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 id="2147483683" r:id="rId5"/>
  </p:sldMasterIdLst>
  <p:notesMasterIdLst>
    <p:notesMasterId r:id="rId20"/>
  </p:notesMasterIdLst>
  <p:handoutMasterIdLst>
    <p:handoutMasterId r:id="rId21"/>
  </p:handoutMasterIdLst>
  <p:sldIdLst>
    <p:sldId id="258" r:id="rId6"/>
    <p:sldId id="324" r:id="rId7"/>
    <p:sldId id="325" r:id="rId8"/>
    <p:sldId id="326" r:id="rId9"/>
    <p:sldId id="328" r:id="rId10"/>
    <p:sldId id="327" r:id="rId11"/>
    <p:sldId id="329" r:id="rId12"/>
    <p:sldId id="331" r:id="rId13"/>
    <p:sldId id="332" r:id="rId14"/>
    <p:sldId id="333" r:id="rId15"/>
    <p:sldId id="330" r:id="rId16"/>
    <p:sldId id="334" r:id="rId17"/>
    <p:sldId id="335" r:id="rId18"/>
    <p:sldId id="336" r:id="rId19"/>
  </p:sldIdLst>
  <p:sldSz cx="12192000" cy="6858000"/>
  <p:notesSz cx="6858000" cy="1162050"/>
  <p:defaultTex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Oletusosa" id="{B3E019E4-7172-B24B-BEC5-8F3A464863B8}">
          <p14:sldIdLst>
            <p14:sldId id="258"/>
            <p14:sldId id="324"/>
            <p14:sldId id="325"/>
            <p14:sldId id="326"/>
            <p14:sldId id="328"/>
            <p14:sldId id="327"/>
            <p14:sldId id="329"/>
            <p14:sldId id="331"/>
            <p14:sldId id="332"/>
            <p14:sldId id="333"/>
            <p14:sldId id="330"/>
            <p14:sldId id="334"/>
            <p14:sldId id="335"/>
            <p14:sldId id="336"/>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3B9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248"/>
    <p:restoredTop sz="96327"/>
  </p:normalViewPr>
  <p:slideViewPr>
    <p:cSldViewPr snapToGrid="0">
      <p:cViewPr varScale="1">
        <p:scale>
          <a:sx n="162" d="100"/>
          <a:sy n="162" d="100"/>
        </p:scale>
        <p:origin x="1880" y="200"/>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FAF3ECB-E966-421F-A840-8ABC84BA1D52}" type="doc">
      <dgm:prSet loTypeId="urn:microsoft.com/office/officeart/2017/3/layout/HorizontalPathTimeline" loCatId="process" qsTypeId="urn:microsoft.com/office/officeart/2005/8/quickstyle/simple2" qsCatId="simple" csTypeId="urn:microsoft.com/office/officeart/2005/8/colors/accent1_2" csCatId="accent1" phldr="1"/>
      <dgm:spPr/>
      <dgm:t>
        <a:bodyPr/>
        <a:lstStyle/>
        <a:p>
          <a:endParaRPr lang="en-US"/>
        </a:p>
      </dgm:t>
    </dgm:pt>
    <dgm:pt modelId="{8E230010-917C-4357-BD33-29D4A7B1154B}">
      <dgm:prSet/>
      <dgm:spPr/>
      <dgm:t>
        <a:bodyPr/>
        <a:lstStyle/>
        <a:p>
          <a:pPr>
            <a:defRPr b="1"/>
          </a:pPr>
          <a:r>
            <a:rPr lang="en-US"/>
            <a:t>2006</a:t>
          </a:r>
        </a:p>
      </dgm:t>
    </dgm:pt>
    <dgm:pt modelId="{E2C8F115-D741-41C3-98E9-B4C6EC596EDA}" type="parTrans" cxnId="{3951FF08-E6A1-4922-88F3-6F4A2B39AC46}">
      <dgm:prSet/>
      <dgm:spPr/>
      <dgm:t>
        <a:bodyPr/>
        <a:lstStyle/>
        <a:p>
          <a:endParaRPr lang="en-US"/>
        </a:p>
      </dgm:t>
    </dgm:pt>
    <dgm:pt modelId="{797E1C0D-7B1D-4AA7-A18F-E31FED3AA3ED}" type="sibTrans" cxnId="{3951FF08-E6A1-4922-88F3-6F4A2B39AC46}">
      <dgm:prSet/>
      <dgm:spPr/>
      <dgm:t>
        <a:bodyPr/>
        <a:lstStyle/>
        <a:p>
          <a:endParaRPr lang="en-US"/>
        </a:p>
      </dgm:t>
    </dgm:pt>
    <dgm:pt modelId="{40FD8B99-90A0-4E40-8F02-09C10505E7A5}">
      <dgm:prSet/>
      <dgm:spPr/>
      <dgm:t>
        <a:bodyPr/>
        <a:lstStyle/>
        <a:p>
          <a:r>
            <a:rPr lang="en-US"/>
            <a:t>First defined in 2006.</a:t>
          </a:r>
        </a:p>
      </dgm:t>
    </dgm:pt>
    <dgm:pt modelId="{ACA01846-7611-43A3-83D1-FAFFAD50DAF1}" type="parTrans" cxnId="{1F19BF95-BF67-4FAD-BCB5-43B6B2BB0A35}">
      <dgm:prSet/>
      <dgm:spPr/>
      <dgm:t>
        <a:bodyPr/>
        <a:lstStyle/>
        <a:p>
          <a:endParaRPr lang="en-US"/>
        </a:p>
      </dgm:t>
    </dgm:pt>
    <dgm:pt modelId="{8FC1D932-4E80-42FD-9D99-E8BD3D22D446}" type="sibTrans" cxnId="{1F19BF95-BF67-4FAD-BCB5-43B6B2BB0A35}">
      <dgm:prSet/>
      <dgm:spPr/>
      <dgm:t>
        <a:bodyPr/>
        <a:lstStyle/>
        <a:p>
          <a:endParaRPr lang="en-US"/>
        </a:p>
      </dgm:t>
    </dgm:pt>
    <dgm:pt modelId="{A907AF5D-A79E-4ABA-AEA7-69EA2321C906}">
      <dgm:prSet/>
      <dgm:spPr/>
      <dgm:t>
        <a:bodyPr/>
        <a:lstStyle/>
        <a:p>
          <a:pPr>
            <a:defRPr b="1"/>
          </a:pPr>
          <a:r>
            <a:rPr lang="en-US"/>
            <a:t>2013</a:t>
          </a:r>
        </a:p>
      </dgm:t>
    </dgm:pt>
    <dgm:pt modelId="{BA6CB4BA-FC87-4F5E-96CA-0DA3E1343792}" type="parTrans" cxnId="{FD8F2F25-09C1-42C1-A03F-2D2834EC600A}">
      <dgm:prSet/>
      <dgm:spPr/>
      <dgm:t>
        <a:bodyPr/>
        <a:lstStyle/>
        <a:p>
          <a:endParaRPr lang="en-US"/>
        </a:p>
      </dgm:t>
    </dgm:pt>
    <dgm:pt modelId="{883ABFCE-121E-4722-B3EF-D22E58113F09}" type="sibTrans" cxnId="{FD8F2F25-09C1-42C1-A03F-2D2834EC600A}">
      <dgm:prSet/>
      <dgm:spPr/>
      <dgm:t>
        <a:bodyPr/>
        <a:lstStyle/>
        <a:p>
          <a:endParaRPr lang="en-US"/>
        </a:p>
      </dgm:t>
    </dgm:pt>
    <dgm:pt modelId="{12657E7C-A393-41DD-841F-16B2560CB84E}">
      <dgm:prSet/>
      <dgm:spPr/>
      <dgm:t>
        <a:bodyPr/>
        <a:lstStyle/>
        <a:p>
          <a:r>
            <a:rPr lang="en-US"/>
            <a:t>Update in 2013 included the HL-LHC decision.</a:t>
          </a:r>
        </a:p>
      </dgm:t>
    </dgm:pt>
    <dgm:pt modelId="{073B5185-2A97-4DEC-92B3-0A2CB361AD0F}" type="parTrans" cxnId="{263C6895-8297-49FD-A143-2D976405532F}">
      <dgm:prSet/>
      <dgm:spPr/>
      <dgm:t>
        <a:bodyPr/>
        <a:lstStyle/>
        <a:p>
          <a:endParaRPr lang="en-US"/>
        </a:p>
      </dgm:t>
    </dgm:pt>
    <dgm:pt modelId="{70E18DC5-0D6A-4C42-A9C4-691402844C7F}" type="sibTrans" cxnId="{263C6895-8297-49FD-A143-2D976405532F}">
      <dgm:prSet/>
      <dgm:spPr/>
      <dgm:t>
        <a:bodyPr/>
        <a:lstStyle/>
        <a:p>
          <a:endParaRPr lang="en-US"/>
        </a:p>
      </dgm:t>
    </dgm:pt>
    <dgm:pt modelId="{399B9438-5196-44AD-BFBE-BF22D35963E6}">
      <dgm:prSet/>
      <dgm:spPr/>
      <dgm:t>
        <a:bodyPr/>
        <a:lstStyle/>
        <a:p>
          <a:pPr>
            <a:defRPr b="1"/>
          </a:pPr>
          <a:r>
            <a:rPr lang="en-US"/>
            <a:t>2020</a:t>
          </a:r>
        </a:p>
      </dgm:t>
    </dgm:pt>
    <dgm:pt modelId="{4093A410-565B-49AA-B6E8-ED3693BDCF0F}" type="parTrans" cxnId="{90F7DA43-CBBD-418E-BBD7-B0E86F7B179C}">
      <dgm:prSet/>
      <dgm:spPr/>
      <dgm:t>
        <a:bodyPr/>
        <a:lstStyle/>
        <a:p>
          <a:endParaRPr lang="en-US"/>
        </a:p>
      </dgm:t>
    </dgm:pt>
    <dgm:pt modelId="{A2EC20AE-4943-4056-9A11-BA576C4E6D06}" type="sibTrans" cxnId="{90F7DA43-CBBD-418E-BBD7-B0E86F7B179C}">
      <dgm:prSet/>
      <dgm:spPr/>
      <dgm:t>
        <a:bodyPr/>
        <a:lstStyle/>
        <a:p>
          <a:endParaRPr lang="en-US"/>
        </a:p>
      </dgm:t>
    </dgm:pt>
    <dgm:pt modelId="{E25A1469-DA6F-477F-8D77-11B3A9F9B979}">
      <dgm:prSet/>
      <dgm:spPr/>
      <dgm:t>
        <a:bodyPr/>
        <a:lstStyle/>
        <a:p>
          <a:r>
            <a:rPr lang="en-US"/>
            <a:t>Update in 2020 brought important decisions for post-HL-LHC times.</a:t>
          </a:r>
        </a:p>
      </dgm:t>
    </dgm:pt>
    <dgm:pt modelId="{3F9CDA4E-578E-4CBC-A0AB-EA816D071D71}" type="parTrans" cxnId="{901ED68C-769A-4E7B-AB1B-A65CC7B4B197}">
      <dgm:prSet/>
      <dgm:spPr/>
      <dgm:t>
        <a:bodyPr/>
        <a:lstStyle/>
        <a:p>
          <a:endParaRPr lang="en-US"/>
        </a:p>
      </dgm:t>
    </dgm:pt>
    <dgm:pt modelId="{13C90AC7-DFFC-4A04-9714-A3FC0B82E887}" type="sibTrans" cxnId="{901ED68C-769A-4E7B-AB1B-A65CC7B4B197}">
      <dgm:prSet/>
      <dgm:spPr/>
      <dgm:t>
        <a:bodyPr/>
        <a:lstStyle/>
        <a:p>
          <a:endParaRPr lang="en-US"/>
        </a:p>
      </dgm:t>
    </dgm:pt>
    <dgm:pt modelId="{EEC3B7A8-F427-4420-B0D6-A5B4AF8AF585}">
      <dgm:prSet/>
      <dgm:spPr/>
      <dgm:t>
        <a:bodyPr/>
        <a:lstStyle/>
        <a:p>
          <a:pPr>
            <a:defRPr b="1"/>
          </a:pPr>
          <a:r>
            <a:rPr lang="en-US"/>
            <a:t>2026</a:t>
          </a:r>
        </a:p>
      </dgm:t>
    </dgm:pt>
    <dgm:pt modelId="{97C1815A-6B25-4D47-B0D6-7D371877A07F}" type="parTrans" cxnId="{A196A5ED-4D48-43C1-8548-D2ECB6582B2D}">
      <dgm:prSet/>
      <dgm:spPr/>
      <dgm:t>
        <a:bodyPr/>
        <a:lstStyle/>
        <a:p>
          <a:endParaRPr lang="en-US"/>
        </a:p>
      </dgm:t>
    </dgm:pt>
    <dgm:pt modelId="{44790713-3698-481D-B6A4-736C197DA6D5}" type="sibTrans" cxnId="{A196A5ED-4D48-43C1-8548-D2ECB6582B2D}">
      <dgm:prSet/>
      <dgm:spPr/>
      <dgm:t>
        <a:bodyPr/>
        <a:lstStyle/>
        <a:p>
          <a:endParaRPr lang="en-US"/>
        </a:p>
      </dgm:t>
    </dgm:pt>
    <dgm:pt modelId="{4B0AF24F-4086-481F-97A7-D71D7BD559D1}">
      <dgm:prSet/>
      <dgm:spPr/>
      <dgm:t>
        <a:bodyPr/>
        <a:lstStyle/>
        <a:p>
          <a:r>
            <a:rPr lang="en-US"/>
            <a:t>In 2026 there will be the next update, for which input proposals are prepared by spring 2025.</a:t>
          </a:r>
        </a:p>
      </dgm:t>
    </dgm:pt>
    <dgm:pt modelId="{DD4BA1A0-0C5E-47AD-AFFF-6039AF87B522}" type="parTrans" cxnId="{C9B9D800-213B-4A80-8CB1-932029032627}">
      <dgm:prSet/>
      <dgm:spPr/>
      <dgm:t>
        <a:bodyPr/>
        <a:lstStyle/>
        <a:p>
          <a:endParaRPr lang="en-US"/>
        </a:p>
      </dgm:t>
    </dgm:pt>
    <dgm:pt modelId="{AF7BA4C5-9D64-4C1A-A2A5-019BDDA9DA33}" type="sibTrans" cxnId="{C9B9D800-213B-4A80-8CB1-932029032627}">
      <dgm:prSet/>
      <dgm:spPr/>
      <dgm:t>
        <a:bodyPr/>
        <a:lstStyle/>
        <a:p>
          <a:endParaRPr lang="en-US"/>
        </a:p>
      </dgm:t>
    </dgm:pt>
    <dgm:pt modelId="{F5F0D62A-F002-D94B-8B28-D5C4688DD0D3}" type="pres">
      <dgm:prSet presAssocID="{BFAF3ECB-E966-421F-A840-8ABC84BA1D52}" presName="root" presStyleCnt="0">
        <dgm:presLayoutVars>
          <dgm:chMax/>
          <dgm:chPref/>
          <dgm:animLvl val="lvl"/>
        </dgm:presLayoutVars>
      </dgm:prSet>
      <dgm:spPr/>
    </dgm:pt>
    <dgm:pt modelId="{1BDC4B2A-DE30-F944-8B6E-C62BFA5E6D55}" type="pres">
      <dgm:prSet presAssocID="{BFAF3ECB-E966-421F-A840-8ABC84BA1D52}" presName="divider" presStyleLbl="node1" presStyleIdx="0" presStyleCnt="1"/>
      <dgm:spPr/>
    </dgm:pt>
    <dgm:pt modelId="{8195ED85-90E0-DD41-B005-D92A4E99AF0A}" type="pres">
      <dgm:prSet presAssocID="{BFAF3ECB-E966-421F-A840-8ABC84BA1D52}" presName="nodes" presStyleCnt="0">
        <dgm:presLayoutVars>
          <dgm:chMax/>
          <dgm:chPref/>
          <dgm:animLvl val="lvl"/>
        </dgm:presLayoutVars>
      </dgm:prSet>
      <dgm:spPr/>
    </dgm:pt>
    <dgm:pt modelId="{93BD6A78-906F-7D4C-BB95-5F6CAB8C2E31}" type="pres">
      <dgm:prSet presAssocID="{8E230010-917C-4357-BD33-29D4A7B1154B}" presName="composite" presStyleCnt="0"/>
      <dgm:spPr/>
    </dgm:pt>
    <dgm:pt modelId="{FFDFBD5B-C5CC-E749-BB44-8BE17B162204}" type="pres">
      <dgm:prSet presAssocID="{8E230010-917C-4357-BD33-29D4A7B1154B}" presName="L1TextContainer" presStyleLbl="revTx" presStyleIdx="0" presStyleCnt="4">
        <dgm:presLayoutVars>
          <dgm:chMax val="1"/>
          <dgm:chPref val="1"/>
          <dgm:bulletEnabled val="1"/>
        </dgm:presLayoutVars>
      </dgm:prSet>
      <dgm:spPr/>
    </dgm:pt>
    <dgm:pt modelId="{6E319553-2DD1-B045-8D29-F5C5832D782B}" type="pres">
      <dgm:prSet presAssocID="{8E230010-917C-4357-BD33-29D4A7B1154B}" presName="L2TextContainerWrapper" presStyleCnt="0">
        <dgm:presLayoutVars>
          <dgm:chMax val="0"/>
          <dgm:chPref val="0"/>
          <dgm:bulletEnabled val="1"/>
        </dgm:presLayoutVars>
      </dgm:prSet>
      <dgm:spPr/>
    </dgm:pt>
    <dgm:pt modelId="{3031F914-67E7-6449-96E4-23EB95BC4F7A}" type="pres">
      <dgm:prSet presAssocID="{8E230010-917C-4357-BD33-29D4A7B1154B}" presName="L2TextContainer" presStyleLbl="bgAccFollowNode1" presStyleIdx="0" presStyleCnt="4"/>
      <dgm:spPr/>
    </dgm:pt>
    <dgm:pt modelId="{0316C38B-9ECF-AC40-BD49-445EFC3A95DC}" type="pres">
      <dgm:prSet presAssocID="{8E230010-917C-4357-BD33-29D4A7B1154B}" presName="FlexibleEmptyPlaceHolder" presStyleCnt="0"/>
      <dgm:spPr/>
    </dgm:pt>
    <dgm:pt modelId="{9A9EBF70-AE9B-DB4A-9B5F-F890F812CA2F}" type="pres">
      <dgm:prSet presAssocID="{8E230010-917C-4357-BD33-29D4A7B1154B}" presName="ConnectLine" presStyleLbl="alignNode1" presStyleIdx="0" presStyleCnt="4"/>
      <dgm:spPr>
        <a:solidFill>
          <a:schemeClr val="accent1">
            <a:hueOff val="0"/>
            <a:satOff val="0"/>
            <a:lumOff val="0"/>
            <a:alphaOff val="0"/>
          </a:schemeClr>
        </a:solidFill>
        <a:ln w="6350" cap="flat" cmpd="sng" algn="ctr">
          <a:solidFill>
            <a:schemeClr val="accent1">
              <a:hueOff val="0"/>
              <a:satOff val="0"/>
              <a:lumOff val="0"/>
              <a:alphaOff val="0"/>
            </a:schemeClr>
          </a:solidFill>
          <a:prstDash val="dash"/>
          <a:miter lim="800000"/>
        </a:ln>
        <a:effectLst/>
      </dgm:spPr>
    </dgm:pt>
    <dgm:pt modelId="{9563E693-8BF1-FD41-8BA0-A3875D07B960}" type="pres">
      <dgm:prSet presAssocID="{8E230010-917C-4357-BD33-29D4A7B1154B}" presName="ConnectorPoint" presStyleLbl="fgAcc1" presStyleIdx="0" presStyleCnt="4"/>
      <dgm:spPr>
        <a:solidFill>
          <a:schemeClr val="lt1">
            <a:alpha val="90000"/>
            <a:hueOff val="0"/>
            <a:satOff val="0"/>
            <a:lumOff val="0"/>
            <a:alphaOff val="0"/>
          </a:schemeClr>
        </a:solidFill>
        <a:ln w="12700" cap="flat" cmpd="sng" algn="ctr">
          <a:noFill/>
          <a:prstDash val="solid"/>
          <a:miter lim="800000"/>
        </a:ln>
        <a:effectLst/>
      </dgm:spPr>
    </dgm:pt>
    <dgm:pt modelId="{D7A7E898-6F91-B34F-A863-7F8ED62EC94B}" type="pres">
      <dgm:prSet presAssocID="{8E230010-917C-4357-BD33-29D4A7B1154B}" presName="EmptyPlaceHolder" presStyleCnt="0"/>
      <dgm:spPr/>
    </dgm:pt>
    <dgm:pt modelId="{8725263D-8DEE-5743-A198-B844F94AF785}" type="pres">
      <dgm:prSet presAssocID="{797E1C0D-7B1D-4AA7-A18F-E31FED3AA3ED}" presName="spaceBetweenRectangles" presStyleCnt="0"/>
      <dgm:spPr/>
    </dgm:pt>
    <dgm:pt modelId="{F4294CFD-4262-7948-AB58-EC15636D3A60}" type="pres">
      <dgm:prSet presAssocID="{A907AF5D-A79E-4ABA-AEA7-69EA2321C906}" presName="composite" presStyleCnt="0"/>
      <dgm:spPr/>
    </dgm:pt>
    <dgm:pt modelId="{F39298C1-12AC-D24F-A564-2ECD7E403ACA}" type="pres">
      <dgm:prSet presAssocID="{A907AF5D-A79E-4ABA-AEA7-69EA2321C906}" presName="L1TextContainer" presStyleLbl="revTx" presStyleIdx="1" presStyleCnt="4">
        <dgm:presLayoutVars>
          <dgm:chMax val="1"/>
          <dgm:chPref val="1"/>
          <dgm:bulletEnabled val="1"/>
        </dgm:presLayoutVars>
      </dgm:prSet>
      <dgm:spPr/>
    </dgm:pt>
    <dgm:pt modelId="{0869B873-AC39-D740-AAA4-808C4932F3CC}" type="pres">
      <dgm:prSet presAssocID="{A907AF5D-A79E-4ABA-AEA7-69EA2321C906}" presName="L2TextContainerWrapper" presStyleCnt="0">
        <dgm:presLayoutVars>
          <dgm:chMax val="0"/>
          <dgm:chPref val="0"/>
          <dgm:bulletEnabled val="1"/>
        </dgm:presLayoutVars>
      </dgm:prSet>
      <dgm:spPr/>
    </dgm:pt>
    <dgm:pt modelId="{BF44672A-0BC2-4C48-A4AD-7E5405AA067E}" type="pres">
      <dgm:prSet presAssocID="{A907AF5D-A79E-4ABA-AEA7-69EA2321C906}" presName="L2TextContainer" presStyleLbl="bgAccFollowNode1" presStyleIdx="1" presStyleCnt="4"/>
      <dgm:spPr/>
    </dgm:pt>
    <dgm:pt modelId="{FA190ECF-FED4-BD46-9392-9F812B53F49F}" type="pres">
      <dgm:prSet presAssocID="{A907AF5D-A79E-4ABA-AEA7-69EA2321C906}" presName="FlexibleEmptyPlaceHolder" presStyleCnt="0"/>
      <dgm:spPr/>
    </dgm:pt>
    <dgm:pt modelId="{215AE1B0-29DB-DA4F-B175-F1BA38246801}" type="pres">
      <dgm:prSet presAssocID="{A907AF5D-A79E-4ABA-AEA7-69EA2321C906}" presName="ConnectLine" presStyleLbl="alignNode1" presStyleIdx="1" presStyleCnt="4"/>
      <dgm:spPr>
        <a:solidFill>
          <a:schemeClr val="accent1">
            <a:hueOff val="0"/>
            <a:satOff val="0"/>
            <a:lumOff val="0"/>
            <a:alphaOff val="0"/>
          </a:schemeClr>
        </a:solidFill>
        <a:ln w="6350" cap="flat" cmpd="sng" algn="ctr">
          <a:solidFill>
            <a:schemeClr val="accent1">
              <a:hueOff val="0"/>
              <a:satOff val="0"/>
              <a:lumOff val="0"/>
              <a:alphaOff val="0"/>
            </a:schemeClr>
          </a:solidFill>
          <a:prstDash val="dash"/>
          <a:miter lim="800000"/>
        </a:ln>
        <a:effectLst/>
      </dgm:spPr>
    </dgm:pt>
    <dgm:pt modelId="{216B5679-1942-5946-8A78-B8AA93412B77}" type="pres">
      <dgm:prSet presAssocID="{A907AF5D-A79E-4ABA-AEA7-69EA2321C906}" presName="ConnectorPoint" presStyleLbl="fgAcc1" presStyleIdx="1" presStyleCnt="4"/>
      <dgm:spPr>
        <a:solidFill>
          <a:schemeClr val="lt1">
            <a:alpha val="90000"/>
            <a:hueOff val="0"/>
            <a:satOff val="0"/>
            <a:lumOff val="0"/>
            <a:alphaOff val="0"/>
          </a:schemeClr>
        </a:solidFill>
        <a:ln w="12700" cap="flat" cmpd="sng" algn="ctr">
          <a:noFill/>
          <a:prstDash val="solid"/>
          <a:miter lim="800000"/>
        </a:ln>
        <a:effectLst/>
      </dgm:spPr>
    </dgm:pt>
    <dgm:pt modelId="{97847C5E-8BFE-724B-A457-951341D2BE5E}" type="pres">
      <dgm:prSet presAssocID="{A907AF5D-A79E-4ABA-AEA7-69EA2321C906}" presName="EmptyPlaceHolder" presStyleCnt="0"/>
      <dgm:spPr/>
    </dgm:pt>
    <dgm:pt modelId="{D389CB20-CE19-5847-AA55-239C02A29072}" type="pres">
      <dgm:prSet presAssocID="{883ABFCE-121E-4722-B3EF-D22E58113F09}" presName="spaceBetweenRectangles" presStyleCnt="0"/>
      <dgm:spPr/>
    </dgm:pt>
    <dgm:pt modelId="{0078D667-CB29-AC40-B0DE-B412F94D43BA}" type="pres">
      <dgm:prSet presAssocID="{399B9438-5196-44AD-BFBE-BF22D35963E6}" presName="composite" presStyleCnt="0"/>
      <dgm:spPr/>
    </dgm:pt>
    <dgm:pt modelId="{0B54F60C-8AC2-344E-BAC8-64B1022B7A95}" type="pres">
      <dgm:prSet presAssocID="{399B9438-5196-44AD-BFBE-BF22D35963E6}" presName="L1TextContainer" presStyleLbl="revTx" presStyleIdx="2" presStyleCnt="4">
        <dgm:presLayoutVars>
          <dgm:chMax val="1"/>
          <dgm:chPref val="1"/>
          <dgm:bulletEnabled val="1"/>
        </dgm:presLayoutVars>
      </dgm:prSet>
      <dgm:spPr/>
    </dgm:pt>
    <dgm:pt modelId="{A743E702-1FD9-E94A-B027-76DD2C5DF315}" type="pres">
      <dgm:prSet presAssocID="{399B9438-5196-44AD-BFBE-BF22D35963E6}" presName="L2TextContainerWrapper" presStyleCnt="0">
        <dgm:presLayoutVars>
          <dgm:chMax val="0"/>
          <dgm:chPref val="0"/>
          <dgm:bulletEnabled val="1"/>
        </dgm:presLayoutVars>
      </dgm:prSet>
      <dgm:spPr/>
    </dgm:pt>
    <dgm:pt modelId="{E2801D5F-16CA-9B40-A955-FECE81E0B13B}" type="pres">
      <dgm:prSet presAssocID="{399B9438-5196-44AD-BFBE-BF22D35963E6}" presName="L2TextContainer" presStyleLbl="bgAccFollowNode1" presStyleIdx="2" presStyleCnt="4"/>
      <dgm:spPr/>
    </dgm:pt>
    <dgm:pt modelId="{6EBD11E0-33D2-0E4B-B1B5-7180E42AEA8A}" type="pres">
      <dgm:prSet presAssocID="{399B9438-5196-44AD-BFBE-BF22D35963E6}" presName="FlexibleEmptyPlaceHolder" presStyleCnt="0"/>
      <dgm:spPr/>
    </dgm:pt>
    <dgm:pt modelId="{EB4F7E27-4C37-E946-914A-0445437F25C5}" type="pres">
      <dgm:prSet presAssocID="{399B9438-5196-44AD-BFBE-BF22D35963E6}" presName="ConnectLine" presStyleLbl="alignNode1" presStyleIdx="2" presStyleCnt="4"/>
      <dgm:spPr>
        <a:solidFill>
          <a:schemeClr val="accent1">
            <a:hueOff val="0"/>
            <a:satOff val="0"/>
            <a:lumOff val="0"/>
            <a:alphaOff val="0"/>
          </a:schemeClr>
        </a:solidFill>
        <a:ln w="6350" cap="flat" cmpd="sng" algn="ctr">
          <a:solidFill>
            <a:schemeClr val="accent1">
              <a:hueOff val="0"/>
              <a:satOff val="0"/>
              <a:lumOff val="0"/>
              <a:alphaOff val="0"/>
            </a:schemeClr>
          </a:solidFill>
          <a:prstDash val="dash"/>
          <a:miter lim="800000"/>
        </a:ln>
        <a:effectLst/>
      </dgm:spPr>
    </dgm:pt>
    <dgm:pt modelId="{52D111B8-C705-CB41-B9DF-761F9F83132C}" type="pres">
      <dgm:prSet presAssocID="{399B9438-5196-44AD-BFBE-BF22D35963E6}" presName="ConnectorPoint" presStyleLbl="fgAcc1" presStyleIdx="2" presStyleCnt="4"/>
      <dgm:spPr>
        <a:solidFill>
          <a:schemeClr val="lt1">
            <a:alpha val="90000"/>
            <a:hueOff val="0"/>
            <a:satOff val="0"/>
            <a:lumOff val="0"/>
            <a:alphaOff val="0"/>
          </a:schemeClr>
        </a:solidFill>
        <a:ln w="12700" cap="flat" cmpd="sng" algn="ctr">
          <a:noFill/>
          <a:prstDash val="solid"/>
          <a:miter lim="800000"/>
        </a:ln>
        <a:effectLst/>
      </dgm:spPr>
    </dgm:pt>
    <dgm:pt modelId="{0BC49F2C-B0BC-7443-AB4F-173A290555F2}" type="pres">
      <dgm:prSet presAssocID="{399B9438-5196-44AD-BFBE-BF22D35963E6}" presName="EmptyPlaceHolder" presStyleCnt="0"/>
      <dgm:spPr/>
    </dgm:pt>
    <dgm:pt modelId="{0BB1C347-E84D-D04D-8D09-249715E4DCEA}" type="pres">
      <dgm:prSet presAssocID="{A2EC20AE-4943-4056-9A11-BA576C4E6D06}" presName="spaceBetweenRectangles" presStyleCnt="0"/>
      <dgm:spPr/>
    </dgm:pt>
    <dgm:pt modelId="{F3A1E6D2-E906-A84E-98E4-32E7151C1BD4}" type="pres">
      <dgm:prSet presAssocID="{EEC3B7A8-F427-4420-B0D6-A5B4AF8AF585}" presName="composite" presStyleCnt="0"/>
      <dgm:spPr/>
    </dgm:pt>
    <dgm:pt modelId="{2961760E-5986-784E-B463-819215AE76EF}" type="pres">
      <dgm:prSet presAssocID="{EEC3B7A8-F427-4420-B0D6-A5B4AF8AF585}" presName="L1TextContainer" presStyleLbl="revTx" presStyleIdx="3" presStyleCnt="4">
        <dgm:presLayoutVars>
          <dgm:chMax val="1"/>
          <dgm:chPref val="1"/>
          <dgm:bulletEnabled val="1"/>
        </dgm:presLayoutVars>
      </dgm:prSet>
      <dgm:spPr/>
    </dgm:pt>
    <dgm:pt modelId="{7831B285-DD63-6E4B-9310-A4088A88DD8A}" type="pres">
      <dgm:prSet presAssocID="{EEC3B7A8-F427-4420-B0D6-A5B4AF8AF585}" presName="L2TextContainerWrapper" presStyleCnt="0">
        <dgm:presLayoutVars>
          <dgm:chMax val="0"/>
          <dgm:chPref val="0"/>
          <dgm:bulletEnabled val="1"/>
        </dgm:presLayoutVars>
      </dgm:prSet>
      <dgm:spPr/>
    </dgm:pt>
    <dgm:pt modelId="{2ACD0AD8-DCFE-AC41-B624-691708914DA8}" type="pres">
      <dgm:prSet presAssocID="{EEC3B7A8-F427-4420-B0D6-A5B4AF8AF585}" presName="L2TextContainer" presStyleLbl="bgAccFollowNode1" presStyleIdx="3" presStyleCnt="4"/>
      <dgm:spPr/>
    </dgm:pt>
    <dgm:pt modelId="{BF7E9F57-15CA-5046-9D15-65CA7D1BDD25}" type="pres">
      <dgm:prSet presAssocID="{EEC3B7A8-F427-4420-B0D6-A5B4AF8AF585}" presName="FlexibleEmptyPlaceHolder" presStyleCnt="0"/>
      <dgm:spPr/>
    </dgm:pt>
    <dgm:pt modelId="{52240BF6-4ACE-994F-B2A7-C1329EA04A62}" type="pres">
      <dgm:prSet presAssocID="{EEC3B7A8-F427-4420-B0D6-A5B4AF8AF585}" presName="ConnectLine" presStyleLbl="alignNode1" presStyleIdx="3" presStyleCnt="4"/>
      <dgm:spPr>
        <a:solidFill>
          <a:schemeClr val="accent1">
            <a:hueOff val="0"/>
            <a:satOff val="0"/>
            <a:lumOff val="0"/>
            <a:alphaOff val="0"/>
          </a:schemeClr>
        </a:solidFill>
        <a:ln w="6350" cap="flat" cmpd="sng" algn="ctr">
          <a:solidFill>
            <a:schemeClr val="accent1">
              <a:hueOff val="0"/>
              <a:satOff val="0"/>
              <a:lumOff val="0"/>
              <a:alphaOff val="0"/>
            </a:schemeClr>
          </a:solidFill>
          <a:prstDash val="dash"/>
          <a:miter lim="800000"/>
        </a:ln>
        <a:effectLst/>
      </dgm:spPr>
    </dgm:pt>
    <dgm:pt modelId="{85DCF2CA-0B41-584A-86F9-0E38C922B5F8}" type="pres">
      <dgm:prSet presAssocID="{EEC3B7A8-F427-4420-B0D6-A5B4AF8AF585}" presName="ConnectorPoint" presStyleLbl="fgAcc1" presStyleIdx="3" presStyleCnt="4"/>
      <dgm:spPr>
        <a:solidFill>
          <a:schemeClr val="lt1">
            <a:alpha val="90000"/>
            <a:hueOff val="0"/>
            <a:satOff val="0"/>
            <a:lumOff val="0"/>
            <a:alphaOff val="0"/>
          </a:schemeClr>
        </a:solidFill>
        <a:ln w="12700" cap="flat" cmpd="sng" algn="ctr">
          <a:noFill/>
          <a:prstDash val="solid"/>
          <a:miter lim="800000"/>
        </a:ln>
        <a:effectLst/>
      </dgm:spPr>
    </dgm:pt>
    <dgm:pt modelId="{1927569A-8987-E141-BD3F-BB8732136F2C}" type="pres">
      <dgm:prSet presAssocID="{EEC3B7A8-F427-4420-B0D6-A5B4AF8AF585}" presName="EmptyPlaceHolder" presStyleCnt="0"/>
      <dgm:spPr/>
    </dgm:pt>
  </dgm:ptLst>
  <dgm:cxnLst>
    <dgm:cxn modelId="{C9B9D800-213B-4A80-8CB1-932029032627}" srcId="{EEC3B7A8-F427-4420-B0D6-A5B4AF8AF585}" destId="{4B0AF24F-4086-481F-97A7-D71D7BD559D1}" srcOrd="0" destOrd="0" parTransId="{DD4BA1A0-0C5E-47AD-AFFF-6039AF87B522}" sibTransId="{AF7BA4C5-9D64-4C1A-A2A5-019BDDA9DA33}"/>
    <dgm:cxn modelId="{3951FF08-E6A1-4922-88F3-6F4A2B39AC46}" srcId="{BFAF3ECB-E966-421F-A840-8ABC84BA1D52}" destId="{8E230010-917C-4357-BD33-29D4A7B1154B}" srcOrd="0" destOrd="0" parTransId="{E2C8F115-D741-41C3-98E9-B4C6EC596EDA}" sibTransId="{797E1C0D-7B1D-4AA7-A18F-E31FED3AA3ED}"/>
    <dgm:cxn modelId="{FD8F2F25-09C1-42C1-A03F-2D2834EC600A}" srcId="{BFAF3ECB-E966-421F-A840-8ABC84BA1D52}" destId="{A907AF5D-A79E-4ABA-AEA7-69EA2321C906}" srcOrd="1" destOrd="0" parTransId="{BA6CB4BA-FC87-4F5E-96CA-0DA3E1343792}" sibTransId="{883ABFCE-121E-4722-B3EF-D22E58113F09}"/>
    <dgm:cxn modelId="{A91A2228-8276-1540-902A-9CE49F27886A}" type="presOf" srcId="{BFAF3ECB-E966-421F-A840-8ABC84BA1D52}" destId="{F5F0D62A-F002-D94B-8B28-D5C4688DD0D3}" srcOrd="0" destOrd="0" presId="urn:microsoft.com/office/officeart/2017/3/layout/HorizontalPathTimeline"/>
    <dgm:cxn modelId="{30279D2E-BC23-7843-B04C-4CB2B3AAB3E1}" type="presOf" srcId="{399B9438-5196-44AD-BFBE-BF22D35963E6}" destId="{0B54F60C-8AC2-344E-BAC8-64B1022B7A95}" srcOrd="0" destOrd="0" presId="urn:microsoft.com/office/officeart/2017/3/layout/HorizontalPathTimeline"/>
    <dgm:cxn modelId="{90F7DA43-CBBD-418E-BBD7-B0E86F7B179C}" srcId="{BFAF3ECB-E966-421F-A840-8ABC84BA1D52}" destId="{399B9438-5196-44AD-BFBE-BF22D35963E6}" srcOrd="2" destOrd="0" parTransId="{4093A410-565B-49AA-B6E8-ED3693BDCF0F}" sibTransId="{A2EC20AE-4943-4056-9A11-BA576C4E6D06}"/>
    <dgm:cxn modelId="{84C8914E-0D7F-9744-B704-07D981FDB0A4}" type="presOf" srcId="{EEC3B7A8-F427-4420-B0D6-A5B4AF8AF585}" destId="{2961760E-5986-784E-B463-819215AE76EF}" srcOrd="0" destOrd="0" presId="urn:microsoft.com/office/officeart/2017/3/layout/HorizontalPathTimeline"/>
    <dgm:cxn modelId="{4377858A-74DB-8543-B292-28B59843D8A5}" type="presOf" srcId="{12657E7C-A393-41DD-841F-16B2560CB84E}" destId="{BF44672A-0BC2-4C48-A4AD-7E5405AA067E}" srcOrd="0" destOrd="0" presId="urn:microsoft.com/office/officeart/2017/3/layout/HorizontalPathTimeline"/>
    <dgm:cxn modelId="{901ED68C-769A-4E7B-AB1B-A65CC7B4B197}" srcId="{399B9438-5196-44AD-BFBE-BF22D35963E6}" destId="{E25A1469-DA6F-477F-8D77-11B3A9F9B979}" srcOrd="0" destOrd="0" parTransId="{3F9CDA4E-578E-4CBC-A0AB-EA816D071D71}" sibTransId="{13C90AC7-DFFC-4A04-9714-A3FC0B82E887}"/>
    <dgm:cxn modelId="{263C6895-8297-49FD-A143-2D976405532F}" srcId="{A907AF5D-A79E-4ABA-AEA7-69EA2321C906}" destId="{12657E7C-A393-41DD-841F-16B2560CB84E}" srcOrd="0" destOrd="0" parTransId="{073B5185-2A97-4DEC-92B3-0A2CB361AD0F}" sibTransId="{70E18DC5-0D6A-4C42-A9C4-691402844C7F}"/>
    <dgm:cxn modelId="{1F19BF95-BF67-4FAD-BCB5-43B6B2BB0A35}" srcId="{8E230010-917C-4357-BD33-29D4A7B1154B}" destId="{40FD8B99-90A0-4E40-8F02-09C10505E7A5}" srcOrd="0" destOrd="0" parTransId="{ACA01846-7611-43A3-83D1-FAFFAD50DAF1}" sibTransId="{8FC1D932-4E80-42FD-9D99-E8BD3D22D446}"/>
    <dgm:cxn modelId="{36B2E498-C22E-3847-BCF9-A24BD003B84D}" type="presOf" srcId="{A907AF5D-A79E-4ABA-AEA7-69EA2321C906}" destId="{F39298C1-12AC-D24F-A564-2ECD7E403ACA}" srcOrd="0" destOrd="0" presId="urn:microsoft.com/office/officeart/2017/3/layout/HorizontalPathTimeline"/>
    <dgm:cxn modelId="{24E3599D-A5E1-C846-AAA0-172D13641337}" type="presOf" srcId="{4B0AF24F-4086-481F-97A7-D71D7BD559D1}" destId="{2ACD0AD8-DCFE-AC41-B624-691708914DA8}" srcOrd="0" destOrd="0" presId="urn:microsoft.com/office/officeart/2017/3/layout/HorizontalPathTimeline"/>
    <dgm:cxn modelId="{709059B1-461A-4F4A-AD91-F7C1A362859F}" type="presOf" srcId="{40FD8B99-90A0-4E40-8F02-09C10505E7A5}" destId="{3031F914-67E7-6449-96E4-23EB95BC4F7A}" srcOrd="0" destOrd="0" presId="urn:microsoft.com/office/officeart/2017/3/layout/HorizontalPathTimeline"/>
    <dgm:cxn modelId="{4EC90FD1-C90C-C749-B18F-E3A8567AEE3D}" type="presOf" srcId="{E25A1469-DA6F-477F-8D77-11B3A9F9B979}" destId="{E2801D5F-16CA-9B40-A955-FECE81E0B13B}" srcOrd="0" destOrd="0" presId="urn:microsoft.com/office/officeart/2017/3/layout/HorizontalPathTimeline"/>
    <dgm:cxn modelId="{A196A5ED-4D48-43C1-8548-D2ECB6582B2D}" srcId="{BFAF3ECB-E966-421F-A840-8ABC84BA1D52}" destId="{EEC3B7A8-F427-4420-B0D6-A5B4AF8AF585}" srcOrd="3" destOrd="0" parTransId="{97C1815A-6B25-4D47-B0D6-7D371877A07F}" sibTransId="{44790713-3698-481D-B6A4-736C197DA6D5}"/>
    <dgm:cxn modelId="{C5134EF5-47C9-0C45-A5DC-9DAD720F6330}" type="presOf" srcId="{8E230010-917C-4357-BD33-29D4A7B1154B}" destId="{FFDFBD5B-C5CC-E749-BB44-8BE17B162204}" srcOrd="0" destOrd="0" presId="urn:microsoft.com/office/officeart/2017/3/layout/HorizontalPathTimeline"/>
    <dgm:cxn modelId="{29359240-7EF2-7040-AEBB-765A17EA0CD1}" type="presParOf" srcId="{F5F0D62A-F002-D94B-8B28-D5C4688DD0D3}" destId="{1BDC4B2A-DE30-F944-8B6E-C62BFA5E6D55}" srcOrd="0" destOrd="0" presId="urn:microsoft.com/office/officeart/2017/3/layout/HorizontalPathTimeline"/>
    <dgm:cxn modelId="{F715BA68-89A8-D143-844E-030F597F0B4F}" type="presParOf" srcId="{F5F0D62A-F002-D94B-8B28-D5C4688DD0D3}" destId="{8195ED85-90E0-DD41-B005-D92A4E99AF0A}" srcOrd="1" destOrd="0" presId="urn:microsoft.com/office/officeart/2017/3/layout/HorizontalPathTimeline"/>
    <dgm:cxn modelId="{1604A510-9D16-BA4D-B5C4-3F2E9B40EB98}" type="presParOf" srcId="{8195ED85-90E0-DD41-B005-D92A4E99AF0A}" destId="{93BD6A78-906F-7D4C-BB95-5F6CAB8C2E31}" srcOrd="0" destOrd="0" presId="urn:microsoft.com/office/officeart/2017/3/layout/HorizontalPathTimeline"/>
    <dgm:cxn modelId="{E9629140-2B63-8B40-8B20-07B81E2EAF8C}" type="presParOf" srcId="{93BD6A78-906F-7D4C-BB95-5F6CAB8C2E31}" destId="{FFDFBD5B-C5CC-E749-BB44-8BE17B162204}" srcOrd="0" destOrd="0" presId="urn:microsoft.com/office/officeart/2017/3/layout/HorizontalPathTimeline"/>
    <dgm:cxn modelId="{DECBA537-E1E2-1B49-80CD-A5F46A846FD0}" type="presParOf" srcId="{93BD6A78-906F-7D4C-BB95-5F6CAB8C2E31}" destId="{6E319553-2DD1-B045-8D29-F5C5832D782B}" srcOrd="1" destOrd="0" presId="urn:microsoft.com/office/officeart/2017/3/layout/HorizontalPathTimeline"/>
    <dgm:cxn modelId="{42CB3152-77A7-3C4D-AA65-10F5DCEA1BCC}" type="presParOf" srcId="{6E319553-2DD1-B045-8D29-F5C5832D782B}" destId="{3031F914-67E7-6449-96E4-23EB95BC4F7A}" srcOrd="0" destOrd="0" presId="urn:microsoft.com/office/officeart/2017/3/layout/HorizontalPathTimeline"/>
    <dgm:cxn modelId="{95199A3D-84A1-0B43-B025-EF6B9868F88E}" type="presParOf" srcId="{6E319553-2DD1-B045-8D29-F5C5832D782B}" destId="{0316C38B-9ECF-AC40-BD49-445EFC3A95DC}" srcOrd="1" destOrd="0" presId="urn:microsoft.com/office/officeart/2017/3/layout/HorizontalPathTimeline"/>
    <dgm:cxn modelId="{05BB3402-E39E-1D4F-A1D1-7D2884AF0971}" type="presParOf" srcId="{93BD6A78-906F-7D4C-BB95-5F6CAB8C2E31}" destId="{9A9EBF70-AE9B-DB4A-9B5F-F890F812CA2F}" srcOrd="2" destOrd="0" presId="urn:microsoft.com/office/officeart/2017/3/layout/HorizontalPathTimeline"/>
    <dgm:cxn modelId="{E852C446-8B23-724A-9496-A39D799C88E0}" type="presParOf" srcId="{93BD6A78-906F-7D4C-BB95-5F6CAB8C2E31}" destId="{9563E693-8BF1-FD41-8BA0-A3875D07B960}" srcOrd="3" destOrd="0" presId="urn:microsoft.com/office/officeart/2017/3/layout/HorizontalPathTimeline"/>
    <dgm:cxn modelId="{3659E4DE-E9AE-584F-B2C9-CC0D6E9AB62F}" type="presParOf" srcId="{93BD6A78-906F-7D4C-BB95-5F6CAB8C2E31}" destId="{D7A7E898-6F91-B34F-A863-7F8ED62EC94B}" srcOrd="4" destOrd="0" presId="urn:microsoft.com/office/officeart/2017/3/layout/HorizontalPathTimeline"/>
    <dgm:cxn modelId="{57D25D46-54EE-7548-B148-7C185F9B693B}" type="presParOf" srcId="{8195ED85-90E0-DD41-B005-D92A4E99AF0A}" destId="{8725263D-8DEE-5743-A198-B844F94AF785}" srcOrd="1" destOrd="0" presId="urn:microsoft.com/office/officeart/2017/3/layout/HorizontalPathTimeline"/>
    <dgm:cxn modelId="{B1C791B8-CF9F-8949-B60A-247D9F1E595D}" type="presParOf" srcId="{8195ED85-90E0-DD41-B005-D92A4E99AF0A}" destId="{F4294CFD-4262-7948-AB58-EC15636D3A60}" srcOrd="2" destOrd="0" presId="urn:microsoft.com/office/officeart/2017/3/layout/HorizontalPathTimeline"/>
    <dgm:cxn modelId="{5A38720F-14F4-D44D-8788-040C88AD6AF1}" type="presParOf" srcId="{F4294CFD-4262-7948-AB58-EC15636D3A60}" destId="{F39298C1-12AC-D24F-A564-2ECD7E403ACA}" srcOrd="0" destOrd="0" presId="urn:microsoft.com/office/officeart/2017/3/layout/HorizontalPathTimeline"/>
    <dgm:cxn modelId="{B49401C3-1CAC-744C-9E4E-AF822A1E694B}" type="presParOf" srcId="{F4294CFD-4262-7948-AB58-EC15636D3A60}" destId="{0869B873-AC39-D740-AAA4-808C4932F3CC}" srcOrd="1" destOrd="0" presId="urn:microsoft.com/office/officeart/2017/3/layout/HorizontalPathTimeline"/>
    <dgm:cxn modelId="{0E1B2ADE-7861-5C4F-A344-FBB029A15A88}" type="presParOf" srcId="{0869B873-AC39-D740-AAA4-808C4932F3CC}" destId="{BF44672A-0BC2-4C48-A4AD-7E5405AA067E}" srcOrd="0" destOrd="0" presId="urn:microsoft.com/office/officeart/2017/3/layout/HorizontalPathTimeline"/>
    <dgm:cxn modelId="{ADFC0F9C-07ED-FA40-9B1A-8EE9A4084C3C}" type="presParOf" srcId="{0869B873-AC39-D740-AAA4-808C4932F3CC}" destId="{FA190ECF-FED4-BD46-9392-9F812B53F49F}" srcOrd="1" destOrd="0" presId="urn:microsoft.com/office/officeart/2017/3/layout/HorizontalPathTimeline"/>
    <dgm:cxn modelId="{64B08349-1BB4-C741-86F1-54BD157DE82E}" type="presParOf" srcId="{F4294CFD-4262-7948-AB58-EC15636D3A60}" destId="{215AE1B0-29DB-DA4F-B175-F1BA38246801}" srcOrd="2" destOrd="0" presId="urn:microsoft.com/office/officeart/2017/3/layout/HorizontalPathTimeline"/>
    <dgm:cxn modelId="{2D225CC9-F035-D143-8735-0E2BF9DF7678}" type="presParOf" srcId="{F4294CFD-4262-7948-AB58-EC15636D3A60}" destId="{216B5679-1942-5946-8A78-B8AA93412B77}" srcOrd="3" destOrd="0" presId="urn:microsoft.com/office/officeart/2017/3/layout/HorizontalPathTimeline"/>
    <dgm:cxn modelId="{2EFD93F0-6F62-534F-9CC1-D41CB8A0F2A1}" type="presParOf" srcId="{F4294CFD-4262-7948-AB58-EC15636D3A60}" destId="{97847C5E-8BFE-724B-A457-951341D2BE5E}" srcOrd="4" destOrd="0" presId="urn:microsoft.com/office/officeart/2017/3/layout/HorizontalPathTimeline"/>
    <dgm:cxn modelId="{D8CCE59F-2A3C-4941-99BD-0DB2AFE1AB25}" type="presParOf" srcId="{8195ED85-90E0-DD41-B005-D92A4E99AF0A}" destId="{D389CB20-CE19-5847-AA55-239C02A29072}" srcOrd="3" destOrd="0" presId="urn:microsoft.com/office/officeart/2017/3/layout/HorizontalPathTimeline"/>
    <dgm:cxn modelId="{2444155D-CF7D-E046-8B7E-D4C04AF49F9C}" type="presParOf" srcId="{8195ED85-90E0-DD41-B005-D92A4E99AF0A}" destId="{0078D667-CB29-AC40-B0DE-B412F94D43BA}" srcOrd="4" destOrd="0" presId="urn:microsoft.com/office/officeart/2017/3/layout/HorizontalPathTimeline"/>
    <dgm:cxn modelId="{860C7236-9CF0-5E48-8A14-7AEAA8CC474B}" type="presParOf" srcId="{0078D667-CB29-AC40-B0DE-B412F94D43BA}" destId="{0B54F60C-8AC2-344E-BAC8-64B1022B7A95}" srcOrd="0" destOrd="0" presId="urn:microsoft.com/office/officeart/2017/3/layout/HorizontalPathTimeline"/>
    <dgm:cxn modelId="{856B5EA1-ECA0-4E47-9D27-8AC6A34F2534}" type="presParOf" srcId="{0078D667-CB29-AC40-B0DE-B412F94D43BA}" destId="{A743E702-1FD9-E94A-B027-76DD2C5DF315}" srcOrd="1" destOrd="0" presId="urn:microsoft.com/office/officeart/2017/3/layout/HorizontalPathTimeline"/>
    <dgm:cxn modelId="{064CC703-B090-6C4B-9FCC-27223558DDEA}" type="presParOf" srcId="{A743E702-1FD9-E94A-B027-76DD2C5DF315}" destId="{E2801D5F-16CA-9B40-A955-FECE81E0B13B}" srcOrd="0" destOrd="0" presId="urn:microsoft.com/office/officeart/2017/3/layout/HorizontalPathTimeline"/>
    <dgm:cxn modelId="{6E575CCF-1AF6-DE4D-BE19-8A4E2AEBD897}" type="presParOf" srcId="{A743E702-1FD9-E94A-B027-76DD2C5DF315}" destId="{6EBD11E0-33D2-0E4B-B1B5-7180E42AEA8A}" srcOrd="1" destOrd="0" presId="urn:microsoft.com/office/officeart/2017/3/layout/HorizontalPathTimeline"/>
    <dgm:cxn modelId="{9C48173C-9F30-4741-9886-29998122A7D1}" type="presParOf" srcId="{0078D667-CB29-AC40-B0DE-B412F94D43BA}" destId="{EB4F7E27-4C37-E946-914A-0445437F25C5}" srcOrd="2" destOrd="0" presId="urn:microsoft.com/office/officeart/2017/3/layout/HorizontalPathTimeline"/>
    <dgm:cxn modelId="{344C1D8C-9C15-4044-99D1-F191602068DF}" type="presParOf" srcId="{0078D667-CB29-AC40-B0DE-B412F94D43BA}" destId="{52D111B8-C705-CB41-B9DF-761F9F83132C}" srcOrd="3" destOrd="0" presId="urn:microsoft.com/office/officeart/2017/3/layout/HorizontalPathTimeline"/>
    <dgm:cxn modelId="{13C1B8F7-C56C-E44A-940E-E8EBD1EF8BF1}" type="presParOf" srcId="{0078D667-CB29-AC40-B0DE-B412F94D43BA}" destId="{0BC49F2C-B0BC-7443-AB4F-173A290555F2}" srcOrd="4" destOrd="0" presId="urn:microsoft.com/office/officeart/2017/3/layout/HorizontalPathTimeline"/>
    <dgm:cxn modelId="{8FF31193-05B9-8E46-B2BA-CE5754AD38EF}" type="presParOf" srcId="{8195ED85-90E0-DD41-B005-D92A4E99AF0A}" destId="{0BB1C347-E84D-D04D-8D09-249715E4DCEA}" srcOrd="5" destOrd="0" presId="urn:microsoft.com/office/officeart/2017/3/layout/HorizontalPathTimeline"/>
    <dgm:cxn modelId="{C7CFFAEB-3542-754B-839E-6A7639740AA0}" type="presParOf" srcId="{8195ED85-90E0-DD41-B005-D92A4E99AF0A}" destId="{F3A1E6D2-E906-A84E-98E4-32E7151C1BD4}" srcOrd="6" destOrd="0" presId="urn:microsoft.com/office/officeart/2017/3/layout/HorizontalPathTimeline"/>
    <dgm:cxn modelId="{D0F00C08-83D0-DE4A-AF47-9CE379A247E0}" type="presParOf" srcId="{F3A1E6D2-E906-A84E-98E4-32E7151C1BD4}" destId="{2961760E-5986-784E-B463-819215AE76EF}" srcOrd="0" destOrd="0" presId="urn:microsoft.com/office/officeart/2017/3/layout/HorizontalPathTimeline"/>
    <dgm:cxn modelId="{849BF89D-6615-C644-9AB4-259C2F3D59BB}" type="presParOf" srcId="{F3A1E6D2-E906-A84E-98E4-32E7151C1BD4}" destId="{7831B285-DD63-6E4B-9310-A4088A88DD8A}" srcOrd="1" destOrd="0" presId="urn:microsoft.com/office/officeart/2017/3/layout/HorizontalPathTimeline"/>
    <dgm:cxn modelId="{F2BC6E78-4D16-1F4C-AB83-63444C764684}" type="presParOf" srcId="{7831B285-DD63-6E4B-9310-A4088A88DD8A}" destId="{2ACD0AD8-DCFE-AC41-B624-691708914DA8}" srcOrd="0" destOrd="0" presId="urn:microsoft.com/office/officeart/2017/3/layout/HorizontalPathTimeline"/>
    <dgm:cxn modelId="{72347FF3-2FC3-7148-A524-614D1285275A}" type="presParOf" srcId="{7831B285-DD63-6E4B-9310-A4088A88DD8A}" destId="{BF7E9F57-15CA-5046-9D15-65CA7D1BDD25}" srcOrd="1" destOrd="0" presId="urn:microsoft.com/office/officeart/2017/3/layout/HorizontalPathTimeline"/>
    <dgm:cxn modelId="{EEC1802D-9616-DD47-A6C9-2E131D4E455E}" type="presParOf" srcId="{F3A1E6D2-E906-A84E-98E4-32E7151C1BD4}" destId="{52240BF6-4ACE-994F-B2A7-C1329EA04A62}" srcOrd="2" destOrd="0" presId="urn:microsoft.com/office/officeart/2017/3/layout/HorizontalPathTimeline"/>
    <dgm:cxn modelId="{1CA90BC5-D94F-1546-A4B9-98473A97A573}" type="presParOf" srcId="{F3A1E6D2-E906-A84E-98E4-32E7151C1BD4}" destId="{85DCF2CA-0B41-584A-86F9-0E38C922B5F8}" srcOrd="3" destOrd="0" presId="urn:microsoft.com/office/officeart/2017/3/layout/HorizontalPathTimeline"/>
    <dgm:cxn modelId="{A60E0BDF-B822-814C-A9F3-178015B7BA85}" type="presParOf" srcId="{F3A1E6D2-E906-A84E-98E4-32E7151C1BD4}" destId="{1927569A-8987-E141-BD3F-BB8732136F2C}" srcOrd="4" destOrd="0" presId="urn:microsoft.com/office/officeart/2017/3/layout/HorizontalPathTimeline"/>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FDFBD5B-C5CC-E749-BB44-8BE17B162204}">
      <dsp:nvSpPr>
        <dsp:cNvPr id="0" name=""/>
        <dsp:cNvSpPr/>
      </dsp:nvSpPr>
      <dsp:spPr>
        <a:xfrm>
          <a:off x="437682" y="2275691"/>
          <a:ext cx="3490806" cy="4788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1">
          <a:noAutofit/>
        </a:bodyPr>
        <a:lstStyle/>
        <a:p>
          <a:pPr marL="0" lvl="0" indent="0" algn="ctr" defTabSz="889000">
            <a:lnSpc>
              <a:spcPct val="90000"/>
            </a:lnSpc>
            <a:spcBef>
              <a:spcPct val="0"/>
            </a:spcBef>
            <a:spcAft>
              <a:spcPct val="35000"/>
            </a:spcAft>
            <a:buNone/>
            <a:defRPr b="1"/>
          </a:pPr>
          <a:r>
            <a:rPr lang="en-US" sz="2000" kern="1200"/>
            <a:t>2006</a:t>
          </a:r>
        </a:p>
      </dsp:txBody>
      <dsp:txXfrm>
        <a:off x="437682" y="2275691"/>
        <a:ext cx="3490806" cy="478869"/>
      </dsp:txXfrm>
    </dsp:sp>
    <dsp:sp modelId="{1BDC4B2A-DE30-F944-8B6E-C62BFA5E6D55}">
      <dsp:nvSpPr>
        <dsp:cNvPr id="0" name=""/>
        <dsp:cNvSpPr/>
      </dsp:nvSpPr>
      <dsp:spPr>
        <a:xfrm>
          <a:off x="0" y="2034137"/>
          <a:ext cx="10911433" cy="169511"/>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sp>
    <dsp:sp modelId="{3031F914-67E7-6449-96E4-23EB95BC4F7A}">
      <dsp:nvSpPr>
        <dsp:cNvPr id="0" name=""/>
        <dsp:cNvSpPr/>
      </dsp:nvSpPr>
      <dsp:spPr>
        <a:xfrm>
          <a:off x="263142" y="722542"/>
          <a:ext cx="3839887" cy="591171"/>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875" tIns="142875" rIns="142875" bIns="142875" numCol="1" spcCol="1270" anchor="ctr" anchorCtr="0">
          <a:noAutofit/>
        </a:bodyPr>
        <a:lstStyle/>
        <a:p>
          <a:pPr marL="0" lvl="0" indent="0" algn="l" defTabSz="666750">
            <a:lnSpc>
              <a:spcPct val="90000"/>
            </a:lnSpc>
            <a:spcBef>
              <a:spcPct val="0"/>
            </a:spcBef>
            <a:spcAft>
              <a:spcPct val="35000"/>
            </a:spcAft>
            <a:buNone/>
          </a:pPr>
          <a:r>
            <a:rPr lang="en-US" sz="1500" kern="1200"/>
            <a:t>First defined in 2006.</a:t>
          </a:r>
        </a:p>
      </dsp:txBody>
      <dsp:txXfrm>
        <a:off x="263142" y="722542"/>
        <a:ext cx="3839887" cy="591171"/>
      </dsp:txXfrm>
    </dsp:sp>
    <dsp:sp modelId="{9A9EBF70-AE9B-DB4A-9B5F-F890F812CA2F}">
      <dsp:nvSpPr>
        <dsp:cNvPr id="0" name=""/>
        <dsp:cNvSpPr/>
      </dsp:nvSpPr>
      <dsp:spPr>
        <a:xfrm>
          <a:off x="2183085" y="1313713"/>
          <a:ext cx="0" cy="720423"/>
        </a:xfrm>
        <a:prstGeom prst="line">
          <a:avLst/>
        </a:prstGeom>
        <a:solidFill>
          <a:schemeClr val="accent1">
            <a:hueOff val="0"/>
            <a:satOff val="0"/>
            <a:lumOff val="0"/>
            <a:alphaOff val="0"/>
          </a:schemeClr>
        </a:solidFill>
        <a:ln w="6350" cap="flat" cmpd="sng" algn="ctr">
          <a:solidFill>
            <a:schemeClr val="accent1">
              <a:hueOff val="0"/>
              <a:satOff val="0"/>
              <a:lumOff val="0"/>
              <a:alphaOff val="0"/>
            </a:schemeClr>
          </a:solidFill>
          <a:prstDash val="dash"/>
          <a:miter lim="800000"/>
        </a:ln>
        <a:effectLst/>
      </dsp:spPr>
      <dsp:style>
        <a:lnRef idx="2">
          <a:scrgbClr r="0" g="0" b="0"/>
        </a:lnRef>
        <a:fillRef idx="1">
          <a:scrgbClr r="0" g="0" b="0"/>
        </a:fillRef>
        <a:effectRef idx="1">
          <a:scrgbClr r="0" g="0" b="0"/>
        </a:effectRef>
        <a:fontRef idx="minor">
          <a:schemeClr val="lt1"/>
        </a:fontRef>
      </dsp:style>
    </dsp:sp>
    <dsp:sp modelId="{F39298C1-12AC-D24F-A564-2ECD7E403ACA}">
      <dsp:nvSpPr>
        <dsp:cNvPr id="0" name=""/>
        <dsp:cNvSpPr/>
      </dsp:nvSpPr>
      <dsp:spPr>
        <a:xfrm>
          <a:off x="2619436" y="1483225"/>
          <a:ext cx="3490806" cy="4788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1">
          <a:noAutofit/>
        </a:bodyPr>
        <a:lstStyle/>
        <a:p>
          <a:pPr marL="0" lvl="0" indent="0" algn="ctr" defTabSz="889000">
            <a:lnSpc>
              <a:spcPct val="90000"/>
            </a:lnSpc>
            <a:spcBef>
              <a:spcPct val="0"/>
            </a:spcBef>
            <a:spcAft>
              <a:spcPct val="35000"/>
            </a:spcAft>
            <a:buNone/>
            <a:defRPr b="1"/>
          </a:pPr>
          <a:r>
            <a:rPr lang="en-US" sz="2000" kern="1200"/>
            <a:t>2013</a:t>
          </a:r>
        </a:p>
      </dsp:txBody>
      <dsp:txXfrm>
        <a:off x="2619436" y="1483225"/>
        <a:ext cx="3490806" cy="478869"/>
      </dsp:txXfrm>
    </dsp:sp>
    <dsp:sp modelId="{BF44672A-0BC2-4C48-A4AD-7E5405AA067E}">
      <dsp:nvSpPr>
        <dsp:cNvPr id="0" name=""/>
        <dsp:cNvSpPr/>
      </dsp:nvSpPr>
      <dsp:spPr>
        <a:xfrm>
          <a:off x="2444896" y="2924072"/>
          <a:ext cx="3839887" cy="683541"/>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875" tIns="142875" rIns="142875" bIns="142875" numCol="1" spcCol="1270" anchor="ctr" anchorCtr="0">
          <a:noAutofit/>
        </a:bodyPr>
        <a:lstStyle/>
        <a:p>
          <a:pPr marL="0" lvl="0" indent="0" algn="l" defTabSz="666750">
            <a:lnSpc>
              <a:spcPct val="90000"/>
            </a:lnSpc>
            <a:spcBef>
              <a:spcPct val="0"/>
            </a:spcBef>
            <a:spcAft>
              <a:spcPct val="35000"/>
            </a:spcAft>
            <a:buNone/>
          </a:pPr>
          <a:r>
            <a:rPr lang="en-US" sz="1500" kern="1200"/>
            <a:t>Update in 2013 included the HL-LHC decision.</a:t>
          </a:r>
        </a:p>
      </dsp:txBody>
      <dsp:txXfrm>
        <a:off x="2444896" y="2924072"/>
        <a:ext cx="3839887" cy="683541"/>
      </dsp:txXfrm>
    </dsp:sp>
    <dsp:sp modelId="{215AE1B0-29DB-DA4F-B175-F1BA38246801}">
      <dsp:nvSpPr>
        <dsp:cNvPr id="0" name=""/>
        <dsp:cNvSpPr/>
      </dsp:nvSpPr>
      <dsp:spPr>
        <a:xfrm>
          <a:off x="4364839" y="2203648"/>
          <a:ext cx="0" cy="720423"/>
        </a:xfrm>
        <a:prstGeom prst="line">
          <a:avLst/>
        </a:prstGeom>
        <a:solidFill>
          <a:schemeClr val="accent1">
            <a:hueOff val="0"/>
            <a:satOff val="0"/>
            <a:lumOff val="0"/>
            <a:alphaOff val="0"/>
          </a:schemeClr>
        </a:solidFill>
        <a:ln w="6350" cap="flat" cmpd="sng" algn="ctr">
          <a:solidFill>
            <a:schemeClr val="accent1">
              <a:hueOff val="0"/>
              <a:satOff val="0"/>
              <a:lumOff val="0"/>
              <a:alphaOff val="0"/>
            </a:schemeClr>
          </a:solidFill>
          <a:prstDash val="dash"/>
          <a:miter lim="800000"/>
        </a:ln>
        <a:effectLst/>
      </dsp:spPr>
      <dsp:style>
        <a:lnRef idx="2">
          <a:scrgbClr r="0" g="0" b="0"/>
        </a:lnRef>
        <a:fillRef idx="1">
          <a:scrgbClr r="0" g="0" b="0"/>
        </a:fillRef>
        <a:effectRef idx="1">
          <a:scrgbClr r="0" g="0" b="0"/>
        </a:effectRef>
        <a:fontRef idx="minor">
          <a:schemeClr val="lt1"/>
        </a:fontRef>
      </dsp:style>
    </dsp:sp>
    <dsp:sp modelId="{9563E693-8BF1-FD41-8BA0-A3875D07B960}">
      <dsp:nvSpPr>
        <dsp:cNvPr id="0" name=""/>
        <dsp:cNvSpPr/>
      </dsp:nvSpPr>
      <dsp:spPr>
        <a:xfrm>
          <a:off x="2130113" y="2065920"/>
          <a:ext cx="105944" cy="105944"/>
        </a:xfrm>
        <a:prstGeom prst="ellipse">
          <a:avLst/>
        </a:prstGeom>
        <a:solidFill>
          <a:schemeClr val="lt1">
            <a:alpha val="90000"/>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216B5679-1942-5946-8A78-B8AA93412B77}">
      <dsp:nvSpPr>
        <dsp:cNvPr id="0" name=""/>
        <dsp:cNvSpPr/>
      </dsp:nvSpPr>
      <dsp:spPr>
        <a:xfrm>
          <a:off x="4311867" y="2065920"/>
          <a:ext cx="105944" cy="105944"/>
        </a:xfrm>
        <a:prstGeom prst="ellipse">
          <a:avLst/>
        </a:prstGeom>
        <a:solidFill>
          <a:schemeClr val="lt1">
            <a:alpha val="90000"/>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0B54F60C-8AC2-344E-BAC8-64B1022B7A95}">
      <dsp:nvSpPr>
        <dsp:cNvPr id="0" name=""/>
        <dsp:cNvSpPr/>
      </dsp:nvSpPr>
      <dsp:spPr>
        <a:xfrm>
          <a:off x="4801190" y="2275691"/>
          <a:ext cx="3490806" cy="4788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1">
          <a:noAutofit/>
        </a:bodyPr>
        <a:lstStyle/>
        <a:p>
          <a:pPr marL="0" lvl="0" indent="0" algn="ctr" defTabSz="889000">
            <a:lnSpc>
              <a:spcPct val="90000"/>
            </a:lnSpc>
            <a:spcBef>
              <a:spcPct val="0"/>
            </a:spcBef>
            <a:spcAft>
              <a:spcPct val="35000"/>
            </a:spcAft>
            <a:buNone/>
            <a:defRPr b="1"/>
          </a:pPr>
          <a:r>
            <a:rPr lang="en-US" sz="2000" kern="1200"/>
            <a:t>2020</a:t>
          </a:r>
        </a:p>
      </dsp:txBody>
      <dsp:txXfrm>
        <a:off x="4801190" y="2275691"/>
        <a:ext cx="3490806" cy="478869"/>
      </dsp:txXfrm>
    </dsp:sp>
    <dsp:sp modelId="{E2801D5F-16CA-9B40-A955-FECE81E0B13B}">
      <dsp:nvSpPr>
        <dsp:cNvPr id="0" name=""/>
        <dsp:cNvSpPr/>
      </dsp:nvSpPr>
      <dsp:spPr>
        <a:xfrm>
          <a:off x="4626650" y="630172"/>
          <a:ext cx="3839887" cy="683541"/>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875" tIns="142875" rIns="142875" bIns="142875" numCol="1" spcCol="1270" anchor="ctr" anchorCtr="0">
          <a:noAutofit/>
        </a:bodyPr>
        <a:lstStyle/>
        <a:p>
          <a:pPr marL="0" lvl="0" indent="0" algn="l" defTabSz="666750">
            <a:lnSpc>
              <a:spcPct val="90000"/>
            </a:lnSpc>
            <a:spcBef>
              <a:spcPct val="0"/>
            </a:spcBef>
            <a:spcAft>
              <a:spcPct val="35000"/>
            </a:spcAft>
            <a:buNone/>
          </a:pPr>
          <a:r>
            <a:rPr lang="en-US" sz="1500" kern="1200"/>
            <a:t>Update in 2020 brought important decisions for post-HL-LHC times.</a:t>
          </a:r>
        </a:p>
      </dsp:txBody>
      <dsp:txXfrm>
        <a:off x="4626650" y="630172"/>
        <a:ext cx="3839887" cy="683541"/>
      </dsp:txXfrm>
    </dsp:sp>
    <dsp:sp modelId="{EB4F7E27-4C37-E946-914A-0445437F25C5}">
      <dsp:nvSpPr>
        <dsp:cNvPr id="0" name=""/>
        <dsp:cNvSpPr/>
      </dsp:nvSpPr>
      <dsp:spPr>
        <a:xfrm>
          <a:off x="6546594" y="1313713"/>
          <a:ext cx="0" cy="720423"/>
        </a:xfrm>
        <a:prstGeom prst="line">
          <a:avLst/>
        </a:prstGeom>
        <a:solidFill>
          <a:schemeClr val="accent1">
            <a:hueOff val="0"/>
            <a:satOff val="0"/>
            <a:lumOff val="0"/>
            <a:alphaOff val="0"/>
          </a:schemeClr>
        </a:solidFill>
        <a:ln w="6350" cap="flat" cmpd="sng" algn="ctr">
          <a:solidFill>
            <a:schemeClr val="accent1">
              <a:hueOff val="0"/>
              <a:satOff val="0"/>
              <a:lumOff val="0"/>
              <a:alphaOff val="0"/>
            </a:schemeClr>
          </a:solidFill>
          <a:prstDash val="dash"/>
          <a:miter lim="800000"/>
        </a:ln>
        <a:effectLst/>
      </dsp:spPr>
      <dsp:style>
        <a:lnRef idx="2">
          <a:scrgbClr r="0" g="0" b="0"/>
        </a:lnRef>
        <a:fillRef idx="1">
          <a:scrgbClr r="0" g="0" b="0"/>
        </a:fillRef>
        <a:effectRef idx="1">
          <a:scrgbClr r="0" g="0" b="0"/>
        </a:effectRef>
        <a:fontRef idx="minor">
          <a:schemeClr val="lt1"/>
        </a:fontRef>
      </dsp:style>
    </dsp:sp>
    <dsp:sp modelId="{2961760E-5986-784E-B463-819215AE76EF}">
      <dsp:nvSpPr>
        <dsp:cNvPr id="0" name=""/>
        <dsp:cNvSpPr/>
      </dsp:nvSpPr>
      <dsp:spPr>
        <a:xfrm>
          <a:off x="6982944" y="1483225"/>
          <a:ext cx="3490806" cy="4788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1">
          <a:noAutofit/>
        </a:bodyPr>
        <a:lstStyle/>
        <a:p>
          <a:pPr marL="0" lvl="0" indent="0" algn="ctr" defTabSz="889000">
            <a:lnSpc>
              <a:spcPct val="90000"/>
            </a:lnSpc>
            <a:spcBef>
              <a:spcPct val="0"/>
            </a:spcBef>
            <a:spcAft>
              <a:spcPct val="35000"/>
            </a:spcAft>
            <a:buNone/>
            <a:defRPr b="1"/>
          </a:pPr>
          <a:r>
            <a:rPr lang="en-US" sz="2000" kern="1200"/>
            <a:t>2026</a:t>
          </a:r>
        </a:p>
      </dsp:txBody>
      <dsp:txXfrm>
        <a:off x="6982944" y="1483225"/>
        <a:ext cx="3490806" cy="478869"/>
      </dsp:txXfrm>
    </dsp:sp>
    <dsp:sp modelId="{2ACD0AD8-DCFE-AC41-B624-691708914DA8}">
      <dsp:nvSpPr>
        <dsp:cNvPr id="0" name=""/>
        <dsp:cNvSpPr/>
      </dsp:nvSpPr>
      <dsp:spPr>
        <a:xfrm>
          <a:off x="6808404" y="2924072"/>
          <a:ext cx="3839887" cy="886756"/>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875" tIns="142875" rIns="142875" bIns="142875" numCol="1" spcCol="1270" anchor="ctr" anchorCtr="0">
          <a:noAutofit/>
        </a:bodyPr>
        <a:lstStyle/>
        <a:p>
          <a:pPr marL="0" lvl="0" indent="0" algn="l" defTabSz="666750">
            <a:lnSpc>
              <a:spcPct val="90000"/>
            </a:lnSpc>
            <a:spcBef>
              <a:spcPct val="0"/>
            </a:spcBef>
            <a:spcAft>
              <a:spcPct val="35000"/>
            </a:spcAft>
            <a:buNone/>
          </a:pPr>
          <a:r>
            <a:rPr lang="en-US" sz="1500" kern="1200"/>
            <a:t>In 2026 there will be the next update, for which input proposals are prepared by spring 2025.</a:t>
          </a:r>
        </a:p>
      </dsp:txBody>
      <dsp:txXfrm>
        <a:off x="6808404" y="2924072"/>
        <a:ext cx="3839887" cy="886756"/>
      </dsp:txXfrm>
    </dsp:sp>
    <dsp:sp modelId="{52240BF6-4ACE-994F-B2A7-C1329EA04A62}">
      <dsp:nvSpPr>
        <dsp:cNvPr id="0" name=""/>
        <dsp:cNvSpPr/>
      </dsp:nvSpPr>
      <dsp:spPr>
        <a:xfrm>
          <a:off x="8728348" y="2203648"/>
          <a:ext cx="0" cy="720423"/>
        </a:xfrm>
        <a:prstGeom prst="line">
          <a:avLst/>
        </a:prstGeom>
        <a:solidFill>
          <a:schemeClr val="accent1">
            <a:hueOff val="0"/>
            <a:satOff val="0"/>
            <a:lumOff val="0"/>
            <a:alphaOff val="0"/>
          </a:schemeClr>
        </a:solidFill>
        <a:ln w="6350" cap="flat" cmpd="sng" algn="ctr">
          <a:solidFill>
            <a:schemeClr val="accent1">
              <a:hueOff val="0"/>
              <a:satOff val="0"/>
              <a:lumOff val="0"/>
              <a:alphaOff val="0"/>
            </a:schemeClr>
          </a:solidFill>
          <a:prstDash val="dash"/>
          <a:miter lim="800000"/>
        </a:ln>
        <a:effectLst/>
      </dsp:spPr>
      <dsp:style>
        <a:lnRef idx="2">
          <a:scrgbClr r="0" g="0" b="0"/>
        </a:lnRef>
        <a:fillRef idx="1">
          <a:scrgbClr r="0" g="0" b="0"/>
        </a:fillRef>
        <a:effectRef idx="1">
          <a:scrgbClr r="0" g="0" b="0"/>
        </a:effectRef>
        <a:fontRef idx="minor">
          <a:schemeClr val="lt1"/>
        </a:fontRef>
      </dsp:style>
    </dsp:sp>
    <dsp:sp modelId="{52D111B8-C705-CB41-B9DF-761F9F83132C}">
      <dsp:nvSpPr>
        <dsp:cNvPr id="0" name=""/>
        <dsp:cNvSpPr/>
      </dsp:nvSpPr>
      <dsp:spPr>
        <a:xfrm>
          <a:off x="6493621" y="2065920"/>
          <a:ext cx="105944" cy="105944"/>
        </a:xfrm>
        <a:prstGeom prst="ellipse">
          <a:avLst/>
        </a:prstGeom>
        <a:solidFill>
          <a:schemeClr val="lt1">
            <a:alpha val="90000"/>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85DCF2CA-0B41-584A-86F9-0E38C922B5F8}">
      <dsp:nvSpPr>
        <dsp:cNvPr id="0" name=""/>
        <dsp:cNvSpPr/>
      </dsp:nvSpPr>
      <dsp:spPr>
        <a:xfrm>
          <a:off x="8675375" y="2065920"/>
          <a:ext cx="105944" cy="105944"/>
        </a:xfrm>
        <a:prstGeom prst="ellipse">
          <a:avLst/>
        </a:prstGeom>
        <a:solidFill>
          <a:schemeClr val="lt1">
            <a:alpha val="90000"/>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17/3/layout/HorizontalPathTimeline">
  <dgm:title val="Horizontal Path Timeline"/>
  <dgm:desc val="Use to show a list of events in chronological order. The rectangular shape contains the description while the date is shown near the circular dot along the time line. It's the perfect SmartArt for displaying large amount of text with a short date format."/>
  <dgm:catLst>
    <dgm:cat type="timeline" pri="500"/>
    <dgm:cat type="process" pri="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
    <dgm:varLst>
      <dgm:chMax/>
      <dgm:chPref/>
      <dgm:animLvl val="lvl"/>
    </dgm:varLst>
    <dgm:alg type="composite"/>
    <dgm:shape xmlns:r="http://schemas.openxmlformats.org/officeDocument/2006/relationships" r:blip="">
      <dgm:adjLst/>
    </dgm:shape>
    <dgm:constrLst>
      <dgm:constr type="w" for="ch" forName="divider" refType="w"/>
      <dgm:constr type="h" for="ch" forName="divider" refType="h" fact="0.04"/>
      <dgm:constr type="ctrY" for="ch" forName="divider" refType="h" fact="0.5"/>
      <dgm:constr type="l" for="ch" forName="divider"/>
      <dgm:constr type="w" for="ch" forName="nodes" refType="w"/>
      <dgm:constr type="h" for="ch" forName="nodes" refType="h"/>
    </dgm:constrLst>
    <dgm:layoutNode name="divider" styleLbl="node1">
      <dgm:alg type="sp"/>
      <dgm:shape xmlns:r="http://schemas.openxmlformats.org/officeDocument/2006/relationships" type="rect" r:blip="" zOrderOff="2">
        <dgm:adjLst/>
      </dgm:shape>
      <dgm:presOf/>
      <dgm:constrLst/>
      <dgm:ruleLst/>
    </dgm:layoutNode>
    <dgm:layoutNode name="nodes">
      <dgm:varLst>
        <dgm:chMax/>
        <dgm:chPref/>
        <dgm:animLvl val="lvl"/>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choose name="constrBasedOnChildrenCount">
        <dgm:if name="constrForTwoChildren" axis="ch" ptType="node" func="cnt" op="lte" val="2">
          <dgm:constrLst>
            <dgm:constr type="primFontSz" for="des" forName="L1TextContainer" val="20"/>
            <dgm:constr type="primFontSz" for="des" forName="L2TextContainer" refType="primFontSz" refFor="des" refForName="L1TextContainer" op="equ" fact="0.75"/>
            <dgm:constr type="w" for="ch" forName="composite" refType="w"/>
            <dgm:constr type="h" for="ch" forName="composite" refType="h"/>
            <dgm:constr type="w" for="ch" forName="spaceBetweenRectangles" refType="w" refFor="ch" refForName="composite" fact="0"/>
            <dgm:constr type="w" for="ch" ptType="sibTrans" op="equ"/>
            <dgm:constr type="primFontSz" for="des" forName="L1TextContainer" op="equ"/>
            <dgm:constr type="primFontSz" for="des" forName="L2TextContainer" op="equ"/>
          </dgm:constrLst>
        </dgm:if>
        <dgm:else name="constrForRest">
          <dgm:constrLst>
            <dgm:constr type="primFontSz" for="des" forName="L1TextContainer" val="20"/>
            <dgm:constr type="primFontSz" for="des" forName="L2TextContainer" refType="primFontSz" refFor="des" refForName="L1TextContainer" op="equ" fact="0.75"/>
            <dgm:constr type="w" for="ch" forName="composite" refType="w"/>
            <dgm:constr type="h" for="ch" forName="composite" refType="h"/>
            <dgm:constr type="w" for="ch" forName="spaceBetweenRectangles" refType="w" refFor="ch" refForName="composite" fact="-0.5"/>
            <dgm:constr type="w" for="ch" ptType="sibTrans" op="equ"/>
            <dgm:constr type="primFontSz" for="des" forName="L1TextContainer" op="equ"/>
            <dgm:constr type="primFontSz" for="des" forName="L2TextContainer" op="equ"/>
          </dgm:constrLst>
        </dgm:else>
      </dgm:choose>
      <dgm:forEach name="nodesForEach" axis="ch" ptType="node">
        <dgm:layoutNode name="composite">
          <dgm:alg type="composite"/>
          <dgm:shape xmlns:r="http://schemas.openxmlformats.org/officeDocument/2006/relationships" r:blip="">
            <dgm:adjLst/>
          </dgm:shape>
          <dgm:choose name="CaseForPlacingNodesAboveAndBelowDivider">
            <dgm:if name="CaseForPlacingNodeAboveDivider" axis="self" ptType="node" func="posOdd" op="equ" val="1">
              <dgm:constrLst>
                <dgm:constr type="w" for="ch" forName="L1TextContainer" refType="w" fact="0.8"/>
                <dgm:constr type="l" for="ch" forName="L1TextContainer" refType="w" fact="0.1"/>
                <dgm:constr type="t" for="ch" forName="L1TextContainer" refType="h" fact="0.537"/>
                <dgm:constr type="h" for="ch" forName="L1TextContainer" refType="h" fact="0.113"/>
                <dgm:constr type="w" for="ch" forName="L2TextContainerWrapper" refType="w" fact="0.88"/>
                <dgm:constr type="h" for="ch" forName="L2TextContainerWrapper" refType="h" fact="0.31"/>
                <dgm:constr type="b" for="ch" forName="L2TextContainerWrapper" refType="h" fact="0.31"/>
                <dgm:constr type="l" for="ch" forName="L2TextContainerWrapper" refType="w" fact="0.06"/>
                <dgm:constr type="w" for="ch" forName="ConnectLine"/>
                <dgm:constr type="l" for="ch" forName="ConnectLine" refType="w" fact="0.5"/>
                <dgm:constr type="h" for="ch" forName="ConnectLine" refType="h" fact="0.17"/>
                <dgm:constr type="t" for="ch" forName="ConnectLine" refType="h" fact="0.31"/>
                <dgm:constr type="w" for="ch" forName="ConnectorPoint" refType="h" fact="0.025"/>
                <dgm:constr type="h" for="ch" forName="ConnectorPoint" refType="h" fact="0.025"/>
                <dgm:constr type="ctrX" for="ch" forName="ConnectorPoint" refType="w" fact="0.5"/>
                <dgm:constr type="ctrY" for="ch" forName="ConnectorPoint" refType="h" fact="0.5"/>
                <dgm:constr type="w" for="ch" forName="EmptyPlaceHolder" refType="w"/>
                <dgm:constr type="t" for="ch" forName="EmptyPlaceHolder" refType="h" fact="0.65"/>
                <dgm:constr type="h" for="ch" forName="EmptyPlaceHolder" refType="h" fact="0.35"/>
              </dgm:constrLst>
            </dgm:if>
            <dgm:else name="CaseForPlacingNodeBelowDivider">
              <dgm:constrLst>
                <dgm:constr type="w" for="ch" forName="L1TextContainer" refType="w" fact="0.8"/>
                <dgm:constr type="l" for="ch" forName="L1TextContainer" refType="w" fact="0.1"/>
                <dgm:constr type="t" for="ch" forName="L1TextContainer" refType="h" fact="0.35"/>
                <dgm:constr type="h" for="ch" forName="L1TextContainer" refType="h" fact="0.113"/>
                <dgm:constr type="w" for="ch" forName="L2TextContainerWrapper" refType="w" fact="0.88"/>
                <dgm:constr type="h" for="ch" forName="L2TextContainerWrapper" refType="h" fact="0.31"/>
                <dgm:constr type="t" for="ch" forName="L2TextContainerWrapper" refType="h" fact="0.69"/>
                <dgm:constr type="l" for="ch" forName="L2TextContainerWrapper" refType="w" fact="0.06"/>
                <dgm:constr type="w" for="ch" forName="ConnectLine"/>
                <dgm:constr type="l" for="ch" forName="ConnectLine" refType="w" fact="0.5"/>
                <dgm:constr type="h" for="ch" forName="ConnectLine" refType="h" fact="0.17"/>
                <dgm:constr type="t" for="ch" forName="ConnectLine" refType="h" fact="0.52"/>
                <dgm:constr type="w" for="ch" forName="ConnectorPoint" refType="h" fact="0.025"/>
                <dgm:constr type="h" for="ch" forName="ConnectorPoint" refType="h" fact="0.025"/>
                <dgm:constr type="ctrX" for="ch" forName="ConnectorPoint" refType="w" fact="0.5"/>
                <dgm:constr type="ctrY" for="ch" forName="ConnectorPoint" refType="h" fact="0.5"/>
                <dgm:constr type="w" for="ch" forName="EmptyPlaceHolder" refType="w"/>
                <dgm:constr type="h" for="ch" forName="EmptyPlaceHolder" refType="h" fact="0.35"/>
                <dgm:constr type="t" for="ch" forName="EmptyPlaceHolder" refType="h" fact="0"/>
              </dgm:constrLst>
            </dgm:else>
          </dgm:choose>
          <dgm:layoutNode name="L1TextContainer" styleLbl="revTx">
            <dgm:varLst>
              <dgm:chMax val="1"/>
              <dgm:chPref val="1"/>
              <dgm:bulletEnabled val="1"/>
            </dgm:varLst>
            <dgm:choose name="casesForTxtDirLogic">
              <dgm:if name="Name78" axis="self" ptType="node" func="posOdd" op="equ" val="1">
                <dgm:alg type="tx">
                  <dgm:param type="txAnchorHorz" val="ctr"/>
                  <dgm:param type="txAnchorVert" val="t"/>
                  <dgm:param type="parTxLTRAlign" val="ctr"/>
                  <dgm:param type="parTxRTLAlign" val="ctr"/>
                </dgm:alg>
              </dgm:if>
              <dgm:else name="Name89">
                <dgm:alg type="tx">
                  <dgm:param type="txAnchorHorz" val="ctr"/>
                  <dgm:param type="txAnchorVert" val="b"/>
                  <dgm:param type="parTxLTRAlign" val="ctr"/>
                  <dgm:param type="parTxRTLAlign" val="ctr"/>
                </dgm:alg>
              </dgm:else>
            </dgm:choose>
            <dgm:shape xmlns:r="http://schemas.openxmlformats.org/officeDocument/2006/relationships" type="rect" r:blip="">
              <dgm:adjLst/>
            </dgm:shape>
            <dgm:presOf axis="self"/>
            <dgm:constrLst>
              <dgm:constr type="lMarg"/>
              <dgm:constr type="rMarg"/>
              <dgm:constr type="tMarg"/>
              <dgm:constr type="bMarg"/>
            </dgm:constrLst>
            <dgm:ruleLst>
              <dgm:rule type="primFontSz" val="14" fact="NaN" max="NaN"/>
            </dgm:ruleLst>
          </dgm:layoutNode>
          <dgm:layoutNode name="L2TextContainerWrapper" styleLbl="bgAccFollowNode1">
            <dgm:varLst>
              <dgm:chMax val="0"/>
              <dgm:chPref val="0"/>
              <dgm:bulletEnabled val="1"/>
            </dgm:varLst>
            <dgm:alg type="composite"/>
            <dgm:choose name="L2TextContainerConstr">
              <dgm:if name="CaseForPlacingL2TextContaineAboveDivider" axis="self" ptType="node" func="posOdd" op="equ" val="1">
                <dgm:constrLst>
                  <dgm:constr type="h" for="ch" forName="L2TextContainer" refType="h" fact="0.45"/>
                  <dgm:constr type="b" for="ch" forName="L2TextContainer" refType="h"/>
                  <dgm:constr type="h" for="ch" forName="FlexibleEmptyPlaceHolder" refType="h" fact="0.55"/>
                </dgm:constrLst>
              </dgm:if>
              <dgm:else name="CaseForPlacingL2TextContaineBelowDivider">
                <dgm:constrLst>
                  <dgm:constr type="h" for="ch" forName="L2TextContainer" refType="h" fact="0.45"/>
                  <dgm:constr type="h" for="ch" forName="FlexibleEmptyPlaceHolder" refType="h" fact="0.55"/>
                  <dgm:constr type="b" for="ch" forName="FlexibleEmptyPlaceHolder" refType="h"/>
                </dgm:constrLst>
              </dgm:else>
            </dgm:choose>
            <dgm:layoutNode name="L2TextContainer" styleLbl="bgAccFollowNode1">
              <dgm:choose name="L2TextContainerAlgo">
                <dgm:if name="L2TextContainerAlgoLTR" func="var" arg="dir" op="equ" val="norm">
                  <dgm:alg type="tx">
                    <dgm:param type="txAnchorVert" val="mid"/>
                    <dgm:param type="parTxRTLAlign" val="l"/>
                    <dgm:param type="parTxLTRAlign" val="l"/>
                    <dgm:param type="txAnchorVertCh" val="mid"/>
                    <dgm:param type="shpTxRTLAlignCh" val="l"/>
                    <dgm:param type="shpTxLTRAlignCh" val="l"/>
                  </dgm:alg>
                </dgm:if>
                <dgm:else name="L2TextContainerAlgoRTL">
                  <dgm:alg type="tx">
                    <dgm:param type="txAnchorVert" val="mid"/>
                    <dgm:param type="parTxRTLAlign" val="r"/>
                    <dgm:param type="parTxLTRAlign" val="r"/>
                    <dgm:param type="txAnchorVertCh" val="mid"/>
                    <dgm:param type="shpTxRTLAlignCh" val="r"/>
                    <dgm:param type="shpTxLTRAlignCh" val="r"/>
                  </dgm:alg>
                </dgm:else>
              </dgm:choose>
              <dgm:shape xmlns:r="http://schemas.openxmlformats.org/officeDocument/2006/relationships" type="rect" r:blip="">
                <dgm:adjLst/>
              </dgm:shape>
              <dgm:presOf axis="des" ptType="node"/>
              <dgm:constrLst>
                <dgm:constr type="lMarg" refType="primFontSz" fact="0.75"/>
                <dgm:constr type="rMarg" refType="primFontSz" fact="0.75"/>
                <dgm:constr type="tMarg" refType="primFontSz" fact="0.75"/>
                <dgm:constr type="bMarg" refType="primFontSz" fact="0.75"/>
              </dgm:constrLst>
              <dgm:ruleLst>
                <dgm:rule type="h" val="INF" fact="NaN" max="NaN"/>
                <dgm:rule type="primFontSz" val="11" fact="NaN" max="NaN"/>
                <dgm:rule type="secFontSz" val="9" fact="NaN" max="NaN"/>
              </dgm:ruleLst>
            </dgm:layoutNode>
            <dgm:layoutNode name="FlexibleEmptyPlaceHolder">
              <dgm:alg type="sp"/>
              <dgm:shape xmlns:r="http://schemas.openxmlformats.org/officeDocument/2006/relationships" r:blip="">
                <dgm:adjLst/>
              </dgm:shape>
              <dgm:presOf/>
              <dgm:constrLst/>
            </dgm:layoutNode>
          </dgm:layoutNode>
          <dgm:layoutNode name="ConnectLine" styleLbl="alignNode1" moveWith="L2TextContainer">
            <dgm:alg type="sp"/>
            <dgm:shape xmlns:r="http://schemas.openxmlformats.org/officeDocument/2006/relationships" type="line" r:blip="" zOrderOff="-1">
              <dgm:adjLst/>
              <dgm:extLst>
                <a:ext uri="{B698B0E9-8C71-41B9-8309-B3DCBF30829C}">
                  <dgm1612:spPr xmlns:dgm1612="http://schemas.microsoft.com/office/drawing/2016/12/diagram">
                    <a:ln w="6350">
                      <a:prstDash val="dash"/>
                    </a:ln>
                  </dgm1612:spPr>
                </a:ext>
              </dgm:extLst>
            </dgm:shape>
            <dgm:presOf/>
            <dgm:constrLst/>
          </dgm:layoutNode>
          <dgm:layoutNode name="ConnectorPoint" styleLbl="fgAcc1" moveWith="L2TextContainer">
            <dgm:alg type="sp"/>
            <dgm:shape xmlns:r="http://schemas.openxmlformats.org/officeDocument/2006/relationships" type="ellipse" r:blip="" zOrderOff="10">
              <dgm:adjLst/>
              <dgm:extLst>
                <a:ext uri="{B698B0E9-8C71-41B9-8309-B3DCBF30829C}">
                  <dgm1612:spPr xmlns:dgm1612="http://schemas.microsoft.com/office/drawing/2016/12/diagram">
                    <a:ln>
                      <a:noFill/>
                    </a:ln>
                  </dgm1612:spPr>
                </a:ext>
              </dgm:extLst>
            </dgm:shape>
            <dgm:presOf/>
            <dgm:constrLst/>
          </dgm:layoutNode>
          <dgm:layoutNode name="EmptyPlaceHolder">
            <dgm:alg type="sp"/>
            <dgm:shape xmlns:r="http://schemas.openxmlformats.org/officeDocument/2006/relationships" r:blip="">
              <dgm:adjLst/>
            </dgm:shape>
            <dgm:presOf/>
            <dgm:constrLst/>
          </dgm:layoutNode>
        </dgm:layoutNode>
        <dgm:forEach name="Name28"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Node>
  <dgm:extLst>
    <a:ext uri="{68A01E43-0DF5-4B5B-8FA6-DAF915123BFB}">
      <dgm1612:lstStyle xmlns:dgm1612="http://schemas.microsoft.com/office/drawing/2016/12/diagram">
        <a:lvl1pPr>
          <a:defRPr b="1"/>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Ylätunnisteen paikkamerkki 1">
            <a:extLst>
              <a:ext uri="{FF2B5EF4-FFF2-40B4-BE49-F238E27FC236}">
                <a16:creationId xmlns:a16="http://schemas.microsoft.com/office/drawing/2014/main" id="{B339BF2D-6ADD-6642-BD8F-9AA139A16830}"/>
              </a:ext>
            </a:extLst>
          </p:cNvPr>
          <p:cNvSpPr>
            <a:spLocks noGrp="1"/>
          </p:cNvSpPr>
          <p:nvPr>
            <p:ph type="hdr" sz="quarter"/>
          </p:nvPr>
        </p:nvSpPr>
        <p:spPr>
          <a:xfrm>
            <a:off x="0" y="0"/>
            <a:ext cx="3962400" cy="344488"/>
          </a:xfrm>
          <a:prstGeom prst="rect">
            <a:avLst/>
          </a:prstGeom>
        </p:spPr>
        <p:txBody>
          <a:bodyPr vert="horz" lIns="91440" tIns="45720" rIns="91440" bIns="45720" rtlCol="0"/>
          <a:lstStyle>
            <a:lvl1pPr algn="l">
              <a:defRPr sz="1200"/>
            </a:lvl1pPr>
          </a:lstStyle>
          <a:p>
            <a:endParaRPr lang="fi-FI"/>
          </a:p>
        </p:txBody>
      </p:sp>
      <p:sp>
        <p:nvSpPr>
          <p:cNvPr id="3" name="Päivämäärän paikkamerkki 2">
            <a:extLst>
              <a:ext uri="{FF2B5EF4-FFF2-40B4-BE49-F238E27FC236}">
                <a16:creationId xmlns:a16="http://schemas.microsoft.com/office/drawing/2014/main" id="{9546765A-AC34-E441-A243-1240FB59F337}"/>
              </a:ext>
            </a:extLst>
          </p:cNvPr>
          <p:cNvSpPr>
            <a:spLocks noGrp="1"/>
          </p:cNvSpPr>
          <p:nvPr>
            <p:ph type="dt" sz="quarter" idx="1"/>
          </p:nvPr>
        </p:nvSpPr>
        <p:spPr>
          <a:xfrm>
            <a:off x="5180013" y="0"/>
            <a:ext cx="3962400" cy="344488"/>
          </a:xfrm>
          <a:prstGeom prst="rect">
            <a:avLst/>
          </a:prstGeom>
        </p:spPr>
        <p:txBody>
          <a:bodyPr vert="horz" lIns="91440" tIns="45720" rIns="91440" bIns="45720" rtlCol="0"/>
          <a:lstStyle>
            <a:lvl1pPr algn="r">
              <a:defRPr sz="1200"/>
            </a:lvl1pPr>
          </a:lstStyle>
          <a:p>
            <a:fld id="{1FE63E84-7AF4-FD4D-AF19-0549193D11AF}" type="datetimeFigureOut">
              <a:rPr lang="fi-FI" smtClean="0"/>
              <a:t>26.11.2024</a:t>
            </a:fld>
            <a:endParaRPr lang="fi-FI"/>
          </a:p>
        </p:txBody>
      </p:sp>
      <p:sp>
        <p:nvSpPr>
          <p:cNvPr id="4" name="Alatunnisteen paikkamerkki 3">
            <a:extLst>
              <a:ext uri="{FF2B5EF4-FFF2-40B4-BE49-F238E27FC236}">
                <a16:creationId xmlns:a16="http://schemas.microsoft.com/office/drawing/2014/main" id="{3C5E6EAD-45AF-2A46-A091-CF1592AA5E03}"/>
              </a:ext>
            </a:extLst>
          </p:cNvPr>
          <p:cNvSpPr>
            <a:spLocks noGrp="1"/>
          </p:cNvSpPr>
          <p:nvPr>
            <p:ph type="ftr" sz="quarter" idx="2"/>
          </p:nvPr>
        </p:nvSpPr>
        <p:spPr>
          <a:xfrm>
            <a:off x="0" y="6513513"/>
            <a:ext cx="3962400" cy="344487"/>
          </a:xfrm>
          <a:prstGeom prst="rect">
            <a:avLst/>
          </a:prstGeom>
        </p:spPr>
        <p:txBody>
          <a:bodyPr vert="horz" lIns="91440" tIns="45720" rIns="91440" bIns="45720" rtlCol="0" anchor="b"/>
          <a:lstStyle>
            <a:lvl1pPr algn="l">
              <a:defRPr sz="1200"/>
            </a:lvl1pPr>
          </a:lstStyle>
          <a:p>
            <a:endParaRPr lang="fi-FI"/>
          </a:p>
        </p:txBody>
      </p:sp>
      <p:sp>
        <p:nvSpPr>
          <p:cNvPr id="5" name="Dian numeron paikkamerkki 4">
            <a:extLst>
              <a:ext uri="{FF2B5EF4-FFF2-40B4-BE49-F238E27FC236}">
                <a16:creationId xmlns:a16="http://schemas.microsoft.com/office/drawing/2014/main" id="{79A4E491-751F-4944-905D-8964AF7F5E5A}"/>
              </a:ext>
            </a:extLst>
          </p:cNvPr>
          <p:cNvSpPr>
            <a:spLocks noGrp="1"/>
          </p:cNvSpPr>
          <p:nvPr>
            <p:ph type="sldNum" sz="quarter" idx="3"/>
          </p:nvPr>
        </p:nvSpPr>
        <p:spPr>
          <a:xfrm>
            <a:off x="5180013" y="6513513"/>
            <a:ext cx="3962400" cy="344487"/>
          </a:xfrm>
          <a:prstGeom prst="rect">
            <a:avLst/>
          </a:prstGeom>
        </p:spPr>
        <p:txBody>
          <a:bodyPr vert="horz" lIns="91440" tIns="45720" rIns="91440" bIns="45720" rtlCol="0" anchor="b"/>
          <a:lstStyle>
            <a:lvl1pPr algn="r">
              <a:defRPr sz="1200"/>
            </a:lvl1pPr>
          </a:lstStyle>
          <a:p>
            <a:fld id="{3D0235E7-FC2C-B446-B105-9AECB7EC0BD9}" type="slidenum">
              <a:rPr lang="fi-FI" smtClean="0"/>
              <a:t>‹#›</a:t>
            </a:fld>
            <a:endParaRPr lang="fi-FI"/>
          </a:p>
        </p:txBody>
      </p:sp>
    </p:spTree>
    <p:extLst>
      <p:ext uri="{BB962C8B-B14F-4D97-AF65-F5344CB8AC3E}">
        <p14:creationId xmlns:p14="http://schemas.microsoft.com/office/powerpoint/2010/main" val="2454443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Ylätunnisteen paikkamerkki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fi-FI"/>
          </a:p>
        </p:txBody>
      </p:sp>
      <p:sp>
        <p:nvSpPr>
          <p:cNvPr id="3" name="Päivämäärän paikkamerkki 2"/>
          <p:cNvSpPr>
            <a:spLocks noGrp="1"/>
          </p:cNvSpPr>
          <p:nvPr>
            <p:ph type="dt" idx="1"/>
          </p:nvPr>
        </p:nvSpPr>
        <p:spPr>
          <a:xfrm>
            <a:off x="5179484" y="0"/>
            <a:ext cx="3962400" cy="344091"/>
          </a:xfrm>
          <a:prstGeom prst="rect">
            <a:avLst/>
          </a:prstGeom>
        </p:spPr>
        <p:txBody>
          <a:bodyPr vert="horz" lIns="91440" tIns="45720" rIns="91440" bIns="45720" rtlCol="0"/>
          <a:lstStyle>
            <a:lvl1pPr algn="r">
              <a:defRPr sz="1200"/>
            </a:lvl1pPr>
          </a:lstStyle>
          <a:p>
            <a:fld id="{B179046F-E8EB-0C47-86C7-1FD69868CBF9}" type="datetimeFigureOut">
              <a:rPr lang="fi-FI" smtClean="0"/>
              <a:t>26.11.2024</a:t>
            </a:fld>
            <a:endParaRPr lang="fi-FI"/>
          </a:p>
        </p:txBody>
      </p:sp>
      <p:sp>
        <p:nvSpPr>
          <p:cNvPr id="4" name="Dian kuvan paikkamerkki 3"/>
          <p:cNvSpPr>
            <a:spLocks noGrp="1" noRot="1" noChangeAspect="1"/>
          </p:cNvSpPr>
          <p:nvPr>
            <p:ph type="sldImg" idx="2"/>
          </p:nvPr>
        </p:nvSpPr>
        <p:spPr>
          <a:xfrm>
            <a:off x="2514600" y="857250"/>
            <a:ext cx="4114800" cy="2314575"/>
          </a:xfrm>
          <a:prstGeom prst="rect">
            <a:avLst/>
          </a:prstGeom>
          <a:noFill/>
          <a:ln w="12700">
            <a:solidFill>
              <a:prstClr val="black"/>
            </a:solidFill>
          </a:ln>
        </p:spPr>
        <p:txBody>
          <a:bodyPr vert="horz" lIns="91440" tIns="45720" rIns="91440" bIns="45720" rtlCol="0" anchor="ctr"/>
          <a:lstStyle/>
          <a:p>
            <a:endParaRPr lang="fi-FI"/>
          </a:p>
        </p:txBody>
      </p:sp>
      <p:sp>
        <p:nvSpPr>
          <p:cNvPr id="5" name="Huomautusten paikkamerkki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6" name="Alatunnisteen paikkamerkki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fi-FI"/>
          </a:p>
        </p:txBody>
      </p:sp>
      <p:sp>
        <p:nvSpPr>
          <p:cNvPr id="7" name="Dian numeron paikkamerkki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40344212-3F84-8F44-8983-D695A965B2A8}" type="slidenum">
              <a:rPr lang="fi-FI" smtClean="0"/>
              <a:t>‹#›</a:t>
            </a:fld>
            <a:endParaRPr lang="fi-FI"/>
          </a:p>
        </p:txBody>
      </p:sp>
    </p:spTree>
    <p:extLst>
      <p:ext uri="{BB962C8B-B14F-4D97-AF65-F5344CB8AC3E}">
        <p14:creationId xmlns:p14="http://schemas.microsoft.com/office/powerpoint/2010/main" val="11468770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5.jpeg"/><Relationship Id="rId1" Type="http://schemas.openxmlformats.org/officeDocument/2006/relationships/slideMaster" Target="../slideMasters/slideMaster1.xml"/><Relationship Id="rId4" Type="http://schemas.openxmlformats.org/officeDocument/2006/relationships/hyperlink" Target="https://youtu.be/PpFawdT8CDE" TargetMode="Externa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6.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0.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0.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2.jpeg"/><Relationship Id="rId1" Type="http://schemas.openxmlformats.org/officeDocument/2006/relationships/slideMaster" Target="../slideMasters/slideMaster1.xml"/><Relationship Id="rId5" Type="http://schemas.openxmlformats.org/officeDocument/2006/relationships/image" Target="../media/image9.svg"/><Relationship Id="rId4" Type="http://schemas.openxmlformats.org/officeDocument/2006/relationships/image" Target="../media/image8.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3.jpeg"/><Relationship Id="rId1" Type="http://schemas.openxmlformats.org/officeDocument/2006/relationships/slideMaster" Target="../slideMasters/slideMaster1.xml"/><Relationship Id="rId5" Type="http://schemas.openxmlformats.org/officeDocument/2006/relationships/image" Target="../media/image9.svg"/><Relationship Id="rId4" Type="http://schemas.openxmlformats.org/officeDocument/2006/relationships/image" Target="../media/image8.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4.jp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5.jp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6.jp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7.jp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8.jp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8.jp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9.emf"/><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jpeg"/><Relationship Id="rId1" Type="http://schemas.openxmlformats.org/officeDocument/2006/relationships/slideMaster" Target="../slideMasters/slideMaster1.xml"/><Relationship Id="rId5" Type="http://schemas.openxmlformats.org/officeDocument/2006/relationships/image" Target="../media/image9.svg"/><Relationship Id="rId4" Type="http://schemas.openxmlformats.org/officeDocument/2006/relationships/image" Target="../media/image8.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eg"/><Relationship Id="rId1" Type="http://schemas.openxmlformats.org/officeDocument/2006/relationships/slideMaster" Target="../slideMasters/slideMaster1.xml"/><Relationship Id="rId5" Type="http://schemas.openxmlformats.org/officeDocument/2006/relationships/image" Target="../media/image9.svg"/><Relationship Id="rId4" Type="http://schemas.openxmlformats.org/officeDocument/2006/relationships/image" Target="../media/image8.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3.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tro - Always the first slide">
    <p:spTree>
      <p:nvGrpSpPr>
        <p:cNvPr id="1" name=""/>
        <p:cNvGrpSpPr/>
        <p:nvPr/>
      </p:nvGrpSpPr>
      <p:grpSpPr>
        <a:xfrm>
          <a:off x="0" y="0"/>
          <a:ext cx="0" cy="0"/>
          <a:chOff x="0" y="0"/>
          <a:chExt cx="0" cy="0"/>
        </a:xfrm>
      </p:grpSpPr>
      <p:pic>
        <p:nvPicPr>
          <p:cNvPr id="3" name="Kuva 2" descr="Kuva, joka sisältää kohteen kasvi, lehti, saniainen, vihreä&#10;&#10;Kuvaus luotu automaattisesti">
            <a:extLst>
              <a:ext uri="{FF2B5EF4-FFF2-40B4-BE49-F238E27FC236}">
                <a16:creationId xmlns:a16="http://schemas.microsoft.com/office/drawing/2014/main" id="{EE478EF1-487A-BA45-8AA0-A72000AF3478}"/>
              </a:ext>
            </a:extLst>
          </p:cNvPr>
          <p:cNvPicPr>
            <a:picLocks noChangeAspect="1"/>
          </p:cNvPicPr>
          <p:nvPr userDrawn="1"/>
        </p:nvPicPr>
        <p:blipFill>
          <a:blip r:embed="rId2"/>
          <a:stretch>
            <a:fillRect/>
          </a:stretch>
        </p:blipFill>
        <p:spPr>
          <a:xfrm>
            <a:off x="0" y="3175"/>
            <a:ext cx="12192000" cy="6851650"/>
          </a:xfrm>
          <a:prstGeom prst="rect">
            <a:avLst/>
          </a:prstGeom>
        </p:spPr>
      </p:pic>
    </p:spTree>
    <p:extLst>
      <p:ext uri="{BB962C8B-B14F-4D97-AF65-F5344CB8AC3E}">
        <p14:creationId xmlns:p14="http://schemas.microsoft.com/office/powerpoint/2010/main" val="6430252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Strategy - 4. Video">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8B3343D-5185-4D45-A3D6-9E3C95A14E35}"/>
              </a:ext>
            </a:extLst>
          </p:cNvPr>
          <p:cNvPicPr>
            <a:picLocks noChangeAspect="1"/>
          </p:cNvPicPr>
          <p:nvPr userDrawn="1"/>
        </p:nvPicPr>
        <p:blipFill>
          <a:blip r:embed="rId2"/>
          <a:stretch>
            <a:fillRect/>
          </a:stretch>
        </p:blipFill>
        <p:spPr>
          <a:xfrm>
            <a:off x="0" y="0"/>
            <a:ext cx="12192000" cy="6858000"/>
          </a:xfrm>
          <a:prstGeom prst="rect">
            <a:avLst/>
          </a:prstGeom>
        </p:spPr>
      </p:pic>
      <p:pic>
        <p:nvPicPr>
          <p:cNvPr id="5" name="Kuva 4" descr="Kuva, joka sisältää kohteen piirtäminen&#10;&#10;Kuvaus luotu automaattisesti">
            <a:extLst>
              <a:ext uri="{FF2B5EF4-FFF2-40B4-BE49-F238E27FC236}">
                <a16:creationId xmlns:a16="http://schemas.microsoft.com/office/drawing/2014/main" id="{943B4AF7-0103-E449-83EA-9FBF51A78C3F}"/>
              </a:ext>
            </a:extLst>
          </p:cNvPr>
          <p:cNvPicPr>
            <a:picLocks noChangeAspect="1"/>
          </p:cNvPicPr>
          <p:nvPr userDrawn="1"/>
        </p:nvPicPr>
        <p:blipFill>
          <a:blip r:embed="rId3"/>
          <a:stretch>
            <a:fillRect/>
          </a:stretch>
        </p:blipFill>
        <p:spPr>
          <a:xfrm>
            <a:off x="10672355" y="267650"/>
            <a:ext cx="1065510" cy="468000"/>
          </a:xfrm>
          <a:prstGeom prst="rect">
            <a:avLst/>
          </a:prstGeom>
        </p:spPr>
      </p:pic>
      <p:sp>
        <p:nvSpPr>
          <p:cNvPr id="3" name="Kolmio 2">
            <a:hlinkClick r:id="rId4"/>
            <a:extLst>
              <a:ext uri="{FF2B5EF4-FFF2-40B4-BE49-F238E27FC236}">
                <a16:creationId xmlns:a16="http://schemas.microsoft.com/office/drawing/2014/main" id="{3989AE8B-8D6C-7141-AD79-D8464E456E22}"/>
              </a:ext>
            </a:extLst>
          </p:cNvPr>
          <p:cNvSpPr/>
          <p:nvPr userDrawn="1"/>
        </p:nvSpPr>
        <p:spPr>
          <a:xfrm rot="5400000">
            <a:off x="5737609" y="2612575"/>
            <a:ext cx="1077599" cy="1117794"/>
          </a:xfrm>
          <a:prstGeom prst="triangle">
            <a:avLst/>
          </a:prstGeom>
          <a:solidFill>
            <a:schemeClr val="accent1">
              <a:alpha val="0"/>
            </a:schemeClr>
          </a:solidFill>
          <a:ln w="60325" cap="rnd">
            <a:solidFill>
              <a:schemeClr val="tx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6" name="Triangle 5">
            <a:hlinkClick r:id="rId4"/>
            <a:extLst>
              <a:ext uri="{FF2B5EF4-FFF2-40B4-BE49-F238E27FC236}">
                <a16:creationId xmlns:a16="http://schemas.microsoft.com/office/drawing/2014/main" id="{1B943E4B-4580-644A-928E-75FDE84E85A5}"/>
              </a:ext>
            </a:extLst>
          </p:cNvPr>
          <p:cNvSpPr/>
          <p:nvPr userDrawn="1"/>
        </p:nvSpPr>
        <p:spPr>
          <a:xfrm rot="5400000">
            <a:off x="5751979" y="2605368"/>
            <a:ext cx="1092573" cy="1146361"/>
          </a:xfrm>
          <a:prstGeom prst="triangl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FI"/>
          </a:p>
        </p:txBody>
      </p:sp>
    </p:spTree>
    <p:extLst>
      <p:ext uri="{BB962C8B-B14F-4D97-AF65-F5344CB8AC3E}">
        <p14:creationId xmlns:p14="http://schemas.microsoft.com/office/powerpoint/2010/main" val="26262360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Land of the Curious">
    <p:spTree>
      <p:nvGrpSpPr>
        <p:cNvPr id="1" name=""/>
        <p:cNvGrpSpPr/>
        <p:nvPr/>
      </p:nvGrpSpPr>
      <p:grpSpPr>
        <a:xfrm>
          <a:off x="0" y="0"/>
          <a:ext cx="0" cy="0"/>
          <a:chOff x="0" y="0"/>
          <a:chExt cx="0" cy="0"/>
        </a:xfrm>
      </p:grpSpPr>
      <p:pic>
        <p:nvPicPr>
          <p:cNvPr id="7" name="Kuva 6">
            <a:extLst>
              <a:ext uri="{FF2B5EF4-FFF2-40B4-BE49-F238E27FC236}">
                <a16:creationId xmlns:a16="http://schemas.microsoft.com/office/drawing/2014/main" id="{9ED62816-BB75-CA4E-BC70-2AFA647A1DCF}"/>
              </a:ext>
            </a:extLst>
          </p:cNvPr>
          <p:cNvPicPr>
            <a:picLocks noChangeAspect="1"/>
          </p:cNvPicPr>
          <p:nvPr userDrawn="1"/>
        </p:nvPicPr>
        <p:blipFill>
          <a:blip r:embed="rId2"/>
          <a:srcRect/>
          <a:stretch/>
        </p:blipFill>
        <p:spPr>
          <a:xfrm>
            <a:off x="0" y="0"/>
            <a:ext cx="12192000" cy="6858000"/>
          </a:xfrm>
          <a:prstGeom prst="rect">
            <a:avLst/>
          </a:prstGeom>
        </p:spPr>
      </p:pic>
      <p:pic>
        <p:nvPicPr>
          <p:cNvPr id="8" name="Kuva 7" descr="Kuva, joka sisältää kohteen piirtäminen&#10;&#10;Kuvaus luotu automaattisesti">
            <a:extLst>
              <a:ext uri="{FF2B5EF4-FFF2-40B4-BE49-F238E27FC236}">
                <a16:creationId xmlns:a16="http://schemas.microsoft.com/office/drawing/2014/main" id="{A44B395A-A297-7446-8E8C-77CD1BB56169}"/>
              </a:ext>
            </a:extLst>
          </p:cNvPr>
          <p:cNvPicPr>
            <a:picLocks noChangeAspect="1"/>
          </p:cNvPicPr>
          <p:nvPr userDrawn="1"/>
        </p:nvPicPr>
        <p:blipFill>
          <a:blip r:embed="rId3"/>
          <a:stretch>
            <a:fillRect/>
          </a:stretch>
        </p:blipFill>
        <p:spPr>
          <a:xfrm>
            <a:off x="10672355" y="267650"/>
            <a:ext cx="1065510" cy="468000"/>
          </a:xfrm>
          <a:prstGeom prst="rect">
            <a:avLst/>
          </a:prstGeom>
        </p:spPr>
      </p:pic>
      <p:sp>
        <p:nvSpPr>
          <p:cNvPr id="14" name="Tekstiruutu 13">
            <a:extLst>
              <a:ext uri="{FF2B5EF4-FFF2-40B4-BE49-F238E27FC236}">
                <a16:creationId xmlns:a16="http://schemas.microsoft.com/office/drawing/2014/main" id="{77E1C3E8-BDE9-6A49-85BA-550376CCB48B}"/>
              </a:ext>
            </a:extLst>
          </p:cNvPr>
          <p:cNvSpPr txBox="1"/>
          <p:nvPr userDrawn="1"/>
        </p:nvSpPr>
        <p:spPr>
          <a:xfrm>
            <a:off x="1002241" y="2639367"/>
            <a:ext cx="4899026" cy="2533946"/>
          </a:xfrm>
          <a:prstGeom prst="rect">
            <a:avLst/>
          </a:prstGeom>
          <a:noFill/>
        </p:spPr>
        <p:txBody>
          <a:bodyPr wrap="square" lIns="0" tIns="0" rtlCol="0">
            <a:noAutofit/>
          </a:bodyPr>
          <a:lstStyle/>
          <a:p>
            <a:r>
              <a:rPr lang="fi-FI" sz="1500" baseline="0" dirty="0" err="1"/>
              <a:t>The</a:t>
            </a:r>
            <a:r>
              <a:rPr lang="fi-FI" sz="1500" baseline="0" dirty="0"/>
              <a:t> LUT </a:t>
            </a:r>
            <a:r>
              <a:rPr lang="fi-FI" sz="1500" baseline="0" dirty="0" err="1"/>
              <a:t>community</a:t>
            </a:r>
            <a:r>
              <a:rPr lang="fi-FI" sz="1500" baseline="0" dirty="0"/>
              <a:t> </a:t>
            </a:r>
            <a:r>
              <a:rPr lang="fi-FI" sz="1500" baseline="0" dirty="0" err="1"/>
              <a:t>shares</a:t>
            </a:r>
            <a:r>
              <a:rPr lang="fi-FI" sz="1500" baseline="0" dirty="0"/>
              <a:t> a </a:t>
            </a:r>
            <a:r>
              <a:rPr lang="fi-FI" sz="1500" baseline="0" dirty="0" err="1"/>
              <a:t>certain</a:t>
            </a:r>
            <a:r>
              <a:rPr lang="fi-FI" sz="1500" baseline="0" dirty="0"/>
              <a:t> </a:t>
            </a:r>
            <a:r>
              <a:rPr lang="fi-FI" sz="1500" baseline="0" dirty="0" err="1"/>
              <a:t>attitude</a:t>
            </a:r>
            <a:r>
              <a:rPr lang="fi-FI" sz="1500" baseline="0" dirty="0"/>
              <a:t> and </a:t>
            </a:r>
            <a:r>
              <a:rPr lang="fi-FI" sz="1500" baseline="0" dirty="0" err="1"/>
              <a:t>state</a:t>
            </a:r>
            <a:r>
              <a:rPr lang="fi-FI" sz="1500" baseline="0" dirty="0"/>
              <a:t> of </a:t>
            </a:r>
            <a:r>
              <a:rPr lang="fi-FI" sz="1500" baseline="0" dirty="0" err="1"/>
              <a:t>mind</a:t>
            </a:r>
            <a:r>
              <a:rPr lang="fi-FI" sz="1500" baseline="0" dirty="0"/>
              <a:t>. </a:t>
            </a:r>
            <a:r>
              <a:rPr lang="fi-FI" sz="1500" baseline="0" dirty="0" err="1"/>
              <a:t>We</a:t>
            </a:r>
            <a:r>
              <a:rPr lang="fi-FI" sz="1500" baseline="0" dirty="0"/>
              <a:t> </a:t>
            </a:r>
            <a:r>
              <a:rPr lang="fi-FI" sz="1500" baseline="0" dirty="0" err="1"/>
              <a:t>do</a:t>
            </a:r>
            <a:r>
              <a:rPr lang="fi-FI" sz="1500" baseline="0" dirty="0"/>
              <a:t> </a:t>
            </a:r>
            <a:r>
              <a:rPr lang="fi-FI" sz="1500" baseline="0" dirty="0" err="1"/>
              <a:t>things</a:t>
            </a:r>
            <a:r>
              <a:rPr lang="fi-FI" sz="1500" baseline="0" dirty="0"/>
              <a:t> </a:t>
            </a:r>
            <a:r>
              <a:rPr lang="fi-FI" sz="1500" baseline="0" dirty="0" err="1"/>
              <a:t>differently</a:t>
            </a:r>
            <a:r>
              <a:rPr lang="fi-FI" sz="1500" baseline="0" dirty="0"/>
              <a:t>. </a:t>
            </a:r>
            <a:r>
              <a:rPr lang="fi-FI" sz="1500" baseline="0" dirty="0" err="1"/>
              <a:t>We</a:t>
            </a:r>
            <a:r>
              <a:rPr lang="fi-FI" sz="1500" baseline="0" dirty="0"/>
              <a:t> look at </a:t>
            </a:r>
            <a:r>
              <a:rPr lang="fi-FI" sz="1500" baseline="0" dirty="0" err="1"/>
              <a:t>things</a:t>
            </a:r>
            <a:r>
              <a:rPr lang="fi-FI" sz="1500" baseline="0" dirty="0"/>
              <a:t> </a:t>
            </a:r>
            <a:r>
              <a:rPr lang="fi-FI" sz="1500" baseline="0" dirty="0" err="1"/>
              <a:t>from</a:t>
            </a:r>
            <a:r>
              <a:rPr lang="fi-FI" sz="1500" baseline="0" dirty="0"/>
              <a:t> </a:t>
            </a:r>
            <a:r>
              <a:rPr lang="fi-FI" sz="1500" baseline="0" dirty="0" err="1"/>
              <a:t>unexpected</a:t>
            </a:r>
            <a:r>
              <a:rPr lang="fi-FI" sz="1500" baseline="0" dirty="0"/>
              <a:t> </a:t>
            </a:r>
            <a:r>
              <a:rPr lang="fi-FI" sz="1500" baseline="0" dirty="0" err="1"/>
              <a:t>perspectives</a:t>
            </a:r>
            <a:r>
              <a:rPr lang="fi-FI" sz="1500" baseline="0" dirty="0"/>
              <a:t>, </a:t>
            </a:r>
            <a:r>
              <a:rPr lang="fi-FI" sz="1500" baseline="0" dirty="0" err="1"/>
              <a:t>we</a:t>
            </a:r>
            <a:r>
              <a:rPr lang="fi-FI" sz="1500" baseline="0" dirty="0"/>
              <a:t> </a:t>
            </a:r>
            <a:r>
              <a:rPr lang="fi-FI" sz="1500" baseline="0" dirty="0" err="1"/>
              <a:t>question</a:t>
            </a:r>
            <a:r>
              <a:rPr lang="fi-FI" sz="1500" baseline="0" dirty="0"/>
              <a:t>, and </a:t>
            </a:r>
            <a:r>
              <a:rPr lang="fi-FI" sz="1500" baseline="0" dirty="0" err="1"/>
              <a:t>we</a:t>
            </a:r>
            <a:r>
              <a:rPr lang="fi-FI" sz="1500" baseline="0" dirty="0"/>
              <a:t> </a:t>
            </a:r>
            <a:r>
              <a:rPr lang="fi-FI" sz="1500" baseline="0" dirty="0" err="1"/>
              <a:t>search</a:t>
            </a:r>
            <a:r>
              <a:rPr lang="fi-FI" sz="1500" baseline="0" dirty="0"/>
              <a:t> for </a:t>
            </a:r>
            <a:r>
              <a:rPr lang="fi-FI" sz="1500" baseline="0" dirty="0" err="1"/>
              <a:t>solutions</a:t>
            </a:r>
            <a:r>
              <a:rPr lang="fi-FI" sz="1500" baseline="0" dirty="0"/>
              <a:t>. </a:t>
            </a:r>
            <a:r>
              <a:rPr lang="fi-FI" sz="1500" baseline="0" dirty="0" err="1"/>
              <a:t>We</a:t>
            </a:r>
            <a:r>
              <a:rPr lang="fi-FI" sz="1500" baseline="0" dirty="0"/>
              <a:t> </a:t>
            </a:r>
            <a:r>
              <a:rPr lang="fi-FI" sz="1500" baseline="0" dirty="0" err="1"/>
              <a:t>fight</a:t>
            </a:r>
            <a:r>
              <a:rPr lang="fi-FI" sz="1500" baseline="0" dirty="0"/>
              <a:t> for a </a:t>
            </a:r>
            <a:r>
              <a:rPr lang="fi-FI" sz="1500" baseline="0" dirty="0" err="1"/>
              <a:t>better</a:t>
            </a:r>
            <a:r>
              <a:rPr lang="fi-FI" sz="1500" baseline="0" dirty="0"/>
              <a:t> </a:t>
            </a:r>
            <a:r>
              <a:rPr lang="fi-FI" sz="1500" baseline="0" dirty="0" err="1"/>
              <a:t>world</a:t>
            </a:r>
            <a:r>
              <a:rPr lang="fi-FI" sz="1500" baseline="0" dirty="0"/>
              <a:t>.</a:t>
            </a:r>
          </a:p>
          <a:p>
            <a:endParaRPr lang="fi-FI" sz="1500" baseline="0" dirty="0"/>
          </a:p>
          <a:p>
            <a:r>
              <a:rPr lang="fi-FI" sz="1500" baseline="0" dirty="0" err="1"/>
              <a:t>We</a:t>
            </a:r>
            <a:r>
              <a:rPr lang="fi-FI" sz="1500" baseline="0" dirty="0"/>
              <a:t> </a:t>
            </a:r>
            <a:r>
              <a:rPr lang="fi-FI" sz="1500" baseline="0" dirty="0" err="1"/>
              <a:t>are</a:t>
            </a:r>
            <a:r>
              <a:rPr lang="fi-FI" sz="1500" baseline="0" dirty="0"/>
              <a:t> a </a:t>
            </a:r>
            <a:r>
              <a:rPr lang="fi-FI" sz="1500" baseline="0" dirty="0" err="1"/>
              <a:t>community</a:t>
            </a:r>
            <a:r>
              <a:rPr lang="fi-FI" sz="1500" baseline="0" dirty="0"/>
              <a:t> </a:t>
            </a:r>
            <a:r>
              <a:rPr lang="fi-FI" sz="1500" baseline="0" dirty="0" err="1"/>
              <a:t>where</a:t>
            </a:r>
            <a:r>
              <a:rPr lang="fi-FI" sz="1500" baseline="0" dirty="0"/>
              <a:t> </a:t>
            </a:r>
            <a:r>
              <a:rPr lang="fi-FI" sz="1500" baseline="0" dirty="0" err="1"/>
              <a:t>curious</a:t>
            </a:r>
            <a:r>
              <a:rPr lang="fi-FI" sz="1500" baseline="0" dirty="0"/>
              <a:t> </a:t>
            </a:r>
            <a:r>
              <a:rPr lang="fi-FI" sz="1500" baseline="0" dirty="0" err="1"/>
              <a:t>people</a:t>
            </a:r>
            <a:r>
              <a:rPr lang="fi-FI" sz="1500" baseline="0" dirty="0"/>
              <a:t> </a:t>
            </a:r>
            <a:r>
              <a:rPr lang="fi-FI" sz="1500" baseline="0" dirty="0" err="1"/>
              <a:t>inspire</a:t>
            </a:r>
            <a:r>
              <a:rPr lang="fi-FI" sz="1500" baseline="0" dirty="0"/>
              <a:t> </a:t>
            </a:r>
            <a:r>
              <a:rPr lang="fi-FI" sz="1500" baseline="0" dirty="0" err="1"/>
              <a:t>curious</a:t>
            </a:r>
            <a:r>
              <a:rPr lang="fi-FI" sz="1500" baseline="0" dirty="0"/>
              <a:t> </a:t>
            </a:r>
            <a:r>
              <a:rPr lang="fi-FI" sz="1500" baseline="0" dirty="0" err="1"/>
              <a:t>people</a:t>
            </a:r>
            <a:r>
              <a:rPr lang="fi-FI" sz="1500" baseline="0" dirty="0"/>
              <a:t>. </a:t>
            </a:r>
            <a:r>
              <a:rPr lang="fi-FI" sz="1500" baseline="0" dirty="0" err="1"/>
              <a:t>Without</a:t>
            </a:r>
            <a:r>
              <a:rPr lang="fi-FI" sz="1500" baseline="0" dirty="0"/>
              <a:t> </a:t>
            </a:r>
            <a:r>
              <a:rPr lang="fi-FI" sz="1500" baseline="0" dirty="0" err="1"/>
              <a:t>curiosity</a:t>
            </a:r>
            <a:r>
              <a:rPr lang="fi-FI" sz="1500" baseline="0" dirty="0"/>
              <a:t>, </a:t>
            </a:r>
            <a:r>
              <a:rPr lang="fi-FI" sz="1500" baseline="0" dirty="0" err="1"/>
              <a:t>we</a:t>
            </a:r>
            <a:r>
              <a:rPr lang="fi-FI" sz="1500" baseline="0" dirty="0"/>
              <a:t> </a:t>
            </a:r>
            <a:r>
              <a:rPr lang="fi-FI" sz="1500" baseline="0" dirty="0" err="1"/>
              <a:t>cannot</a:t>
            </a:r>
            <a:br>
              <a:rPr lang="fi-FI" sz="1500" baseline="0" dirty="0"/>
            </a:br>
            <a:r>
              <a:rPr lang="fi-FI" sz="1500" baseline="0" dirty="0" err="1"/>
              <a:t>change</a:t>
            </a:r>
            <a:r>
              <a:rPr lang="fi-FI" sz="1500" baseline="0" dirty="0"/>
              <a:t> </a:t>
            </a:r>
            <a:r>
              <a:rPr lang="fi-FI" sz="1500" baseline="0" dirty="0" err="1"/>
              <a:t>the</a:t>
            </a:r>
            <a:r>
              <a:rPr lang="fi-FI" sz="1500" baseline="0" dirty="0"/>
              <a:t> </a:t>
            </a:r>
            <a:r>
              <a:rPr lang="fi-FI" sz="1500" baseline="0" dirty="0" err="1"/>
              <a:t>world</a:t>
            </a:r>
            <a:r>
              <a:rPr lang="fi-FI" sz="1500" baseline="0" dirty="0"/>
              <a:t>.</a:t>
            </a:r>
          </a:p>
          <a:p>
            <a:endParaRPr lang="fi-FI" sz="1500" baseline="0" dirty="0"/>
          </a:p>
          <a:p>
            <a:r>
              <a:rPr lang="fi-FI" sz="1500" baseline="0" dirty="0" err="1"/>
              <a:t>Our</a:t>
            </a:r>
            <a:r>
              <a:rPr lang="fi-FI" sz="1500" baseline="0" dirty="0"/>
              <a:t> </a:t>
            </a:r>
            <a:r>
              <a:rPr lang="fi-FI" sz="1500" baseline="0" dirty="0" err="1"/>
              <a:t>campuses</a:t>
            </a:r>
            <a:r>
              <a:rPr lang="fi-FI" sz="1500" baseline="0" dirty="0"/>
              <a:t> </a:t>
            </a:r>
            <a:r>
              <a:rPr lang="fi-FI" sz="1500" baseline="0" dirty="0" err="1"/>
              <a:t>are</a:t>
            </a:r>
            <a:r>
              <a:rPr lang="fi-FI" sz="1500" baseline="0" dirty="0"/>
              <a:t> </a:t>
            </a:r>
            <a:r>
              <a:rPr lang="fi-FI" sz="1500" baseline="0" dirty="0" err="1"/>
              <a:t>located</a:t>
            </a:r>
            <a:r>
              <a:rPr lang="fi-FI" sz="1500" baseline="0" dirty="0"/>
              <a:t> in Lappeenranta and Lahti, </a:t>
            </a:r>
            <a:r>
              <a:rPr lang="fi-FI" sz="1500" baseline="0" dirty="0" err="1"/>
              <a:t>but</a:t>
            </a:r>
            <a:r>
              <a:rPr lang="fi-FI" sz="1500" baseline="0" dirty="0"/>
              <a:t> </a:t>
            </a:r>
            <a:r>
              <a:rPr lang="fi-FI" sz="1500" baseline="0" dirty="0" err="1"/>
              <a:t>our</a:t>
            </a:r>
            <a:r>
              <a:rPr lang="fi-FI" sz="1500" baseline="0" dirty="0"/>
              <a:t> </a:t>
            </a:r>
            <a:r>
              <a:rPr lang="fi-FI" sz="1500" baseline="0" dirty="0" err="1"/>
              <a:t>state</a:t>
            </a:r>
            <a:r>
              <a:rPr lang="fi-FI" sz="1500" baseline="0" dirty="0"/>
              <a:t> of </a:t>
            </a:r>
            <a:r>
              <a:rPr lang="fi-FI" sz="1500" baseline="0" dirty="0" err="1"/>
              <a:t>mind</a:t>
            </a:r>
            <a:r>
              <a:rPr lang="fi-FI" sz="1500" baseline="0" dirty="0"/>
              <a:t> </a:t>
            </a:r>
            <a:r>
              <a:rPr lang="fi-FI" sz="1500" baseline="0" dirty="0" err="1"/>
              <a:t>can</a:t>
            </a:r>
            <a:r>
              <a:rPr lang="fi-FI" sz="1500" baseline="0" dirty="0"/>
              <a:t> </a:t>
            </a:r>
            <a:r>
              <a:rPr lang="fi-FI" sz="1500" baseline="0" dirty="0" err="1"/>
              <a:t>be</a:t>
            </a:r>
            <a:r>
              <a:rPr lang="fi-FI" sz="1500" baseline="0" dirty="0"/>
              <a:t> </a:t>
            </a:r>
            <a:r>
              <a:rPr lang="fi-FI" sz="1500" baseline="0" dirty="0" err="1"/>
              <a:t>achieved</a:t>
            </a:r>
            <a:r>
              <a:rPr lang="fi-FI" sz="1500" baseline="0" dirty="0"/>
              <a:t> </a:t>
            </a:r>
            <a:r>
              <a:rPr lang="fi-FI" sz="1500" baseline="0" dirty="0" err="1"/>
              <a:t>anywhere</a:t>
            </a:r>
            <a:r>
              <a:rPr lang="fi-FI" sz="1500" baseline="0" dirty="0"/>
              <a:t>.</a:t>
            </a:r>
          </a:p>
        </p:txBody>
      </p:sp>
      <p:sp>
        <p:nvSpPr>
          <p:cNvPr id="9" name="Suorakulmio 8">
            <a:extLst>
              <a:ext uri="{FF2B5EF4-FFF2-40B4-BE49-F238E27FC236}">
                <a16:creationId xmlns:a16="http://schemas.microsoft.com/office/drawing/2014/main" id="{7DF7B16A-03B3-E445-AA1F-466F746603EA}"/>
              </a:ext>
            </a:extLst>
          </p:cNvPr>
          <p:cNvSpPr/>
          <p:nvPr userDrawn="1"/>
        </p:nvSpPr>
        <p:spPr>
          <a:xfrm>
            <a:off x="1002242" y="1684687"/>
            <a:ext cx="520001" cy="108000"/>
          </a:xfrm>
          <a:prstGeom prst="rect">
            <a:avLst/>
          </a:prstGeom>
          <a:solidFill>
            <a:srgbClr val="23B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2" name="Tekstiruutu 1">
            <a:extLst>
              <a:ext uri="{FF2B5EF4-FFF2-40B4-BE49-F238E27FC236}">
                <a16:creationId xmlns:a16="http://schemas.microsoft.com/office/drawing/2014/main" id="{3863DA70-171B-AD44-8F01-037CDB884300}"/>
              </a:ext>
            </a:extLst>
          </p:cNvPr>
          <p:cNvSpPr txBox="1"/>
          <p:nvPr userDrawn="1"/>
        </p:nvSpPr>
        <p:spPr>
          <a:xfrm>
            <a:off x="880098" y="1836140"/>
            <a:ext cx="5545108" cy="587574"/>
          </a:xfrm>
          <a:prstGeom prst="rect">
            <a:avLst/>
          </a:prstGeom>
          <a:noFill/>
        </p:spPr>
        <p:txBody>
          <a:bodyPr wrap="none" rtlCol="0">
            <a:spAutoFit/>
          </a:bodyPr>
          <a:lstStyle/>
          <a:p>
            <a:r>
              <a:rPr lang="fi-FI" sz="3500" b="1" i="0">
                <a:latin typeface="Arial" panose="020B0604020202020204" pitchFamily="34" charset="0"/>
                <a:cs typeface="Arial" panose="020B0604020202020204" pitchFamily="34" charset="0"/>
              </a:rPr>
              <a:t>LAND OF THE CURIOUS</a:t>
            </a:r>
          </a:p>
        </p:txBody>
      </p:sp>
    </p:spTree>
    <p:extLst>
      <p:ext uri="{BB962C8B-B14F-4D97-AF65-F5344CB8AC3E}">
        <p14:creationId xmlns:p14="http://schemas.microsoft.com/office/powerpoint/2010/main" val="820065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lack | Fern - Title and text">
    <p:spTree>
      <p:nvGrpSpPr>
        <p:cNvPr id="1" name=""/>
        <p:cNvGrpSpPr/>
        <p:nvPr/>
      </p:nvGrpSpPr>
      <p:grpSpPr>
        <a:xfrm>
          <a:off x="0" y="0"/>
          <a:ext cx="0" cy="0"/>
          <a:chOff x="0" y="0"/>
          <a:chExt cx="0" cy="0"/>
        </a:xfrm>
      </p:grpSpPr>
      <p:sp>
        <p:nvSpPr>
          <p:cNvPr id="7" name="Otsikko 6">
            <a:extLst>
              <a:ext uri="{FF2B5EF4-FFF2-40B4-BE49-F238E27FC236}">
                <a16:creationId xmlns:a16="http://schemas.microsoft.com/office/drawing/2014/main" id="{9078949D-D458-B94D-94E1-C0C946155902}"/>
              </a:ext>
            </a:extLst>
          </p:cNvPr>
          <p:cNvSpPr>
            <a:spLocks noGrp="1"/>
          </p:cNvSpPr>
          <p:nvPr>
            <p:ph type="title"/>
          </p:nvPr>
        </p:nvSpPr>
        <p:spPr/>
        <p:txBody>
          <a:bodyPr anchor="t"/>
          <a:lstStyle/>
          <a:p>
            <a:r>
              <a:rPr lang="en-US"/>
              <a:t>Click to edit Master title style</a:t>
            </a:r>
            <a:endParaRPr lang="fi-FI" dirty="0"/>
          </a:p>
        </p:txBody>
      </p:sp>
      <p:sp>
        <p:nvSpPr>
          <p:cNvPr id="6" name="Tekstin paikkamerkki 4">
            <a:extLst>
              <a:ext uri="{FF2B5EF4-FFF2-40B4-BE49-F238E27FC236}">
                <a16:creationId xmlns:a16="http://schemas.microsoft.com/office/drawing/2014/main" id="{7D91FB59-C4A2-A74E-98A2-0A6C88E4C7FD}"/>
              </a:ext>
            </a:extLst>
          </p:cNvPr>
          <p:cNvSpPr>
            <a:spLocks noGrp="1"/>
          </p:cNvSpPr>
          <p:nvPr>
            <p:ph type="body" sz="quarter" idx="11" hasCustomPrompt="1"/>
          </p:nvPr>
        </p:nvSpPr>
        <p:spPr>
          <a:xfrm>
            <a:off x="1774825" y="1544491"/>
            <a:ext cx="9637806" cy="205974"/>
          </a:xfrm>
        </p:spPr>
        <p:txBody>
          <a:bodyPr lIns="0" bIns="0" anchor="ctr" anchorCtr="0">
            <a:noAutofit/>
          </a:bodyPr>
          <a:lstStyle>
            <a:lvl1pPr marL="0" indent="0">
              <a:buFontTx/>
              <a:buNone/>
              <a:defRPr sz="1400" b="0"/>
            </a:lvl1pPr>
          </a:lstStyle>
          <a:p>
            <a:pPr lvl="0"/>
            <a:r>
              <a:rPr lang="fi-FI" dirty="0"/>
              <a:t>MUOKKAA TEKSTIN PERUSTYYLEJÄ NAPSAUTTAMALLA</a:t>
            </a:r>
          </a:p>
        </p:txBody>
      </p:sp>
      <p:sp>
        <p:nvSpPr>
          <p:cNvPr id="9" name="Tekstin paikkamerkki 2">
            <a:extLst>
              <a:ext uri="{FF2B5EF4-FFF2-40B4-BE49-F238E27FC236}">
                <a16:creationId xmlns:a16="http://schemas.microsoft.com/office/drawing/2014/main" id="{D161A7D8-1DE9-544C-BD8F-BBAA0EF51501}"/>
              </a:ext>
            </a:extLst>
          </p:cNvPr>
          <p:cNvSpPr>
            <a:spLocks noGrp="1"/>
          </p:cNvSpPr>
          <p:nvPr>
            <p:ph idx="1"/>
          </p:nvPr>
        </p:nvSpPr>
        <p:spPr>
          <a:xfrm>
            <a:off x="1676400" y="2525801"/>
            <a:ext cx="9736231" cy="372612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i-FI" dirty="0"/>
          </a:p>
        </p:txBody>
      </p:sp>
    </p:spTree>
    <p:extLst>
      <p:ext uri="{BB962C8B-B14F-4D97-AF65-F5344CB8AC3E}">
        <p14:creationId xmlns:p14="http://schemas.microsoft.com/office/powerpoint/2010/main" val="2385824903"/>
      </p:ext>
    </p:extLst>
  </p:cSld>
  <p:clrMapOvr>
    <a:masterClrMapping/>
  </p:clrMapOvr>
  <p:extLst>
    <p:ext uri="{DCECCB84-F9BA-43D5-87BE-67443E8EF086}">
      <p15:sldGuideLst xmlns:p15="http://schemas.microsoft.com/office/powerpoint/2012/main"/>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lack | Juniper - Title and text">
    <p:spTree>
      <p:nvGrpSpPr>
        <p:cNvPr id="1" name=""/>
        <p:cNvGrpSpPr/>
        <p:nvPr/>
      </p:nvGrpSpPr>
      <p:grpSpPr>
        <a:xfrm>
          <a:off x="0" y="0"/>
          <a:ext cx="0" cy="0"/>
          <a:chOff x="0" y="0"/>
          <a:chExt cx="0" cy="0"/>
        </a:xfrm>
      </p:grpSpPr>
      <p:pic>
        <p:nvPicPr>
          <p:cNvPr id="5" name="Kuva 4" descr="Kuva, joka sisältää kohteen istuminen, musta, kukka, maljakko&#10;&#10;Kuvaus luotu automaattisesti">
            <a:extLst>
              <a:ext uri="{FF2B5EF4-FFF2-40B4-BE49-F238E27FC236}">
                <a16:creationId xmlns:a16="http://schemas.microsoft.com/office/drawing/2014/main" id="{257891E5-E585-AE47-A825-164A41F4A27D}"/>
              </a:ext>
            </a:extLst>
          </p:cNvPr>
          <p:cNvPicPr>
            <a:picLocks noChangeAspect="1"/>
          </p:cNvPicPr>
          <p:nvPr userDrawn="1"/>
        </p:nvPicPr>
        <p:blipFill>
          <a:blip r:embed="rId2"/>
          <a:stretch>
            <a:fillRect/>
          </a:stretch>
        </p:blipFill>
        <p:spPr>
          <a:xfrm>
            <a:off x="0" y="-525"/>
            <a:ext cx="12192000" cy="6851650"/>
          </a:xfrm>
          <a:prstGeom prst="rect">
            <a:avLst/>
          </a:prstGeom>
        </p:spPr>
      </p:pic>
      <p:sp>
        <p:nvSpPr>
          <p:cNvPr id="7" name="Otsikko 6">
            <a:extLst>
              <a:ext uri="{FF2B5EF4-FFF2-40B4-BE49-F238E27FC236}">
                <a16:creationId xmlns:a16="http://schemas.microsoft.com/office/drawing/2014/main" id="{9078949D-D458-B94D-94E1-C0C946155902}"/>
              </a:ext>
            </a:extLst>
          </p:cNvPr>
          <p:cNvSpPr>
            <a:spLocks noGrp="1"/>
          </p:cNvSpPr>
          <p:nvPr>
            <p:ph type="title"/>
          </p:nvPr>
        </p:nvSpPr>
        <p:spPr/>
        <p:txBody>
          <a:bodyPr/>
          <a:lstStyle/>
          <a:p>
            <a:r>
              <a:rPr lang="en-US"/>
              <a:t>Click to edit Master title style</a:t>
            </a:r>
            <a:endParaRPr lang="fi-FI" dirty="0"/>
          </a:p>
        </p:txBody>
      </p:sp>
      <p:pic>
        <p:nvPicPr>
          <p:cNvPr id="6" name="Kuva 5" descr="Kuva, joka sisältää kohteen piirtäminen&#10;&#10;Kuvaus luotu automaattisesti">
            <a:extLst>
              <a:ext uri="{FF2B5EF4-FFF2-40B4-BE49-F238E27FC236}">
                <a16:creationId xmlns:a16="http://schemas.microsoft.com/office/drawing/2014/main" id="{C037CC56-6CC1-BD4A-AC03-D6D6FB883E0A}"/>
              </a:ext>
            </a:extLst>
          </p:cNvPr>
          <p:cNvPicPr>
            <a:picLocks noChangeAspect="1"/>
          </p:cNvPicPr>
          <p:nvPr userDrawn="1"/>
        </p:nvPicPr>
        <p:blipFill>
          <a:blip r:embed="rId3"/>
          <a:stretch>
            <a:fillRect/>
          </a:stretch>
        </p:blipFill>
        <p:spPr>
          <a:xfrm>
            <a:off x="10672355" y="267650"/>
            <a:ext cx="1065510" cy="468000"/>
          </a:xfrm>
          <a:prstGeom prst="rect">
            <a:avLst/>
          </a:prstGeom>
        </p:spPr>
      </p:pic>
      <p:sp>
        <p:nvSpPr>
          <p:cNvPr id="12" name="Tekstin paikkamerkki 4">
            <a:extLst>
              <a:ext uri="{FF2B5EF4-FFF2-40B4-BE49-F238E27FC236}">
                <a16:creationId xmlns:a16="http://schemas.microsoft.com/office/drawing/2014/main" id="{17F36022-1CF8-CC4B-A7D2-242E6A33EF57}"/>
              </a:ext>
            </a:extLst>
          </p:cNvPr>
          <p:cNvSpPr>
            <a:spLocks noGrp="1"/>
          </p:cNvSpPr>
          <p:nvPr>
            <p:ph type="body" sz="quarter" idx="11" hasCustomPrompt="1"/>
          </p:nvPr>
        </p:nvSpPr>
        <p:spPr>
          <a:xfrm>
            <a:off x="1774825" y="1544491"/>
            <a:ext cx="9637806" cy="205974"/>
          </a:xfrm>
        </p:spPr>
        <p:txBody>
          <a:bodyPr lIns="0" bIns="0" anchor="ctr" anchorCtr="0">
            <a:noAutofit/>
          </a:bodyPr>
          <a:lstStyle>
            <a:lvl1pPr marL="0" indent="0">
              <a:buFontTx/>
              <a:buNone/>
              <a:defRPr sz="1400" b="0"/>
            </a:lvl1pPr>
          </a:lstStyle>
          <a:p>
            <a:pPr lvl="0"/>
            <a:r>
              <a:rPr lang="fi-FI" dirty="0"/>
              <a:t>MUOKKAA TEKSTIN PERUSTYYLEJÄ NAPSAUTTAMALLA</a:t>
            </a:r>
          </a:p>
        </p:txBody>
      </p:sp>
      <p:sp>
        <p:nvSpPr>
          <p:cNvPr id="9" name="Suorakulmio 8">
            <a:extLst>
              <a:ext uri="{FF2B5EF4-FFF2-40B4-BE49-F238E27FC236}">
                <a16:creationId xmlns:a16="http://schemas.microsoft.com/office/drawing/2014/main" id="{FC0BF464-6E1E-4647-A764-9C5364DC0EE5}"/>
              </a:ext>
            </a:extLst>
          </p:cNvPr>
          <p:cNvSpPr/>
          <p:nvPr userDrawn="1"/>
        </p:nvSpPr>
        <p:spPr>
          <a:xfrm>
            <a:off x="1012073" y="1608159"/>
            <a:ext cx="520001" cy="108000"/>
          </a:xfrm>
          <a:prstGeom prst="rect">
            <a:avLst/>
          </a:prstGeom>
          <a:solidFill>
            <a:srgbClr val="23B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11" name="Tekstin paikkamerkki 2">
            <a:extLst>
              <a:ext uri="{FF2B5EF4-FFF2-40B4-BE49-F238E27FC236}">
                <a16:creationId xmlns:a16="http://schemas.microsoft.com/office/drawing/2014/main" id="{F9E9D004-0CC5-274B-ACED-EFDE330DBE36}"/>
              </a:ext>
            </a:extLst>
          </p:cNvPr>
          <p:cNvSpPr>
            <a:spLocks noGrp="1"/>
          </p:cNvSpPr>
          <p:nvPr>
            <p:ph idx="1"/>
          </p:nvPr>
        </p:nvSpPr>
        <p:spPr>
          <a:xfrm>
            <a:off x="1676400" y="2525801"/>
            <a:ext cx="9736231" cy="372612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i-FI" dirty="0"/>
          </a:p>
        </p:txBody>
      </p:sp>
    </p:spTree>
    <p:extLst>
      <p:ext uri="{BB962C8B-B14F-4D97-AF65-F5344CB8AC3E}">
        <p14:creationId xmlns:p14="http://schemas.microsoft.com/office/powerpoint/2010/main" val="195225300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lack | Dew - Title and text">
    <p:spTree>
      <p:nvGrpSpPr>
        <p:cNvPr id="1" name=""/>
        <p:cNvGrpSpPr/>
        <p:nvPr/>
      </p:nvGrpSpPr>
      <p:grpSpPr>
        <a:xfrm>
          <a:off x="0" y="0"/>
          <a:ext cx="0" cy="0"/>
          <a:chOff x="0" y="0"/>
          <a:chExt cx="0" cy="0"/>
        </a:xfrm>
      </p:grpSpPr>
      <p:pic>
        <p:nvPicPr>
          <p:cNvPr id="5" name="Kuva 4">
            <a:extLst>
              <a:ext uri="{FF2B5EF4-FFF2-40B4-BE49-F238E27FC236}">
                <a16:creationId xmlns:a16="http://schemas.microsoft.com/office/drawing/2014/main" id="{257891E5-E585-AE47-A825-164A41F4A27D}"/>
              </a:ext>
            </a:extLst>
          </p:cNvPr>
          <p:cNvPicPr>
            <a:picLocks noChangeAspect="1"/>
          </p:cNvPicPr>
          <p:nvPr userDrawn="1"/>
        </p:nvPicPr>
        <p:blipFill>
          <a:blip r:embed="rId2"/>
          <a:srcRect/>
          <a:stretch/>
        </p:blipFill>
        <p:spPr>
          <a:xfrm>
            <a:off x="0" y="-525"/>
            <a:ext cx="12192000" cy="6851650"/>
          </a:xfrm>
          <a:prstGeom prst="rect">
            <a:avLst/>
          </a:prstGeom>
        </p:spPr>
      </p:pic>
      <p:sp>
        <p:nvSpPr>
          <p:cNvPr id="7" name="Otsikko 6">
            <a:extLst>
              <a:ext uri="{FF2B5EF4-FFF2-40B4-BE49-F238E27FC236}">
                <a16:creationId xmlns:a16="http://schemas.microsoft.com/office/drawing/2014/main" id="{9078949D-D458-B94D-94E1-C0C946155902}"/>
              </a:ext>
            </a:extLst>
          </p:cNvPr>
          <p:cNvSpPr>
            <a:spLocks noGrp="1"/>
          </p:cNvSpPr>
          <p:nvPr>
            <p:ph type="title"/>
          </p:nvPr>
        </p:nvSpPr>
        <p:spPr/>
        <p:txBody>
          <a:bodyPr/>
          <a:lstStyle/>
          <a:p>
            <a:r>
              <a:rPr lang="en-US"/>
              <a:t>Click to edit Master title style</a:t>
            </a:r>
            <a:endParaRPr lang="fi-FI" dirty="0"/>
          </a:p>
        </p:txBody>
      </p:sp>
      <p:pic>
        <p:nvPicPr>
          <p:cNvPr id="6" name="Kuva 5" descr="Kuva, joka sisältää kohteen piirtäminen&#10;&#10;Kuvaus luotu automaattisesti">
            <a:extLst>
              <a:ext uri="{FF2B5EF4-FFF2-40B4-BE49-F238E27FC236}">
                <a16:creationId xmlns:a16="http://schemas.microsoft.com/office/drawing/2014/main" id="{C037CC56-6CC1-BD4A-AC03-D6D6FB883E0A}"/>
              </a:ext>
            </a:extLst>
          </p:cNvPr>
          <p:cNvPicPr>
            <a:picLocks noChangeAspect="1"/>
          </p:cNvPicPr>
          <p:nvPr userDrawn="1"/>
        </p:nvPicPr>
        <p:blipFill>
          <a:blip r:embed="rId3"/>
          <a:stretch>
            <a:fillRect/>
          </a:stretch>
        </p:blipFill>
        <p:spPr>
          <a:xfrm>
            <a:off x="10672355" y="267650"/>
            <a:ext cx="1065510" cy="468000"/>
          </a:xfrm>
          <a:prstGeom prst="rect">
            <a:avLst/>
          </a:prstGeom>
        </p:spPr>
      </p:pic>
      <p:sp>
        <p:nvSpPr>
          <p:cNvPr id="11" name="Tekstin paikkamerkki 4">
            <a:extLst>
              <a:ext uri="{FF2B5EF4-FFF2-40B4-BE49-F238E27FC236}">
                <a16:creationId xmlns:a16="http://schemas.microsoft.com/office/drawing/2014/main" id="{75656C06-0A5E-774B-B396-0352AF4EFAB9}"/>
              </a:ext>
            </a:extLst>
          </p:cNvPr>
          <p:cNvSpPr>
            <a:spLocks noGrp="1"/>
          </p:cNvSpPr>
          <p:nvPr>
            <p:ph type="body" sz="quarter" idx="11" hasCustomPrompt="1"/>
          </p:nvPr>
        </p:nvSpPr>
        <p:spPr>
          <a:xfrm>
            <a:off x="1774825" y="1544491"/>
            <a:ext cx="9637806" cy="205974"/>
          </a:xfrm>
        </p:spPr>
        <p:txBody>
          <a:bodyPr lIns="0" bIns="0" anchor="ctr" anchorCtr="0">
            <a:noAutofit/>
          </a:bodyPr>
          <a:lstStyle>
            <a:lvl1pPr marL="0" indent="0">
              <a:buFontTx/>
              <a:buNone/>
              <a:defRPr sz="1400" b="0"/>
            </a:lvl1pPr>
          </a:lstStyle>
          <a:p>
            <a:pPr lvl="0"/>
            <a:r>
              <a:rPr lang="fi-FI" dirty="0"/>
              <a:t>MUOKKAA TEKSTIN PERUSTYYLEJÄ NAPSAUTTAMALLA</a:t>
            </a:r>
          </a:p>
        </p:txBody>
      </p:sp>
      <p:sp>
        <p:nvSpPr>
          <p:cNvPr id="10" name="Suorakulmio 9">
            <a:extLst>
              <a:ext uri="{FF2B5EF4-FFF2-40B4-BE49-F238E27FC236}">
                <a16:creationId xmlns:a16="http://schemas.microsoft.com/office/drawing/2014/main" id="{E580E285-BB1D-AD4E-B2DD-97B6D7825125}"/>
              </a:ext>
            </a:extLst>
          </p:cNvPr>
          <p:cNvSpPr/>
          <p:nvPr userDrawn="1"/>
        </p:nvSpPr>
        <p:spPr>
          <a:xfrm>
            <a:off x="1012073" y="1608159"/>
            <a:ext cx="520001" cy="108000"/>
          </a:xfrm>
          <a:prstGeom prst="rect">
            <a:avLst/>
          </a:prstGeom>
          <a:solidFill>
            <a:srgbClr val="23B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8" name="Tekstin paikkamerkki 2">
            <a:extLst>
              <a:ext uri="{FF2B5EF4-FFF2-40B4-BE49-F238E27FC236}">
                <a16:creationId xmlns:a16="http://schemas.microsoft.com/office/drawing/2014/main" id="{8C442722-5443-FD49-A320-9461C5E78519}"/>
              </a:ext>
            </a:extLst>
          </p:cNvPr>
          <p:cNvSpPr>
            <a:spLocks noGrp="1"/>
          </p:cNvSpPr>
          <p:nvPr>
            <p:ph idx="1"/>
          </p:nvPr>
        </p:nvSpPr>
        <p:spPr>
          <a:xfrm>
            <a:off x="1676400" y="2525801"/>
            <a:ext cx="9736231" cy="372612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i-FI" dirty="0"/>
          </a:p>
        </p:txBody>
      </p:sp>
    </p:spTree>
    <p:extLst>
      <p:ext uri="{BB962C8B-B14F-4D97-AF65-F5344CB8AC3E}">
        <p14:creationId xmlns:p14="http://schemas.microsoft.com/office/powerpoint/2010/main" val="6130735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ack | Pine - Title and text">
    <p:spTree>
      <p:nvGrpSpPr>
        <p:cNvPr id="1" name=""/>
        <p:cNvGrpSpPr/>
        <p:nvPr/>
      </p:nvGrpSpPr>
      <p:grpSpPr>
        <a:xfrm>
          <a:off x="0" y="0"/>
          <a:ext cx="0" cy="0"/>
          <a:chOff x="0" y="0"/>
          <a:chExt cx="0" cy="0"/>
        </a:xfrm>
      </p:grpSpPr>
      <p:pic>
        <p:nvPicPr>
          <p:cNvPr id="5" name="Kuva 4">
            <a:extLst>
              <a:ext uri="{FF2B5EF4-FFF2-40B4-BE49-F238E27FC236}">
                <a16:creationId xmlns:a16="http://schemas.microsoft.com/office/drawing/2014/main" id="{257891E5-E585-AE47-A825-164A41F4A27D}"/>
              </a:ext>
            </a:extLst>
          </p:cNvPr>
          <p:cNvPicPr>
            <a:picLocks noChangeAspect="1"/>
          </p:cNvPicPr>
          <p:nvPr userDrawn="1"/>
        </p:nvPicPr>
        <p:blipFill>
          <a:blip r:embed="rId2"/>
          <a:srcRect/>
          <a:stretch/>
        </p:blipFill>
        <p:spPr>
          <a:xfrm>
            <a:off x="0" y="-525"/>
            <a:ext cx="12192000" cy="6851650"/>
          </a:xfrm>
          <a:prstGeom prst="rect">
            <a:avLst/>
          </a:prstGeom>
        </p:spPr>
      </p:pic>
      <p:sp>
        <p:nvSpPr>
          <p:cNvPr id="7" name="Otsikko 6">
            <a:extLst>
              <a:ext uri="{FF2B5EF4-FFF2-40B4-BE49-F238E27FC236}">
                <a16:creationId xmlns:a16="http://schemas.microsoft.com/office/drawing/2014/main" id="{9078949D-D458-B94D-94E1-C0C946155902}"/>
              </a:ext>
            </a:extLst>
          </p:cNvPr>
          <p:cNvSpPr>
            <a:spLocks noGrp="1"/>
          </p:cNvSpPr>
          <p:nvPr>
            <p:ph type="title"/>
          </p:nvPr>
        </p:nvSpPr>
        <p:spPr/>
        <p:txBody>
          <a:bodyPr/>
          <a:lstStyle/>
          <a:p>
            <a:r>
              <a:rPr lang="en-US"/>
              <a:t>Click to edit Master title style</a:t>
            </a:r>
            <a:endParaRPr lang="fi-FI" dirty="0"/>
          </a:p>
        </p:txBody>
      </p:sp>
      <p:pic>
        <p:nvPicPr>
          <p:cNvPr id="6" name="Kuva 5" descr="Kuva, joka sisältää kohteen piirtäminen&#10;&#10;Kuvaus luotu automaattisesti">
            <a:extLst>
              <a:ext uri="{FF2B5EF4-FFF2-40B4-BE49-F238E27FC236}">
                <a16:creationId xmlns:a16="http://schemas.microsoft.com/office/drawing/2014/main" id="{C037CC56-6CC1-BD4A-AC03-D6D6FB883E0A}"/>
              </a:ext>
            </a:extLst>
          </p:cNvPr>
          <p:cNvPicPr>
            <a:picLocks noChangeAspect="1"/>
          </p:cNvPicPr>
          <p:nvPr userDrawn="1"/>
        </p:nvPicPr>
        <p:blipFill>
          <a:blip r:embed="rId3"/>
          <a:stretch>
            <a:fillRect/>
          </a:stretch>
        </p:blipFill>
        <p:spPr>
          <a:xfrm>
            <a:off x="10672355" y="267650"/>
            <a:ext cx="1065510" cy="468000"/>
          </a:xfrm>
          <a:prstGeom prst="rect">
            <a:avLst/>
          </a:prstGeom>
        </p:spPr>
      </p:pic>
      <p:sp>
        <p:nvSpPr>
          <p:cNvPr id="11" name="Tekstin paikkamerkki 4">
            <a:extLst>
              <a:ext uri="{FF2B5EF4-FFF2-40B4-BE49-F238E27FC236}">
                <a16:creationId xmlns:a16="http://schemas.microsoft.com/office/drawing/2014/main" id="{90663A93-20B6-A244-895E-B217A8FC1055}"/>
              </a:ext>
            </a:extLst>
          </p:cNvPr>
          <p:cNvSpPr>
            <a:spLocks noGrp="1"/>
          </p:cNvSpPr>
          <p:nvPr>
            <p:ph type="body" sz="quarter" idx="11" hasCustomPrompt="1"/>
          </p:nvPr>
        </p:nvSpPr>
        <p:spPr>
          <a:xfrm>
            <a:off x="1774825" y="1544491"/>
            <a:ext cx="9637806" cy="205974"/>
          </a:xfrm>
        </p:spPr>
        <p:txBody>
          <a:bodyPr lIns="0" bIns="0" anchor="ctr" anchorCtr="0">
            <a:noAutofit/>
          </a:bodyPr>
          <a:lstStyle>
            <a:lvl1pPr marL="0" indent="0">
              <a:buFontTx/>
              <a:buNone/>
              <a:defRPr sz="1400" b="0"/>
            </a:lvl1pPr>
          </a:lstStyle>
          <a:p>
            <a:pPr lvl="0"/>
            <a:r>
              <a:rPr lang="fi-FI" dirty="0"/>
              <a:t>MUOKKAA TEKSTIN PERUSTYYLEJÄ NAPSAUTTAMALLA</a:t>
            </a:r>
          </a:p>
        </p:txBody>
      </p:sp>
      <p:sp>
        <p:nvSpPr>
          <p:cNvPr id="10" name="Suorakulmio 9">
            <a:extLst>
              <a:ext uri="{FF2B5EF4-FFF2-40B4-BE49-F238E27FC236}">
                <a16:creationId xmlns:a16="http://schemas.microsoft.com/office/drawing/2014/main" id="{8FEDD50F-B03F-1A4D-BBC8-AD356AF6708A}"/>
              </a:ext>
            </a:extLst>
          </p:cNvPr>
          <p:cNvSpPr/>
          <p:nvPr userDrawn="1"/>
        </p:nvSpPr>
        <p:spPr>
          <a:xfrm>
            <a:off x="1012073" y="1608159"/>
            <a:ext cx="520001" cy="108000"/>
          </a:xfrm>
          <a:prstGeom prst="rect">
            <a:avLst/>
          </a:prstGeom>
          <a:solidFill>
            <a:srgbClr val="23B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8" name="Tekstin paikkamerkki 2">
            <a:extLst>
              <a:ext uri="{FF2B5EF4-FFF2-40B4-BE49-F238E27FC236}">
                <a16:creationId xmlns:a16="http://schemas.microsoft.com/office/drawing/2014/main" id="{E28256C8-8B90-814D-BCD6-6CD2B1B819A7}"/>
              </a:ext>
            </a:extLst>
          </p:cNvPr>
          <p:cNvSpPr>
            <a:spLocks noGrp="1"/>
          </p:cNvSpPr>
          <p:nvPr>
            <p:ph idx="1"/>
          </p:nvPr>
        </p:nvSpPr>
        <p:spPr>
          <a:xfrm>
            <a:off x="1676400" y="2525801"/>
            <a:ext cx="9736231" cy="372612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i-FI" dirty="0"/>
          </a:p>
        </p:txBody>
      </p:sp>
    </p:spTree>
    <p:extLst>
      <p:ext uri="{BB962C8B-B14F-4D97-AF65-F5344CB8AC3E}">
        <p14:creationId xmlns:p14="http://schemas.microsoft.com/office/powerpoint/2010/main" val="113354101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ck | Cowberry - Title and text">
    <p:spTree>
      <p:nvGrpSpPr>
        <p:cNvPr id="1" name=""/>
        <p:cNvGrpSpPr/>
        <p:nvPr/>
      </p:nvGrpSpPr>
      <p:grpSpPr>
        <a:xfrm>
          <a:off x="0" y="0"/>
          <a:ext cx="0" cy="0"/>
          <a:chOff x="0" y="0"/>
          <a:chExt cx="0" cy="0"/>
        </a:xfrm>
      </p:grpSpPr>
      <p:pic>
        <p:nvPicPr>
          <p:cNvPr id="5" name="Kuva 4">
            <a:extLst>
              <a:ext uri="{FF2B5EF4-FFF2-40B4-BE49-F238E27FC236}">
                <a16:creationId xmlns:a16="http://schemas.microsoft.com/office/drawing/2014/main" id="{257891E5-E585-AE47-A825-164A41F4A27D}"/>
              </a:ext>
            </a:extLst>
          </p:cNvPr>
          <p:cNvPicPr>
            <a:picLocks noChangeAspect="1"/>
          </p:cNvPicPr>
          <p:nvPr userDrawn="1"/>
        </p:nvPicPr>
        <p:blipFill>
          <a:blip r:embed="rId2"/>
          <a:srcRect/>
          <a:stretch/>
        </p:blipFill>
        <p:spPr>
          <a:xfrm>
            <a:off x="0" y="-1307"/>
            <a:ext cx="12192000" cy="6851650"/>
          </a:xfrm>
          <a:prstGeom prst="rect">
            <a:avLst/>
          </a:prstGeom>
        </p:spPr>
      </p:pic>
      <p:sp>
        <p:nvSpPr>
          <p:cNvPr id="7" name="Otsikko 6">
            <a:extLst>
              <a:ext uri="{FF2B5EF4-FFF2-40B4-BE49-F238E27FC236}">
                <a16:creationId xmlns:a16="http://schemas.microsoft.com/office/drawing/2014/main" id="{9078949D-D458-B94D-94E1-C0C946155902}"/>
              </a:ext>
            </a:extLst>
          </p:cNvPr>
          <p:cNvSpPr>
            <a:spLocks noGrp="1"/>
          </p:cNvSpPr>
          <p:nvPr>
            <p:ph type="title"/>
          </p:nvPr>
        </p:nvSpPr>
        <p:spPr/>
        <p:txBody>
          <a:bodyPr/>
          <a:lstStyle/>
          <a:p>
            <a:r>
              <a:rPr lang="en-US"/>
              <a:t>Click to edit Master title style</a:t>
            </a:r>
            <a:endParaRPr lang="fi-FI" dirty="0"/>
          </a:p>
        </p:txBody>
      </p:sp>
      <p:pic>
        <p:nvPicPr>
          <p:cNvPr id="6" name="Kuva 5" descr="Kuva, joka sisältää kohteen piirtäminen&#10;&#10;Kuvaus luotu automaattisesti">
            <a:extLst>
              <a:ext uri="{FF2B5EF4-FFF2-40B4-BE49-F238E27FC236}">
                <a16:creationId xmlns:a16="http://schemas.microsoft.com/office/drawing/2014/main" id="{C037CC56-6CC1-BD4A-AC03-D6D6FB883E0A}"/>
              </a:ext>
            </a:extLst>
          </p:cNvPr>
          <p:cNvPicPr>
            <a:picLocks noChangeAspect="1"/>
          </p:cNvPicPr>
          <p:nvPr userDrawn="1"/>
        </p:nvPicPr>
        <p:blipFill>
          <a:blip r:embed="rId3"/>
          <a:stretch>
            <a:fillRect/>
          </a:stretch>
        </p:blipFill>
        <p:spPr>
          <a:xfrm>
            <a:off x="10672355" y="267650"/>
            <a:ext cx="1065510" cy="468000"/>
          </a:xfrm>
          <a:prstGeom prst="rect">
            <a:avLst/>
          </a:prstGeom>
        </p:spPr>
      </p:pic>
      <p:sp>
        <p:nvSpPr>
          <p:cNvPr id="10" name="Tekstin paikkamerkki 4">
            <a:extLst>
              <a:ext uri="{FF2B5EF4-FFF2-40B4-BE49-F238E27FC236}">
                <a16:creationId xmlns:a16="http://schemas.microsoft.com/office/drawing/2014/main" id="{D470BEBF-5C2F-4940-A186-77B02D17A6AF}"/>
              </a:ext>
            </a:extLst>
          </p:cNvPr>
          <p:cNvSpPr>
            <a:spLocks noGrp="1"/>
          </p:cNvSpPr>
          <p:nvPr>
            <p:ph type="body" sz="quarter" idx="11" hasCustomPrompt="1"/>
          </p:nvPr>
        </p:nvSpPr>
        <p:spPr>
          <a:xfrm>
            <a:off x="1774825" y="1544491"/>
            <a:ext cx="9637806" cy="205974"/>
          </a:xfrm>
        </p:spPr>
        <p:txBody>
          <a:bodyPr lIns="0" bIns="0" anchor="ctr" anchorCtr="0">
            <a:noAutofit/>
          </a:bodyPr>
          <a:lstStyle>
            <a:lvl1pPr marL="0" indent="0">
              <a:buFontTx/>
              <a:buNone/>
              <a:defRPr sz="1400" b="0"/>
            </a:lvl1pPr>
          </a:lstStyle>
          <a:p>
            <a:pPr lvl="0"/>
            <a:r>
              <a:rPr lang="fi-FI" dirty="0"/>
              <a:t>MUOKKAA TEKSTIN PERUSTYYLEJÄ NAPSAUTTAMALLA</a:t>
            </a:r>
          </a:p>
        </p:txBody>
      </p:sp>
      <p:sp>
        <p:nvSpPr>
          <p:cNvPr id="11" name="Suorakulmio 10">
            <a:extLst>
              <a:ext uri="{FF2B5EF4-FFF2-40B4-BE49-F238E27FC236}">
                <a16:creationId xmlns:a16="http://schemas.microsoft.com/office/drawing/2014/main" id="{DA9B0CE3-D981-2249-84F1-3F6BA993B37F}"/>
              </a:ext>
            </a:extLst>
          </p:cNvPr>
          <p:cNvSpPr/>
          <p:nvPr userDrawn="1"/>
        </p:nvSpPr>
        <p:spPr>
          <a:xfrm>
            <a:off x="1012073" y="1608159"/>
            <a:ext cx="520001" cy="108000"/>
          </a:xfrm>
          <a:prstGeom prst="rect">
            <a:avLst/>
          </a:prstGeom>
          <a:solidFill>
            <a:srgbClr val="23B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8" name="Tekstin paikkamerkki 2">
            <a:extLst>
              <a:ext uri="{FF2B5EF4-FFF2-40B4-BE49-F238E27FC236}">
                <a16:creationId xmlns:a16="http://schemas.microsoft.com/office/drawing/2014/main" id="{834A2B8D-D4F6-704F-9B1A-B72CCDD07A2E}"/>
              </a:ext>
            </a:extLst>
          </p:cNvPr>
          <p:cNvSpPr>
            <a:spLocks noGrp="1"/>
          </p:cNvSpPr>
          <p:nvPr>
            <p:ph idx="1"/>
          </p:nvPr>
        </p:nvSpPr>
        <p:spPr>
          <a:xfrm>
            <a:off x="1676400" y="2525801"/>
            <a:ext cx="9736231" cy="372612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i-FI" dirty="0"/>
          </a:p>
        </p:txBody>
      </p:sp>
    </p:spTree>
    <p:extLst>
      <p:ext uri="{BB962C8B-B14F-4D97-AF65-F5344CB8AC3E}">
        <p14:creationId xmlns:p14="http://schemas.microsoft.com/office/powerpoint/2010/main" val="3581134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ck | Section break">
    <p:spTree>
      <p:nvGrpSpPr>
        <p:cNvPr id="1" name=""/>
        <p:cNvGrpSpPr/>
        <p:nvPr/>
      </p:nvGrpSpPr>
      <p:grpSpPr>
        <a:xfrm>
          <a:off x="0" y="0"/>
          <a:ext cx="0" cy="0"/>
          <a:chOff x="0" y="0"/>
          <a:chExt cx="0" cy="0"/>
        </a:xfrm>
      </p:grpSpPr>
      <p:sp>
        <p:nvSpPr>
          <p:cNvPr id="4" name="Suorakulmio 3">
            <a:extLst>
              <a:ext uri="{FF2B5EF4-FFF2-40B4-BE49-F238E27FC236}">
                <a16:creationId xmlns:a16="http://schemas.microsoft.com/office/drawing/2014/main" id="{08AF4064-44D0-B143-BF86-C13C59AAD72C}"/>
              </a:ext>
            </a:extLst>
          </p:cNvPr>
          <p:cNvSpPr/>
          <p:nvPr userDrawn="1"/>
        </p:nvSpPr>
        <p:spPr>
          <a:xfrm>
            <a:off x="-1" y="1589733"/>
            <a:ext cx="6502401" cy="247694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2" name="Otsikko 1">
            <a:extLst>
              <a:ext uri="{FF2B5EF4-FFF2-40B4-BE49-F238E27FC236}">
                <a16:creationId xmlns:a16="http://schemas.microsoft.com/office/drawing/2014/main" id="{F863E617-64D6-EC40-9329-D969D96E9785}"/>
              </a:ext>
            </a:extLst>
          </p:cNvPr>
          <p:cNvSpPr>
            <a:spLocks noGrp="1"/>
          </p:cNvSpPr>
          <p:nvPr>
            <p:ph type="ctrTitle"/>
          </p:nvPr>
        </p:nvSpPr>
        <p:spPr>
          <a:xfrm>
            <a:off x="902770" y="4733751"/>
            <a:ext cx="9601200" cy="712615"/>
          </a:xfrm>
        </p:spPr>
        <p:txBody>
          <a:bodyPr wrap="none" anchor="t" anchorCtr="0">
            <a:noAutofit/>
          </a:bodyPr>
          <a:lstStyle>
            <a:lvl1pPr algn="l">
              <a:defRPr sz="6000"/>
            </a:lvl1pPr>
          </a:lstStyle>
          <a:p>
            <a:r>
              <a:rPr lang="en-US"/>
              <a:t>Click to edit Master title style</a:t>
            </a:r>
            <a:endParaRPr lang="fi-FI" dirty="0"/>
          </a:p>
        </p:txBody>
      </p:sp>
      <p:sp>
        <p:nvSpPr>
          <p:cNvPr id="3" name="Alaotsikko 2">
            <a:extLst>
              <a:ext uri="{FF2B5EF4-FFF2-40B4-BE49-F238E27FC236}">
                <a16:creationId xmlns:a16="http://schemas.microsoft.com/office/drawing/2014/main" id="{D0C07929-F6C2-BC40-BF90-D0A792EC8B4B}"/>
              </a:ext>
            </a:extLst>
          </p:cNvPr>
          <p:cNvSpPr>
            <a:spLocks noGrp="1"/>
          </p:cNvSpPr>
          <p:nvPr>
            <p:ph type="subTitle" idx="1"/>
          </p:nvPr>
        </p:nvSpPr>
        <p:spPr>
          <a:xfrm>
            <a:off x="935426" y="5565645"/>
            <a:ext cx="9601200" cy="413908"/>
          </a:xfrm>
        </p:spPr>
        <p:txBody>
          <a:bodyPr>
            <a:normAutofit/>
          </a:bodyPr>
          <a:lstStyle>
            <a:lvl1pPr marL="0" indent="0" algn="l">
              <a:buNone/>
              <a:defRPr sz="1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fi-FI" dirty="0"/>
          </a:p>
        </p:txBody>
      </p:sp>
      <p:sp>
        <p:nvSpPr>
          <p:cNvPr id="9" name="Suorakulmio 8">
            <a:extLst>
              <a:ext uri="{FF2B5EF4-FFF2-40B4-BE49-F238E27FC236}">
                <a16:creationId xmlns:a16="http://schemas.microsoft.com/office/drawing/2014/main" id="{43F0461C-FF74-D546-959D-DC63A29E5E38}"/>
              </a:ext>
            </a:extLst>
          </p:cNvPr>
          <p:cNvSpPr/>
          <p:nvPr userDrawn="1"/>
        </p:nvSpPr>
        <p:spPr>
          <a:xfrm>
            <a:off x="1012406" y="4454656"/>
            <a:ext cx="654118" cy="146304"/>
          </a:xfrm>
          <a:prstGeom prst="rect">
            <a:avLst/>
          </a:prstGeom>
          <a:solidFill>
            <a:srgbClr val="23B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10" name="Kuvan paikkamerkki 2">
            <a:extLst>
              <a:ext uri="{FF2B5EF4-FFF2-40B4-BE49-F238E27FC236}">
                <a16:creationId xmlns:a16="http://schemas.microsoft.com/office/drawing/2014/main" id="{15B804CA-6A49-3544-9B22-05109DB84DCA}"/>
              </a:ext>
            </a:extLst>
          </p:cNvPr>
          <p:cNvSpPr>
            <a:spLocks noGrp="1"/>
          </p:cNvSpPr>
          <p:nvPr>
            <p:ph type="pic" idx="10"/>
          </p:nvPr>
        </p:nvSpPr>
        <p:spPr>
          <a:xfrm>
            <a:off x="0" y="0"/>
            <a:ext cx="12192000" cy="387966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fi-FI"/>
          </a:p>
        </p:txBody>
      </p:sp>
      <p:pic>
        <p:nvPicPr>
          <p:cNvPr id="12" name="Kuva 11" descr="Kuva, joka sisältää kohteen piirtäminen&#10;&#10;Kuvaus luotu automaattisesti">
            <a:extLst>
              <a:ext uri="{FF2B5EF4-FFF2-40B4-BE49-F238E27FC236}">
                <a16:creationId xmlns:a16="http://schemas.microsoft.com/office/drawing/2014/main" id="{05C49B9F-25DE-6141-9DA3-DE04A8521AB3}"/>
              </a:ext>
            </a:extLst>
          </p:cNvPr>
          <p:cNvPicPr>
            <a:picLocks noChangeAspect="1"/>
          </p:cNvPicPr>
          <p:nvPr userDrawn="1"/>
        </p:nvPicPr>
        <p:blipFill>
          <a:blip r:embed="rId2"/>
          <a:stretch>
            <a:fillRect/>
          </a:stretch>
        </p:blipFill>
        <p:spPr>
          <a:xfrm>
            <a:off x="10672355" y="267650"/>
            <a:ext cx="1065510" cy="468000"/>
          </a:xfrm>
          <a:prstGeom prst="rect">
            <a:avLst/>
          </a:prstGeom>
        </p:spPr>
      </p:pic>
    </p:spTree>
    <p:extLst>
      <p:ext uri="{BB962C8B-B14F-4D97-AF65-F5344CB8AC3E}">
        <p14:creationId xmlns:p14="http://schemas.microsoft.com/office/powerpoint/2010/main" val="1843099964"/>
      </p:ext>
    </p:extLst>
  </p:cSld>
  <p:clrMapOvr>
    <a:masterClrMapping/>
  </p:clrMapOvr>
  <p:extLst>
    <p:ext uri="{DCECCB84-F9BA-43D5-87BE-67443E8EF086}">
      <p15:sldGuideLst xmlns:p15="http://schemas.microsoft.com/office/powerpoint/2012/main"/>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lack | Picture and text box">
    <p:spTree>
      <p:nvGrpSpPr>
        <p:cNvPr id="1" name=""/>
        <p:cNvGrpSpPr/>
        <p:nvPr/>
      </p:nvGrpSpPr>
      <p:grpSpPr>
        <a:xfrm>
          <a:off x="0" y="0"/>
          <a:ext cx="0" cy="0"/>
          <a:chOff x="0" y="0"/>
          <a:chExt cx="0" cy="0"/>
        </a:xfrm>
      </p:grpSpPr>
      <p:sp>
        <p:nvSpPr>
          <p:cNvPr id="5" name="Kuvan paikkamerkki 4">
            <a:extLst>
              <a:ext uri="{FF2B5EF4-FFF2-40B4-BE49-F238E27FC236}">
                <a16:creationId xmlns:a16="http://schemas.microsoft.com/office/drawing/2014/main" id="{07054270-04AF-5B45-90A5-7758E8027E64}"/>
              </a:ext>
            </a:extLst>
          </p:cNvPr>
          <p:cNvSpPr>
            <a:spLocks noGrp="1"/>
          </p:cNvSpPr>
          <p:nvPr>
            <p:ph type="pic" sz="quarter" idx="11"/>
          </p:nvPr>
        </p:nvSpPr>
        <p:spPr>
          <a:xfrm>
            <a:off x="0" y="0"/>
            <a:ext cx="12192000" cy="6858000"/>
          </a:xfrm>
          <a:solidFill>
            <a:schemeClr val="bg1">
              <a:lumMod val="75000"/>
              <a:lumOff val="25000"/>
            </a:schemeClr>
          </a:solidFill>
        </p:spPr>
        <p:txBody>
          <a:bodyPr/>
          <a:lstStyle>
            <a:lvl1pPr marL="0" indent="0">
              <a:buNone/>
              <a:defRPr/>
            </a:lvl1pPr>
          </a:lstStyle>
          <a:p>
            <a:r>
              <a:rPr lang="en-US"/>
              <a:t>Click icon to add picture</a:t>
            </a:r>
            <a:endParaRPr lang="fi-FI" dirty="0"/>
          </a:p>
        </p:txBody>
      </p:sp>
      <p:pic>
        <p:nvPicPr>
          <p:cNvPr id="8" name="Kuva 7" descr="Kuva, joka sisältää kohteen piirtäminen&#10;&#10;Kuvaus luotu automaattisesti">
            <a:extLst>
              <a:ext uri="{FF2B5EF4-FFF2-40B4-BE49-F238E27FC236}">
                <a16:creationId xmlns:a16="http://schemas.microsoft.com/office/drawing/2014/main" id="{B5121B37-9D23-8B4D-BA4A-4F4960F1D823}"/>
              </a:ext>
            </a:extLst>
          </p:cNvPr>
          <p:cNvPicPr>
            <a:picLocks noChangeAspect="1"/>
          </p:cNvPicPr>
          <p:nvPr userDrawn="1"/>
        </p:nvPicPr>
        <p:blipFill>
          <a:blip r:embed="rId2"/>
          <a:stretch>
            <a:fillRect/>
          </a:stretch>
        </p:blipFill>
        <p:spPr>
          <a:xfrm>
            <a:off x="10672355" y="267650"/>
            <a:ext cx="1065510" cy="468000"/>
          </a:xfrm>
          <a:prstGeom prst="rect">
            <a:avLst/>
          </a:prstGeom>
        </p:spPr>
      </p:pic>
      <p:sp>
        <p:nvSpPr>
          <p:cNvPr id="6" name="Tekstiruutu 5">
            <a:extLst>
              <a:ext uri="{FF2B5EF4-FFF2-40B4-BE49-F238E27FC236}">
                <a16:creationId xmlns:a16="http://schemas.microsoft.com/office/drawing/2014/main" id="{38A9A2C1-A622-EB4F-8F54-DFD4B94609C4}"/>
              </a:ext>
            </a:extLst>
          </p:cNvPr>
          <p:cNvSpPr txBox="1"/>
          <p:nvPr userDrawn="1"/>
        </p:nvSpPr>
        <p:spPr>
          <a:xfrm>
            <a:off x="1007722" y="-534567"/>
            <a:ext cx="4576082" cy="7848302"/>
          </a:xfrm>
          <a:prstGeom prst="rect">
            <a:avLst/>
          </a:prstGeom>
          <a:solidFill>
            <a:schemeClr val="bg1"/>
          </a:solidFill>
        </p:spPr>
        <p:txBody>
          <a:bodyPr wrap="square" rtlCol="0">
            <a:spAutoFit/>
          </a:bodyPr>
          <a:lstStyle/>
          <a:p>
            <a:r>
              <a:rPr lang="fi-FI"/>
              <a:t>x</a:t>
            </a:r>
          </a:p>
          <a:p>
            <a:endParaRPr lang="fi-FI"/>
          </a:p>
          <a:p>
            <a:endParaRPr lang="fi-FI"/>
          </a:p>
          <a:p>
            <a:endParaRPr lang="fi-FI"/>
          </a:p>
          <a:p>
            <a:endParaRPr lang="fi-FI"/>
          </a:p>
          <a:p>
            <a:endParaRPr lang="fi-FI"/>
          </a:p>
          <a:p>
            <a:endParaRPr lang="fi-FI"/>
          </a:p>
          <a:p>
            <a:endParaRPr lang="fi-FI"/>
          </a:p>
          <a:p>
            <a:endParaRPr lang="fi-FI"/>
          </a:p>
          <a:p>
            <a:endParaRPr lang="fi-FI"/>
          </a:p>
          <a:p>
            <a:endParaRPr lang="fi-FI"/>
          </a:p>
          <a:p>
            <a:endParaRPr lang="fi-FI"/>
          </a:p>
          <a:p>
            <a:endParaRPr lang="fi-FI"/>
          </a:p>
          <a:p>
            <a:endParaRPr lang="fi-FI"/>
          </a:p>
          <a:p>
            <a:endParaRPr lang="fi-FI"/>
          </a:p>
          <a:p>
            <a:endParaRPr lang="fi-FI"/>
          </a:p>
          <a:p>
            <a:endParaRPr lang="fi-FI"/>
          </a:p>
          <a:p>
            <a:endParaRPr lang="fi-FI"/>
          </a:p>
          <a:p>
            <a:endParaRPr lang="fi-FI"/>
          </a:p>
          <a:p>
            <a:endParaRPr lang="fi-FI"/>
          </a:p>
          <a:p>
            <a:endParaRPr lang="fi-FI"/>
          </a:p>
          <a:p>
            <a:endParaRPr lang="fi-FI"/>
          </a:p>
          <a:p>
            <a:endParaRPr lang="fi-FI"/>
          </a:p>
          <a:p>
            <a:endParaRPr lang="fi-FI"/>
          </a:p>
          <a:p>
            <a:endParaRPr lang="fi-FI"/>
          </a:p>
          <a:p>
            <a:endParaRPr lang="fi-FI"/>
          </a:p>
          <a:p>
            <a:endParaRPr lang="fi-FI"/>
          </a:p>
          <a:p>
            <a:endParaRPr lang="fi-FI"/>
          </a:p>
        </p:txBody>
      </p:sp>
      <p:sp>
        <p:nvSpPr>
          <p:cNvPr id="15" name="Kuvan paikkamerkki 14">
            <a:extLst>
              <a:ext uri="{FF2B5EF4-FFF2-40B4-BE49-F238E27FC236}">
                <a16:creationId xmlns:a16="http://schemas.microsoft.com/office/drawing/2014/main" id="{9518384A-8F93-0842-81E2-3B5FF05AB7E1}"/>
              </a:ext>
            </a:extLst>
          </p:cNvPr>
          <p:cNvSpPr>
            <a:spLocks noGrp="1"/>
          </p:cNvSpPr>
          <p:nvPr>
            <p:ph type="pic" sz="quarter" idx="12" hasCustomPrompt="1"/>
          </p:nvPr>
        </p:nvSpPr>
        <p:spPr>
          <a:xfrm>
            <a:off x="1008629" y="-650753"/>
            <a:ext cx="4575175" cy="7964488"/>
          </a:xfrm>
          <a:solidFill>
            <a:schemeClr val="bg1"/>
          </a:solidFill>
        </p:spPr>
        <p:txBody>
          <a:bodyPr/>
          <a:lstStyle>
            <a:lvl1pPr marL="0" indent="0">
              <a:buNone/>
              <a:defRPr>
                <a:solidFill>
                  <a:schemeClr val="bg1"/>
                </a:solidFill>
              </a:defRPr>
            </a:lvl1pPr>
          </a:lstStyle>
          <a:p>
            <a:r>
              <a:rPr lang="fi-FI" dirty="0"/>
              <a:t>x</a:t>
            </a:r>
          </a:p>
        </p:txBody>
      </p:sp>
      <p:sp>
        <p:nvSpPr>
          <p:cNvPr id="4" name="Text Placeholder 3">
            <a:extLst>
              <a:ext uri="{FF2B5EF4-FFF2-40B4-BE49-F238E27FC236}">
                <a16:creationId xmlns:a16="http://schemas.microsoft.com/office/drawing/2014/main" id="{E046454E-6A45-1F4A-8546-DE798F779387}"/>
              </a:ext>
            </a:extLst>
          </p:cNvPr>
          <p:cNvSpPr>
            <a:spLocks noGrp="1"/>
          </p:cNvSpPr>
          <p:nvPr>
            <p:ph type="body" sz="quarter" idx="14" hasCustomPrompt="1"/>
          </p:nvPr>
        </p:nvSpPr>
        <p:spPr>
          <a:xfrm>
            <a:off x="1329644" y="2681586"/>
            <a:ext cx="3932237" cy="3893520"/>
          </a:xfrm>
        </p:spPr>
        <p:txBody>
          <a:bodyPr/>
          <a:lstStyle>
            <a:lvl1pPr>
              <a:lnSpc>
                <a:spcPct val="120000"/>
              </a:lnSpc>
              <a:spcBef>
                <a:spcPts val="400"/>
              </a:spcBef>
              <a:spcAft>
                <a:spcPts val="100"/>
              </a:spcAft>
              <a:defRPr/>
            </a:lvl1pPr>
            <a:lvl2pPr>
              <a:lnSpc>
                <a:spcPct val="120000"/>
              </a:lnSpc>
              <a:spcBef>
                <a:spcPts val="400"/>
              </a:spcBef>
              <a:spcAft>
                <a:spcPts val="100"/>
              </a:spcAft>
              <a:buFontTx/>
              <a:buBlip>
                <a:blip r:embed="rId3"/>
              </a:buBlip>
              <a:defRPr/>
            </a:lvl2pPr>
            <a:lvl3pPr>
              <a:lnSpc>
                <a:spcPct val="120000"/>
              </a:lnSpc>
              <a:spcBef>
                <a:spcPts val="400"/>
              </a:spcBef>
              <a:spcAft>
                <a:spcPts val="100"/>
              </a:spcAft>
              <a:defRPr/>
            </a:lvl3pPr>
            <a:lvl4pPr>
              <a:lnSpc>
                <a:spcPct val="120000"/>
              </a:lnSpc>
              <a:spcBef>
                <a:spcPts val="400"/>
              </a:spcBef>
              <a:spcAft>
                <a:spcPts val="100"/>
              </a:spcAft>
              <a:defRPr/>
            </a:lvl4pPr>
            <a:lvl5pPr>
              <a:lnSpc>
                <a:spcPct val="120000"/>
              </a:lnSpc>
              <a:spcBef>
                <a:spcPts val="400"/>
              </a:spcBef>
              <a:spcAft>
                <a:spcPts val="100"/>
              </a:spcAft>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FI"/>
          </a:p>
        </p:txBody>
      </p:sp>
      <p:sp>
        <p:nvSpPr>
          <p:cNvPr id="9" name="Otsikko 1">
            <a:extLst>
              <a:ext uri="{FF2B5EF4-FFF2-40B4-BE49-F238E27FC236}">
                <a16:creationId xmlns:a16="http://schemas.microsoft.com/office/drawing/2014/main" id="{22617806-3C20-7241-A1A8-0C9D287EDFB4}"/>
              </a:ext>
            </a:extLst>
          </p:cNvPr>
          <p:cNvSpPr>
            <a:spLocks noGrp="1"/>
          </p:cNvSpPr>
          <p:nvPr>
            <p:ph type="title"/>
          </p:nvPr>
        </p:nvSpPr>
        <p:spPr>
          <a:xfrm>
            <a:off x="1329645" y="1296545"/>
            <a:ext cx="4088003" cy="1250171"/>
          </a:xfrm>
        </p:spPr>
        <p:txBody>
          <a:bodyPr wrap="square" anchor="t">
            <a:normAutofit/>
          </a:bodyPr>
          <a:lstStyle>
            <a:lvl1pPr>
              <a:lnSpc>
                <a:spcPts val="3400"/>
              </a:lnSpc>
              <a:defRPr sz="3200">
                <a:solidFill>
                  <a:schemeClr val="tx1"/>
                </a:solidFill>
              </a:defRPr>
            </a:lvl1pPr>
          </a:lstStyle>
          <a:p>
            <a:r>
              <a:rPr lang="en-US"/>
              <a:t>Click to edit Master title style</a:t>
            </a:r>
            <a:endParaRPr lang="fi-FI" dirty="0"/>
          </a:p>
        </p:txBody>
      </p:sp>
      <p:sp>
        <p:nvSpPr>
          <p:cNvPr id="10" name="Suorakulmio 9">
            <a:extLst>
              <a:ext uri="{FF2B5EF4-FFF2-40B4-BE49-F238E27FC236}">
                <a16:creationId xmlns:a16="http://schemas.microsoft.com/office/drawing/2014/main" id="{9C9018A7-9E9D-1A41-98CA-83FFF10F0421}"/>
              </a:ext>
            </a:extLst>
          </p:cNvPr>
          <p:cNvSpPr/>
          <p:nvPr userDrawn="1"/>
        </p:nvSpPr>
        <p:spPr>
          <a:xfrm>
            <a:off x="1447383" y="1023438"/>
            <a:ext cx="520001" cy="108000"/>
          </a:xfrm>
          <a:prstGeom prst="rect">
            <a:avLst/>
          </a:prstGeom>
          <a:solidFill>
            <a:srgbClr val="23B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Tree>
    <p:extLst>
      <p:ext uri="{BB962C8B-B14F-4D97-AF65-F5344CB8AC3E}">
        <p14:creationId xmlns:p14="http://schemas.microsoft.com/office/powerpoint/2010/main" val="2341911817"/>
      </p:ext>
    </p:extLst>
  </p:cSld>
  <p:clrMapOvr>
    <a:overrideClrMapping bg1="dk1" tx1="lt1" bg2="dk2" tx2="lt2" accent1="accent1" accent2="accent2" accent3="accent3" accent4="accent4" accent5="accent5" accent6="accent6" hlink="hlink" folHlink="folHlink"/>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ck | Comparison - Two columns">
    <p:spTree>
      <p:nvGrpSpPr>
        <p:cNvPr id="1" name=""/>
        <p:cNvGrpSpPr/>
        <p:nvPr/>
      </p:nvGrpSpPr>
      <p:grpSpPr>
        <a:xfrm>
          <a:off x="0" y="0"/>
          <a:ext cx="0" cy="0"/>
          <a:chOff x="0" y="0"/>
          <a:chExt cx="0" cy="0"/>
        </a:xfrm>
      </p:grpSpPr>
      <p:sp>
        <p:nvSpPr>
          <p:cNvPr id="3" name="Tekstin paikkamerkki 2">
            <a:extLst>
              <a:ext uri="{FF2B5EF4-FFF2-40B4-BE49-F238E27FC236}">
                <a16:creationId xmlns:a16="http://schemas.microsoft.com/office/drawing/2014/main" id="{FA5CAA61-E2CD-E94C-870F-44414EBD3278}"/>
              </a:ext>
            </a:extLst>
          </p:cNvPr>
          <p:cNvSpPr>
            <a:spLocks noGrp="1"/>
          </p:cNvSpPr>
          <p:nvPr>
            <p:ph type="body" idx="1"/>
          </p:nvPr>
        </p:nvSpPr>
        <p:spPr>
          <a:xfrm>
            <a:off x="6281928" y="2525700"/>
            <a:ext cx="5157787" cy="594741"/>
          </a:xfrm>
        </p:spPr>
        <p:txBody>
          <a:bodyPr bIns="0" anchor="b">
            <a:noAutofit/>
          </a:bodyPr>
          <a:lstStyle>
            <a:lvl1pPr marL="0" indent="0">
              <a:lnSpc>
                <a:spcPct val="90000"/>
              </a:lnSpc>
              <a:buNone/>
              <a:defRPr sz="18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Content Placeholder 7">
            <a:extLst>
              <a:ext uri="{FF2B5EF4-FFF2-40B4-BE49-F238E27FC236}">
                <a16:creationId xmlns:a16="http://schemas.microsoft.com/office/drawing/2014/main" id="{42EB66A7-9004-2C43-B043-23E249115514}"/>
              </a:ext>
            </a:extLst>
          </p:cNvPr>
          <p:cNvSpPr>
            <a:spLocks noGrp="1"/>
          </p:cNvSpPr>
          <p:nvPr>
            <p:ph sz="quarter" idx="13" hasCustomPrompt="1"/>
          </p:nvPr>
        </p:nvSpPr>
        <p:spPr>
          <a:xfrm>
            <a:off x="927100" y="3300096"/>
            <a:ext cx="5157786" cy="3073203"/>
          </a:xfrm>
        </p:spPr>
        <p:txBody>
          <a:bodyPr/>
          <a:lstStyle>
            <a:lvl1pPr>
              <a:lnSpc>
                <a:spcPts val="2200"/>
              </a:lnSpc>
              <a:defRPr/>
            </a:lvl1pPr>
            <a:lvl2pPr>
              <a:lnSpc>
                <a:spcPts val="1900"/>
              </a:lnSpc>
              <a:buFontTx/>
              <a:buBlip>
                <a:blip r:embed="rId2"/>
              </a:buBlip>
              <a:defRPr/>
            </a:lvl2pPr>
            <a:lvl3pPr>
              <a:lnSpc>
                <a:spcPts val="1600"/>
              </a:lnSpc>
              <a:defRPr/>
            </a:lvl3pPr>
            <a:lvl4pPr>
              <a:lnSpc>
                <a:spcPts val="1600"/>
              </a:lnSpc>
              <a:defRPr/>
            </a:lvl4pPr>
            <a:lvl5pPr>
              <a:lnSpc>
                <a:spcPts val="1600"/>
              </a:lnSpc>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FI"/>
          </a:p>
        </p:txBody>
      </p:sp>
      <p:sp>
        <p:nvSpPr>
          <p:cNvPr id="14" name="Content Placeholder 7">
            <a:extLst>
              <a:ext uri="{FF2B5EF4-FFF2-40B4-BE49-F238E27FC236}">
                <a16:creationId xmlns:a16="http://schemas.microsoft.com/office/drawing/2014/main" id="{6D34A219-A206-1C4C-8D8A-C844E11777A3}"/>
              </a:ext>
            </a:extLst>
          </p:cNvPr>
          <p:cNvSpPr>
            <a:spLocks noGrp="1"/>
          </p:cNvSpPr>
          <p:nvPr>
            <p:ph sz="quarter" idx="14" hasCustomPrompt="1"/>
          </p:nvPr>
        </p:nvSpPr>
        <p:spPr>
          <a:xfrm>
            <a:off x="6281929" y="3300096"/>
            <a:ext cx="5157786" cy="3073203"/>
          </a:xfrm>
        </p:spPr>
        <p:txBody>
          <a:bodyPr/>
          <a:lstStyle>
            <a:lvl2pPr>
              <a:buFontTx/>
              <a:buBlip>
                <a:blip r:embed="rId2"/>
              </a:buBlip>
              <a:defRPr/>
            </a:lvl2pPr>
            <a:lvl3pPr>
              <a:lnSpc>
                <a:spcPts val="1600"/>
              </a:lnSpc>
              <a:defRPr/>
            </a:lvl3pPr>
            <a:lvl4pPr>
              <a:lnSpc>
                <a:spcPts val="1600"/>
              </a:lnSpc>
              <a:defRPr/>
            </a:lvl4pPr>
            <a:lvl5pPr>
              <a:lnSpc>
                <a:spcPts val="1600"/>
              </a:lnSpc>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      </a:t>
            </a:r>
            <a:endParaRPr lang="en-FI"/>
          </a:p>
        </p:txBody>
      </p:sp>
      <p:sp>
        <p:nvSpPr>
          <p:cNvPr id="9" name="Tekstin paikkamerkki 4">
            <a:extLst>
              <a:ext uri="{FF2B5EF4-FFF2-40B4-BE49-F238E27FC236}">
                <a16:creationId xmlns:a16="http://schemas.microsoft.com/office/drawing/2014/main" id="{E9934A8A-1DCB-B54A-98E2-68889477C9B2}"/>
              </a:ext>
            </a:extLst>
          </p:cNvPr>
          <p:cNvSpPr>
            <a:spLocks noGrp="1"/>
          </p:cNvSpPr>
          <p:nvPr>
            <p:ph type="body" sz="quarter" idx="11" hasCustomPrompt="1"/>
          </p:nvPr>
        </p:nvSpPr>
        <p:spPr>
          <a:xfrm>
            <a:off x="1774825" y="1544491"/>
            <a:ext cx="9637806" cy="205974"/>
          </a:xfrm>
        </p:spPr>
        <p:txBody>
          <a:bodyPr lIns="0" bIns="0" anchor="ctr" anchorCtr="0">
            <a:noAutofit/>
          </a:bodyPr>
          <a:lstStyle>
            <a:lvl1pPr marL="0" indent="0">
              <a:buFontTx/>
              <a:buNone/>
              <a:defRPr sz="1400" b="0"/>
            </a:lvl1pPr>
          </a:lstStyle>
          <a:p>
            <a:pPr lvl="0"/>
            <a:r>
              <a:rPr lang="fi-FI" dirty="0"/>
              <a:t>MUOKKAA TEKSTIN PERUSTYYLEJÄ NAPSAUTTAMALLA</a:t>
            </a:r>
          </a:p>
        </p:txBody>
      </p:sp>
      <p:sp>
        <p:nvSpPr>
          <p:cNvPr id="10" name="Otsikko 6">
            <a:extLst>
              <a:ext uri="{FF2B5EF4-FFF2-40B4-BE49-F238E27FC236}">
                <a16:creationId xmlns:a16="http://schemas.microsoft.com/office/drawing/2014/main" id="{F9655337-6CD1-7D4B-96D4-FFCD0C27AF44}"/>
              </a:ext>
            </a:extLst>
          </p:cNvPr>
          <p:cNvSpPr>
            <a:spLocks noGrp="1"/>
          </p:cNvSpPr>
          <p:nvPr>
            <p:ph type="title"/>
          </p:nvPr>
        </p:nvSpPr>
        <p:spPr>
          <a:xfrm>
            <a:off x="897031" y="1884955"/>
            <a:ext cx="10515600" cy="468479"/>
          </a:xfrm>
        </p:spPr>
        <p:txBody>
          <a:bodyPr/>
          <a:lstStyle/>
          <a:p>
            <a:r>
              <a:rPr lang="en-US"/>
              <a:t>Click to edit Master title style</a:t>
            </a:r>
            <a:endParaRPr lang="fi-FI" dirty="0"/>
          </a:p>
        </p:txBody>
      </p:sp>
      <p:sp>
        <p:nvSpPr>
          <p:cNvPr id="12" name="Tekstin paikkamerkki 2">
            <a:extLst>
              <a:ext uri="{FF2B5EF4-FFF2-40B4-BE49-F238E27FC236}">
                <a16:creationId xmlns:a16="http://schemas.microsoft.com/office/drawing/2014/main" id="{0F71078E-2CBB-3F4E-ADBC-9012E22855F8}"/>
              </a:ext>
            </a:extLst>
          </p:cNvPr>
          <p:cNvSpPr>
            <a:spLocks noGrp="1"/>
          </p:cNvSpPr>
          <p:nvPr>
            <p:ph type="body" idx="15"/>
          </p:nvPr>
        </p:nvSpPr>
        <p:spPr>
          <a:xfrm>
            <a:off x="897031" y="2525700"/>
            <a:ext cx="5157787" cy="594741"/>
          </a:xfrm>
        </p:spPr>
        <p:txBody>
          <a:bodyPr bIns="0" anchor="b">
            <a:noAutofit/>
          </a:bodyPr>
          <a:lstStyle>
            <a:lvl1pPr marL="0" indent="0">
              <a:lnSpc>
                <a:spcPct val="90000"/>
              </a:lnSpc>
              <a:buNone/>
              <a:defRPr sz="18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Tree>
    <p:extLst>
      <p:ext uri="{BB962C8B-B14F-4D97-AF65-F5344CB8AC3E}">
        <p14:creationId xmlns:p14="http://schemas.microsoft.com/office/powerpoint/2010/main" val="21640385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tro 2 - Always the first slide">
    <p:spTree>
      <p:nvGrpSpPr>
        <p:cNvPr id="1" name=""/>
        <p:cNvGrpSpPr/>
        <p:nvPr/>
      </p:nvGrpSpPr>
      <p:grpSpPr>
        <a:xfrm>
          <a:off x="0" y="0"/>
          <a:ext cx="0" cy="0"/>
          <a:chOff x="0" y="0"/>
          <a:chExt cx="0" cy="0"/>
        </a:xfrm>
      </p:grpSpPr>
      <p:pic>
        <p:nvPicPr>
          <p:cNvPr id="4" name="Kuva 3" descr="Kuva, joka sisältää kohteen kasvi, lehti, saniainen, vihreä&#10;&#10;Kuvaus luotu automaattisesti">
            <a:extLst>
              <a:ext uri="{FF2B5EF4-FFF2-40B4-BE49-F238E27FC236}">
                <a16:creationId xmlns:a16="http://schemas.microsoft.com/office/drawing/2014/main" id="{5AF51AB2-74BE-7D47-927D-E452C462FA60}"/>
              </a:ext>
            </a:extLst>
          </p:cNvPr>
          <p:cNvPicPr>
            <a:picLocks noChangeAspect="1"/>
          </p:cNvPicPr>
          <p:nvPr userDrawn="1"/>
        </p:nvPicPr>
        <p:blipFill>
          <a:blip r:embed="rId2"/>
          <a:stretch>
            <a:fillRect/>
          </a:stretch>
        </p:blipFill>
        <p:spPr>
          <a:xfrm>
            <a:off x="0" y="3175"/>
            <a:ext cx="12192000" cy="6851650"/>
          </a:xfrm>
          <a:prstGeom prst="rect">
            <a:avLst/>
          </a:prstGeom>
        </p:spPr>
      </p:pic>
    </p:spTree>
    <p:extLst>
      <p:ext uri="{BB962C8B-B14F-4D97-AF65-F5344CB8AC3E}">
        <p14:creationId xmlns:p14="http://schemas.microsoft.com/office/powerpoint/2010/main" val="377729849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ack | Table">
    <p:spTree>
      <p:nvGrpSpPr>
        <p:cNvPr id="1" name=""/>
        <p:cNvGrpSpPr/>
        <p:nvPr/>
      </p:nvGrpSpPr>
      <p:grpSpPr>
        <a:xfrm>
          <a:off x="0" y="0"/>
          <a:ext cx="0" cy="0"/>
          <a:chOff x="0" y="0"/>
          <a:chExt cx="0" cy="0"/>
        </a:xfrm>
      </p:grpSpPr>
      <p:sp>
        <p:nvSpPr>
          <p:cNvPr id="7" name="Otsikko 6">
            <a:extLst>
              <a:ext uri="{FF2B5EF4-FFF2-40B4-BE49-F238E27FC236}">
                <a16:creationId xmlns:a16="http://schemas.microsoft.com/office/drawing/2014/main" id="{9078949D-D458-B94D-94E1-C0C946155902}"/>
              </a:ext>
            </a:extLst>
          </p:cNvPr>
          <p:cNvSpPr>
            <a:spLocks noGrp="1"/>
          </p:cNvSpPr>
          <p:nvPr>
            <p:ph type="title"/>
          </p:nvPr>
        </p:nvSpPr>
        <p:spPr/>
        <p:txBody>
          <a:bodyPr/>
          <a:lstStyle/>
          <a:p>
            <a:r>
              <a:rPr lang="en-US"/>
              <a:t>Click to edit Master title style</a:t>
            </a:r>
            <a:endParaRPr lang="fi-FI"/>
          </a:p>
        </p:txBody>
      </p:sp>
      <p:sp>
        <p:nvSpPr>
          <p:cNvPr id="4" name="Table Placeholder 3">
            <a:extLst>
              <a:ext uri="{FF2B5EF4-FFF2-40B4-BE49-F238E27FC236}">
                <a16:creationId xmlns:a16="http://schemas.microsoft.com/office/drawing/2014/main" id="{9F3D9319-FEA8-D849-A58C-CF7B7D36AEDC}"/>
              </a:ext>
            </a:extLst>
          </p:cNvPr>
          <p:cNvSpPr>
            <a:spLocks noGrp="1"/>
          </p:cNvSpPr>
          <p:nvPr>
            <p:ph type="tbl" sz="quarter" idx="12"/>
          </p:nvPr>
        </p:nvSpPr>
        <p:spPr>
          <a:xfrm>
            <a:off x="896938" y="2519271"/>
            <a:ext cx="10515600" cy="3998408"/>
          </a:xfrm>
        </p:spPr>
        <p:txBody>
          <a:bodyPr/>
          <a:lstStyle/>
          <a:p>
            <a:r>
              <a:rPr lang="en-US"/>
              <a:t>Click icon to add table</a:t>
            </a:r>
            <a:endParaRPr lang="en-FI"/>
          </a:p>
        </p:txBody>
      </p:sp>
      <p:pic>
        <p:nvPicPr>
          <p:cNvPr id="6" name="Kuva 5" descr="Kuva, joka sisältää kohteen piirtäminen&#10;&#10;Kuvaus luotu automaattisesti">
            <a:extLst>
              <a:ext uri="{FF2B5EF4-FFF2-40B4-BE49-F238E27FC236}">
                <a16:creationId xmlns:a16="http://schemas.microsoft.com/office/drawing/2014/main" id="{31A360B1-D50F-864F-876F-88CAEAE1B993}"/>
              </a:ext>
            </a:extLst>
          </p:cNvPr>
          <p:cNvPicPr>
            <a:picLocks noChangeAspect="1"/>
          </p:cNvPicPr>
          <p:nvPr userDrawn="1"/>
        </p:nvPicPr>
        <p:blipFill>
          <a:blip r:embed="rId2"/>
          <a:stretch>
            <a:fillRect/>
          </a:stretch>
        </p:blipFill>
        <p:spPr>
          <a:xfrm>
            <a:off x="10672355" y="267650"/>
            <a:ext cx="1065510" cy="468000"/>
          </a:xfrm>
          <a:prstGeom prst="rect">
            <a:avLst/>
          </a:prstGeom>
        </p:spPr>
      </p:pic>
      <p:sp>
        <p:nvSpPr>
          <p:cNvPr id="8" name="Suorakulmio 7">
            <a:extLst>
              <a:ext uri="{FF2B5EF4-FFF2-40B4-BE49-F238E27FC236}">
                <a16:creationId xmlns:a16="http://schemas.microsoft.com/office/drawing/2014/main" id="{33DD6130-A819-7745-A126-85B07EFDD593}"/>
              </a:ext>
            </a:extLst>
          </p:cNvPr>
          <p:cNvSpPr/>
          <p:nvPr userDrawn="1"/>
        </p:nvSpPr>
        <p:spPr>
          <a:xfrm>
            <a:off x="1012073" y="1608159"/>
            <a:ext cx="520001" cy="108000"/>
          </a:xfrm>
          <a:prstGeom prst="rect">
            <a:avLst/>
          </a:prstGeom>
          <a:solidFill>
            <a:srgbClr val="23B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9" name="Tekstin paikkamerkki 4">
            <a:extLst>
              <a:ext uri="{FF2B5EF4-FFF2-40B4-BE49-F238E27FC236}">
                <a16:creationId xmlns:a16="http://schemas.microsoft.com/office/drawing/2014/main" id="{8A7D4283-E5BA-A741-810C-A5A2A1A52958}"/>
              </a:ext>
            </a:extLst>
          </p:cNvPr>
          <p:cNvSpPr>
            <a:spLocks noGrp="1"/>
          </p:cNvSpPr>
          <p:nvPr>
            <p:ph type="body" sz="quarter" idx="11" hasCustomPrompt="1"/>
          </p:nvPr>
        </p:nvSpPr>
        <p:spPr>
          <a:xfrm>
            <a:off x="1774825" y="1544491"/>
            <a:ext cx="9637806" cy="205974"/>
          </a:xfrm>
        </p:spPr>
        <p:txBody>
          <a:bodyPr lIns="0" bIns="0" anchor="ctr" anchorCtr="0">
            <a:noAutofit/>
          </a:bodyPr>
          <a:lstStyle>
            <a:lvl1pPr marL="0" indent="0">
              <a:buFontTx/>
              <a:buNone/>
              <a:defRPr sz="1400" b="0"/>
            </a:lvl1pPr>
          </a:lstStyle>
          <a:p>
            <a:pPr lvl="0"/>
            <a:r>
              <a:rPr lang="fi-FI" dirty="0"/>
              <a:t>MUOKKAA TEKSTIN PERUSTYYLEJÄ NAPSAUTTAMALLA</a:t>
            </a:r>
          </a:p>
        </p:txBody>
      </p:sp>
    </p:spTree>
    <p:extLst>
      <p:ext uri="{BB962C8B-B14F-4D97-AF65-F5344CB8AC3E}">
        <p14:creationId xmlns:p14="http://schemas.microsoft.com/office/powerpoint/2010/main" val="3770122557"/>
      </p:ext>
    </p:extLst>
  </p:cSld>
  <p:clrMapOvr>
    <a:masterClrMapping/>
  </p:clrMapOvr>
  <p:extLst>
    <p:ext uri="{DCECCB84-F9BA-43D5-87BE-67443E8EF086}">
      <p15:sldGuideLst xmlns:p15="http://schemas.microsoft.com/office/powerpoint/2012/main"/>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lack | Chart">
    <p:spTree>
      <p:nvGrpSpPr>
        <p:cNvPr id="1" name=""/>
        <p:cNvGrpSpPr/>
        <p:nvPr/>
      </p:nvGrpSpPr>
      <p:grpSpPr>
        <a:xfrm>
          <a:off x="0" y="0"/>
          <a:ext cx="0" cy="0"/>
          <a:chOff x="0" y="0"/>
          <a:chExt cx="0" cy="0"/>
        </a:xfrm>
      </p:grpSpPr>
      <p:pic>
        <p:nvPicPr>
          <p:cNvPr id="5" name="Kuva 4">
            <a:extLst>
              <a:ext uri="{FF2B5EF4-FFF2-40B4-BE49-F238E27FC236}">
                <a16:creationId xmlns:a16="http://schemas.microsoft.com/office/drawing/2014/main" id="{257891E5-E585-AE47-A825-164A41F4A27D}"/>
              </a:ext>
            </a:extLst>
          </p:cNvPr>
          <p:cNvPicPr>
            <a:picLocks noChangeAspect="1"/>
          </p:cNvPicPr>
          <p:nvPr userDrawn="1"/>
        </p:nvPicPr>
        <p:blipFill>
          <a:blip r:embed="rId2"/>
          <a:srcRect/>
          <a:stretch/>
        </p:blipFill>
        <p:spPr>
          <a:xfrm>
            <a:off x="0" y="6350"/>
            <a:ext cx="12192000" cy="6851650"/>
          </a:xfrm>
          <a:prstGeom prst="rect">
            <a:avLst/>
          </a:prstGeom>
        </p:spPr>
      </p:pic>
      <p:sp>
        <p:nvSpPr>
          <p:cNvPr id="7" name="Otsikko 6">
            <a:extLst>
              <a:ext uri="{FF2B5EF4-FFF2-40B4-BE49-F238E27FC236}">
                <a16:creationId xmlns:a16="http://schemas.microsoft.com/office/drawing/2014/main" id="{9078949D-D458-B94D-94E1-C0C946155902}"/>
              </a:ext>
            </a:extLst>
          </p:cNvPr>
          <p:cNvSpPr>
            <a:spLocks noGrp="1"/>
          </p:cNvSpPr>
          <p:nvPr>
            <p:ph type="title"/>
          </p:nvPr>
        </p:nvSpPr>
        <p:spPr/>
        <p:txBody>
          <a:bodyPr/>
          <a:lstStyle/>
          <a:p>
            <a:r>
              <a:rPr lang="en-US"/>
              <a:t>Click to edit Master title style</a:t>
            </a:r>
            <a:endParaRPr lang="fi-FI" dirty="0"/>
          </a:p>
        </p:txBody>
      </p:sp>
      <p:pic>
        <p:nvPicPr>
          <p:cNvPr id="6" name="Kuva 5" descr="Kuva, joka sisältää kohteen piirtäminen&#10;&#10;Kuvaus luotu automaattisesti">
            <a:extLst>
              <a:ext uri="{FF2B5EF4-FFF2-40B4-BE49-F238E27FC236}">
                <a16:creationId xmlns:a16="http://schemas.microsoft.com/office/drawing/2014/main" id="{C037CC56-6CC1-BD4A-AC03-D6D6FB883E0A}"/>
              </a:ext>
            </a:extLst>
          </p:cNvPr>
          <p:cNvPicPr>
            <a:picLocks noChangeAspect="1"/>
          </p:cNvPicPr>
          <p:nvPr userDrawn="1"/>
        </p:nvPicPr>
        <p:blipFill>
          <a:blip r:embed="rId3"/>
          <a:stretch>
            <a:fillRect/>
          </a:stretch>
        </p:blipFill>
        <p:spPr>
          <a:xfrm>
            <a:off x="10672355" y="267650"/>
            <a:ext cx="1065510" cy="468000"/>
          </a:xfrm>
          <a:prstGeom prst="rect">
            <a:avLst/>
          </a:prstGeom>
        </p:spPr>
      </p:pic>
      <p:sp>
        <p:nvSpPr>
          <p:cNvPr id="3" name="Chart Placeholder 2">
            <a:extLst>
              <a:ext uri="{FF2B5EF4-FFF2-40B4-BE49-F238E27FC236}">
                <a16:creationId xmlns:a16="http://schemas.microsoft.com/office/drawing/2014/main" id="{6F759D64-1364-9B4A-913B-9AD87899EF31}"/>
              </a:ext>
            </a:extLst>
          </p:cNvPr>
          <p:cNvSpPr>
            <a:spLocks noGrp="1"/>
          </p:cNvSpPr>
          <p:nvPr>
            <p:ph type="chart" sz="quarter" idx="12"/>
          </p:nvPr>
        </p:nvSpPr>
        <p:spPr>
          <a:xfrm>
            <a:off x="896938" y="2519270"/>
            <a:ext cx="10515600" cy="3972985"/>
          </a:xfrm>
        </p:spPr>
        <p:txBody>
          <a:bodyPr/>
          <a:lstStyle/>
          <a:p>
            <a:r>
              <a:rPr lang="en-US"/>
              <a:t>Click icon to add chart</a:t>
            </a:r>
            <a:endParaRPr lang="en-FI"/>
          </a:p>
        </p:txBody>
      </p:sp>
      <p:sp>
        <p:nvSpPr>
          <p:cNvPr id="9" name="Tekstin paikkamerkki 4">
            <a:extLst>
              <a:ext uri="{FF2B5EF4-FFF2-40B4-BE49-F238E27FC236}">
                <a16:creationId xmlns:a16="http://schemas.microsoft.com/office/drawing/2014/main" id="{3FB4F49D-00F0-BE43-89D8-EA3AD63BB732}"/>
              </a:ext>
            </a:extLst>
          </p:cNvPr>
          <p:cNvSpPr>
            <a:spLocks noGrp="1"/>
          </p:cNvSpPr>
          <p:nvPr>
            <p:ph type="body" sz="quarter" idx="11"/>
          </p:nvPr>
        </p:nvSpPr>
        <p:spPr>
          <a:xfrm>
            <a:off x="1774825" y="1544491"/>
            <a:ext cx="9637806" cy="205974"/>
          </a:xfrm>
        </p:spPr>
        <p:txBody>
          <a:bodyPr lIns="0" bIns="0" anchor="ctr" anchorCtr="0">
            <a:noAutofit/>
          </a:bodyPr>
          <a:lstStyle>
            <a:lvl1pPr marL="0" indent="0">
              <a:buFontTx/>
              <a:buNone/>
              <a:defRPr sz="1400" b="0"/>
            </a:lvl1pPr>
          </a:lstStyle>
          <a:p>
            <a:pPr lvl="0"/>
            <a:r>
              <a:rPr lang="en-US"/>
              <a:t>Click to edit Master text styles</a:t>
            </a:r>
          </a:p>
        </p:txBody>
      </p:sp>
      <p:sp>
        <p:nvSpPr>
          <p:cNvPr id="10" name="Suorakulmio 9">
            <a:extLst>
              <a:ext uri="{FF2B5EF4-FFF2-40B4-BE49-F238E27FC236}">
                <a16:creationId xmlns:a16="http://schemas.microsoft.com/office/drawing/2014/main" id="{5369AEDD-C7EF-CF45-93A6-0F16CAC369EA}"/>
              </a:ext>
            </a:extLst>
          </p:cNvPr>
          <p:cNvSpPr/>
          <p:nvPr userDrawn="1"/>
        </p:nvSpPr>
        <p:spPr>
          <a:xfrm>
            <a:off x="1012073" y="1608159"/>
            <a:ext cx="520001" cy="108000"/>
          </a:xfrm>
          <a:prstGeom prst="rect">
            <a:avLst/>
          </a:prstGeom>
          <a:solidFill>
            <a:srgbClr val="23B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Tree>
    <p:extLst>
      <p:ext uri="{BB962C8B-B14F-4D97-AF65-F5344CB8AC3E}">
        <p14:creationId xmlns:p14="http://schemas.microsoft.com/office/powerpoint/2010/main" val="106407571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Quote - 1">
    <p:spTree>
      <p:nvGrpSpPr>
        <p:cNvPr id="1" name=""/>
        <p:cNvGrpSpPr/>
        <p:nvPr/>
      </p:nvGrpSpPr>
      <p:grpSpPr>
        <a:xfrm>
          <a:off x="0" y="0"/>
          <a:ext cx="0" cy="0"/>
          <a:chOff x="0" y="0"/>
          <a:chExt cx="0" cy="0"/>
        </a:xfrm>
      </p:grpSpPr>
      <p:pic>
        <p:nvPicPr>
          <p:cNvPr id="7" name="Kuva 6">
            <a:extLst>
              <a:ext uri="{FF2B5EF4-FFF2-40B4-BE49-F238E27FC236}">
                <a16:creationId xmlns:a16="http://schemas.microsoft.com/office/drawing/2014/main" id="{9ED62816-BB75-CA4E-BC70-2AFA647A1DCF}"/>
              </a:ext>
            </a:extLst>
          </p:cNvPr>
          <p:cNvPicPr>
            <a:picLocks noChangeAspect="1"/>
          </p:cNvPicPr>
          <p:nvPr userDrawn="1"/>
        </p:nvPicPr>
        <p:blipFill>
          <a:blip r:embed="rId2"/>
          <a:srcRect/>
          <a:stretch/>
        </p:blipFill>
        <p:spPr>
          <a:xfrm>
            <a:off x="0" y="0"/>
            <a:ext cx="12192000" cy="6858000"/>
          </a:xfrm>
          <a:prstGeom prst="rect">
            <a:avLst/>
          </a:prstGeom>
        </p:spPr>
      </p:pic>
      <p:pic>
        <p:nvPicPr>
          <p:cNvPr id="8" name="Kuva 7" descr="Kuva, joka sisältää kohteen piirtäminen&#10;&#10;Kuvaus luotu automaattisesti">
            <a:extLst>
              <a:ext uri="{FF2B5EF4-FFF2-40B4-BE49-F238E27FC236}">
                <a16:creationId xmlns:a16="http://schemas.microsoft.com/office/drawing/2014/main" id="{A44B395A-A297-7446-8E8C-77CD1BB56169}"/>
              </a:ext>
            </a:extLst>
          </p:cNvPr>
          <p:cNvPicPr>
            <a:picLocks noChangeAspect="1"/>
          </p:cNvPicPr>
          <p:nvPr userDrawn="1"/>
        </p:nvPicPr>
        <p:blipFill>
          <a:blip r:embed="rId3"/>
          <a:stretch>
            <a:fillRect/>
          </a:stretch>
        </p:blipFill>
        <p:spPr>
          <a:xfrm>
            <a:off x="10672355" y="267650"/>
            <a:ext cx="1065510" cy="468000"/>
          </a:xfrm>
          <a:prstGeom prst="rect">
            <a:avLst/>
          </a:prstGeom>
        </p:spPr>
      </p:pic>
      <p:pic>
        <p:nvPicPr>
          <p:cNvPr id="13" name="Kuva 12">
            <a:extLst>
              <a:ext uri="{FF2B5EF4-FFF2-40B4-BE49-F238E27FC236}">
                <a16:creationId xmlns:a16="http://schemas.microsoft.com/office/drawing/2014/main" id="{93DCAEA1-E78D-5649-A1EB-C7DDE29E1690}"/>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942321" y="1754884"/>
            <a:ext cx="869383" cy="711313"/>
          </a:xfrm>
          <a:prstGeom prst="rect">
            <a:avLst/>
          </a:prstGeom>
        </p:spPr>
      </p:pic>
      <p:sp>
        <p:nvSpPr>
          <p:cNvPr id="9" name="Tekstin paikkamerkki 10">
            <a:extLst>
              <a:ext uri="{FF2B5EF4-FFF2-40B4-BE49-F238E27FC236}">
                <a16:creationId xmlns:a16="http://schemas.microsoft.com/office/drawing/2014/main" id="{92F8974B-6345-3347-8050-607169C22DBD}"/>
              </a:ext>
            </a:extLst>
          </p:cNvPr>
          <p:cNvSpPr>
            <a:spLocks noGrp="1"/>
          </p:cNvSpPr>
          <p:nvPr>
            <p:ph type="body" sz="quarter" idx="10"/>
          </p:nvPr>
        </p:nvSpPr>
        <p:spPr>
          <a:xfrm>
            <a:off x="942321" y="2906204"/>
            <a:ext cx="6111621" cy="1085223"/>
          </a:xfrm>
        </p:spPr>
        <p:txBody>
          <a:bodyPr tIns="108000">
            <a:noAutofit/>
          </a:bodyPr>
          <a:lstStyle>
            <a:lvl1pPr marL="0" indent="0">
              <a:lnSpc>
                <a:spcPct val="100000"/>
              </a:lnSpc>
              <a:buFontTx/>
              <a:buNone/>
              <a:defRPr sz="2400"/>
            </a:lvl1pPr>
          </a:lstStyle>
          <a:p>
            <a:pPr lvl="0"/>
            <a:r>
              <a:rPr lang="en-US"/>
              <a:t>Click to edit Master text styles</a:t>
            </a:r>
          </a:p>
        </p:txBody>
      </p:sp>
      <p:sp>
        <p:nvSpPr>
          <p:cNvPr id="10" name="Tekstin paikkamerkki 10">
            <a:extLst>
              <a:ext uri="{FF2B5EF4-FFF2-40B4-BE49-F238E27FC236}">
                <a16:creationId xmlns:a16="http://schemas.microsoft.com/office/drawing/2014/main" id="{28374634-A5A3-5241-944D-B72B978EC1DC}"/>
              </a:ext>
            </a:extLst>
          </p:cNvPr>
          <p:cNvSpPr>
            <a:spLocks noGrp="1"/>
          </p:cNvSpPr>
          <p:nvPr>
            <p:ph type="body" sz="quarter" idx="11"/>
          </p:nvPr>
        </p:nvSpPr>
        <p:spPr>
          <a:xfrm>
            <a:off x="942321" y="4160128"/>
            <a:ext cx="6111621" cy="1085223"/>
          </a:xfrm>
        </p:spPr>
        <p:txBody>
          <a:bodyPr tIns="108000">
            <a:noAutofit/>
          </a:bodyPr>
          <a:lstStyle>
            <a:lvl1pPr marL="0" indent="0">
              <a:lnSpc>
                <a:spcPct val="100000"/>
              </a:lnSpc>
              <a:buFontTx/>
              <a:buNone/>
              <a:defRPr sz="1500" b="0"/>
            </a:lvl1pPr>
          </a:lstStyle>
          <a:p>
            <a:pPr lvl="0"/>
            <a:r>
              <a:rPr lang="en-US"/>
              <a:t>Click to edit Master text styles</a:t>
            </a:r>
          </a:p>
        </p:txBody>
      </p:sp>
    </p:spTree>
    <p:extLst>
      <p:ext uri="{BB962C8B-B14F-4D97-AF65-F5344CB8AC3E}">
        <p14:creationId xmlns:p14="http://schemas.microsoft.com/office/powerpoint/2010/main" val="18313943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Quote - 2">
    <p:spTree>
      <p:nvGrpSpPr>
        <p:cNvPr id="1" name=""/>
        <p:cNvGrpSpPr/>
        <p:nvPr/>
      </p:nvGrpSpPr>
      <p:grpSpPr>
        <a:xfrm>
          <a:off x="0" y="0"/>
          <a:ext cx="0" cy="0"/>
          <a:chOff x="0" y="0"/>
          <a:chExt cx="0" cy="0"/>
        </a:xfrm>
      </p:grpSpPr>
      <p:pic>
        <p:nvPicPr>
          <p:cNvPr id="7" name="Kuva 6">
            <a:extLst>
              <a:ext uri="{FF2B5EF4-FFF2-40B4-BE49-F238E27FC236}">
                <a16:creationId xmlns:a16="http://schemas.microsoft.com/office/drawing/2014/main" id="{9ED62816-BB75-CA4E-BC70-2AFA647A1DCF}"/>
              </a:ext>
            </a:extLst>
          </p:cNvPr>
          <p:cNvPicPr>
            <a:picLocks noChangeAspect="1"/>
          </p:cNvPicPr>
          <p:nvPr userDrawn="1"/>
        </p:nvPicPr>
        <p:blipFill>
          <a:blip r:embed="rId2"/>
          <a:srcRect/>
          <a:stretch/>
        </p:blipFill>
        <p:spPr>
          <a:xfrm>
            <a:off x="0" y="0"/>
            <a:ext cx="12192000" cy="6858000"/>
          </a:xfrm>
          <a:prstGeom prst="rect">
            <a:avLst/>
          </a:prstGeom>
        </p:spPr>
      </p:pic>
      <p:pic>
        <p:nvPicPr>
          <p:cNvPr id="8" name="Kuva 7" descr="Kuva, joka sisältää kohteen piirtäminen&#10;&#10;Kuvaus luotu automaattisesti">
            <a:extLst>
              <a:ext uri="{FF2B5EF4-FFF2-40B4-BE49-F238E27FC236}">
                <a16:creationId xmlns:a16="http://schemas.microsoft.com/office/drawing/2014/main" id="{A44B395A-A297-7446-8E8C-77CD1BB56169}"/>
              </a:ext>
            </a:extLst>
          </p:cNvPr>
          <p:cNvPicPr>
            <a:picLocks noChangeAspect="1"/>
          </p:cNvPicPr>
          <p:nvPr userDrawn="1"/>
        </p:nvPicPr>
        <p:blipFill>
          <a:blip r:embed="rId3"/>
          <a:stretch>
            <a:fillRect/>
          </a:stretch>
        </p:blipFill>
        <p:spPr>
          <a:xfrm>
            <a:off x="10672355" y="267650"/>
            <a:ext cx="1065510" cy="468000"/>
          </a:xfrm>
          <a:prstGeom prst="rect">
            <a:avLst/>
          </a:prstGeom>
        </p:spPr>
      </p:pic>
      <p:pic>
        <p:nvPicPr>
          <p:cNvPr id="13" name="Kuva 12">
            <a:extLst>
              <a:ext uri="{FF2B5EF4-FFF2-40B4-BE49-F238E27FC236}">
                <a16:creationId xmlns:a16="http://schemas.microsoft.com/office/drawing/2014/main" id="{93DCAEA1-E78D-5649-A1EB-C7DDE29E1690}"/>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1019175" y="2586777"/>
            <a:ext cx="869383" cy="711313"/>
          </a:xfrm>
          <a:prstGeom prst="rect">
            <a:avLst/>
          </a:prstGeom>
        </p:spPr>
      </p:pic>
      <p:sp>
        <p:nvSpPr>
          <p:cNvPr id="14" name="Tekstiruutu 13">
            <a:extLst>
              <a:ext uri="{FF2B5EF4-FFF2-40B4-BE49-F238E27FC236}">
                <a16:creationId xmlns:a16="http://schemas.microsoft.com/office/drawing/2014/main" id="{77E1C3E8-BDE9-6A49-85BA-550376CCB48B}"/>
              </a:ext>
            </a:extLst>
          </p:cNvPr>
          <p:cNvSpPr txBox="1"/>
          <p:nvPr userDrawn="1"/>
        </p:nvSpPr>
        <p:spPr>
          <a:xfrm>
            <a:off x="1019175" y="4592791"/>
            <a:ext cx="4815840" cy="268793"/>
          </a:xfrm>
          <a:prstGeom prst="rect">
            <a:avLst/>
          </a:prstGeom>
          <a:noFill/>
        </p:spPr>
        <p:txBody>
          <a:bodyPr wrap="square" lIns="0" tIns="0" rtlCol="0">
            <a:noAutofit/>
          </a:bodyPr>
          <a:lstStyle/>
          <a:p>
            <a:endParaRPr lang="fi-FI" sz="1500" baseline="0"/>
          </a:p>
        </p:txBody>
      </p:sp>
      <p:sp>
        <p:nvSpPr>
          <p:cNvPr id="9" name="Tekstin paikkamerkki 10">
            <a:extLst>
              <a:ext uri="{FF2B5EF4-FFF2-40B4-BE49-F238E27FC236}">
                <a16:creationId xmlns:a16="http://schemas.microsoft.com/office/drawing/2014/main" id="{92F8974B-6345-3347-8050-607169C22DBD}"/>
              </a:ext>
            </a:extLst>
          </p:cNvPr>
          <p:cNvSpPr>
            <a:spLocks noGrp="1"/>
          </p:cNvSpPr>
          <p:nvPr>
            <p:ph type="body" sz="quarter" idx="10"/>
          </p:nvPr>
        </p:nvSpPr>
        <p:spPr>
          <a:xfrm>
            <a:off x="942321" y="3298090"/>
            <a:ext cx="6111621" cy="1085223"/>
          </a:xfrm>
        </p:spPr>
        <p:txBody>
          <a:bodyPr tIns="108000">
            <a:noAutofit/>
          </a:bodyPr>
          <a:lstStyle>
            <a:lvl1pPr marL="0" indent="0">
              <a:lnSpc>
                <a:spcPct val="100000"/>
              </a:lnSpc>
              <a:buFontTx/>
              <a:buNone/>
              <a:defRPr sz="2400"/>
            </a:lvl1pPr>
          </a:lstStyle>
          <a:p>
            <a:pPr lvl="0"/>
            <a:r>
              <a:rPr lang="en-US"/>
              <a:t>Click to edit Master text styles</a:t>
            </a:r>
          </a:p>
        </p:txBody>
      </p:sp>
      <p:sp>
        <p:nvSpPr>
          <p:cNvPr id="11" name="Tekstin paikkamerkki 10">
            <a:extLst>
              <a:ext uri="{FF2B5EF4-FFF2-40B4-BE49-F238E27FC236}">
                <a16:creationId xmlns:a16="http://schemas.microsoft.com/office/drawing/2014/main" id="{84911E18-B2A8-B54D-A3A9-A88F62AFA898}"/>
              </a:ext>
            </a:extLst>
          </p:cNvPr>
          <p:cNvSpPr>
            <a:spLocks noGrp="1"/>
          </p:cNvSpPr>
          <p:nvPr>
            <p:ph type="body" sz="quarter" idx="11"/>
          </p:nvPr>
        </p:nvSpPr>
        <p:spPr>
          <a:xfrm>
            <a:off x="942320" y="4535433"/>
            <a:ext cx="6111621" cy="1085223"/>
          </a:xfrm>
        </p:spPr>
        <p:txBody>
          <a:bodyPr tIns="108000">
            <a:noAutofit/>
          </a:bodyPr>
          <a:lstStyle>
            <a:lvl1pPr marL="0" indent="0">
              <a:lnSpc>
                <a:spcPct val="100000"/>
              </a:lnSpc>
              <a:buFontTx/>
              <a:buNone/>
              <a:defRPr sz="1500" b="0"/>
            </a:lvl1pPr>
          </a:lstStyle>
          <a:p>
            <a:pPr lvl="0"/>
            <a:r>
              <a:rPr lang="en-US"/>
              <a:t>Click to edit Master text styles</a:t>
            </a:r>
          </a:p>
        </p:txBody>
      </p:sp>
    </p:spTree>
    <p:extLst>
      <p:ext uri="{BB962C8B-B14F-4D97-AF65-F5344CB8AC3E}">
        <p14:creationId xmlns:p14="http://schemas.microsoft.com/office/powerpoint/2010/main" val="288251014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ck background">
    <p:spTree>
      <p:nvGrpSpPr>
        <p:cNvPr id="1" name=""/>
        <p:cNvGrpSpPr/>
        <p:nvPr/>
      </p:nvGrpSpPr>
      <p:grpSpPr>
        <a:xfrm>
          <a:off x="0" y="0"/>
          <a:ext cx="0" cy="0"/>
          <a:chOff x="0" y="0"/>
          <a:chExt cx="0" cy="0"/>
        </a:xfrm>
      </p:grpSpPr>
      <p:sp>
        <p:nvSpPr>
          <p:cNvPr id="2" name="Suorakulmio 1">
            <a:extLst>
              <a:ext uri="{FF2B5EF4-FFF2-40B4-BE49-F238E27FC236}">
                <a16:creationId xmlns:a16="http://schemas.microsoft.com/office/drawing/2014/main" id="{DFC70F94-D09E-9A4A-8A5F-233A18DB919E}"/>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7" name="Otsikko 6">
            <a:extLst>
              <a:ext uri="{FF2B5EF4-FFF2-40B4-BE49-F238E27FC236}">
                <a16:creationId xmlns:a16="http://schemas.microsoft.com/office/drawing/2014/main" id="{9078949D-D458-B94D-94E1-C0C946155902}"/>
              </a:ext>
            </a:extLst>
          </p:cNvPr>
          <p:cNvSpPr>
            <a:spLocks noGrp="1"/>
          </p:cNvSpPr>
          <p:nvPr>
            <p:ph type="title"/>
          </p:nvPr>
        </p:nvSpPr>
        <p:spPr>
          <a:xfrm>
            <a:off x="897031" y="937292"/>
            <a:ext cx="10515600" cy="468479"/>
          </a:xfrm>
        </p:spPr>
        <p:txBody>
          <a:bodyPr/>
          <a:lstStyle/>
          <a:p>
            <a:r>
              <a:rPr lang="en-US"/>
              <a:t>Click to edit Master title style</a:t>
            </a:r>
            <a:endParaRPr lang="fi-FI" dirty="0"/>
          </a:p>
        </p:txBody>
      </p:sp>
      <p:pic>
        <p:nvPicPr>
          <p:cNvPr id="6" name="Kuva 5" descr="Kuva, joka sisältää kohteen piirtäminen&#10;&#10;Kuvaus luotu automaattisesti">
            <a:extLst>
              <a:ext uri="{FF2B5EF4-FFF2-40B4-BE49-F238E27FC236}">
                <a16:creationId xmlns:a16="http://schemas.microsoft.com/office/drawing/2014/main" id="{31A360B1-D50F-864F-876F-88CAEAE1B993}"/>
              </a:ext>
            </a:extLst>
          </p:cNvPr>
          <p:cNvPicPr>
            <a:picLocks noChangeAspect="1"/>
          </p:cNvPicPr>
          <p:nvPr userDrawn="1"/>
        </p:nvPicPr>
        <p:blipFill>
          <a:blip r:embed="rId2"/>
          <a:stretch>
            <a:fillRect/>
          </a:stretch>
        </p:blipFill>
        <p:spPr>
          <a:xfrm>
            <a:off x="10672355" y="267650"/>
            <a:ext cx="1065510" cy="468000"/>
          </a:xfrm>
          <a:prstGeom prst="rect">
            <a:avLst/>
          </a:prstGeom>
        </p:spPr>
      </p:pic>
      <p:sp>
        <p:nvSpPr>
          <p:cNvPr id="8" name="Suorakulmio 7">
            <a:extLst>
              <a:ext uri="{FF2B5EF4-FFF2-40B4-BE49-F238E27FC236}">
                <a16:creationId xmlns:a16="http://schemas.microsoft.com/office/drawing/2014/main" id="{33DD6130-A819-7745-A126-85B07EFDD593}"/>
              </a:ext>
            </a:extLst>
          </p:cNvPr>
          <p:cNvSpPr/>
          <p:nvPr userDrawn="1"/>
        </p:nvSpPr>
        <p:spPr>
          <a:xfrm>
            <a:off x="1012073" y="1608159"/>
            <a:ext cx="520001" cy="108000"/>
          </a:xfrm>
          <a:prstGeom prst="rect">
            <a:avLst/>
          </a:prstGeom>
          <a:solidFill>
            <a:srgbClr val="23B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9" name="Text Placeholder 2">
            <a:extLst>
              <a:ext uri="{FF2B5EF4-FFF2-40B4-BE49-F238E27FC236}">
                <a16:creationId xmlns:a16="http://schemas.microsoft.com/office/drawing/2014/main" id="{A30ECF65-C4EB-314E-82BD-F1ED13FE0587}"/>
              </a:ext>
            </a:extLst>
          </p:cNvPr>
          <p:cNvSpPr>
            <a:spLocks noGrp="1"/>
          </p:cNvSpPr>
          <p:nvPr>
            <p:ph type="body" sz="quarter" idx="12" hasCustomPrompt="1"/>
          </p:nvPr>
        </p:nvSpPr>
        <p:spPr>
          <a:xfrm>
            <a:off x="1702526" y="1931803"/>
            <a:ext cx="9710105" cy="4240243"/>
          </a:xfrm>
        </p:spPr>
        <p:txBody>
          <a:bodyPr/>
          <a:lstStyle>
            <a:lvl2pPr>
              <a:buFontTx/>
              <a:buBlip>
                <a:blip r:embed="rId3"/>
              </a:buBlip>
              <a:defRPr/>
            </a:lvl2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FI"/>
          </a:p>
        </p:txBody>
      </p:sp>
      <p:sp>
        <p:nvSpPr>
          <p:cNvPr id="10" name="Tekstin paikkamerkki 4">
            <a:extLst>
              <a:ext uri="{FF2B5EF4-FFF2-40B4-BE49-F238E27FC236}">
                <a16:creationId xmlns:a16="http://schemas.microsoft.com/office/drawing/2014/main" id="{F29FA346-9324-564F-B194-A7381C2EA93D}"/>
              </a:ext>
            </a:extLst>
          </p:cNvPr>
          <p:cNvSpPr>
            <a:spLocks noGrp="1"/>
          </p:cNvSpPr>
          <p:nvPr>
            <p:ph type="body" sz="quarter" idx="11"/>
          </p:nvPr>
        </p:nvSpPr>
        <p:spPr>
          <a:xfrm>
            <a:off x="1774825" y="1544491"/>
            <a:ext cx="9637806" cy="205974"/>
          </a:xfrm>
        </p:spPr>
        <p:txBody>
          <a:bodyPr lIns="0" bIns="0" anchor="ctr" anchorCtr="0">
            <a:noAutofit/>
          </a:bodyPr>
          <a:lstStyle>
            <a:lvl1pPr marL="0" indent="0">
              <a:buFontTx/>
              <a:buNone/>
              <a:defRPr sz="1400" b="0"/>
            </a:lvl1pPr>
          </a:lstStyle>
          <a:p>
            <a:pPr lvl="0"/>
            <a:r>
              <a:rPr lang="en-US"/>
              <a:t>Click to edit Master text styles</a:t>
            </a:r>
          </a:p>
        </p:txBody>
      </p:sp>
    </p:spTree>
    <p:extLst>
      <p:ext uri="{BB962C8B-B14F-4D97-AF65-F5344CB8AC3E}">
        <p14:creationId xmlns:p14="http://schemas.microsoft.com/office/powerpoint/2010/main" val="1290280482"/>
      </p:ext>
    </p:extLst>
  </p:cSld>
  <p:clrMapOvr>
    <a:masterClrMapping/>
  </p:clrMapOvr>
  <p:extLst>
    <p:ext uri="{DCECCB84-F9BA-43D5-87BE-67443E8EF086}">
      <p15:sldGuideLst xmlns:p15="http://schemas.microsoft.com/office/powerpoint/2012/main"/>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White | Presentation info">
    <p:spTree>
      <p:nvGrpSpPr>
        <p:cNvPr id="1" name=""/>
        <p:cNvGrpSpPr/>
        <p:nvPr/>
      </p:nvGrpSpPr>
      <p:grpSpPr>
        <a:xfrm>
          <a:off x="0" y="0"/>
          <a:ext cx="0" cy="0"/>
          <a:chOff x="0" y="0"/>
          <a:chExt cx="0" cy="0"/>
        </a:xfrm>
      </p:grpSpPr>
      <p:sp>
        <p:nvSpPr>
          <p:cNvPr id="10" name="Suorakulmio 9">
            <a:extLst>
              <a:ext uri="{FF2B5EF4-FFF2-40B4-BE49-F238E27FC236}">
                <a16:creationId xmlns:a16="http://schemas.microsoft.com/office/drawing/2014/main" id="{9CB2207C-EFA6-2D47-BF45-360B454205B1}"/>
              </a:ext>
            </a:extLst>
          </p:cNvPr>
          <p:cNvSpPr/>
          <p:nvPr userDrawn="1"/>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pic>
        <p:nvPicPr>
          <p:cNvPr id="20" name="Kuva 19">
            <a:extLst>
              <a:ext uri="{FF2B5EF4-FFF2-40B4-BE49-F238E27FC236}">
                <a16:creationId xmlns:a16="http://schemas.microsoft.com/office/drawing/2014/main" id="{FB7551AB-D8DF-3A46-98D7-FD00A24F366A}"/>
              </a:ext>
            </a:extLst>
          </p:cNvPr>
          <p:cNvPicPr>
            <a:picLocks noChangeAspect="1"/>
          </p:cNvPicPr>
          <p:nvPr userDrawn="1"/>
        </p:nvPicPr>
        <p:blipFill>
          <a:blip r:embed="rId2"/>
          <a:srcRect/>
          <a:stretch/>
        </p:blipFill>
        <p:spPr>
          <a:xfrm>
            <a:off x="5644" y="6350"/>
            <a:ext cx="12180711" cy="6851650"/>
          </a:xfrm>
          <a:prstGeom prst="rect">
            <a:avLst/>
          </a:prstGeom>
        </p:spPr>
      </p:pic>
      <p:sp>
        <p:nvSpPr>
          <p:cNvPr id="7" name="Otsikko 6">
            <a:extLst>
              <a:ext uri="{FF2B5EF4-FFF2-40B4-BE49-F238E27FC236}">
                <a16:creationId xmlns:a16="http://schemas.microsoft.com/office/drawing/2014/main" id="{9078949D-D458-B94D-94E1-C0C946155902}"/>
              </a:ext>
            </a:extLst>
          </p:cNvPr>
          <p:cNvSpPr>
            <a:spLocks noGrp="1"/>
          </p:cNvSpPr>
          <p:nvPr>
            <p:ph type="title" hasCustomPrompt="1"/>
          </p:nvPr>
        </p:nvSpPr>
        <p:spPr>
          <a:xfrm>
            <a:off x="907916" y="3429000"/>
            <a:ext cx="7201941" cy="589946"/>
          </a:xfrm>
        </p:spPr>
        <p:txBody>
          <a:bodyPr wrap="none" anchor="t">
            <a:noAutofit/>
          </a:bodyPr>
          <a:lstStyle>
            <a:lvl1pPr>
              <a:defRPr/>
            </a:lvl1pPr>
          </a:lstStyle>
          <a:p>
            <a:r>
              <a:rPr lang="fi-FI" dirty="0" err="1"/>
              <a:t>presentation</a:t>
            </a:r>
            <a:r>
              <a:rPr lang="fi-FI" dirty="0"/>
              <a:t> </a:t>
            </a:r>
            <a:r>
              <a:rPr lang="fi-FI" dirty="0" err="1"/>
              <a:t>name</a:t>
            </a:r>
            <a:endParaRPr lang="fi-FI" dirty="0"/>
          </a:p>
        </p:txBody>
      </p:sp>
      <p:sp>
        <p:nvSpPr>
          <p:cNvPr id="11" name="Tekstin paikkamerkki 10">
            <a:extLst>
              <a:ext uri="{FF2B5EF4-FFF2-40B4-BE49-F238E27FC236}">
                <a16:creationId xmlns:a16="http://schemas.microsoft.com/office/drawing/2014/main" id="{4CAE96DE-E366-FC45-AAE3-280E40FB56CA}"/>
              </a:ext>
            </a:extLst>
          </p:cNvPr>
          <p:cNvSpPr>
            <a:spLocks noGrp="1"/>
          </p:cNvSpPr>
          <p:nvPr>
            <p:ph type="body" sz="quarter" idx="10" hasCustomPrompt="1"/>
          </p:nvPr>
        </p:nvSpPr>
        <p:spPr>
          <a:xfrm>
            <a:off x="907916" y="4018946"/>
            <a:ext cx="7201941" cy="857854"/>
          </a:xfrm>
        </p:spPr>
        <p:txBody>
          <a:bodyPr lIns="108000" anchor="ctr">
            <a:normAutofit/>
          </a:bodyPr>
          <a:lstStyle>
            <a:lvl1pPr marL="0" indent="0">
              <a:lnSpc>
                <a:spcPct val="90000"/>
              </a:lnSpc>
              <a:spcBef>
                <a:spcPts val="0"/>
              </a:spcBef>
              <a:buNone/>
              <a:defRPr sz="1800" baseline="0"/>
            </a:lvl1pPr>
          </a:lstStyle>
          <a:p>
            <a:pPr lvl="0"/>
            <a:r>
              <a:rPr lang="fi-FI" dirty="0" err="1"/>
              <a:t>Subtitle</a:t>
            </a:r>
            <a:endParaRPr lang="fi-FI" dirty="0"/>
          </a:p>
        </p:txBody>
      </p:sp>
      <p:sp>
        <p:nvSpPr>
          <p:cNvPr id="14" name="Suorakulmio 13">
            <a:extLst>
              <a:ext uri="{FF2B5EF4-FFF2-40B4-BE49-F238E27FC236}">
                <a16:creationId xmlns:a16="http://schemas.microsoft.com/office/drawing/2014/main" id="{AC66544D-4E64-CA46-BFF3-E88D268B3E35}"/>
              </a:ext>
            </a:extLst>
          </p:cNvPr>
          <p:cNvSpPr/>
          <p:nvPr userDrawn="1"/>
        </p:nvSpPr>
        <p:spPr>
          <a:xfrm>
            <a:off x="1019175" y="3117038"/>
            <a:ext cx="520001" cy="108000"/>
          </a:xfrm>
          <a:prstGeom prst="rect">
            <a:avLst/>
          </a:prstGeom>
          <a:solidFill>
            <a:srgbClr val="23B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15" name="Tekstin paikkamerkki 10">
            <a:extLst>
              <a:ext uri="{FF2B5EF4-FFF2-40B4-BE49-F238E27FC236}">
                <a16:creationId xmlns:a16="http://schemas.microsoft.com/office/drawing/2014/main" id="{FF492EFE-5B1E-104C-841C-28BAEC6E4C2C}"/>
              </a:ext>
            </a:extLst>
          </p:cNvPr>
          <p:cNvSpPr>
            <a:spLocks noGrp="1"/>
          </p:cNvSpPr>
          <p:nvPr>
            <p:ph type="body" sz="quarter" idx="11" hasCustomPrompt="1"/>
          </p:nvPr>
        </p:nvSpPr>
        <p:spPr>
          <a:xfrm>
            <a:off x="907916" y="4999968"/>
            <a:ext cx="7201941" cy="985894"/>
          </a:xfrm>
        </p:spPr>
        <p:txBody>
          <a:bodyPr lIns="108000">
            <a:normAutofit/>
          </a:bodyPr>
          <a:lstStyle>
            <a:lvl1pPr marL="0" indent="0">
              <a:lnSpc>
                <a:spcPct val="110000"/>
              </a:lnSpc>
              <a:spcBef>
                <a:spcPts val="400"/>
              </a:spcBef>
              <a:buNone/>
              <a:defRPr sz="1400" b="0" i="0" baseline="0">
                <a:latin typeface="Arial" panose="020B0604020202020204" pitchFamily="34" charset="0"/>
              </a:defRPr>
            </a:lvl1pPr>
          </a:lstStyle>
          <a:p>
            <a:pPr lvl="0"/>
            <a:r>
              <a:rPr lang="fi-FI" dirty="0" err="1"/>
              <a:t>Name</a:t>
            </a:r>
            <a:endParaRPr lang="fi-FI" dirty="0"/>
          </a:p>
          <a:p>
            <a:pPr lvl="0"/>
            <a:r>
              <a:rPr lang="fi-FI" dirty="0" err="1"/>
              <a:t>Title</a:t>
            </a:r>
            <a:r>
              <a:rPr lang="fi-FI" dirty="0"/>
              <a:t> | </a:t>
            </a:r>
            <a:r>
              <a:rPr lang="fi-FI" dirty="0" err="1"/>
              <a:t>Organisation</a:t>
            </a:r>
            <a:endParaRPr lang="fi-FI" dirty="0"/>
          </a:p>
          <a:p>
            <a:pPr lvl="0"/>
            <a:r>
              <a:rPr lang="fi-FI" dirty="0" err="1"/>
              <a:t>Contact</a:t>
            </a:r>
            <a:endParaRPr lang="fi-FI" dirty="0"/>
          </a:p>
        </p:txBody>
      </p:sp>
      <p:sp>
        <p:nvSpPr>
          <p:cNvPr id="16" name="Tekstin paikkamerkki 10">
            <a:extLst>
              <a:ext uri="{FF2B5EF4-FFF2-40B4-BE49-F238E27FC236}">
                <a16:creationId xmlns:a16="http://schemas.microsoft.com/office/drawing/2014/main" id="{037F49E4-C5C8-A341-BDE0-42D68A3DB72C}"/>
              </a:ext>
            </a:extLst>
          </p:cNvPr>
          <p:cNvSpPr>
            <a:spLocks noGrp="1"/>
          </p:cNvSpPr>
          <p:nvPr>
            <p:ph type="body" sz="quarter" idx="12" hasCustomPrompt="1"/>
          </p:nvPr>
        </p:nvSpPr>
        <p:spPr>
          <a:xfrm>
            <a:off x="1639988" y="3083246"/>
            <a:ext cx="6469869" cy="222586"/>
          </a:xfrm>
        </p:spPr>
        <p:txBody>
          <a:bodyPr wrap="none" lIns="0" bIns="0" anchor="ctr" anchorCtr="0">
            <a:noAutofit/>
          </a:bodyPr>
          <a:lstStyle>
            <a:lvl1pPr marL="0" indent="0">
              <a:lnSpc>
                <a:spcPts val="1000"/>
              </a:lnSpc>
              <a:buNone/>
              <a:defRPr sz="1400" b="0" i="0" cap="all" baseline="0">
                <a:latin typeface="Arial" panose="020B0604020202020204" pitchFamily="34" charset="0"/>
              </a:defRPr>
            </a:lvl1pPr>
          </a:lstStyle>
          <a:p>
            <a:pPr lvl="0"/>
            <a:r>
              <a:rPr lang="fi-FI" dirty="0" err="1"/>
              <a:t>event</a:t>
            </a:r>
            <a:r>
              <a:rPr lang="fi-FI" dirty="0"/>
              <a:t> and </a:t>
            </a:r>
            <a:r>
              <a:rPr lang="fi-FI" dirty="0" err="1"/>
              <a:t>date</a:t>
            </a:r>
            <a:endParaRPr lang="fi-FI" dirty="0"/>
          </a:p>
        </p:txBody>
      </p:sp>
      <p:sp>
        <p:nvSpPr>
          <p:cNvPr id="18" name="Kuvan paikkamerkki 2">
            <a:extLst>
              <a:ext uri="{FF2B5EF4-FFF2-40B4-BE49-F238E27FC236}">
                <a16:creationId xmlns:a16="http://schemas.microsoft.com/office/drawing/2014/main" id="{1D1A91F1-B34F-4D49-9F7E-2973B78444F3}"/>
              </a:ext>
            </a:extLst>
          </p:cNvPr>
          <p:cNvSpPr>
            <a:spLocks noGrp="1"/>
          </p:cNvSpPr>
          <p:nvPr>
            <p:ph type="pic" idx="13"/>
          </p:nvPr>
        </p:nvSpPr>
        <p:spPr>
          <a:xfrm>
            <a:off x="8550210" y="2715859"/>
            <a:ext cx="2265265" cy="2248028"/>
          </a:xfrm>
          <a:prstGeom prst="ellipse">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i-FI"/>
          </a:p>
        </p:txBody>
      </p:sp>
      <p:pic>
        <p:nvPicPr>
          <p:cNvPr id="21" name="Kuva 20" descr="Kuva, joka sisältää kohteen piirtäminen&#10;&#10;Kuvaus luotu automaattisesti">
            <a:extLst>
              <a:ext uri="{FF2B5EF4-FFF2-40B4-BE49-F238E27FC236}">
                <a16:creationId xmlns:a16="http://schemas.microsoft.com/office/drawing/2014/main" id="{1859B885-88F6-5A47-9493-9524266A95DB}"/>
              </a:ext>
            </a:extLst>
          </p:cNvPr>
          <p:cNvPicPr>
            <a:picLocks noChangeAspect="1"/>
          </p:cNvPicPr>
          <p:nvPr userDrawn="1"/>
        </p:nvPicPr>
        <p:blipFill>
          <a:blip r:embed="rId3"/>
          <a:stretch>
            <a:fillRect/>
          </a:stretch>
        </p:blipFill>
        <p:spPr>
          <a:xfrm>
            <a:off x="10672355" y="267650"/>
            <a:ext cx="1065510" cy="468000"/>
          </a:xfrm>
          <a:prstGeom prst="rect">
            <a:avLst/>
          </a:prstGeom>
        </p:spPr>
      </p:pic>
    </p:spTree>
    <p:extLst>
      <p:ext uri="{BB962C8B-B14F-4D97-AF65-F5344CB8AC3E}">
        <p14:creationId xmlns:p14="http://schemas.microsoft.com/office/powerpoint/2010/main" val="381517996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White | Fern - Title and text">
    <p:spTree>
      <p:nvGrpSpPr>
        <p:cNvPr id="1" name=""/>
        <p:cNvGrpSpPr/>
        <p:nvPr/>
      </p:nvGrpSpPr>
      <p:grpSpPr>
        <a:xfrm>
          <a:off x="0" y="0"/>
          <a:ext cx="0" cy="0"/>
          <a:chOff x="0" y="0"/>
          <a:chExt cx="0" cy="0"/>
        </a:xfrm>
      </p:grpSpPr>
      <p:sp>
        <p:nvSpPr>
          <p:cNvPr id="7" name="Otsikko 6">
            <a:extLst>
              <a:ext uri="{FF2B5EF4-FFF2-40B4-BE49-F238E27FC236}">
                <a16:creationId xmlns:a16="http://schemas.microsoft.com/office/drawing/2014/main" id="{9078949D-D458-B94D-94E1-C0C946155902}"/>
              </a:ext>
            </a:extLst>
          </p:cNvPr>
          <p:cNvSpPr>
            <a:spLocks noGrp="1"/>
          </p:cNvSpPr>
          <p:nvPr>
            <p:ph type="title"/>
          </p:nvPr>
        </p:nvSpPr>
        <p:spPr/>
        <p:txBody>
          <a:bodyPr anchor="t"/>
          <a:lstStyle/>
          <a:p>
            <a:endParaRPr lang="fi-FI" dirty="0"/>
          </a:p>
        </p:txBody>
      </p:sp>
      <p:sp>
        <p:nvSpPr>
          <p:cNvPr id="3" name="Text Placeholder 2">
            <a:extLst>
              <a:ext uri="{FF2B5EF4-FFF2-40B4-BE49-F238E27FC236}">
                <a16:creationId xmlns:a16="http://schemas.microsoft.com/office/drawing/2014/main" id="{1CD056A9-0314-3442-AA1C-39475A47F480}"/>
              </a:ext>
            </a:extLst>
          </p:cNvPr>
          <p:cNvSpPr>
            <a:spLocks noGrp="1"/>
          </p:cNvSpPr>
          <p:nvPr>
            <p:ph type="body" sz="quarter" idx="12" hasCustomPrompt="1"/>
          </p:nvPr>
        </p:nvSpPr>
        <p:spPr>
          <a:xfrm>
            <a:off x="1702526" y="2524139"/>
            <a:ext cx="9710105" cy="3647907"/>
          </a:xfrm>
        </p:spPr>
        <p:txBody>
          <a:bodyPr/>
          <a:lstStyle>
            <a:lvl1pPr>
              <a:lnSpc>
                <a:spcPct val="120000"/>
              </a:lnSpc>
              <a:spcBef>
                <a:spcPts val="400"/>
              </a:spcBef>
              <a:spcAft>
                <a:spcPts val="100"/>
              </a:spcAft>
              <a:defRPr/>
            </a:lvl1pPr>
            <a:lvl2pPr>
              <a:lnSpc>
                <a:spcPct val="120000"/>
              </a:lnSpc>
              <a:spcBef>
                <a:spcPts val="400"/>
              </a:spcBef>
              <a:spcAft>
                <a:spcPts val="100"/>
              </a:spcAft>
              <a:buFontTx/>
              <a:buBlip>
                <a:blip r:embed="rId2"/>
              </a:buBlip>
              <a:defRPr>
                <a:solidFill>
                  <a:schemeClr val="bg1"/>
                </a:solidFill>
              </a:defRPr>
            </a:lvl2pPr>
            <a:lvl3pPr>
              <a:lnSpc>
                <a:spcPct val="120000"/>
              </a:lnSpc>
              <a:spcBef>
                <a:spcPts val="400"/>
              </a:spcBef>
              <a:spcAft>
                <a:spcPts val="100"/>
              </a:spcAft>
              <a:defRPr>
                <a:solidFill>
                  <a:schemeClr val="bg1"/>
                </a:solidFill>
              </a:defRPr>
            </a:lvl3pPr>
            <a:lvl4pPr>
              <a:lnSpc>
                <a:spcPct val="120000"/>
              </a:lnSpc>
              <a:spcBef>
                <a:spcPts val="400"/>
              </a:spcBef>
              <a:spcAft>
                <a:spcPts val="100"/>
              </a:spcAft>
              <a:defRPr>
                <a:solidFill>
                  <a:schemeClr val="bg1"/>
                </a:solidFill>
              </a:defRPr>
            </a:lvl4pPr>
            <a:lvl5pPr>
              <a:lnSpc>
                <a:spcPct val="120000"/>
              </a:lnSpc>
              <a:spcBef>
                <a:spcPts val="400"/>
              </a:spcBef>
              <a:spcAft>
                <a:spcPts val="100"/>
              </a:spcAft>
              <a:defRPr>
                <a:solidFill>
                  <a:schemeClr val="bg1"/>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FI"/>
          </a:p>
        </p:txBody>
      </p:sp>
      <p:sp>
        <p:nvSpPr>
          <p:cNvPr id="5" name="Tekstin paikkamerkki 4">
            <a:extLst>
              <a:ext uri="{FF2B5EF4-FFF2-40B4-BE49-F238E27FC236}">
                <a16:creationId xmlns:a16="http://schemas.microsoft.com/office/drawing/2014/main" id="{BFB30781-A796-6C4B-A55C-D91DF41A537B}"/>
              </a:ext>
            </a:extLst>
          </p:cNvPr>
          <p:cNvSpPr>
            <a:spLocks noGrp="1"/>
          </p:cNvSpPr>
          <p:nvPr>
            <p:ph type="body" sz="quarter" idx="11" hasCustomPrompt="1"/>
          </p:nvPr>
        </p:nvSpPr>
        <p:spPr>
          <a:xfrm>
            <a:off x="1774825" y="1544491"/>
            <a:ext cx="9637806" cy="205974"/>
          </a:xfrm>
        </p:spPr>
        <p:txBody>
          <a:bodyPr lIns="0" bIns="0" anchor="ctr" anchorCtr="0">
            <a:noAutofit/>
          </a:bodyPr>
          <a:lstStyle>
            <a:lvl1pPr marL="0" indent="0">
              <a:buFontTx/>
              <a:buNone/>
              <a:defRPr sz="1400" b="0"/>
            </a:lvl1pPr>
          </a:lstStyle>
          <a:p>
            <a:pPr lvl="0"/>
            <a:r>
              <a:rPr lang="fi-FI" dirty="0"/>
              <a:t>MUOKKAA TEKSTIN PERUSTYYLEJÄ NAPSAUTTAMALLA</a:t>
            </a:r>
          </a:p>
        </p:txBody>
      </p:sp>
    </p:spTree>
    <p:extLst>
      <p:ext uri="{BB962C8B-B14F-4D97-AF65-F5344CB8AC3E}">
        <p14:creationId xmlns:p14="http://schemas.microsoft.com/office/powerpoint/2010/main" val="254526331"/>
      </p:ext>
    </p:extLst>
  </p:cSld>
  <p:clrMapOvr>
    <a:masterClrMapping/>
  </p:clrMapOvr>
  <p:extLst>
    <p:ext uri="{DCECCB84-F9BA-43D5-87BE-67443E8EF086}">
      <p15:sldGuideLst xmlns:p15="http://schemas.microsoft.com/office/powerpoint/2012/main"/>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White | Juniper - Title and text">
    <p:spTree>
      <p:nvGrpSpPr>
        <p:cNvPr id="1" name=""/>
        <p:cNvGrpSpPr/>
        <p:nvPr/>
      </p:nvGrpSpPr>
      <p:grpSpPr>
        <a:xfrm>
          <a:off x="0" y="0"/>
          <a:ext cx="0" cy="0"/>
          <a:chOff x="0" y="0"/>
          <a:chExt cx="0" cy="0"/>
        </a:xfrm>
      </p:grpSpPr>
      <p:pic>
        <p:nvPicPr>
          <p:cNvPr id="5" name="Kuva 4">
            <a:extLst>
              <a:ext uri="{FF2B5EF4-FFF2-40B4-BE49-F238E27FC236}">
                <a16:creationId xmlns:a16="http://schemas.microsoft.com/office/drawing/2014/main" id="{257891E5-E585-AE47-A825-164A41F4A27D}"/>
              </a:ext>
            </a:extLst>
          </p:cNvPr>
          <p:cNvPicPr>
            <a:picLocks noChangeAspect="1"/>
          </p:cNvPicPr>
          <p:nvPr userDrawn="1"/>
        </p:nvPicPr>
        <p:blipFill>
          <a:blip r:embed="rId2"/>
          <a:srcRect/>
          <a:stretch/>
        </p:blipFill>
        <p:spPr>
          <a:xfrm>
            <a:off x="5644" y="-525"/>
            <a:ext cx="12180711" cy="6851650"/>
          </a:xfrm>
          <a:prstGeom prst="rect">
            <a:avLst/>
          </a:prstGeom>
        </p:spPr>
      </p:pic>
      <p:pic>
        <p:nvPicPr>
          <p:cNvPr id="6" name="Kuva 5" descr="Kuva, joka sisältää kohteen piirtäminen&#10;&#10;Kuvaus luotu automaattisesti">
            <a:extLst>
              <a:ext uri="{FF2B5EF4-FFF2-40B4-BE49-F238E27FC236}">
                <a16:creationId xmlns:a16="http://schemas.microsoft.com/office/drawing/2014/main" id="{C037CC56-6CC1-BD4A-AC03-D6D6FB883E0A}"/>
              </a:ext>
            </a:extLst>
          </p:cNvPr>
          <p:cNvPicPr>
            <a:picLocks noChangeAspect="1"/>
          </p:cNvPicPr>
          <p:nvPr userDrawn="1"/>
        </p:nvPicPr>
        <p:blipFill>
          <a:blip r:embed="rId3"/>
          <a:stretch>
            <a:fillRect/>
          </a:stretch>
        </p:blipFill>
        <p:spPr>
          <a:xfrm>
            <a:off x="10672355" y="267650"/>
            <a:ext cx="1065510" cy="468000"/>
          </a:xfrm>
          <a:prstGeom prst="rect">
            <a:avLst/>
          </a:prstGeom>
        </p:spPr>
      </p:pic>
      <p:sp>
        <p:nvSpPr>
          <p:cNvPr id="10" name="Text Placeholder 2">
            <a:extLst>
              <a:ext uri="{FF2B5EF4-FFF2-40B4-BE49-F238E27FC236}">
                <a16:creationId xmlns:a16="http://schemas.microsoft.com/office/drawing/2014/main" id="{8ED8EEE9-FB68-F644-AF1D-0068CA9BD318}"/>
              </a:ext>
            </a:extLst>
          </p:cNvPr>
          <p:cNvSpPr>
            <a:spLocks noGrp="1"/>
          </p:cNvSpPr>
          <p:nvPr>
            <p:ph type="body" sz="quarter" idx="12" hasCustomPrompt="1"/>
          </p:nvPr>
        </p:nvSpPr>
        <p:spPr>
          <a:xfrm>
            <a:off x="1702526" y="2524139"/>
            <a:ext cx="9710105" cy="3647907"/>
          </a:xfrm>
        </p:spPr>
        <p:txBody>
          <a:bodyPr/>
          <a:lstStyle>
            <a:lvl1pPr>
              <a:lnSpc>
                <a:spcPct val="120000"/>
              </a:lnSpc>
              <a:spcBef>
                <a:spcPts val="400"/>
              </a:spcBef>
              <a:spcAft>
                <a:spcPts val="100"/>
              </a:spcAft>
              <a:defRPr/>
            </a:lvl1pPr>
            <a:lvl2pPr>
              <a:lnSpc>
                <a:spcPct val="120000"/>
              </a:lnSpc>
              <a:spcBef>
                <a:spcPts val="400"/>
              </a:spcBef>
              <a:spcAft>
                <a:spcPts val="100"/>
              </a:spcAft>
              <a:buFontTx/>
              <a:buBlip>
                <a:blip r:embed="rId4"/>
              </a:buBlip>
              <a:defRPr>
                <a:solidFill>
                  <a:schemeClr val="bg1"/>
                </a:solidFill>
              </a:defRPr>
            </a:lvl2pPr>
            <a:lvl3pPr>
              <a:lnSpc>
                <a:spcPct val="120000"/>
              </a:lnSpc>
              <a:spcBef>
                <a:spcPts val="400"/>
              </a:spcBef>
              <a:spcAft>
                <a:spcPts val="100"/>
              </a:spcAft>
              <a:defRPr>
                <a:solidFill>
                  <a:schemeClr val="bg1"/>
                </a:solidFill>
              </a:defRPr>
            </a:lvl3pPr>
            <a:lvl4pPr>
              <a:lnSpc>
                <a:spcPct val="120000"/>
              </a:lnSpc>
              <a:spcBef>
                <a:spcPts val="400"/>
              </a:spcBef>
              <a:spcAft>
                <a:spcPts val="100"/>
              </a:spcAft>
              <a:defRPr>
                <a:solidFill>
                  <a:schemeClr val="bg1"/>
                </a:solidFill>
              </a:defRPr>
            </a:lvl4pPr>
            <a:lvl5pPr>
              <a:lnSpc>
                <a:spcPct val="120000"/>
              </a:lnSpc>
              <a:spcBef>
                <a:spcPts val="400"/>
              </a:spcBef>
              <a:spcAft>
                <a:spcPts val="100"/>
              </a:spcAft>
              <a:defRPr>
                <a:solidFill>
                  <a:schemeClr val="bg1"/>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FI"/>
          </a:p>
        </p:txBody>
      </p:sp>
      <p:sp>
        <p:nvSpPr>
          <p:cNvPr id="9" name="Suorakulmio 8">
            <a:extLst>
              <a:ext uri="{FF2B5EF4-FFF2-40B4-BE49-F238E27FC236}">
                <a16:creationId xmlns:a16="http://schemas.microsoft.com/office/drawing/2014/main" id="{4FCF93DC-8848-8040-9282-4B5CDC0BC008}"/>
              </a:ext>
            </a:extLst>
          </p:cNvPr>
          <p:cNvSpPr/>
          <p:nvPr userDrawn="1"/>
        </p:nvSpPr>
        <p:spPr>
          <a:xfrm>
            <a:off x="1012073" y="1608159"/>
            <a:ext cx="520001" cy="108000"/>
          </a:xfrm>
          <a:prstGeom prst="rect">
            <a:avLst/>
          </a:prstGeom>
          <a:solidFill>
            <a:srgbClr val="23B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11" name="Otsikko 6">
            <a:extLst>
              <a:ext uri="{FF2B5EF4-FFF2-40B4-BE49-F238E27FC236}">
                <a16:creationId xmlns:a16="http://schemas.microsoft.com/office/drawing/2014/main" id="{A849F34E-383D-3745-A07D-12E700451BE0}"/>
              </a:ext>
            </a:extLst>
          </p:cNvPr>
          <p:cNvSpPr>
            <a:spLocks noGrp="1"/>
          </p:cNvSpPr>
          <p:nvPr>
            <p:ph type="title"/>
          </p:nvPr>
        </p:nvSpPr>
        <p:spPr>
          <a:xfrm>
            <a:off x="897031" y="1862379"/>
            <a:ext cx="10515600" cy="468479"/>
          </a:xfrm>
        </p:spPr>
        <p:txBody>
          <a:bodyPr/>
          <a:lstStyle/>
          <a:p>
            <a:endParaRPr lang="fi-FI" dirty="0"/>
          </a:p>
        </p:txBody>
      </p:sp>
      <p:sp>
        <p:nvSpPr>
          <p:cNvPr id="17" name="Tekstin paikkamerkki 4">
            <a:extLst>
              <a:ext uri="{FF2B5EF4-FFF2-40B4-BE49-F238E27FC236}">
                <a16:creationId xmlns:a16="http://schemas.microsoft.com/office/drawing/2014/main" id="{8C562E02-7388-9941-9E04-CFE002D4AAFB}"/>
              </a:ext>
            </a:extLst>
          </p:cNvPr>
          <p:cNvSpPr>
            <a:spLocks noGrp="1"/>
          </p:cNvSpPr>
          <p:nvPr>
            <p:ph type="body" sz="quarter" idx="11" hasCustomPrompt="1"/>
          </p:nvPr>
        </p:nvSpPr>
        <p:spPr>
          <a:xfrm>
            <a:off x="1774825" y="1544491"/>
            <a:ext cx="9637806" cy="205974"/>
          </a:xfrm>
        </p:spPr>
        <p:txBody>
          <a:bodyPr lIns="0" bIns="0" anchor="ctr" anchorCtr="0">
            <a:noAutofit/>
          </a:bodyPr>
          <a:lstStyle>
            <a:lvl1pPr marL="0" indent="0">
              <a:buFontTx/>
              <a:buNone/>
              <a:defRPr sz="1400" b="0"/>
            </a:lvl1pPr>
          </a:lstStyle>
          <a:p>
            <a:pPr lvl="0"/>
            <a:r>
              <a:rPr lang="fi-FI" dirty="0"/>
              <a:t>MUOKKAA TEKSTIN PERUSTYYLEJÄ NAPSAUTTAMALLA</a:t>
            </a:r>
          </a:p>
        </p:txBody>
      </p:sp>
    </p:spTree>
    <p:extLst>
      <p:ext uri="{BB962C8B-B14F-4D97-AF65-F5344CB8AC3E}">
        <p14:creationId xmlns:p14="http://schemas.microsoft.com/office/powerpoint/2010/main" val="97427647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White | Dew - Title and text">
    <p:spTree>
      <p:nvGrpSpPr>
        <p:cNvPr id="1" name=""/>
        <p:cNvGrpSpPr/>
        <p:nvPr/>
      </p:nvGrpSpPr>
      <p:grpSpPr>
        <a:xfrm>
          <a:off x="0" y="0"/>
          <a:ext cx="0" cy="0"/>
          <a:chOff x="0" y="0"/>
          <a:chExt cx="0" cy="0"/>
        </a:xfrm>
      </p:grpSpPr>
      <p:pic>
        <p:nvPicPr>
          <p:cNvPr id="5" name="Kuva 4">
            <a:extLst>
              <a:ext uri="{FF2B5EF4-FFF2-40B4-BE49-F238E27FC236}">
                <a16:creationId xmlns:a16="http://schemas.microsoft.com/office/drawing/2014/main" id="{257891E5-E585-AE47-A825-164A41F4A27D}"/>
              </a:ext>
            </a:extLst>
          </p:cNvPr>
          <p:cNvPicPr>
            <a:picLocks noChangeAspect="1"/>
          </p:cNvPicPr>
          <p:nvPr userDrawn="1"/>
        </p:nvPicPr>
        <p:blipFill>
          <a:blip r:embed="rId2"/>
          <a:srcRect/>
          <a:stretch/>
        </p:blipFill>
        <p:spPr>
          <a:xfrm>
            <a:off x="5644" y="-1145"/>
            <a:ext cx="12180711" cy="6851650"/>
          </a:xfrm>
          <a:prstGeom prst="rect">
            <a:avLst/>
          </a:prstGeom>
        </p:spPr>
      </p:pic>
      <p:sp>
        <p:nvSpPr>
          <p:cNvPr id="7" name="Otsikko 6">
            <a:extLst>
              <a:ext uri="{FF2B5EF4-FFF2-40B4-BE49-F238E27FC236}">
                <a16:creationId xmlns:a16="http://schemas.microsoft.com/office/drawing/2014/main" id="{9078949D-D458-B94D-94E1-C0C946155902}"/>
              </a:ext>
            </a:extLst>
          </p:cNvPr>
          <p:cNvSpPr>
            <a:spLocks noGrp="1"/>
          </p:cNvSpPr>
          <p:nvPr>
            <p:ph type="title"/>
          </p:nvPr>
        </p:nvSpPr>
        <p:spPr/>
        <p:txBody>
          <a:bodyPr/>
          <a:lstStyle/>
          <a:p>
            <a:endParaRPr lang="fi-FI" dirty="0"/>
          </a:p>
        </p:txBody>
      </p:sp>
      <p:pic>
        <p:nvPicPr>
          <p:cNvPr id="6" name="Kuva 5" descr="Kuva, joka sisältää kohteen piirtäminen&#10;&#10;Kuvaus luotu automaattisesti">
            <a:extLst>
              <a:ext uri="{FF2B5EF4-FFF2-40B4-BE49-F238E27FC236}">
                <a16:creationId xmlns:a16="http://schemas.microsoft.com/office/drawing/2014/main" id="{C037CC56-6CC1-BD4A-AC03-D6D6FB883E0A}"/>
              </a:ext>
            </a:extLst>
          </p:cNvPr>
          <p:cNvPicPr>
            <a:picLocks noChangeAspect="1"/>
          </p:cNvPicPr>
          <p:nvPr userDrawn="1"/>
        </p:nvPicPr>
        <p:blipFill>
          <a:blip r:embed="rId3"/>
          <a:stretch>
            <a:fillRect/>
          </a:stretch>
        </p:blipFill>
        <p:spPr>
          <a:xfrm>
            <a:off x="10672355" y="267650"/>
            <a:ext cx="1065510" cy="468000"/>
          </a:xfrm>
          <a:prstGeom prst="rect">
            <a:avLst/>
          </a:prstGeom>
        </p:spPr>
      </p:pic>
      <p:sp>
        <p:nvSpPr>
          <p:cNvPr id="9" name="Text Placeholder 2">
            <a:extLst>
              <a:ext uri="{FF2B5EF4-FFF2-40B4-BE49-F238E27FC236}">
                <a16:creationId xmlns:a16="http://schemas.microsoft.com/office/drawing/2014/main" id="{6C23EAA9-3958-9D4F-A785-F6DC001DAB2E}"/>
              </a:ext>
            </a:extLst>
          </p:cNvPr>
          <p:cNvSpPr>
            <a:spLocks noGrp="1"/>
          </p:cNvSpPr>
          <p:nvPr>
            <p:ph type="body" sz="quarter" idx="12" hasCustomPrompt="1"/>
          </p:nvPr>
        </p:nvSpPr>
        <p:spPr>
          <a:xfrm>
            <a:off x="1702526" y="2524139"/>
            <a:ext cx="9710105" cy="3647907"/>
          </a:xfrm>
        </p:spPr>
        <p:txBody>
          <a:bodyPr/>
          <a:lstStyle>
            <a:lvl1pPr>
              <a:lnSpc>
                <a:spcPct val="120000"/>
              </a:lnSpc>
              <a:spcBef>
                <a:spcPts val="400"/>
              </a:spcBef>
              <a:spcAft>
                <a:spcPts val="100"/>
              </a:spcAft>
              <a:defRPr/>
            </a:lvl1pPr>
            <a:lvl2pPr>
              <a:lnSpc>
                <a:spcPct val="120000"/>
              </a:lnSpc>
              <a:spcBef>
                <a:spcPts val="400"/>
              </a:spcBef>
              <a:spcAft>
                <a:spcPts val="100"/>
              </a:spcAft>
              <a:buFontTx/>
              <a:buBlip>
                <a:blip r:embed="rId4"/>
              </a:buBlip>
              <a:defRPr>
                <a:solidFill>
                  <a:schemeClr val="bg1"/>
                </a:solidFill>
              </a:defRPr>
            </a:lvl2pPr>
            <a:lvl3pPr>
              <a:lnSpc>
                <a:spcPct val="120000"/>
              </a:lnSpc>
              <a:spcBef>
                <a:spcPts val="400"/>
              </a:spcBef>
              <a:spcAft>
                <a:spcPts val="100"/>
              </a:spcAft>
              <a:defRPr>
                <a:solidFill>
                  <a:schemeClr val="bg1"/>
                </a:solidFill>
              </a:defRPr>
            </a:lvl3pPr>
            <a:lvl4pPr>
              <a:lnSpc>
                <a:spcPct val="120000"/>
              </a:lnSpc>
              <a:spcBef>
                <a:spcPts val="400"/>
              </a:spcBef>
              <a:spcAft>
                <a:spcPts val="100"/>
              </a:spcAft>
              <a:defRPr>
                <a:solidFill>
                  <a:schemeClr val="bg1"/>
                </a:solidFill>
              </a:defRPr>
            </a:lvl4pPr>
            <a:lvl5pPr>
              <a:lnSpc>
                <a:spcPct val="120000"/>
              </a:lnSpc>
              <a:spcBef>
                <a:spcPts val="400"/>
              </a:spcBef>
              <a:spcAft>
                <a:spcPts val="100"/>
              </a:spcAft>
              <a:defRPr>
                <a:solidFill>
                  <a:schemeClr val="bg1"/>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FI"/>
          </a:p>
        </p:txBody>
      </p:sp>
      <p:sp>
        <p:nvSpPr>
          <p:cNvPr id="10" name="Suorakulmio 9">
            <a:extLst>
              <a:ext uri="{FF2B5EF4-FFF2-40B4-BE49-F238E27FC236}">
                <a16:creationId xmlns:a16="http://schemas.microsoft.com/office/drawing/2014/main" id="{A22A9075-60CC-6947-8D52-D6E39BBCDD5F}"/>
              </a:ext>
            </a:extLst>
          </p:cNvPr>
          <p:cNvSpPr/>
          <p:nvPr userDrawn="1"/>
        </p:nvSpPr>
        <p:spPr>
          <a:xfrm>
            <a:off x="1012073" y="1608159"/>
            <a:ext cx="520001" cy="108000"/>
          </a:xfrm>
          <a:prstGeom prst="rect">
            <a:avLst/>
          </a:prstGeom>
          <a:solidFill>
            <a:srgbClr val="23B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8" name="Tekstin paikkamerkki 4">
            <a:extLst>
              <a:ext uri="{FF2B5EF4-FFF2-40B4-BE49-F238E27FC236}">
                <a16:creationId xmlns:a16="http://schemas.microsoft.com/office/drawing/2014/main" id="{EFE45AE6-2AD0-8B4E-9B98-278D7F3D051D}"/>
              </a:ext>
            </a:extLst>
          </p:cNvPr>
          <p:cNvSpPr>
            <a:spLocks noGrp="1"/>
          </p:cNvSpPr>
          <p:nvPr>
            <p:ph type="body" sz="quarter" idx="11" hasCustomPrompt="1"/>
          </p:nvPr>
        </p:nvSpPr>
        <p:spPr>
          <a:xfrm>
            <a:off x="1774825" y="1544491"/>
            <a:ext cx="9637806" cy="205974"/>
          </a:xfrm>
        </p:spPr>
        <p:txBody>
          <a:bodyPr lIns="0" bIns="0" anchor="ctr" anchorCtr="0">
            <a:noAutofit/>
          </a:bodyPr>
          <a:lstStyle>
            <a:lvl1pPr marL="0" indent="0">
              <a:buFontTx/>
              <a:buNone/>
              <a:defRPr sz="1400" b="0"/>
            </a:lvl1pPr>
          </a:lstStyle>
          <a:p>
            <a:pPr lvl="0"/>
            <a:r>
              <a:rPr lang="fi-FI" dirty="0"/>
              <a:t>MUOKKAA TEKSTIN PERUSTYYLEJÄ NAPSAUTTAMALLA</a:t>
            </a:r>
          </a:p>
        </p:txBody>
      </p:sp>
    </p:spTree>
    <p:extLst>
      <p:ext uri="{BB962C8B-B14F-4D97-AF65-F5344CB8AC3E}">
        <p14:creationId xmlns:p14="http://schemas.microsoft.com/office/powerpoint/2010/main" val="77781618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White | Pine - Title and text">
    <p:spTree>
      <p:nvGrpSpPr>
        <p:cNvPr id="1" name=""/>
        <p:cNvGrpSpPr/>
        <p:nvPr/>
      </p:nvGrpSpPr>
      <p:grpSpPr>
        <a:xfrm>
          <a:off x="0" y="0"/>
          <a:ext cx="0" cy="0"/>
          <a:chOff x="0" y="0"/>
          <a:chExt cx="0" cy="0"/>
        </a:xfrm>
      </p:grpSpPr>
      <p:pic>
        <p:nvPicPr>
          <p:cNvPr id="5" name="Kuva 4">
            <a:extLst>
              <a:ext uri="{FF2B5EF4-FFF2-40B4-BE49-F238E27FC236}">
                <a16:creationId xmlns:a16="http://schemas.microsoft.com/office/drawing/2014/main" id="{257891E5-E585-AE47-A825-164A41F4A27D}"/>
              </a:ext>
            </a:extLst>
          </p:cNvPr>
          <p:cNvPicPr>
            <a:picLocks noChangeAspect="1"/>
          </p:cNvPicPr>
          <p:nvPr userDrawn="1"/>
        </p:nvPicPr>
        <p:blipFill>
          <a:blip r:embed="rId2"/>
          <a:srcRect/>
          <a:stretch/>
        </p:blipFill>
        <p:spPr>
          <a:xfrm>
            <a:off x="20046" y="6350"/>
            <a:ext cx="12180711" cy="6851650"/>
          </a:xfrm>
          <a:prstGeom prst="rect">
            <a:avLst/>
          </a:prstGeom>
        </p:spPr>
      </p:pic>
      <p:sp>
        <p:nvSpPr>
          <p:cNvPr id="7" name="Otsikko 6">
            <a:extLst>
              <a:ext uri="{FF2B5EF4-FFF2-40B4-BE49-F238E27FC236}">
                <a16:creationId xmlns:a16="http://schemas.microsoft.com/office/drawing/2014/main" id="{9078949D-D458-B94D-94E1-C0C946155902}"/>
              </a:ext>
            </a:extLst>
          </p:cNvPr>
          <p:cNvSpPr>
            <a:spLocks noGrp="1"/>
          </p:cNvSpPr>
          <p:nvPr>
            <p:ph type="title"/>
          </p:nvPr>
        </p:nvSpPr>
        <p:spPr/>
        <p:txBody>
          <a:bodyPr anchor="t"/>
          <a:lstStyle>
            <a:lvl1pPr>
              <a:lnSpc>
                <a:spcPct val="90000"/>
              </a:lnSpc>
              <a:defRPr/>
            </a:lvl1pPr>
          </a:lstStyle>
          <a:p>
            <a:endParaRPr lang="fi-FI" dirty="0"/>
          </a:p>
        </p:txBody>
      </p:sp>
      <p:pic>
        <p:nvPicPr>
          <p:cNvPr id="6" name="Kuva 5" descr="Kuva, joka sisältää kohteen piirtäminen&#10;&#10;Kuvaus luotu automaattisesti">
            <a:extLst>
              <a:ext uri="{FF2B5EF4-FFF2-40B4-BE49-F238E27FC236}">
                <a16:creationId xmlns:a16="http://schemas.microsoft.com/office/drawing/2014/main" id="{C037CC56-6CC1-BD4A-AC03-D6D6FB883E0A}"/>
              </a:ext>
            </a:extLst>
          </p:cNvPr>
          <p:cNvPicPr>
            <a:picLocks noChangeAspect="1"/>
          </p:cNvPicPr>
          <p:nvPr userDrawn="1"/>
        </p:nvPicPr>
        <p:blipFill>
          <a:blip r:embed="rId3"/>
          <a:stretch>
            <a:fillRect/>
          </a:stretch>
        </p:blipFill>
        <p:spPr>
          <a:xfrm>
            <a:off x="10672355" y="267650"/>
            <a:ext cx="1065510" cy="468000"/>
          </a:xfrm>
          <a:prstGeom prst="rect">
            <a:avLst/>
          </a:prstGeom>
        </p:spPr>
      </p:pic>
      <p:sp>
        <p:nvSpPr>
          <p:cNvPr id="9" name="Text Placeholder 2">
            <a:extLst>
              <a:ext uri="{FF2B5EF4-FFF2-40B4-BE49-F238E27FC236}">
                <a16:creationId xmlns:a16="http://schemas.microsoft.com/office/drawing/2014/main" id="{E0A766A0-DAD7-444C-935F-55B95627730F}"/>
              </a:ext>
            </a:extLst>
          </p:cNvPr>
          <p:cNvSpPr>
            <a:spLocks noGrp="1"/>
          </p:cNvSpPr>
          <p:nvPr>
            <p:ph type="body" sz="quarter" idx="12" hasCustomPrompt="1"/>
          </p:nvPr>
        </p:nvSpPr>
        <p:spPr>
          <a:xfrm>
            <a:off x="1702526" y="2524139"/>
            <a:ext cx="9710105" cy="3647907"/>
          </a:xfrm>
        </p:spPr>
        <p:txBody>
          <a:bodyPr/>
          <a:lstStyle>
            <a:lvl1pPr>
              <a:lnSpc>
                <a:spcPct val="120000"/>
              </a:lnSpc>
              <a:spcBef>
                <a:spcPts val="400"/>
              </a:spcBef>
              <a:spcAft>
                <a:spcPts val="100"/>
              </a:spcAft>
              <a:defRPr/>
            </a:lvl1pPr>
            <a:lvl2pPr>
              <a:lnSpc>
                <a:spcPct val="120000"/>
              </a:lnSpc>
              <a:spcBef>
                <a:spcPts val="400"/>
              </a:spcBef>
              <a:spcAft>
                <a:spcPts val="100"/>
              </a:spcAft>
              <a:buFontTx/>
              <a:buBlip>
                <a:blip r:embed="rId4"/>
              </a:buBlip>
              <a:defRPr>
                <a:solidFill>
                  <a:schemeClr val="bg1"/>
                </a:solidFill>
              </a:defRPr>
            </a:lvl2pPr>
            <a:lvl3pPr>
              <a:lnSpc>
                <a:spcPct val="120000"/>
              </a:lnSpc>
              <a:spcBef>
                <a:spcPts val="400"/>
              </a:spcBef>
              <a:spcAft>
                <a:spcPts val="100"/>
              </a:spcAft>
              <a:defRPr>
                <a:solidFill>
                  <a:schemeClr val="bg1"/>
                </a:solidFill>
              </a:defRPr>
            </a:lvl3pPr>
            <a:lvl4pPr>
              <a:lnSpc>
                <a:spcPct val="120000"/>
              </a:lnSpc>
              <a:spcBef>
                <a:spcPts val="400"/>
              </a:spcBef>
              <a:spcAft>
                <a:spcPts val="100"/>
              </a:spcAft>
              <a:defRPr>
                <a:solidFill>
                  <a:schemeClr val="bg1"/>
                </a:solidFill>
              </a:defRPr>
            </a:lvl4pPr>
            <a:lvl5pPr>
              <a:lnSpc>
                <a:spcPct val="120000"/>
              </a:lnSpc>
              <a:spcBef>
                <a:spcPts val="400"/>
              </a:spcBef>
              <a:spcAft>
                <a:spcPts val="100"/>
              </a:spcAft>
              <a:defRPr>
                <a:solidFill>
                  <a:schemeClr val="bg1"/>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FI"/>
          </a:p>
        </p:txBody>
      </p:sp>
      <p:sp>
        <p:nvSpPr>
          <p:cNvPr id="10" name="Suorakulmio 9">
            <a:extLst>
              <a:ext uri="{FF2B5EF4-FFF2-40B4-BE49-F238E27FC236}">
                <a16:creationId xmlns:a16="http://schemas.microsoft.com/office/drawing/2014/main" id="{57E677A3-1FEF-FA4F-9C7F-5CEACED584E1}"/>
              </a:ext>
            </a:extLst>
          </p:cNvPr>
          <p:cNvSpPr/>
          <p:nvPr userDrawn="1"/>
        </p:nvSpPr>
        <p:spPr>
          <a:xfrm>
            <a:off x="1012073" y="1608159"/>
            <a:ext cx="520001" cy="108000"/>
          </a:xfrm>
          <a:prstGeom prst="rect">
            <a:avLst/>
          </a:prstGeom>
          <a:solidFill>
            <a:srgbClr val="23B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16" name="Tekstin paikkamerkki 4">
            <a:extLst>
              <a:ext uri="{FF2B5EF4-FFF2-40B4-BE49-F238E27FC236}">
                <a16:creationId xmlns:a16="http://schemas.microsoft.com/office/drawing/2014/main" id="{EDEDD7C4-8F5E-3249-A331-6B5FA78D178B}"/>
              </a:ext>
            </a:extLst>
          </p:cNvPr>
          <p:cNvSpPr>
            <a:spLocks noGrp="1"/>
          </p:cNvSpPr>
          <p:nvPr>
            <p:ph type="body" sz="quarter" idx="11" hasCustomPrompt="1"/>
          </p:nvPr>
        </p:nvSpPr>
        <p:spPr>
          <a:xfrm>
            <a:off x="1774825" y="1544491"/>
            <a:ext cx="9637806" cy="205974"/>
          </a:xfrm>
        </p:spPr>
        <p:txBody>
          <a:bodyPr lIns="0" bIns="0" anchor="ctr" anchorCtr="0">
            <a:noAutofit/>
          </a:bodyPr>
          <a:lstStyle>
            <a:lvl1pPr marL="0" indent="0">
              <a:buFontTx/>
              <a:buNone/>
              <a:defRPr sz="1400" b="0"/>
            </a:lvl1pPr>
          </a:lstStyle>
          <a:p>
            <a:pPr lvl="0"/>
            <a:r>
              <a:rPr lang="fi-FI" dirty="0"/>
              <a:t>MUOKKAA TEKSTIN PERUSTYYLEJÄ NAPSAUTTAMALLA</a:t>
            </a:r>
          </a:p>
        </p:txBody>
      </p:sp>
    </p:spTree>
    <p:extLst>
      <p:ext uri="{BB962C8B-B14F-4D97-AF65-F5344CB8AC3E}">
        <p14:creationId xmlns:p14="http://schemas.microsoft.com/office/powerpoint/2010/main" val="12267936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ack | Presentation info">
    <p:spTree>
      <p:nvGrpSpPr>
        <p:cNvPr id="1" name=""/>
        <p:cNvGrpSpPr/>
        <p:nvPr/>
      </p:nvGrpSpPr>
      <p:grpSpPr>
        <a:xfrm>
          <a:off x="0" y="0"/>
          <a:ext cx="0" cy="0"/>
          <a:chOff x="0" y="0"/>
          <a:chExt cx="0" cy="0"/>
        </a:xfrm>
      </p:grpSpPr>
      <p:pic>
        <p:nvPicPr>
          <p:cNvPr id="20" name="Kuva 19">
            <a:extLst>
              <a:ext uri="{FF2B5EF4-FFF2-40B4-BE49-F238E27FC236}">
                <a16:creationId xmlns:a16="http://schemas.microsoft.com/office/drawing/2014/main" id="{FB7551AB-D8DF-3A46-98D7-FD00A24F366A}"/>
              </a:ext>
            </a:extLst>
          </p:cNvPr>
          <p:cNvPicPr>
            <a:picLocks noChangeAspect="1"/>
          </p:cNvPicPr>
          <p:nvPr userDrawn="1"/>
        </p:nvPicPr>
        <p:blipFill>
          <a:blip r:embed="rId2"/>
          <a:srcRect/>
          <a:stretch/>
        </p:blipFill>
        <p:spPr>
          <a:xfrm>
            <a:off x="0" y="6350"/>
            <a:ext cx="12192000" cy="6851650"/>
          </a:xfrm>
          <a:prstGeom prst="rect">
            <a:avLst/>
          </a:prstGeom>
        </p:spPr>
      </p:pic>
      <p:pic>
        <p:nvPicPr>
          <p:cNvPr id="21" name="Kuva 20" descr="Kuva, joka sisältää kohteen piirtäminen&#10;&#10;Kuvaus luotu automaattisesti">
            <a:extLst>
              <a:ext uri="{FF2B5EF4-FFF2-40B4-BE49-F238E27FC236}">
                <a16:creationId xmlns:a16="http://schemas.microsoft.com/office/drawing/2014/main" id="{1859B885-88F6-5A47-9493-9524266A95DB}"/>
              </a:ext>
            </a:extLst>
          </p:cNvPr>
          <p:cNvPicPr>
            <a:picLocks noChangeAspect="1"/>
          </p:cNvPicPr>
          <p:nvPr userDrawn="1"/>
        </p:nvPicPr>
        <p:blipFill>
          <a:blip r:embed="rId3"/>
          <a:stretch>
            <a:fillRect/>
          </a:stretch>
        </p:blipFill>
        <p:spPr>
          <a:xfrm>
            <a:off x="10672355" y="267650"/>
            <a:ext cx="1065510" cy="468000"/>
          </a:xfrm>
          <a:prstGeom prst="rect">
            <a:avLst/>
          </a:prstGeom>
        </p:spPr>
      </p:pic>
      <p:sp>
        <p:nvSpPr>
          <p:cNvPr id="10" name="Otsikko 6">
            <a:extLst>
              <a:ext uri="{FF2B5EF4-FFF2-40B4-BE49-F238E27FC236}">
                <a16:creationId xmlns:a16="http://schemas.microsoft.com/office/drawing/2014/main" id="{DDBC42E4-2952-2C45-AC2F-468D76CEB2AA}"/>
              </a:ext>
            </a:extLst>
          </p:cNvPr>
          <p:cNvSpPr>
            <a:spLocks noGrp="1"/>
          </p:cNvSpPr>
          <p:nvPr>
            <p:ph type="title" hasCustomPrompt="1"/>
          </p:nvPr>
        </p:nvSpPr>
        <p:spPr>
          <a:xfrm>
            <a:off x="1060316" y="3566160"/>
            <a:ext cx="7201941" cy="589946"/>
          </a:xfrm>
        </p:spPr>
        <p:txBody>
          <a:bodyPr wrap="none" anchor="t">
            <a:noAutofit/>
          </a:bodyPr>
          <a:lstStyle>
            <a:lvl1pPr>
              <a:lnSpc>
                <a:spcPct val="90000"/>
              </a:lnSpc>
              <a:defRPr/>
            </a:lvl1pPr>
          </a:lstStyle>
          <a:p>
            <a:r>
              <a:rPr lang="fi-FI" dirty="0" err="1"/>
              <a:t>presentation</a:t>
            </a:r>
            <a:r>
              <a:rPr lang="fi-FI" dirty="0"/>
              <a:t> </a:t>
            </a:r>
            <a:r>
              <a:rPr lang="fi-FI" dirty="0" err="1"/>
              <a:t>name</a:t>
            </a:r>
            <a:endParaRPr lang="fi-FI" dirty="0"/>
          </a:p>
        </p:txBody>
      </p:sp>
      <p:sp>
        <p:nvSpPr>
          <p:cNvPr id="12" name="Tekstin paikkamerkki 10">
            <a:extLst>
              <a:ext uri="{FF2B5EF4-FFF2-40B4-BE49-F238E27FC236}">
                <a16:creationId xmlns:a16="http://schemas.microsoft.com/office/drawing/2014/main" id="{7C0920C6-BEA8-6B41-972B-D5A64BFFBCC5}"/>
              </a:ext>
            </a:extLst>
          </p:cNvPr>
          <p:cNvSpPr>
            <a:spLocks noGrp="1"/>
          </p:cNvSpPr>
          <p:nvPr>
            <p:ph type="body" sz="quarter" idx="10" hasCustomPrompt="1"/>
          </p:nvPr>
        </p:nvSpPr>
        <p:spPr>
          <a:xfrm>
            <a:off x="1060316" y="4171346"/>
            <a:ext cx="7201941" cy="857854"/>
          </a:xfrm>
          <a:prstGeom prst="rect">
            <a:avLst/>
          </a:prstGeom>
        </p:spPr>
        <p:txBody>
          <a:bodyPr lIns="108000" anchor="ctr">
            <a:noAutofit/>
          </a:bodyPr>
          <a:lstStyle>
            <a:lvl1pPr marL="0" indent="0">
              <a:lnSpc>
                <a:spcPct val="120000"/>
              </a:lnSpc>
              <a:spcBef>
                <a:spcPts val="0"/>
              </a:spcBef>
              <a:spcAft>
                <a:spcPts val="100"/>
              </a:spcAft>
              <a:buNone/>
              <a:defRPr sz="1800" baseline="0"/>
            </a:lvl1pPr>
          </a:lstStyle>
          <a:p>
            <a:pPr lvl="0"/>
            <a:r>
              <a:rPr lang="fi-FI" dirty="0" err="1"/>
              <a:t>Subtitle</a:t>
            </a:r>
            <a:endParaRPr lang="fi-FI" dirty="0"/>
          </a:p>
        </p:txBody>
      </p:sp>
      <p:sp>
        <p:nvSpPr>
          <p:cNvPr id="13" name="Suorakulmio 12">
            <a:extLst>
              <a:ext uri="{FF2B5EF4-FFF2-40B4-BE49-F238E27FC236}">
                <a16:creationId xmlns:a16="http://schemas.microsoft.com/office/drawing/2014/main" id="{A4919261-4A00-6A43-BB86-09C584DF13DB}"/>
              </a:ext>
            </a:extLst>
          </p:cNvPr>
          <p:cNvSpPr/>
          <p:nvPr userDrawn="1"/>
        </p:nvSpPr>
        <p:spPr>
          <a:xfrm>
            <a:off x="1171575" y="3269438"/>
            <a:ext cx="520001" cy="108000"/>
          </a:xfrm>
          <a:prstGeom prst="rect">
            <a:avLst/>
          </a:prstGeom>
          <a:solidFill>
            <a:srgbClr val="23B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17" name="Tekstin paikkamerkki 10">
            <a:extLst>
              <a:ext uri="{FF2B5EF4-FFF2-40B4-BE49-F238E27FC236}">
                <a16:creationId xmlns:a16="http://schemas.microsoft.com/office/drawing/2014/main" id="{653B86EC-0A5C-4D47-8412-301424500992}"/>
              </a:ext>
            </a:extLst>
          </p:cNvPr>
          <p:cNvSpPr>
            <a:spLocks noGrp="1"/>
          </p:cNvSpPr>
          <p:nvPr>
            <p:ph type="body" sz="quarter" idx="11" hasCustomPrompt="1"/>
          </p:nvPr>
        </p:nvSpPr>
        <p:spPr>
          <a:xfrm>
            <a:off x="1060316" y="5152368"/>
            <a:ext cx="7201941" cy="985894"/>
          </a:xfrm>
          <a:prstGeom prst="rect">
            <a:avLst/>
          </a:prstGeom>
        </p:spPr>
        <p:txBody>
          <a:bodyPr lIns="108000">
            <a:noAutofit/>
          </a:bodyPr>
          <a:lstStyle>
            <a:lvl1pPr marL="0" indent="0">
              <a:lnSpc>
                <a:spcPct val="120000"/>
              </a:lnSpc>
              <a:spcBef>
                <a:spcPts val="200"/>
              </a:spcBef>
              <a:spcAft>
                <a:spcPts val="200"/>
              </a:spcAft>
              <a:buNone/>
              <a:defRPr sz="1400" b="0" i="0" baseline="0">
                <a:latin typeface="Arial" panose="020B0604020202020204" pitchFamily="34" charset="0"/>
              </a:defRPr>
            </a:lvl1pPr>
          </a:lstStyle>
          <a:p>
            <a:pPr lvl="0"/>
            <a:r>
              <a:rPr lang="fi-FI" dirty="0" err="1"/>
              <a:t>Name</a:t>
            </a:r>
            <a:endParaRPr lang="fi-FI" dirty="0"/>
          </a:p>
          <a:p>
            <a:pPr lvl="0"/>
            <a:r>
              <a:rPr lang="fi-FI" dirty="0" err="1"/>
              <a:t>Title</a:t>
            </a:r>
            <a:r>
              <a:rPr lang="fi-FI" dirty="0"/>
              <a:t> | </a:t>
            </a:r>
            <a:r>
              <a:rPr lang="fi-FI" dirty="0" err="1"/>
              <a:t>Organisation</a:t>
            </a:r>
            <a:endParaRPr lang="fi-FI" dirty="0"/>
          </a:p>
          <a:p>
            <a:pPr lvl="0"/>
            <a:r>
              <a:rPr lang="fi-FI" dirty="0" err="1"/>
              <a:t>Contact</a:t>
            </a:r>
            <a:endParaRPr lang="fi-FI" dirty="0"/>
          </a:p>
        </p:txBody>
      </p:sp>
      <p:sp>
        <p:nvSpPr>
          <p:cNvPr id="19" name="Tekstin paikkamerkki 10">
            <a:extLst>
              <a:ext uri="{FF2B5EF4-FFF2-40B4-BE49-F238E27FC236}">
                <a16:creationId xmlns:a16="http://schemas.microsoft.com/office/drawing/2014/main" id="{D7A0A48E-3C2F-8B4A-835C-7D17A4ADD2FD}"/>
              </a:ext>
            </a:extLst>
          </p:cNvPr>
          <p:cNvSpPr>
            <a:spLocks noGrp="1"/>
          </p:cNvSpPr>
          <p:nvPr>
            <p:ph type="body" sz="quarter" idx="12" hasCustomPrompt="1"/>
          </p:nvPr>
        </p:nvSpPr>
        <p:spPr>
          <a:xfrm>
            <a:off x="1792388" y="3234566"/>
            <a:ext cx="6469869" cy="176956"/>
          </a:xfrm>
          <a:prstGeom prst="rect">
            <a:avLst/>
          </a:prstGeom>
        </p:spPr>
        <p:txBody>
          <a:bodyPr wrap="none" lIns="0" bIns="0" anchor="b" anchorCtr="0">
            <a:noAutofit/>
          </a:bodyPr>
          <a:lstStyle>
            <a:lvl1pPr marL="0" indent="0">
              <a:lnSpc>
                <a:spcPts val="1000"/>
              </a:lnSpc>
              <a:buNone/>
              <a:defRPr sz="1400" b="0" i="0" cap="all" baseline="0">
                <a:latin typeface="Arial" panose="020B0604020202020204" pitchFamily="34" charset="0"/>
              </a:defRPr>
            </a:lvl1pPr>
          </a:lstStyle>
          <a:p>
            <a:pPr lvl="0"/>
            <a:r>
              <a:rPr lang="fi-FI" dirty="0" err="1"/>
              <a:t>event</a:t>
            </a:r>
            <a:r>
              <a:rPr lang="fi-FI" dirty="0"/>
              <a:t> and </a:t>
            </a:r>
            <a:r>
              <a:rPr lang="fi-FI" dirty="0" err="1"/>
              <a:t>date</a:t>
            </a:r>
            <a:endParaRPr lang="fi-FI" dirty="0"/>
          </a:p>
        </p:txBody>
      </p:sp>
      <p:sp>
        <p:nvSpPr>
          <p:cNvPr id="22" name="Kuvan paikkamerkki 2">
            <a:extLst>
              <a:ext uri="{FF2B5EF4-FFF2-40B4-BE49-F238E27FC236}">
                <a16:creationId xmlns:a16="http://schemas.microsoft.com/office/drawing/2014/main" id="{245F8B55-5CEB-7F47-93BC-43BB75EA654C}"/>
              </a:ext>
            </a:extLst>
          </p:cNvPr>
          <p:cNvSpPr>
            <a:spLocks noGrp="1"/>
          </p:cNvSpPr>
          <p:nvPr>
            <p:ph type="pic" idx="13"/>
          </p:nvPr>
        </p:nvSpPr>
        <p:spPr>
          <a:xfrm>
            <a:off x="8702610" y="2868259"/>
            <a:ext cx="2265265" cy="2248028"/>
          </a:xfrm>
          <a:prstGeom prst="ellipse">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fi-FI"/>
          </a:p>
        </p:txBody>
      </p:sp>
    </p:spTree>
    <p:extLst>
      <p:ext uri="{BB962C8B-B14F-4D97-AF65-F5344CB8AC3E}">
        <p14:creationId xmlns:p14="http://schemas.microsoft.com/office/powerpoint/2010/main" val="290394473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White | Cowberry - Title and text">
    <p:spTree>
      <p:nvGrpSpPr>
        <p:cNvPr id="1" name=""/>
        <p:cNvGrpSpPr/>
        <p:nvPr/>
      </p:nvGrpSpPr>
      <p:grpSpPr>
        <a:xfrm>
          <a:off x="0" y="0"/>
          <a:ext cx="0" cy="0"/>
          <a:chOff x="0" y="0"/>
          <a:chExt cx="0" cy="0"/>
        </a:xfrm>
      </p:grpSpPr>
      <p:pic>
        <p:nvPicPr>
          <p:cNvPr id="5" name="Kuva 4">
            <a:extLst>
              <a:ext uri="{FF2B5EF4-FFF2-40B4-BE49-F238E27FC236}">
                <a16:creationId xmlns:a16="http://schemas.microsoft.com/office/drawing/2014/main" id="{257891E5-E585-AE47-A825-164A41F4A27D}"/>
              </a:ext>
            </a:extLst>
          </p:cNvPr>
          <p:cNvPicPr>
            <a:picLocks noChangeAspect="1"/>
          </p:cNvPicPr>
          <p:nvPr userDrawn="1"/>
        </p:nvPicPr>
        <p:blipFill>
          <a:blip r:embed="rId2"/>
          <a:srcRect/>
          <a:stretch/>
        </p:blipFill>
        <p:spPr>
          <a:xfrm>
            <a:off x="5644" y="-2095"/>
            <a:ext cx="12180711" cy="6851650"/>
          </a:xfrm>
          <a:prstGeom prst="rect">
            <a:avLst/>
          </a:prstGeom>
        </p:spPr>
      </p:pic>
      <p:sp>
        <p:nvSpPr>
          <p:cNvPr id="7" name="Otsikko 6">
            <a:extLst>
              <a:ext uri="{FF2B5EF4-FFF2-40B4-BE49-F238E27FC236}">
                <a16:creationId xmlns:a16="http://schemas.microsoft.com/office/drawing/2014/main" id="{9078949D-D458-B94D-94E1-C0C946155902}"/>
              </a:ext>
            </a:extLst>
          </p:cNvPr>
          <p:cNvSpPr>
            <a:spLocks noGrp="1"/>
          </p:cNvSpPr>
          <p:nvPr>
            <p:ph type="title"/>
          </p:nvPr>
        </p:nvSpPr>
        <p:spPr/>
        <p:txBody>
          <a:bodyPr/>
          <a:lstStyle/>
          <a:p>
            <a:endParaRPr lang="fi-FI" dirty="0"/>
          </a:p>
        </p:txBody>
      </p:sp>
      <p:pic>
        <p:nvPicPr>
          <p:cNvPr id="6" name="Kuva 5" descr="Kuva, joka sisältää kohteen piirtäminen&#10;&#10;Kuvaus luotu automaattisesti">
            <a:extLst>
              <a:ext uri="{FF2B5EF4-FFF2-40B4-BE49-F238E27FC236}">
                <a16:creationId xmlns:a16="http://schemas.microsoft.com/office/drawing/2014/main" id="{C037CC56-6CC1-BD4A-AC03-D6D6FB883E0A}"/>
              </a:ext>
            </a:extLst>
          </p:cNvPr>
          <p:cNvPicPr>
            <a:picLocks noChangeAspect="1"/>
          </p:cNvPicPr>
          <p:nvPr userDrawn="1"/>
        </p:nvPicPr>
        <p:blipFill>
          <a:blip r:embed="rId3"/>
          <a:stretch>
            <a:fillRect/>
          </a:stretch>
        </p:blipFill>
        <p:spPr>
          <a:xfrm>
            <a:off x="10672355" y="267650"/>
            <a:ext cx="1065510" cy="468000"/>
          </a:xfrm>
          <a:prstGeom prst="rect">
            <a:avLst/>
          </a:prstGeom>
        </p:spPr>
      </p:pic>
      <p:sp>
        <p:nvSpPr>
          <p:cNvPr id="9" name="Text Placeholder 2">
            <a:extLst>
              <a:ext uri="{FF2B5EF4-FFF2-40B4-BE49-F238E27FC236}">
                <a16:creationId xmlns:a16="http://schemas.microsoft.com/office/drawing/2014/main" id="{8EB9318D-5A03-6842-9412-840709EDDB49}"/>
              </a:ext>
            </a:extLst>
          </p:cNvPr>
          <p:cNvSpPr>
            <a:spLocks noGrp="1"/>
          </p:cNvSpPr>
          <p:nvPr>
            <p:ph type="body" sz="quarter" idx="12" hasCustomPrompt="1"/>
          </p:nvPr>
        </p:nvSpPr>
        <p:spPr>
          <a:xfrm>
            <a:off x="1702526" y="2524139"/>
            <a:ext cx="9710105" cy="3647907"/>
          </a:xfrm>
        </p:spPr>
        <p:txBody>
          <a:bodyPr/>
          <a:lstStyle>
            <a:lvl1pPr>
              <a:lnSpc>
                <a:spcPct val="120000"/>
              </a:lnSpc>
              <a:spcBef>
                <a:spcPts val="400"/>
              </a:spcBef>
              <a:spcAft>
                <a:spcPts val="100"/>
              </a:spcAft>
              <a:defRPr>
                <a:solidFill>
                  <a:schemeClr val="bg1"/>
                </a:solidFill>
              </a:defRPr>
            </a:lvl1pPr>
            <a:lvl2pPr>
              <a:lnSpc>
                <a:spcPct val="120000"/>
              </a:lnSpc>
              <a:spcBef>
                <a:spcPts val="400"/>
              </a:spcBef>
              <a:spcAft>
                <a:spcPts val="100"/>
              </a:spcAft>
              <a:buFontTx/>
              <a:buBlip>
                <a:blip r:embed="rId4"/>
              </a:buBlip>
              <a:defRPr>
                <a:solidFill>
                  <a:schemeClr val="bg1"/>
                </a:solidFill>
              </a:defRPr>
            </a:lvl2pPr>
            <a:lvl3pPr>
              <a:lnSpc>
                <a:spcPct val="120000"/>
              </a:lnSpc>
              <a:spcBef>
                <a:spcPts val="400"/>
              </a:spcBef>
              <a:spcAft>
                <a:spcPts val="100"/>
              </a:spcAft>
              <a:defRPr>
                <a:solidFill>
                  <a:schemeClr val="bg1"/>
                </a:solidFill>
              </a:defRPr>
            </a:lvl3pPr>
            <a:lvl4pPr>
              <a:lnSpc>
                <a:spcPct val="120000"/>
              </a:lnSpc>
              <a:spcBef>
                <a:spcPts val="400"/>
              </a:spcBef>
              <a:spcAft>
                <a:spcPts val="100"/>
              </a:spcAft>
              <a:defRPr>
                <a:solidFill>
                  <a:schemeClr val="bg1"/>
                </a:solidFill>
              </a:defRPr>
            </a:lvl4pPr>
            <a:lvl5pPr>
              <a:lnSpc>
                <a:spcPct val="120000"/>
              </a:lnSpc>
              <a:spcBef>
                <a:spcPts val="400"/>
              </a:spcBef>
              <a:spcAft>
                <a:spcPts val="100"/>
              </a:spcAft>
              <a:defRPr>
                <a:solidFill>
                  <a:schemeClr val="bg1"/>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FI"/>
          </a:p>
        </p:txBody>
      </p:sp>
      <p:sp>
        <p:nvSpPr>
          <p:cNvPr id="10" name="Suorakulmio 9">
            <a:extLst>
              <a:ext uri="{FF2B5EF4-FFF2-40B4-BE49-F238E27FC236}">
                <a16:creationId xmlns:a16="http://schemas.microsoft.com/office/drawing/2014/main" id="{90A353E2-47CB-844F-A71B-FFF8B9893EC2}"/>
              </a:ext>
            </a:extLst>
          </p:cNvPr>
          <p:cNvSpPr/>
          <p:nvPr userDrawn="1"/>
        </p:nvSpPr>
        <p:spPr>
          <a:xfrm>
            <a:off x="1012073" y="1608159"/>
            <a:ext cx="520001" cy="108000"/>
          </a:xfrm>
          <a:prstGeom prst="rect">
            <a:avLst/>
          </a:prstGeom>
          <a:solidFill>
            <a:srgbClr val="23B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16" name="Tekstin paikkamerkki 4">
            <a:extLst>
              <a:ext uri="{FF2B5EF4-FFF2-40B4-BE49-F238E27FC236}">
                <a16:creationId xmlns:a16="http://schemas.microsoft.com/office/drawing/2014/main" id="{ACFC3D9C-27AC-CC4A-BABE-7FAF78196AE8}"/>
              </a:ext>
            </a:extLst>
          </p:cNvPr>
          <p:cNvSpPr>
            <a:spLocks noGrp="1"/>
          </p:cNvSpPr>
          <p:nvPr>
            <p:ph type="body" sz="quarter" idx="11" hasCustomPrompt="1"/>
          </p:nvPr>
        </p:nvSpPr>
        <p:spPr>
          <a:xfrm>
            <a:off x="1774825" y="1544491"/>
            <a:ext cx="9637806" cy="205974"/>
          </a:xfrm>
        </p:spPr>
        <p:txBody>
          <a:bodyPr lIns="0" bIns="0" anchor="ctr" anchorCtr="0">
            <a:noAutofit/>
          </a:bodyPr>
          <a:lstStyle>
            <a:lvl1pPr marL="0" indent="0">
              <a:buFontTx/>
              <a:buNone/>
              <a:defRPr sz="1400" b="0"/>
            </a:lvl1pPr>
          </a:lstStyle>
          <a:p>
            <a:pPr lvl="0"/>
            <a:r>
              <a:rPr lang="fi-FI" dirty="0"/>
              <a:t>MUOKKAA TEKSTIN PERUSTYYLEJÄ NAPSAUTTAMALLA</a:t>
            </a:r>
          </a:p>
        </p:txBody>
      </p:sp>
    </p:spTree>
    <p:extLst>
      <p:ext uri="{BB962C8B-B14F-4D97-AF65-F5344CB8AC3E}">
        <p14:creationId xmlns:p14="http://schemas.microsoft.com/office/powerpoint/2010/main" val="80683292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White | Section break">
    <p:spTree>
      <p:nvGrpSpPr>
        <p:cNvPr id="1" name=""/>
        <p:cNvGrpSpPr/>
        <p:nvPr/>
      </p:nvGrpSpPr>
      <p:grpSpPr>
        <a:xfrm>
          <a:off x="0" y="0"/>
          <a:ext cx="0" cy="0"/>
          <a:chOff x="0" y="0"/>
          <a:chExt cx="0" cy="0"/>
        </a:xfrm>
      </p:grpSpPr>
      <p:sp>
        <p:nvSpPr>
          <p:cNvPr id="4" name="Suorakulmio 3">
            <a:extLst>
              <a:ext uri="{FF2B5EF4-FFF2-40B4-BE49-F238E27FC236}">
                <a16:creationId xmlns:a16="http://schemas.microsoft.com/office/drawing/2014/main" id="{F606E8D0-75C8-5947-A0F1-13D6CE501EFB}"/>
              </a:ext>
            </a:extLst>
          </p:cNvPr>
          <p:cNvSpPr/>
          <p:nvPr userDrawn="1"/>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2" name="Otsikko 1">
            <a:extLst>
              <a:ext uri="{FF2B5EF4-FFF2-40B4-BE49-F238E27FC236}">
                <a16:creationId xmlns:a16="http://schemas.microsoft.com/office/drawing/2014/main" id="{F863E617-64D6-EC40-9329-D969D96E9785}"/>
              </a:ext>
            </a:extLst>
          </p:cNvPr>
          <p:cNvSpPr>
            <a:spLocks noGrp="1"/>
          </p:cNvSpPr>
          <p:nvPr>
            <p:ph type="ctrTitle"/>
          </p:nvPr>
        </p:nvSpPr>
        <p:spPr>
          <a:xfrm>
            <a:off x="902769" y="4733751"/>
            <a:ext cx="10377391" cy="712615"/>
          </a:xfrm>
        </p:spPr>
        <p:txBody>
          <a:bodyPr wrap="none" anchor="t" anchorCtr="0">
            <a:noAutofit/>
          </a:bodyPr>
          <a:lstStyle>
            <a:lvl1pPr algn="l">
              <a:defRPr sz="6000"/>
            </a:lvl1pPr>
          </a:lstStyle>
          <a:p>
            <a:endParaRPr lang="fi-FI" dirty="0"/>
          </a:p>
        </p:txBody>
      </p:sp>
      <p:sp>
        <p:nvSpPr>
          <p:cNvPr id="3" name="Alaotsikko 2">
            <a:extLst>
              <a:ext uri="{FF2B5EF4-FFF2-40B4-BE49-F238E27FC236}">
                <a16:creationId xmlns:a16="http://schemas.microsoft.com/office/drawing/2014/main" id="{D0C07929-F6C2-BC40-BF90-D0A792EC8B4B}"/>
              </a:ext>
            </a:extLst>
          </p:cNvPr>
          <p:cNvSpPr>
            <a:spLocks noGrp="1"/>
          </p:cNvSpPr>
          <p:nvPr>
            <p:ph type="subTitle" idx="1"/>
          </p:nvPr>
        </p:nvSpPr>
        <p:spPr>
          <a:xfrm>
            <a:off x="935426" y="5565645"/>
            <a:ext cx="10344734" cy="413908"/>
          </a:xfrm>
        </p:spPr>
        <p:txBody>
          <a:bodyPr>
            <a:normAutofit/>
          </a:bodyPr>
          <a:lstStyle>
            <a:lvl1pPr marL="0" indent="0" algn="l">
              <a:buNone/>
              <a:defRPr sz="1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endParaRPr lang="fi-FI" dirty="0"/>
          </a:p>
        </p:txBody>
      </p:sp>
      <p:sp>
        <p:nvSpPr>
          <p:cNvPr id="9" name="Suorakulmio 8">
            <a:extLst>
              <a:ext uri="{FF2B5EF4-FFF2-40B4-BE49-F238E27FC236}">
                <a16:creationId xmlns:a16="http://schemas.microsoft.com/office/drawing/2014/main" id="{43F0461C-FF74-D546-959D-DC63A29E5E38}"/>
              </a:ext>
            </a:extLst>
          </p:cNvPr>
          <p:cNvSpPr/>
          <p:nvPr userDrawn="1"/>
        </p:nvSpPr>
        <p:spPr>
          <a:xfrm>
            <a:off x="1012406" y="4454656"/>
            <a:ext cx="654118" cy="146304"/>
          </a:xfrm>
          <a:prstGeom prst="rect">
            <a:avLst/>
          </a:prstGeom>
          <a:solidFill>
            <a:srgbClr val="23B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10" name="Kuvan paikkamerkki 2">
            <a:extLst>
              <a:ext uri="{FF2B5EF4-FFF2-40B4-BE49-F238E27FC236}">
                <a16:creationId xmlns:a16="http://schemas.microsoft.com/office/drawing/2014/main" id="{15B804CA-6A49-3544-9B22-05109DB84DCA}"/>
              </a:ext>
            </a:extLst>
          </p:cNvPr>
          <p:cNvSpPr>
            <a:spLocks noGrp="1"/>
          </p:cNvSpPr>
          <p:nvPr>
            <p:ph type="pic" idx="10"/>
          </p:nvPr>
        </p:nvSpPr>
        <p:spPr>
          <a:xfrm>
            <a:off x="0" y="1"/>
            <a:ext cx="12192000" cy="387966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i-FI" dirty="0"/>
          </a:p>
        </p:txBody>
      </p:sp>
      <p:pic>
        <p:nvPicPr>
          <p:cNvPr id="6" name="Kuva 5">
            <a:extLst>
              <a:ext uri="{FF2B5EF4-FFF2-40B4-BE49-F238E27FC236}">
                <a16:creationId xmlns:a16="http://schemas.microsoft.com/office/drawing/2014/main" id="{3F490A3D-988A-B048-9837-BD2BE9BFCE4B}"/>
              </a:ext>
            </a:extLst>
          </p:cNvPr>
          <p:cNvPicPr>
            <a:picLocks noChangeAspect="1"/>
          </p:cNvPicPr>
          <p:nvPr userDrawn="1"/>
        </p:nvPicPr>
        <p:blipFill>
          <a:blip r:embed="rId2"/>
          <a:stretch>
            <a:fillRect/>
          </a:stretch>
        </p:blipFill>
        <p:spPr>
          <a:xfrm>
            <a:off x="10674178" y="270824"/>
            <a:ext cx="1040968" cy="458829"/>
          </a:xfrm>
          <a:prstGeom prst="rect">
            <a:avLst/>
          </a:prstGeom>
        </p:spPr>
      </p:pic>
    </p:spTree>
    <p:extLst>
      <p:ext uri="{BB962C8B-B14F-4D97-AF65-F5344CB8AC3E}">
        <p14:creationId xmlns:p14="http://schemas.microsoft.com/office/powerpoint/2010/main" val="1924298405"/>
      </p:ext>
    </p:extLst>
  </p:cSld>
  <p:clrMapOvr>
    <a:masterClrMapping/>
  </p:clrMapOvr>
  <p:extLst>
    <p:ext uri="{DCECCB84-F9BA-43D5-87BE-67443E8EF086}">
      <p15:sldGuideLst xmlns:p15="http://schemas.microsoft.com/office/powerpoint/2012/main"/>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White | Picture and text box">
    <p:spTree>
      <p:nvGrpSpPr>
        <p:cNvPr id="1" name=""/>
        <p:cNvGrpSpPr/>
        <p:nvPr/>
      </p:nvGrpSpPr>
      <p:grpSpPr>
        <a:xfrm>
          <a:off x="0" y="0"/>
          <a:ext cx="0" cy="0"/>
          <a:chOff x="0" y="0"/>
          <a:chExt cx="0" cy="0"/>
        </a:xfrm>
      </p:grpSpPr>
      <p:sp>
        <p:nvSpPr>
          <p:cNvPr id="5" name="Kuvan paikkamerkki 4">
            <a:extLst>
              <a:ext uri="{FF2B5EF4-FFF2-40B4-BE49-F238E27FC236}">
                <a16:creationId xmlns:a16="http://schemas.microsoft.com/office/drawing/2014/main" id="{07054270-04AF-5B45-90A5-7758E8027E64}"/>
              </a:ext>
            </a:extLst>
          </p:cNvPr>
          <p:cNvSpPr>
            <a:spLocks noGrp="1"/>
          </p:cNvSpPr>
          <p:nvPr>
            <p:ph type="pic" sz="quarter" idx="11"/>
          </p:nvPr>
        </p:nvSpPr>
        <p:spPr>
          <a:xfrm>
            <a:off x="0" y="0"/>
            <a:ext cx="12192000" cy="6858000"/>
          </a:xfrm>
          <a:solidFill>
            <a:schemeClr val="bg1">
              <a:lumMod val="75000"/>
              <a:lumOff val="25000"/>
            </a:schemeClr>
          </a:solidFill>
        </p:spPr>
        <p:txBody>
          <a:bodyPr/>
          <a:lstStyle>
            <a:lvl1pPr marL="0" indent="0">
              <a:buNone/>
              <a:defRPr>
                <a:solidFill>
                  <a:schemeClr val="bg1"/>
                </a:solidFill>
              </a:defRPr>
            </a:lvl1pPr>
          </a:lstStyle>
          <a:p>
            <a:endParaRPr lang="fi-FI"/>
          </a:p>
        </p:txBody>
      </p:sp>
      <p:pic>
        <p:nvPicPr>
          <p:cNvPr id="8" name="Kuva 7" descr="Kuva, joka sisältää kohteen piirtäminen&#10;&#10;Kuvaus luotu automaattisesti">
            <a:extLst>
              <a:ext uri="{FF2B5EF4-FFF2-40B4-BE49-F238E27FC236}">
                <a16:creationId xmlns:a16="http://schemas.microsoft.com/office/drawing/2014/main" id="{B5121B37-9D23-8B4D-BA4A-4F4960F1D823}"/>
              </a:ext>
            </a:extLst>
          </p:cNvPr>
          <p:cNvPicPr>
            <a:picLocks noChangeAspect="1"/>
          </p:cNvPicPr>
          <p:nvPr userDrawn="1"/>
        </p:nvPicPr>
        <p:blipFill>
          <a:blip r:embed="rId2"/>
          <a:stretch>
            <a:fillRect/>
          </a:stretch>
        </p:blipFill>
        <p:spPr>
          <a:xfrm>
            <a:off x="10672355" y="267650"/>
            <a:ext cx="1065510" cy="468000"/>
          </a:xfrm>
          <a:prstGeom prst="rect">
            <a:avLst/>
          </a:prstGeom>
        </p:spPr>
      </p:pic>
      <p:sp>
        <p:nvSpPr>
          <p:cNvPr id="6" name="Tekstiruutu 5">
            <a:extLst>
              <a:ext uri="{FF2B5EF4-FFF2-40B4-BE49-F238E27FC236}">
                <a16:creationId xmlns:a16="http://schemas.microsoft.com/office/drawing/2014/main" id="{38A9A2C1-A622-EB4F-8F54-DFD4B94609C4}"/>
              </a:ext>
            </a:extLst>
          </p:cNvPr>
          <p:cNvSpPr txBox="1"/>
          <p:nvPr userDrawn="1"/>
        </p:nvSpPr>
        <p:spPr>
          <a:xfrm>
            <a:off x="1007722" y="-534567"/>
            <a:ext cx="4576082" cy="7848302"/>
          </a:xfrm>
          <a:prstGeom prst="rect">
            <a:avLst/>
          </a:prstGeom>
          <a:solidFill>
            <a:schemeClr val="bg1"/>
          </a:solidFill>
        </p:spPr>
        <p:txBody>
          <a:bodyPr wrap="square" rtlCol="0">
            <a:spAutoFit/>
          </a:bodyPr>
          <a:lstStyle/>
          <a:p>
            <a:r>
              <a:rPr lang="fi-FI">
                <a:solidFill>
                  <a:schemeClr val="bg1"/>
                </a:solidFill>
              </a:rPr>
              <a:t>x</a:t>
            </a:r>
          </a:p>
          <a:p>
            <a:endParaRPr lang="fi-FI">
              <a:solidFill>
                <a:schemeClr val="bg1"/>
              </a:solidFill>
            </a:endParaRPr>
          </a:p>
          <a:p>
            <a:endParaRPr lang="fi-FI">
              <a:solidFill>
                <a:schemeClr val="bg1"/>
              </a:solidFill>
            </a:endParaRPr>
          </a:p>
          <a:p>
            <a:endParaRPr lang="fi-FI">
              <a:solidFill>
                <a:schemeClr val="bg1"/>
              </a:solidFill>
            </a:endParaRPr>
          </a:p>
          <a:p>
            <a:endParaRPr lang="fi-FI">
              <a:solidFill>
                <a:schemeClr val="bg1"/>
              </a:solidFill>
            </a:endParaRPr>
          </a:p>
          <a:p>
            <a:endParaRPr lang="fi-FI">
              <a:solidFill>
                <a:schemeClr val="bg1"/>
              </a:solidFill>
            </a:endParaRPr>
          </a:p>
          <a:p>
            <a:endParaRPr lang="fi-FI">
              <a:solidFill>
                <a:schemeClr val="bg1"/>
              </a:solidFill>
            </a:endParaRPr>
          </a:p>
          <a:p>
            <a:endParaRPr lang="fi-FI">
              <a:solidFill>
                <a:schemeClr val="bg1"/>
              </a:solidFill>
            </a:endParaRPr>
          </a:p>
          <a:p>
            <a:endParaRPr lang="fi-FI">
              <a:solidFill>
                <a:schemeClr val="bg1"/>
              </a:solidFill>
            </a:endParaRPr>
          </a:p>
          <a:p>
            <a:endParaRPr lang="fi-FI">
              <a:solidFill>
                <a:schemeClr val="bg1"/>
              </a:solidFill>
            </a:endParaRPr>
          </a:p>
          <a:p>
            <a:endParaRPr lang="fi-FI">
              <a:solidFill>
                <a:schemeClr val="bg1"/>
              </a:solidFill>
            </a:endParaRPr>
          </a:p>
          <a:p>
            <a:endParaRPr lang="fi-FI">
              <a:solidFill>
                <a:schemeClr val="bg1"/>
              </a:solidFill>
            </a:endParaRPr>
          </a:p>
          <a:p>
            <a:endParaRPr lang="fi-FI">
              <a:solidFill>
                <a:schemeClr val="bg1"/>
              </a:solidFill>
            </a:endParaRPr>
          </a:p>
          <a:p>
            <a:endParaRPr lang="fi-FI">
              <a:solidFill>
                <a:schemeClr val="bg1"/>
              </a:solidFill>
            </a:endParaRPr>
          </a:p>
          <a:p>
            <a:endParaRPr lang="fi-FI">
              <a:solidFill>
                <a:schemeClr val="bg1"/>
              </a:solidFill>
            </a:endParaRPr>
          </a:p>
          <a:p>
            <a:endParaRPr lang="fi-FI">
              <a:solidFill>
                <a:schemeClr val="bg1"/>
              </a:solidFill>
            </a:endParaRPr>
          </a:p>
          <a:p>
            <a:endParaRPr lang="fi-FI">
              <a:solidFill>
                <a:schemeClr val="bg1"/>
              </a:solidFill>
            </a:endParaRPr>
          </a:p>
          <a:p>
            <a:endParaRPr lang="fi-FI">
              <a:solidFill>
                <a:schemeClr val="bg1"/>
              </a:solidFill>
            </a:endParaRPr>
          </a:p>
          <a:p>
            <a:endParaRPr lang="fi-FI">
              <a:solidFill>
                <a:schemeClr val="bg1"/>
              </a:solidFill>
            </a:endParaRPr>
          </a:p>
          <a:p>
            <a:endParaRPr lang="fi-FI">
              <a:solidFill>
                <a:schemeClr val="bg1"/>
              </a:solidFill>
            </a:endParaRPr>
          </a:p>
          <a:p>
            <a:endParaRPr lang="fi-FI">
              <a:solidFill>
                <a:schemeClr val="bg1"/>
              </a:solidFill>
            </a:endParaRPr>
          </a:p>
          <a:p>
            <a:endParaRPr lang="fi-FI">
              <a:solidFill>
                <a:schemeClr val="bg1"/>
              </a:solidFill>
            </a:endParaRPr>
          </a:p>
          <a:p>
            <a:endParaRPr lang="fi-FI">
              <a:solidFill>
                <a:schemeClr val="bg1"/>
              </a:solidFill>
            </a:endParaRPr>
          </a:p>
          <a:p>
            <a:endParaRPr lang="fi-FI">
              <a:solidFill>
                <a:schemeClr val="bg1"/>
              </a:solidFill>
            </a:endParaRPr>
          </a:p>
          <a:p>
            <a:endParaRPr lang="fi-FI">
              <a:solidFill>
                <a:schemeClr val="bg1"/>
              </a:solidFill>
            </a:endParaRPr>
          </a:p>
          <a:p>
            <a:endParaRPr lang="fi-FI">
              <a:solidFill>
                <a:schemeClr val="bg1"/>
              </a:solidFill>
            </a:endParaRPr>
          </a:p>
          <a:p>
            <a:endParaRPr lang="fi-FI">
              <a:solidFill>
                <a:schemeClr val="bg1"/>
              </a:solidFill>
            </a:endParaRPr>
          </a:p>
          <a:p>
            <a:endParaRPr lang="fi-FI">
              <a:solidFill>
                <a:schemeClr val="bg1"/>
              </a:solidFill>
            </a:endParaRPr>
          </a:p>
        </p:txBody>
      </p:sp>
      <p:sp>
        <p:nvSpPr>
          <p:cNvPr id="15" name="Kuvan paikkamerkki 14">
            <a:extLst>
              <a:ext uri="{FF2B5EF4-FFF2-40B4-BE49-F238E27FC236}">
                <a16:creationId xmlns:a16="http://schemas.microsoft.com/office/drawing/2014/main" id="{9518384A-8F93-0842-81E2-3B5FF05AB7E1}"/>
              </a:ext>
            </a:extLst>
          </p:cNvPr>
          <p:cNvSpPr>
            <a:spLocks noGrp="1"/>
          </p:cNvSpPr>
          <p:nvPr>
            <p:ph type="pic" sz="quarter" idx="12" hasCustomPrompt="1"/>
          </p:nvPr>
        </p:nvSpPr>
        <p:spPr>
          <a:xfrm>
            <a:off x="1008629" y="-650753"/>
            <a:ext cx="4575175" cy="7964488"/>
          </a:xfrm>
          <a:solidFill>
            <a:schemeClr val="tx1"/>
          </a:solidFill>
        </p:spPr>
        <p:txBody>
          <a:bodyPr/>
          <a:lstStyle>
            <a:lvl1pPr marL="0" indent="0">
              <a:buNone/>
              <a:defRPr>
                <a:solidFill>
                  <a:schemeClr val="bg1"/>
                </a:solidFill>
              </a:defRPr>
            </a:lvl1pPr>
          </a:lstStyle>
          <a:p>
            <a:r>
              <a:rPr lang="fi-FI"/>
              <a:t>x</a:t>
            </a:r>
          </a:p>
        </p:txBody>
      </p:sp>
      <p:sp>
        <p:nvSpPr>
          <p:cNvPr id="11" name="Text Placeholder 3">
            <a:extLst>
              <a:ext uri="{FF2B5EF4-FFF2-40B4-BE49-F238E27FC236}">
                <a16:creationId xmlns:a16="http://schemas.microsoft.com/office/drawing/2014/main" id="{240B74D8-A141-984B-9BFD-B15D1D656A7A}"/>
              </a:ext>
            </a:extLst>
          </p:cNvPr>
          <p:cNvSpPr>
            <a:spLocks noGrp="1"/>
          </p:cNvSpPr>
          <p:nvPr>
            <p:ph type="body" sz="quarter" idx="14" hasCustomPrompt="1"/>
          </p:nvPr>
        </p:nvSpPr>
        <p:spPr>
          <a:xfrm>
            <a:off x="1329644" y="2681586"/>
            <a:ext cx="3932237" cy="3893520"/>
          </a:xfrm>
        </p:spPr>
        <p:txBody>
          <a:bodyPr/>
          <a:lstStyle>
            <a:lvl1pPr>
              <a:lnSpc>
                <a:spcPct val="120000"/>
              </a:lnSpc>
              <a:spcBef>
                <a:spcPts val="400"/>
              </a:spcBef>
              <a:spcAft>
                <a:spcPts val="100"/>
              </a:spcAft>
              <a:defRPr>
                <a:solidFill>
                  <a:schemeClr val="bg1"/>
                </a:solidFill>
              </a:defRPr>
            </a:lvl1pPr>
            <a:lvl2pPr>
              <a:lnSpc>
                <a:spcPct val="120000"/>
              </a:lnSpc>
              <a:spcBef>
                <a:spcPts val="400"/>
              </a:spcBef>
              <a:spcAft>
                <a:spcPts val="100"/>
              </a:spcAft>
              <a:buFontTx/>
              <a:buBlip>
                <a:blip r:embed="rId3"/>
              </a:buBlip>
              <a:defRPr>
                <a:solidFill>
                  <a:schemeClr val="bg1"/>
                </a:solidFill>
              </a:defRPr>
            </a:lvl2pPr>
            <a:lvl3pPr>
              <a:lnSpc>
                <a:spcPct val="120000"/>
              </a:lnSpc>
              <a:spcBef>
                <a:spcPts val="400"/>
              </a:spcBef>
              <a:spcAft>
                <a:spcPts val="100"/>
              </a:spcAft>
              <a:defRPr>
                <a:solidFill>
                  <a:schemeClr val="bg1"/>
                </a:solidFill>
              </a:defRPr>
            </a:lvl3pPr>
            <a:lvl4pPr>
              <a:lnSpc>
                <a:spcPct val="120000"/>
              </a:lnSpc>
              <a:spcBef>
                <a:spcPts val="400"/>
              </a:spcBef>
              <a:spcAft>
                <a:spcPts val="100"/>
              </a:spcAft>
              <a:defRPr>
                <a:solidFill>
                  <a:schemeClr val="bg1"/>
                </a:solidFill>
              </a:defRPr>
            </a:lvl4pPr>
            <a:lvl5pPr>
              <a:lnSpc>
                <a:spcPct val="120000"/>
              </a:lnSpc>
              <a:spcBef>
                <a:spcPts val="400"/>
              </a:spcBef>
              <a:spcAft>
                <a:spcPts val="100"/>
              </a:spcAft>
              <a:defRPr>
                <a:solidFill>
                  <a:schemeClr val="bg1"/>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FI"/>
          </a:p>
        </p:txBody>
      </p:sp>
      <p:sp>
        <p:nvSpPr>
          <p:cNvPr id="12" name="Otsikko 1">
            <a:extLst>
              <a:ext uri="{FF2B5EF4-FFF2-40B4-BE49-F238E27FC236}">
                <a16:creationId xmlns:a16="http://schemas.microsoft.com/office/drawing/2014/main" id="{EE579F28-5544-1749-9D88-521720333195}"/>
              </a:ext>
            </a:extLst>
          </p:cNvPr>
          <p:cNvSpPr>
            <a:spLocks noGrp="1"/>
          </p:cNvSpPr>
          <p:nvPr>
            <p:ph type="title"/>
          </p:nvPr>
        </p:nvSpPr>
        <p:spPr>
          <a:xfrm>
            <a:off x="1329645" y="1296545"/>
            <a:ext cx="4088003" cy="1250171"/>
          </a:xfrm>
        </p:spPr>
        <p:txBody>
          <a:bodyPr wrap="square" anchor="t">
            <a:normAutofit/>
          </a:bodyPr>
          <a:lstStyle>
            <a:lvl1pPr>
              <a:lnSpc>
                <a:spcPct val="80000"/>
              </a:lnSpc>
              <a:defRPr sz="3200">
                <a:solidFill>
                  <a:schemeClr val="bg1"/>
                </a:solidFill>
              </a:defRPr>
            </a:lvl1pPr>
          </a:lstStyle>
          <a:p>
            <a:endParaRPr lang="fi-FI" dirty="0"/>
          </a:p>
        </p:txBody>
      </p:sp>
      <p:sp>
        <p:nvSpPr>
          <p:cNvPr id="13" name="Suorakulmio 12">
            <a:extLst>
              <a:ext uri="{FF2B5EF4-FFF2-40B4-BE49-F238E27FC236}">
                <a16:creationId xmlns:a16="http://schemas.microsoft.com/office/drawing/2014/main" id="{2A28311B-A008-284B-951B-D860D3563C1D}"/>
              </a:ext>
            </a:extLst>
          </p:cNvPr>
          <p:cNvSpPr/>
          <p:nvPr userDrawn="1"/>
        </p:nvSpPr>
        <p:spPr>
          <a:xfrm>
            <a:off x="1447383" y="1023438"/>
            <a:ext cx="520001" cy="108000"/>
          </a:xfrm>
          <a:prstGeom prst="rect">
            <a:avLst/>
          </a:prstGeom>
          <a:solidFill>
            <a:srgbClr val="23B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Tree>
    <p:extLst>
      <p:ext uri="{BB962C8B-B14F-4D97-AF65-F5344CB8AC3E}">
        <p14:creationId xmlns:p14="http://schemas.microsoft.com/office/powerpoint/2010/main" val="137270442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White | Comparison - Two columns">
    <p:spTree>
      <p:nvGrpSpPr>
        <p:cNvPr id="1" name=""/>
        <p:cNvGrpSpPr/>
        <p:nvPr/>
      </p:nvGrpSpPr>
      <p:grpSpPr>
        <a:xfrm>
          <a:off x="0" y="0"/>
          <a:ext cx="0" cy="0"/>
          <a:chOff x="0" y="0"/>
          <a:chExt cx="0" cy="0"/>
        </a:xfrm>
      </p:grpSpPr>
      <p:sp>
        <p:nvSpPr>
          <p:cNvPr id="10" name="Otsikko 6">
            <a:extLst>
              <a:ext uri="{FF2B5EF4-FFF2-40B4-BE49-F238E27FC236}">
                <a16:creationId xmlns:a16="http://schemas.microsoft.com/office/drawing/2014/main" id="{F9655337-6CD1-7D4B-96D4-FFCD0C27AF44}"/>
              </a:ext>
            </a:extLst>
          </p:cNvPr>
          <p:cNvSpPr>
            <a:spLocks noGrp="1"/>
          </p:cNvSpPr>
          <p:nvPr>
            <p:ph type="title"/>
          </p:nvPr>
        </p:nvSpPr>
        <p:spPr>
          <a:xfrm>
            <a:off x="897031" y="1862379"/>
            <a:ext cx="10515600" cy="468479"/>
          </a:xfrm>
        </p:spPr>
        <p:txBody>
          <a:bodyPr anchor="t"/>
          <a:lstStyle/>
          <a:p>
            <a:endParaRPr lang="fi-FI" dirty="0"/>
          </a:p>
        </p:txBody>
      </p:sp>
      <p:sp>
        <p:nvSpPr>
          <p:cNvPr id="12" name="Tekstin paikkamerkki 2">
            <a:extLst>
              <a:ext uri="{FF2B5EF4-FFF2-40B4-BE49-F238E27FC236}">
                <a16:creationId xmlns:a16="http://schemas.microsoft.com/office/drawing/2014/main" id="{65D39B04-891C-1C45-9F13-BFB6A5B67C01}"/>
              </a:ext>
            </a:extLst>
          </p:cNvPr>
          <p:cNvSpPr>
            <a:spLocks noGrp="1"/>
          </p:cNvSpPr>
          <p:nvPr>
            <p:ph type="body" idx="1"/>
          </p:nvPr>
        </p:nvSpPr>
        <p:spPr>
          <a:xfrm>
            <a:off x="6281928" y="2525700"/>
            <a:ext cx="5157787" cy="594741"/>
          </a:xfrm>
        </p:spPr>
        <p:txBody>
          <a:bodyPr bIns="0" anchor="b">
            <a:noAutofit/>
          </a:bodyPr>
          <a:lstStyle>
            <a:lvl1pPr marL="0" indent="0">
              <a:lnSpc>
                <a:spcPct val="90000"/>
              </a:lnSpc>
              <a:buNone/>
              <a:defRPr sz="18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endParaRPr lang="fi-FI" dirty="0"/>
          </a:p>
        </p:txBody>
      </p:sp>
      <p:sp>
        <p:nvSpPr>
          <p:cNvPr id="13" name="Content Placeholder 7">
            <a:extLst>
              <a:ext uri="{FF2B5EF4-FFF2-40B4-BE49-F238E27FC236}">
                <a16:creationId xmlns:a16="http://schemas.microsoft.com/office/drawing/2014/main" id="{AD812CBD-434A-2946-8B0D-EE4BAD420293}"/>
              </a:ext>
            </a:extLst>
          </p:cNvPr>
          <p:cNvSpPr>
            <a:spLocks noGrp="1"/>
          </p:cNvSpPr>
          <p:nvPr>
            <p:ph sz="quarter" idx="13" hasCustomPrompt="1"/>
          </p:nvPr>
        </p:nvSpPr>
        <p:spPr>
          <a:xfrm>
            <a:off x="927100" y="3300097"/>
            <a:ext cx="5157786" cy="2871950"/>
          </a:xfrm>
        </p:spPr>
        <p:txBody>
          <a:bodyPr/>
          <a:lstStyle>
            <a:lvl1pPr>
              <a:lnSpc>
                <a:spcPct val="120000"/>
              </a:lnSpc>
              <a:spcBef>
                <a:spcPts val="400"/>
              </a:spcBef>
              <a:spcAft>
                <a:spcPts val="100"/>
              </a:spcAft>
              <a:defRPr>
                <a:solidFill>
                  <a:schemeClr val="bg1"/>
                </a:solidFill>
              </a:defRPr>
            </a:lvl1pPr>
            <a:lvl2pPr>
              <a:lnSpc>
                <a:spcPct val="120000"/>
              </a:lnSpc>
              <a:spcBef>
                <a:spcPts val="400"/>
              </a:spcBef>
              <a:spcAft>
                <a:spcPts val="100"/>
              </a:spcAft>
              <a:buFontTx/>
              <a:buBlip>
                <a:blip r:embed="rId2"/>
              </a:buBlip>
              <a:defRPr>
                <a:solidFill>
                  <a:schemeClr val="bg1"/>
                </a:solidFill>
              </a:defRPr>
            </a:lvl2pPr>
            <a:lvl3pPr>
              <a:lnSpc>
                <a:spcPct val="120000"/>
              </a:lnSpc>
              <a:spcBef>
                <a:spcPts val="400"/>
              </a:spcBef>
              <a:spcAft>
                <a:spcPts val="100"/>
              </a:spcAft>
              <a:defRPr>
                <a:solidFill>
                  <a:schemeClr val="bg1"/>
                </a:solidFill>
              </a:defRPr>
            </a:lvl3pPr>
            <a:lvl4pPr>
              <a:lnSpc>
                <a:spcPct val="120000"/>
              </a:lnSpc>
              <a:spcBef>
                <a:spcPts val="400"/>
              </a:spcBef>
              <a:spcAft>
                <a:spcPts val="100"/>
              </a:spcAft>
              <a:defRPr>
                <a:solidFill>
                  <a:schemeClr val="bg1"/>
                </a:solidFill>
              </a:defRPr>
            </a:lvl4pPr>
            <a:lvl5pPr>
              <a:lnSpc>
                <a:spcPct val="120000"/>
              </a:lnSpc>
              <a:spcBef>
                <a:spcPts val="400"/>
              </a:spcBef>
              <a:spcAft>
                <a:spcPts val="100"/>
              </a:spcAft>
              <a:defRPr>
                <a:solidFill>
                  <a:schemeClr val="bg1"/>
                </a:solidFill>
              </a:defRPr>
            </a:lvl5pPr>
          </a:lstStyle>
          <a:p>
            <a:pPr lvl="0"/>
            <a:r>
              <a:rPr lang="en-GB" dirty="0"/>
              <a:t>Click to edit Master text styles</a:t>
            </a:r>
          </a:p>
          <a:p>
            <a:pPr lvl="1"/>
            <a:r>
              <a:rPr lang="en-GB" dirty="0"/>
              <a:t> Second level</a:t>
            </a:r>
          </a:p>
          <a:p>
            <a:pPr lvl="2"/>
            <a:r>
              <a:rPr lang="en-GB" dirty="0"/>
              <a:t>Third level</a:t>
            </a:r>
          </a:p>
          <a:p>
            <a:pPr lvl="3"/>
            <a:r>
              <a:rPr lang="en-GB" dirty="0"/>
              <a:t>Fourth level</a:t>
            </a:r>
          </a:p>
          <a:p>
            <a:pPr lvl="4"/>
            <a:r>
              <a:rPr lang="en-GB" dirty="0"/>
              <a:t>Fifth level</a:t>
            </a:r>
            <a:endParaRPr lang="en-FI"/>
          </a:p>
        </p:txBody>
      </p:sp>
      <p:sp>
        <p:nvSpPr>
          <p:cNvPr id="15" name="Content Placeholder 7">
            <a:extLst>
              <a:ext uri="{FF2B5EF4-FFF2-40B4-BE49-F238E27FC236}">
                <a16:creationId xmlns:a16="http://schemas.microsoft.com/office/drawing/2014/main" id="{F8618424-CA01-3740-AD98-903A027BA2A1}"/>
              </a:ext>
            </a:extLst>
          </p:cNvPr>
          <p:cNvSpPr>
            <a:spLocks noGrp="1"/>
          </p:cNvSpPr>
          <p:nvPr>
            <p:ph sz="quarter" idx="14" hasCustomPrompt="1"/>
          </p:nvPr>
        </p:nvSpPr>
        <p:spPr>
          <a:xfrm>
            <a:off x="6281929" y="3300097"/>
            <a:ext cx="5157786" cy="2871950"/>
          </a:xfrm>
          <a:noFill/>
        </p:spPr>
        <p:txBody>
          <a:bodyPr/>
          <a:lstStyle>
            <a:lvl1pPr>
              <a:lnSpc>
                <a:spcPct val="120000"/>
              </a:lnSpc>
              <a:spcBef>
                <a:spcPts val="400"/>
              </a:spcBef>
              <a:spcAft>
                <a:spcPts val="100"/>
              </a:spcAft>
              <a:defRPr>
                <a:solidFill>
                  <a:schemeClr val="bg1"/>
                </a:solidFill>
              </a:defRPr>
            </a:lvl1pPr>
            <a:lvl2pPr>
              <a:lnSpc>
                <a:spcPct val="120000"/>
              </a:lnSpc>
              <a:spcBef>
                <a:spcPts val="400"/>
              </a:spcBef>
              <a:spcAft>
                <a:spcPts val="100"/>
              </a:spcAft>
              <a:buFontTx/>
              <a:buBlip>
                <a:blip r:embed="rId2"/>
              </a:buBlip>
              <a:defRPr>
                <a:solidFill>
                  <a:schemeClr val="bg1"/>
                </a:solidFill>
              </a:defRPr>
            </a:lvl2pPr>
            <a:lvl3pPr>
              <a:lnSpc>
                <a:spcPct val="120000"/>
              </a:lnSpc>
              <a:spcBef>
                <a:spcPts val="400"/>
              </a:spcBef>
              <a:spcAft>
                <a:spcPts val="100"/>
              </a:spcAft>
              <a:defRPr>
                <a:solidFill>
                  <a:schemeClr val="bg1"/>
                </a:solidFill>
              </a:defRPr>
            </a:lvl3pPr>
            <a:lvl4pPr>
              <a:lnSpc>
                <a:spcPct val="120000"/>
              </a:lnSpc>
              <a:spcBef>
                <a:spcPts val="400"/>
              </a:spcBef>
              <a:spcAft>
                <a:spcPts val="100"/>
              </a:spcAft>
              <a:defRPr>
                <a:solidFill>
                  <a:schemeClr val="bg1"/>
                </a:solidFill>
              </a:defRPr>
            </a:lvl4pPr>
            <a:lvl5pPr>
              <a:lnSpc>
                <a:spcPct val="120000"/>
              </a:lnSpc>
              <a:spcBef>
                <a:spcPts val="400"/>
              </a:spcBef>
              <a:spcAft>
                <a:spcPts val="100"/>
              </a:spcAft>
              <a:defRPr>
                <a:solidFill>
                  <a:schemeClr val="bg1"/>
                </a:solidFill>
              </a:defRPr>
            </a:lvl5pPr>
          </a:lstStyle>
          <a:p>
            <a:pPr lvl="0"/>
            <a:r>
              <a:rPr lang="en-GB" dirty="0"/>
              <a:t>Click to edit Master text styles</a:t>
            </a:r>
          </a:p>
          <a:p>
            <a:pPr lvl="1"/>
            <a:r>
              <a:rPr lang="en-GB" dirty="0"/>
              <a:t> Second level</a:t>
            </a:r>
          </a:p>
          <a:p>
            <a:pPr lvl="2"/>
            <a:r>
              <a:rPr lang="en-GB" dirty="0"/>
              <a:t>Third level</a:t>
            </a:r>
          </a:p>
          <a:p>
            <a:pPr lvl="3"/>
            <a:r>
              <a:rPr lang="en-GB" dirty="0"/>
              <a:t>Fourth level</a:t>
            </a:r>
          </a:p>
          <a:p>
            <a:pPr lvl="4"/>
            <a:r>
              <a:rPr lang="en-GB" dirty="0"/>
              <a:t>Fifth level      </a:t>
            </a:r>
            <a:endParaRPr lang="en-FI"/>
          </a:p>
        </p:txBody>
      </p:sp>
      <p:sp>
        <p:nvSpPr>
          <p:cNvPr id="16" name="Tekstin paikkamerkki 2">
            <a:extLst>
              <a:ext uri="{FF2B5EF4-FFF2-40B4-BE49-F238E27FC236}">
                <a16:creationId xmlns:a16="http://schemas.microsoft.com/office/drawing/2014/main" id="{1056DD16-833C-ED40-8A88-EF8BC6C5A0B8}"/>
              </a:ext>
            </a:extLst>
          </p:cNvPr>
          <p:cNvSpPr>
            <a:spLocks noGrp="1"/>
          </p:cNvSpPr>
          <p:nvPr>
            <p:ph type="body" idx="15"/>
          </p:nvPr>
        </p:nvSpPr>
        <p:spPr>
          <a:xfrm>
            <a:off x="897031" y="2525700"/>
            <a:ext cx="5198969" cy="594741"/>
          </a:xfrm>
        </p:spPr>
        <p:txBody>
          <a:bodyPr bIns="0" anchor="b">
            <a:noAutofit/>
          </a:bodyPr>
          <a:lstStyle>
            <a:lvl1pPr marL="0" indent="0">
              <a:lnSpc>
                <a:spcPct val="90000"/>
              </a:lnSpc>
              <a:buNone/>
              <a:defRPr sz="18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endParaRPr lang="fi-FI" dirty="0"/>
          </a:p>
        </p:txBody>
      </p:sp>
      <p:sp>
        <p:nvSpPr>
          <p:cNvPr id="8" name="Tekstin paikkamerkki 4">
            <a:extLst>
              <a:ext uri="{FF2B5EF4-FFF2-40B4-BE49-F238E27FC236}">
                <a16:creationId xmlns:a16="http://schemas.microsoft.com/office/drawing/2014/main" id="{D0C73AF9-A6E1-B443-B52E-7BD5A084849B}"/>
              </a:ext>
            </a:extLst>
          </p:cNvPr>
          <p:cNvSpPr>
            <a:spLocks noGrp="1"/>
          </p:cNvSpPr>
          <p:nvPr>
            <p:ph type="body" sz="quarter" idx="11" hasCustomPrompt="1"/>
          </p:nvPr>
        </p:nvSpPr>
        <p:spPr>
          <a:xfrm>
            <a:off x="1774825" y="1544491"/>
            <a:ext cx="9637806" cy="205974"/>
          </a:xfrm>
        </p:spPr>
        <p:txBody>
          <a:bodyPr lIns="0" bIns="0" anchor="ctr" anchorCtr="0">
            <a:noAutofit/>
          </a:bodyPr>
          <a:lstStyle>
            <a:lvl1pPr marL="0" indent="0">
              <a:buFontTx/>
              <a:buNone/>
              <a:defRPr sz="1400" b="0"/>
            </a:lvl1pPr>
          </a:lstStyle>
          <a:p>
            <a:pPr lvl="0"/>
            <a:r>
              <a:rPr lang="fi-FI" dirty="0"/>
              <a:t>MUOKKAA TEKSTIN PERUSTYYLEJÄ NAPSAUTTAMALLA</a:t>
            </a:r>
          </a:p>
        </p:txBody>
      </p:sp>
    </p:spTree>
    <p:extLst>
      <p:ext uri="{BB962C8B-B14F-4D97-AF65-F5344CB8AC3E}">
        <p14:creationId xmlns:p14="http://schemas.microsoft.com/office/powerpoint/2010/main" val="134302351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White | Table">
    <p:spTree>
      <p:nvGrpSpPr>
        <p:cNvPr id="1" name=""/>
        <p:cNvGrpSpPr/>
        <p:nvPr/>
      </p:nvGrpSpPr>
      <p:grpSpPr>
        <a:xfrm>
          <a:off x="0" y="0"/>
          <a:ext cx="0" cy="0"/>
          <a:chOff x="0" y="0"/>
          <a:chExt cx="0" cy="0"/>
        </a:xfrm>
      </p:grpSpPr>
      <p:sp>
        <p:nvSpPr>
          <p:cNvPr id="7" name="Otsikko 6">
            <a:extLst>
              <a:ext uri="{FF2B5EF4-FFF2-40B4-BE49-F238E27FC236}">
                <a16:creationId xmlns:a16="http://schemas.microsoft.com/office/drawing/2014/main" id="{9078949D-D458-B94D-94E1-C0C946155902}"/>
              </a:ext>
            </a:extLst>
          </p:cNvPr>
          <p:cNvSpPr>
            <a:spLocks noGrp="1"/>
          </p:cNvSpPr>
          <p:nvPr>
            <p:ph type="title"/>
          </p:nvPr>
        </p:nvSpPr>
        <p:spPr/>
        <p:txBody>
          <a:bodyPr/>
          <a:lstStyle/>
          <a:p>
            <a:endParaRPr lang="fi-FI"/>
          </a:p>
        </p:txBody>
      </p:sp>
      <p:sp>
        <p:nvSpPr>
          <p:cNvPr id="4" name="Table Placeholder 3">
            <a:extLst>
              <a:ext uri="{FF2B5EF4-FFF2-40B4-BE49-F238E27FC236}">
                <a16:creationId xmlns:a16="http://schemas.microsoft.com/office/drawing/2014/main" id="{9F3D9319-FEA8-D849-A58C-CF7B7D36AEDC}"/>
              </a:ext>
            </a:extLst>
          </p:cNvPr>
          <p:cNvSpPr>
            <a:spLocks noGrp="1"/>
          </p:cNvSpPr>
          <p:nvPr>
            <p:ph type="tbl" sz="quarter" idx="12"/>
          </p:nvPr>
        </p:nvSpPr>
        <p:spPr>
          <a:xfrm>
            <a:off x="896938" y="2519271"/>
            <a:ext cx="10515600" cy="3652776"/>
          </a:xfrm>
        </p:spPr>
        <p:txBody>
          <a:bodyPr/>
          <a:lstStyle/>
          <a:p>
            <a:endParaRPr lang="en-FI"/>
          </a:p>
        </p:txBody>
      </p:sp>
      <p:pic>
        <p:nvPicPr>
          <p:cNvPr id="6" name="Kuva 5" descr="Kuva, joka sisältää kohteen piirtäminen&#10;&#10;Kuvaus luotu automaattisesti">
            <a:extLst>
              <a:ext uri="{FF2B5EF4-FFF2-40B4-BE49-F238E27FC236}">
                <a16:creationId xmlns:a16="http://schemas.microsoft.com/office/drawing/2014/main" id="{31A360B1-D50F-864F-876F-88CAEAE1B993}"/>
              </a:ext>
            </a:extLst>
          </p:cNvPr>
          <p:cNvPicPr>
            <a:picLocks noChangeAspect="1"/>
          </p:cNvPicPr>
          <p:nvPr userDrawn="1"/>
        </p:nvPicPr>
        <p:blipFill>
          <a:blip r:embed="rId2"/>
          <a:stretch>
            <a:fillRect/>
          </a:stretch>
        </p:blipFill>
        <p:spPr>
          <a:xfrm>
            <a:off x="10672355" y="267650"/>
            <a:ext cx="1065510" cy="468000"/>
          </a:xfrm>
          <a:prstGeom prst="rect">
            <a:avLst/>
          </a:prstGeom>
        </p:spPr>
      </p:pic>
      <p:sp>
        <p:nvSpPr>
          <p:cNvPr id="10" name="Suorakulmio 9">
            <a:extLst>
              <a:ext uri="{FF2B5EF4-FFF2-40B4-BE49-F238E27FC236}">
                <a16:creationId xmlns:a16="http://schemas.microsoft.com/office/drawing/2014/main" id="{BDC6C21A-463D-094A-9D2E-0A166E65544F}"/>
              </a:ext>
            </a:extLst>
          </p:cNvPr>
          <p:cNvSpPr/>
          <p:nvPr userDrawn="1"/>
        </p:nvSpPr>
        <p:spPr>
          <a:xfrm>
            <a:off x="1012073" y="1608159"/>
            <a:ext cx="520001" cy="108000"/>
          </a:xfrm>
          <a:prstGeom prst="rect">
            <a:avLst/>
          </a:prstGeom>
          <a:solidFill>
            <a:srgbClr val="23B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8" name="Tekstin paikkamerkki 4">
            <a:extLst>
              <a:ext uri="{FF2B5EF4-FFF2-40B4-BE49-F238E27FC236}">
                <a16:creationId xmlns:a16="http://schemas.microsoft.com/office/drawing/2014/main" id="{C9235660-E035-1447-B0F3-DE7754B0A4B9}"/>
              </a:ext>
            </a:extLst>
          </p:cNvPr>
          <p:cNvSpPr>
            <a:spLocks noGrp="1"/>
          </p:cNvSpPr>
          <p:nvPr>
            <p:ph type="body" sz="quarter" idx="11" hasCustomPrompt="1"/>
          </p:nvPr>
        </p:nvSpPr>
        <p:spPr>
          <a:xfrm>
            <a:off x="1774825" y="1544491"/>
            <a:ext cx="9637806" cy="205974"/>
          </a:xfrm>
        </p:spPr>
        <p:txBody>
          <a:bodyPr lIns="0" bIns="0" anchor="ctr" anchorCtr="0">
            <a:noAutofit/>
          </a:bodyPr>
          <a:lstStyle>
            <a:lvl1pPr marL="0" indent="0">
              <a:buFontTx/>
              <a:buNone/>
              <a:defRPr sz="1400" b="0"/>
            </a:lvl1pPr>
          </a:lstStyle>
          <a:p>
            <a:pPr lvl="0"/>
            <a:r>
              <a:rPr lang="fi-FI" dirty="0"/>
              <a:t>MUOKKAA TEKSTIN PERUSTYYLEJÄ NAPSAUTTAMALLA</a:t>
            </a:r>
          </a:p>
        </p:txBody>
      </p:sp>
    </p:spTree>
    <p:extLst>
      <p:ext uri="{BB962C8B-B14F-4D97-AF65-F5344CB8AC3E}">
        <p14:creationId xmlns:p14="http://schemas.microsoft.com/office/powerpoint/2010/main" val="403954074"/>
      </p:ext>
    </p:extLst>
  </p:cSld>
  <p:clrMapOvr>
    <a:masterClrMapping/>
  </p:clrMapOvr>
  <p:extLst>
    <p:ext uri="{DCECCB84-F9BA-43D5-87BE-67443E8EF086}">
      <p15:sldGuideLst xmlns:p15="http://schemas.microsoft.com/office/powerpoint/2012/main"/>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White | Chart">
    <p:spTree>
      <p:nvGrpSpPr>
        <p:cNvPr id="1" name=""/>
        <p:cNvGrpSpPr/>
        <p:nvPr/>
      </p:nvGrpSpPr>
      <p:grpSpPr>
        <a:xfrm>
          <a:off x="0" y="0"/>
          <a:ext cx="0" cy="0"/>
          <a:chOff x="0" y="0"/>
          <a:chExt cx="0" cy="0"/>
        </a:xfrm>
      </p:grpSpPr>
      <p:pic>
        <p:nvPicPr>
          <p:cNvPr id="5" name="Kuva 4">
            <a:extLst>
              <a:ext uri="{FF2B5EF4-FFF2-40B4-BE49-F238E27FC236}">
                <a16:creationId xmlns:a16="http://schemas.microsoft.com/office/drawing/2014/main" id="{257891E5-E585-AE47-A825-164A41F4A27D}"/>
              </a:ext>
            </a:extLst>
          </p:cNvPr>
          <p:cNvPicPr>
            <a:picLocks noChangeAspect="1"/>
          </p:cNvPicPr>
          <p:nvPr userDrawn="1"/>
        </p:nvPicPr>
        <p:blipFill>
          <a:blip r:embed="rId2"/>
          <a:srcRect/>
          <a:stretch/>
        </p:blipFill>
        <p:spPr>
          <a:xfrm>
            <a:off x="5644" y="6350"/>
            <a:ext cx="12180711" cy="6851650"/>
          </a:xfrm>
          <a:prstGeom prst="rect">
            <a:avLst/>
          </a:prstGeom>
        </p:spPr>
      </p:pic>
      <p:sp>
        <p:nvSpPr>
          <p:cNvPr id="7" name="Otsikko 6">
            <a:extLst>
              <a:ext uri="{FF2B5EF4-FFF2-40B4-BE49-F238E27FC236}">
                <a16:creationId xmlns:a16="http://schemas.microsoft.com/office/drawing/2014/main" id="{9078949D-D458-B94D-94E1-C0C946155902}"/>
              </a:ext>
            </a:extLst>
          </p:cNvPr>
          <p:cNvSpPr>
            <a:spLocks noGrp="1"/>
          </p:cNvSpPr>
          <p:nvPr>
            <p:ph type="title"/>
          </p:nvPr>
        </p:nvSpPr>
        <p:spPr/>
        <p:txBody>
          <a:bodyPr/>
          <a:lstStyle/>
          <a:p>
            <a:endParaRPr lang="fi-FI"/>
          </a:p>
        </p:txBody>
      </p:sp>
      <p:pic>
        <p:nvPicPr>
          <p:cNvPr id="6" name="Kuva 5" descr="Kuva, joka sisältää kohteen piirtäminen&#10;&#10;Kuvaus luotu automaattisesti">
            <a:extLst>
              <a:ext uri="{FF2B5EF4-FFF2-40B4-BE49-F238E27FC236}">
                <a16:creationId xmlns:a16="http://schemas.microsoft.com/office/drawing/2014/main" id="{C037CC56-6CC1-BD4A-AC03-D6D6FB883E0A}"/>
              </a:ext>
            </a:extLst>
          </p:cNvPr>
          <p:cNvPicPr>
            <a:picLocks noChangeAspect="1"/>
          </p:cNvPicPr>
          <p:nvPr userDrawn="1"/>
        </p:nvPicPr>
        <p:blipFill>
          <a:blip r:embed="rId3"/>
          <a:stretch>
            <a:fillRect/>
          </a:stretch>
        </p:blipFill>
        <p:spPr>
          <a:xfrm>
            <a:off x="10672355" y="267650"/>
            <a:ext cx="1065510" cy="468000"/>
          </a:xfrm>
          <a:prstGeom prst="rect">
            <a:avLst/>
          </a:prstGeom>
        </p:spPr>
      </p:pic>
      <p:sp>
        <p:nvSpPr>
          <p:cNvPr id="3" name="Chart Placeholder 2">
            <a:extLst>
              <a:ext uri="{FF2B5EF4-FFF2-40B4-BE49-F238E27FC236}">
                <a16:creationId xmlns:a16="http://schemas.microsoft.com/office/drawing/2014/main" id="{6F759D64-1364-9B4A-913B-9AD87899EF31}"/>
              </a:ext>
            </a:extLst>
          </p:cNvPr>
          <p:cNvSpPr>
            <a:spLocks noGrp="1"/>
          </p:cNvSpPr>
          <p:nvPr>
            <p:ph type="chart" sz="quarter" idx="12"/>
          </p:nvPr>
        </p:nvSpPr>
        <p:spPr>
          <a:xfrm>
            <a:off x="897031" y="2519270"/>
            <a:ext cx="10515600" cy="3652777"/>
          </a:xfrm>
        </p:spPr>
        <p:txBody>
          <a:bodyPr/>
          <a:lstStyle/>
          <a:p>
            <a:endParaRPr lang="en-FI"/>
          </a:p>
        </p:txBody>
      </p:sp>
      <p:sp>
        <p:nvSpPr>
          <p:cNvPr id="10" name="Suorakulmio 9">
            <a:extLst>
              <a:ext uri="{FF2B5EF4-FFF2-40B4-BE49-F238E27FC236}">
                <a16:creationId xmlns:a16="http://schemas.microsoft.com/office/drawing/2014/main" id="{7CB3909F-C080-9443-B5A8-3CF5716C3F3C}"/>
              </a:ext>
            </a:extLst>
          </p:cNvPr>
          <p:cNvSpPr/>
          <p:nvPr userDrawn="1"/>
        </p:nvSpPr>
        <p:spPr>
          <a:xfrm>
            <a:off x="1012073" y="1608159"/>
            <a:ext cx="520001" cy="108000"/>
          </a:xfrm>
          <a:prstGeom prst="rect">
            <a:avLst/>
          </a:prstGeom>
          <a:solidFill>
            <a:srgbClr val="23B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15" name="Tekstin paikkamerkki 4">
            <a:extLst>
              <a:ext uri="{FF2B5EF4-FFF2-40B4-BE49-F238E27FC236}">
                <a16:creationId xmlns:a16="http://schemas.microsoft.com/office/drawing/2014/main" id="{31836AFB-43F4-7A47-98AA-EEC5B90E9F4B}"/>
              </a:ext>
            </a:extLst>
          </p:cNvPr>
          <p:cNvSpPr>
            <a:spLocks noGrp="1"/>
          </p:cNvSpPr>
          <p:nvPr>
            <p:ph type="body" sz="quarter" idx="11" hasCustomPrompt="1"/>
          </p:nvPr>
        </p:nvSpPr>
        <p:spPr>
          <a:xfrm>
            <a:off x="1774825" y="1544491"/>
            <a:ext cx="9637806" cy="205974"/>
          </a:xfrm>
        </p:spPr>
        <p:txBody>
          <a:bodyPr lIns="0" bIns="0" anchor="ctr" anchorCtr="0">
            <a:noAutofit/>
          </a:bodyPr>
          <a:lstStyle>
            <a:lvl1pPr marL="0" indent="0">
              <a:buFontTx/>
              <a:buNone/>
              <a:defRPr sz="1400" b="0"/>
            </a:lvl1pPr>
          </a:lstStyle>
          <a:p>
            <a:pPr lvl="0"/>
            <a:r>
              <a:rPr lang="fi-FI" dirty="0"/>
              <a:t>MUOKKAA TEKSTIN PERUSTYYLEJÄ NAPSAUTTAMALLA</a:t>
            </a:r>
          </a:p>
        </p:txBody>
      </p:sp>
    </p:spTree>
    <p:extLst>
      <p:ext uri="{BB962C8B-B14F-4D97-AF65-F5344CB8AC3E}">
        <p14:creationId xmlns:p14="http://schemas.microsoft.com/office/powerpoint/2010/main" val="402611372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White background">
    <p:spTree>
      <p:nvGrpSpPr>
        <p:cNvPr id="1" name=""/>
        <p:cNvGrpSpPr/>
        <p:nvPr/>
      </p:nvGrpSpPr>
      <p:grpSpPr>
        <a:xfrm>
          <a:off x="0" y="0"/>
          <a:ext cx="0" cy="0"/>
          <a:chOff x="0" y="0"/>
          <a:chExt cx="0" cy="0"/>
        </a:xfrm>
      </p:grpSpPr>
      <p:sp>
        <p:nvSpPr>
          <p:cNvPr id="2" name="Suorakulmio 1">
            <a:extLst>
              <a:ext uri="{FF2B5EF4-FFF2-40B4-BE49-F238E27FC236}">
                <a16:creationId xmlns:a16="http://schemas.microsoft.com/office/drawing/2014/main" id="{3185FCE3-B080-FE45-AF69-C3D59F41B7B1}"/>
              </a:ext>
            </a:extLst>
          </p:cNvPr>
          <p:cNvSpPr/>
          <p:nvPr userDrawn="1"/>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pic>
        <p:nvPicPr>
          <p:cNvPr id="7" name="Kuva 6">
            <a:extLst>
              <a:ext uri="{FF2B5EF4-FFF2-40B4-BE49-F238E27FC236}">
                <a16:creationId xmlns:a16="http://schemas.microsoft.com/office/drawing/2014/main" id="{A20787FC-2D7F-194E-B898-AC078B20DE87}"/>
              </a:ext>
            </a:extLst>
          </p:cNvPr>
          <p:cNvPicPr>
            <a:picLocks noChangeAspect="1"/>
          </p:cNvPicPr>
          <p:nvPr userDrawn="1"/>
        </p:nvPicPr>
        <p:blipFill>
          <a:blip r:embed="rId2"/>
          <a:stretch>
            <a:fillRect/>
          </a:stretch>
        </p:blipFill>
        <p:spPr>
          <a:xfrm>
            <a:off x="10674178" y="270824"/>
            <a:ext cx="1040968" cy="458829"/>
          </a:xfrm>
          <a:prstGeom prst="rect">
            <a:avLst/>
          </a:prstGeom>
        </p:spPr>
      </p:pic>
      <p:sp>
        <p:nvSpPr>
          <p:cNvPr id="8" name="Suorakulmio 7">
            <a:extLst>
              <a:ext uri="{FF2B5EF4-FFF2-40B4-BE49-F238E27FC236}">
                <a16:creationId xmlns:a16="http://schemas.microsoft.com/office/drawing/2014/main" id="{96644008-089B-F241-B51A-EA520BB1C3CE}"/>
              </a:ext>
            </a:extLst>
          </p:cNvPr>
          <p:cNvSpPr/>
          <p:nvPr userDrawn="1"/>
        </p:nvSpPr>
        <p:spPr>
          <a:xfrm>
            <a:off x="1012073" y="1608159"/>
            <a:ext cx="520001" cy="108000"/>
          </a:xfrm>
          <a:prstGeom prst="rect">
            <a:avLst/>
          </a:prstGeom>
          <a:solidFill>
            <a:srgbClr val="23B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10" name="Otsikko 6">
            <a:extLst>
              <a:ext uri="{FF2B5EF4-FFF2-40B4-BE49-F238E27FC236}">
                <a16:creationId xmlns:a16="http://schemas.microsoft.com/office/drawing/2014/main" id="{FC835087-F56A-C242-A8CA-7F848F3DEAD1}"/>
              </a:ext>
            </a:extLst>
          </p:cNvPr>
          <p:cNvSpPr>
            <a:spLocks noGrp="1"/>
          </p:cNvSpPr>
          <p:nvPr>
            <p:ph type="title"/>
          </p:nvPr>
        </p:nvSpPr>
        <p:spPr>
          <a:xfrm>
            <a:off x="897031" y="937292"/>
            <a:ext cx="10515600" cy="468479"/>
          </a:xfrm>
        </p:spPr>
        <p:txBody>
          <a:bodyPr/>
          <a:lstStyle/>
          <a:p>
            <a:endParaRPr lang="fi-FI" dirty="0"/>
          </a:p>
        </p:txBody>
      </p:sp>
      <p:sp>
        <p:nvSpPr>
          <p:cNvPr id="11" name="Text Placeholder 2">
            <a:extLst>
              <a:ext uri="{FF2B5EF4-FFF2-40B4-BE49-F238E27FC236}">
                <a16:creationId xmlns:a16="http://schemas.microsoft.com/office/drawing/2014/main" id="{2182F5BE-B730-EB43-B988-7EC6721AD6A5}"/>
              </a:ext>
            </a:extLst>
          </p:cNvPr>
          <p:cNvSpPr>
            <a:spLocks noGrp="1"/>
          </p:cNvSpPr>
          <p:nvPr>
            <p:ph type="body" sz="quarter" idx="12" hasCustomPrompt="1"/>
          </p:nvPr>
        </p:nvSpPr>
        <p:spPr>
          <a:xfrm>
            <a:off x="1702526" y="1931803"/>
            <a:ext cx="9710105" cy="4240243"/>
          </a:xfrm>
        </p:spPr>
        <p:txBody>
          <a:bodyPr/>
          <a:lstStyle>
            <a:lvl1pPr>
              <a:defRPr>
                <a:solidFill>
                  <a:schemeClr val="bg1"/>
                </a:solidFill>
              </a:defRPr>
            </a:lvl1pPr>
            <a:lvl2pPr>
              <a:buFontTx/>
              <a:buBlip>
                <a:blip r:embed="rId3"/>
              </a:buBlip>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FI"/>
          </a:p>
        </p:txBody>
      </p:sp>
      <p:sp>
        <p:nvSpPr>
          <p:cNvPr id="12" name="Tekstin paikkamerkki 4">
            <a:extLst>
              <a:ext uri="{FF2B5EF4-FFF2-40B4-BE49-F238E27FC236}">
                <a16:creationId xmlns:a16="http://schemas.microsoft.com/office/drawing/2014/main" id="{B65B680B-850E-F146-8DA0-975DC07E4FD8}"/>
              </a:ext>
            </a:extLst>
          </p:cNvPr>
          <p:cNvSpPr>
            <a:spLocks noGrp="1"/>
          </p:cNvSpPr>
          <p:nvPr>
            <p:ph type="body" sz="quarter" idx="11" hasCustomPrompt="1"/>
          </p:nvPr>
        </p:nvSpPr>
        <p:spPr>
          <a:xfrm>
            <a:off x="1774825" y="1544491"/>
            <a:ext cx="9637806" cy="205974"/>
          </a:xfrm>
        </p:spPr>
        <p:txBody>
          <a:bodyPr lIns="0" bIns="0" anchor="ctr" anchorCtr="0">
            <a:noAutofit/>
          </a:bodyPr>
          <a:lstStyle>
            <a:lvl1pPr marL="0" indent="0">
              <a:buFontTx/>
              <a:buNone/>
              <a:defRPr sz="1400" b="0"/>
            </a:lvl1pPr>
          </a:lstStyle>
          <a:p>
            <a:pPr lvl="0"/>
            <a:r>
              <a:rPr lang="fi-FI" dirty="0"/>
              <a:t>MUOKKAA TEKSTIN PERUSTYYLEJÄ NAPSAUTTAMALLA</a:t>
            </a:r>
          </a:p>
        </p:txBody>
      </p:sp>
    </p:spTree>
    <p:extLst>
      <p:ext uri="{BB962C8B-B14F-4D97-AF65-F5344CB8AC3E}">
        <p14:creationId xmlns:p14="http://schemas.microsoft.com/office/powerpoint/2010/main" val="8920315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Who we are - 1">
    <p:spTree>
      <p:nvGrpSpPr>
        <p:cNvPr id="1" name=""/>
        <p:cNvGrpSpPr/>
        <p:nvPr/>
      </p:nvGrpSpPr>
      <p:grpSpPr>
        <a:xfrm>
          <a:off x="0" y="0"/>
          <a:ext cx="0" cy="0"/>
          <a:chOff x="0" y="0"/>
          <a:chExt cx="0" cy="0"/>
        </a:xfrm>
      </p:grpSpPr>
      <p:pic>
        <p:nvPicPr>
          <p:cNvPr id="7" name="Kuva 6">
            <a:extLst>
              <a:ext uri="{FF2B5EF4-FFF2-40B4-BE49-F238E27FC236}">
                <a16:creationId xmlns:a16="http://schemas.microsoft.com/office/drawing/2014/main" id="{9ED62816-BB75-CA4E-BC70-2AFA647A1DCF}"/>
              </a:ext>
            </a:extLst>
          </p:cNvPr>
          <p:cNvPicPr>
            <a:picLocks noChangeAspect="1"/>
          </p:cNvPicPr>
          <p:nvPr userDrawn="1"/>
        </p:nvPicPr>
        <p:blipFill>
          <a:blip r:embed="rId2"/>
          <a:srcRect/>
          <a:stretch/>
        </p:blipFill>
        <p:spPr>
          <a:xfrm>
            <a:off x="0" y="0"/>
            <a:ext cx="12192000" cy="6858000"/>
          </a:xfrm>
          <a:prstGeom prst="rect">
            <a:avLst/>
          </a:prstGeom>
        </p:spPr>
      </p:pic>
      <p:pic>
        <p:nvPicPr>
          <p:cNvPr id="8" name="Kuva 7" descr="Kuva, joka sisältää kohteen piirtäminen&#10;&#10;Kuvaus luotu automaattisesti">
            <a:extLst>
              <a:ext uri="{FF2B5EF4-FFF2-40B4-BE49-F238E27FC236}">
                <a16:creationId xmlns:a16="http://schemas.microsoft.com/office/drawing/2014/main" id="{A44B395A-A297-7446-8E8C-77CD1BB56169}"/>
              </a:ext>
            </a:extLst>
          </p:cNvPr>
          <p:cNvPicPr>
            <a:picLocks noChangeAspect="1"/>
          </p:cNvPicPr>
          <p:nvPr userDrawn="1"/>
        </p:nvPicPr>
        <p:blipFill>
          <a:blip r:embed="rId3"/>
          <a:stretch>
            <a:fillRect/>
          </a:stretch>
        </p:blipFill>
        <p:spPr>
          <a:xfrm>
            <a:off x="10672355" y="267650"/>
            <a:ext cx="1065510" cy="468000"/>
          </a:xfrm>
          <a:prstGeom prst="rect">
            <a:avLst/>
          </a:prstGeom>
        </p:spPr>
      </p:pic>
      <p:pic>
        <p:nvPicPr>
          <p:cNvPr id="13" name="Kuva 12">
            <a:extLst>
              <a:ext uri="{FF2B5EF4-FFF2-40B4-BE49-F238E27FC236}">
                <a16:creationId xmlns:a16="http://schemas.microsoft.com/office/drawing/2014/main" id="{93DCAEA1-E78D-5649-A1EB-C7DDE29E1690}"/>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1447067" y="1233001"/>
            <a:ext cx="869383" cy="711313"/>
          </a:xfrm>
          <a:prstGeom prst="rect">
            <a:avLst/>
          </a:prstGeom>
        </p:spPr>
      </p:pic>
      <p:sp>
        <p:nvSpPr>
          <p:cNvPr id="9" name="Tekstiruutu 13">
            <a:extLst>
              <a:ext uri="{FF2B5EF4-FFF2-40B4-BE49-F238E27FC236}">
                <a16:creationId xmlns:a16="http://schemas.microsoft.com/office/drawing/2014/main" id="{D6BCEB57-A04E-F044-922A-38F9D819B88A}"/>
              </a:ext>
            </a:extLst>
          </p:cNvPr>
          <p:cNvSpPr txBox="1"/>
          <p:nvPr userDrawn="1"/>
        </p:nvSpPr>
        <p:spPr>
          <a:xfrm>
            <a:off x="1447066" y="2291346"/>
            <a:ext cx="5499299" cy="2219182"/>
          </a:xfrm>
          <a:prstGeom prst="rect">
            <a:avLst/>
          </a:prstGeom>
          <a:noFill/>
        </p:spPr>
        <p:txBody>
          <a:bodyPr wrap="square" lIns="0" tIns="0" rtlCol="0">
            <a:noAutofit/>
          </a:bodyPr>
          <a:lstStyle/>
          <a:p>
            <a:pPr>
              <a:lnSpc>
                <a:spcPts val="2160"/>
              </a:lnSpc>
            </a:pPr>
            <a:r>
              <a:rPr lang="en-GB" sz="1800" b="0" i="0" kern="1200" baseline="0" dirty="0">
                <a:solidFill>
                  <a:schemeClr val="tx1"/>
                </a:solidFill>
                <a:effectLst/>
                <a:latin typeface="+mn-lt"/>
                <a:ea typeface="+mn-ea"/>
                <a:cs typeface="+mn-cs"/>
              </a:rPr>
              <a:t>Clean energy, water and air are life-giving resources for which we at LUT University seek new solutions with our expertise in technology and business.</a:t>
            </a:r>
          </a:p>
          <a:p>
            <a:pPr>
              <a:lnSpc>
                <a:spcPts val="2160"/>
              </a:lnSpc>
            </a:pPr>
            <a:endParaRPr lang="en-GB" sz="1800" b="0" i="0" kern="1200" baseline="0" dirty="0">
              <a:solidFill>
                <a:schemeClr val="tx1"/>
              </a:solidFill>
              <a:effectLst/>
              <a:latin typeface="+mn-lt"/>
              <a:ea typeface="+mn-ea"/>
              <a:cs typeface="+mn-cs"/>
            </a:endParaRPr>
          </a:p>
          <a:p>
            <a:pPr>
              <a:lnSpc>
                <a:spcPts val="2160"/>
              </a:lnSpc>
            </a:pPr>
            <a:r>
              <a:rPr lang="en-GB" sz="1800" b="0" i="0" kern="1200" baseline="0" dirty="0">
                <a:solidFill>
                  <a:schemeClr val="tx1"/>
                </a:solidFill>
                <a:effectLst/>
                <a:latin typeface="+mn-lt"/>
                <a:ea typeface="+mn-ea"/>
                <a:cs typeface="+mn-cs"/>
              </a:rPr>
              <a:t>We help society and businesses in their sustainable renewal. Our international community consists of 6500 members. Our campuses are in Lappeenranta and Lahti, Finland.</a:t>
            </a:r>
          </a:p>
        </p:txBody>
      </p:sp>
    </p:spTree>
    <p:extLst>
      <p:ext uri="{BB962C8B-B14F-4D97-AF65-F5344CB8AC3E}">
        <p14:creationId xmlns:p14="http://schemas.microsoft.com/office/powerpoint/2010/main" val="4423933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Who we are - 2">
    <p:spTree>
      <p:nvGrpSpPr>
        <p:cNvPr id="1" name=""/>
        <p:cNvGrpSpPr/>
        <p:nvPr/>
      </p:nvGrpSpPr>
      <p:grpSpPr>
        <a:xfrm>
          <a:off x="0" y="0"/>
          <a:ext cx="0" cy="0"/>
          <a:chOff x="0" y="0"/>
          <a:chExt cx="0" cy="0"/>
        </a:xfrm>
      </p:grpSpPr>
      <p:pic>
        <p:nvPicPr>
          <p:cNvPr id="7" name="Kuva 6">
            <a:extLst>
              <a:ext uri="{FF2B5EF4-FFF2-40B4-BE49-F238E27FC236}">
                <a16:creationId xmlns:a16="http://schemas.microsoft.com/office/drawing/2014/main" id="{9ED62816-BB75-CA4E-BC70-2AFA647A1DCF}"/>
              </a:ext>
            </a:extLst>
          </p:cNvPr>
          <p:cNvPicPr>
            <a:picLocks noChangeAspect="1"/>
          </p:cNvPicPr>
          <p:nvPr userDrawn="1"/>
        </p:nvPicPr>
        <p:blipFill>
          <a:blip r:embed="rId2"/>
          <a:srcRect/>
          <a:stretch/>
        </p:blipFill>
        <p:spPr>
          <a:xfrm>
            <a:off x="0" y="0"/>
            <a:ext cx="12192000" cy="6858000"/>
          </a:xfrm>
          <a:prstGeom prst="rect">
            <a:avLst/>
          </a:prstGeom>
        </p:spPr>
      </p:pic>
      <p:pic>
        <p:nvPicPr>
          <p:cNvPr id="8" name="Kuva 7" descr="Kuva, joka sisältää kohteen piirtäminen&#10;&#10;Kuvaus luotu automaattisesti">
            <a:extLst>
              <a:ext uri="{FF2B5EF4-FFF2-40B4-BE49-F238E27FC236}">
                <a16:creationId xmlns:a16="http://schemas.microsoft.com/office/drawing/2014/main" id="{A44B395A-A297-7446-8E8C-77CD1BB56169}"/>
              </a:ext>
            </a:extLst>
          </p:cNvPr>
          <p:cNvPicPr>
            <a:picLocks noChangeAspect="1"/>
          </p:cNvPicPr>
          <p:nvPr userDrawn="1"/>
        </p:nvPicPr>
        <p:blipFill>
          <a:blip r:embed="rId3"/>
          <a:stretch>
            <a:fillRect/>
          </a:stretch>
        </p:blipFill>
        <p:spPr>
          <a:xfrm>
            <a:off x="10672355" y="267650"/>
            <a:ext cx="1065510" cy="468000"/>
          </a:xfrm>
          <a:prstGeom prst="rect">
            <a:avLst/>
          </a:prstGeom>
        </p:spPr>
      </p:pic>
      <p:pic>
        <p:nvPicPr>
          <p:cNvPr id="13" name="Kuva 12">
            <a:extLst>
              <a:ext uri="{FF2B5EF4-FFF2-40B4-BE49-F238E27FC236}">
                <a16:creationId xmlns:a16="http://schemas.microsoft.com/office/drawing/2014/main" id="{93DCAEA1-E78D-5649-A1EB-C7DDE29E1690}"/>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1019175" y="862650"/>
            <a:ext cx="869383" cy="711313"/>
          </a:xfrm>
          <a:prstGeom prst="rect">
            <a:avLst/>
          </a:prstGeom>
        </p:spPr>
      </p:pic>
      <p:sp>
        <p:nvSpPr>
          <p:cNvPr id="6" name="Tekstiruutu 13">
            <a:extLst>
              <a:ext uri="{FF2B5EF4-FFF2-40B4-BE49-F238E27FC236}">
                <a16:creationId xmlns:a16="http://schemas.microsoft.com/office/drawing/2014/main" id="{356E3FCE-4EA8-2447-B93E-D112AFEEDC7F}"/>
              </a:ext>
            </a:extLst>
          </p:cNvPr>
          <p:cNvSpPr txBox="1"/>
          <p:nvPr userDrawn="1"/>
        </p:nvSpPr>
        <p:spPr>
          <a:xfrm>
            <a:off x="1019174" y="1864893"/>
            <a:ext cx="5466149" cy="2422798"/>
          </a:xfrm>
          <a:prstGeom prst="rect">
            <a:avLst/>
          </a:prstGeom>
          <a:noFill/>
        </p:spPr>
        <p:txBody>
          <a:bodyPr wrap="square" lIns="0" tIns="0" rtlCol="0">
            <a:noAutofit/>
          </a:bodyPr>
          <a:lstStyle/>
          <a:p>
            <a:pPr>
              <a:lnSpc>
                <a:spcPts val="2160"/>
              </a:lnSpc>
            </a:pPr>
            <a:r>
              <a:rPr lang="en-GB" sz="1800" b="0" i="0" kern="1200" baseline="0" dirty="0">
                <a:solidFill>
                  <a:schemeClr val="tx1"/>
                </a:solidFill>
                <a:effectLst/>
                <a:latin typeface="+mn-lt"/>
                <a:ea typeface="+mn-ea"/>
                <a:cs typeface="+mn-cs"/>
              </a:rPr>
              <a:t>Clean energy, water and air are life-giving resources for which we at LUT University seek new solutions with our expertise in technology and business.</a:t>
            </a:r>
          </a:p>
          <a:p>
            <a:pPr>
              <a:lnSpc>
                <a:spcPts val="2160"/>
              </a:lnSpc>
            </a:pPr>
            <a:endParaRPr lang="en-GB" sz="1800" b="0" i="0" kern="1200" baseline="0" dirty="0">
              <a:solidFill>
                <a:schemeClr val="tx1"/>
              </a:solidFill>
              <a:effectLst/>
              <a:latin typeface="+mn-lt"/>
              <a:ea typeface="+mn-ea"/>
              <a:cs typeface="+mn-cs"/>
            </a:endParaRPr>
          </a:p>
          <a:p>
            <a:pPr>
              <a:lnSpc>
                <a:spcPts val="2160"/>
              </a:lnSpc>
            </a:pPr>
            <a:r>
              <a:rPr lang="en-GB" sz="1800" b="0" i="0" kern="1200" baseline="0" dirty="0">
                <a:solidFill>
                  <a:schemeClr val="tx1"/>
                </a:solidFill>
                <a:effectLst/>
                <a:latin typeface="+mn-lt"/>
                <a:ea typeface="+mn-ea"/>
                <a:cs typeface="+mn-cs"/>
              </a:rPr>
              <a:t>We help society and businesses in their sustainable renewal. Our international community consists of 6500 members. Our campuses are in Lappeenranta and Lahti, Finland.</a:t>
            </a:r>
          </a:p>
        </p:txBody>
      </p:sp>
    </p:spTree>
    <p:extLst>
      <p:ext uri="{BB962C8B-B14F-4D97-AF65-F5344CB8AC3E}">
        <p14:creationId xmlns:p14="http://schemas.microsoft.com/office/powerpoint/2010/main" val="4585158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Strategy - 1. Openin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0D4ABAA-AB16-B04C-B98E-9E27895831F3}"/>
              </a:ext>
            </a:extLst>
          </p:cNvPr>
          <p:cNvPicPr>
            <a:picLocks noChangeAspect="1"/>
          </p:cNvPicPr>
          <p:nvPr userDrawn="1"/>
        </p:nvPicPr>
        <p:blipFill>
          <a:blip r:embed="rId2"/>
          <a:stretch>
            <a:fillRect/>
          </a:stretch>
        </p:blipFill>
        <p:spPr>
          <a:xfrm>
            <a:off x="0" y="0"/>
            <a:ext cx="12192000" cy="6858000"/>
          </a:xfrm>
          <a:prstGeom prst="rect">
            <a:avLst/>
          </a:prstGeom>
        </p:spPr>
      </p:pic>
      <p:pic>
        <p:nvPicPr>
          <p:cNvPr id="5" name="Kuva 4" descr="Kuva, joka sisältää kohteen piirtäminen&#10;&#10;Kuvaus luotu automaattisesti">
            <a:extLst>
              <a:ext uri="{FF2B5EF4-FFF2-40B4-BE49-F238E27FC236}">
                <a16:creationId xmlns:a16="http://schemas.microsoft.com/office/drawing/2014/main" id="{943B4AF7-0103-E449-83EA-9FBF51A78C3F}"/>
              </a:ext>
            </a:extLst>
          </p:cNvPr>
          <p:cNvPicPr>
            <a:picLocks noChangeAspect="1"/>
          </p:cNvPicPr>
          <p:nvPr userDrawn="1"/>
        </p:nvPicPr>
        <p:blipFill>
          <a:blip r:embed="rId3"/>
          <a:stretch>
            <a:fillRect/>
          </a:stretch>
        </p:blipFill>
        <p:spPr>
          <a:xfrm>
            <a:off x="10672355" y="267650"/>
            <a:ext cx="1065510" cy="468000"/>
          </a:xfrm>
          <a:prstGeom prst="rect">
            <a:avLst/>
          </a:prstGeom>
        </p:spPr>
      </p:pic>
    </p:spTree>
    <p:extLst>
      <p:ext uri="{BB962C8B-B14F-4D97-AF65-F5344CB8AC3E}">
        <p14:creationId xmlns:p14="http://schemas.microsoft.com/office/powerpoint/2010/main" val="6748174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Strategy - 2. System Earth">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E6614182-D5C1-E944-9EA0-91716C06A7B2}"/>
              </a:ext>
            </a:extLst>
          </p:cNvPr>
          <p:cNvPicPr>
            <a:picLocks noChangeAspect="1"/>
          </p:cNvPicPr>
          <p:nvPr userDrawn="1"/>
        </p:nvPicPr>
        <p:blipFill>
          <a:blip r:embed="rId2"/>
          <a:stretch>
            <a:fillRect/>
          </a:stretch>
        </p:blipFill>
        <p:spPr>
          <a:xfrm>
            <a:off x="0" y="0"/>
            <a:ext cx="12192000" cy="6858000"/>
          </a:xfrm>
          <a:prstGeom prst="rect">
            <a:avLst/>
          </a:prstGeom>
        </p:spPr>
      </p:pic>
      <p:pic>
        <p:nvPicPr>
          <p:cNvPr id="5" name="Kuva 4" descr="Kuva, joka sisältää kohteen piirtäminen&#10;&#10;Kuvaus luotu automaattisesti">
            <a:extLst>
              <a:ext uri="{FF2B5EF4-FFF2-40B4-BE49-F238E27FC236}">
                <a16:creationId xmlns:a16="http://schemas.microsoft.com/office/drawing/2014/main" id="{943B4AF7-0103-E449-83EA-9FBF51A78C3F}"/>
              </a:ext>
            </a:extLst>
          </p:cNvPr>
          <p:cNvPicPr>
            <a:picLocks noChangeAspect="1"/>
          </p:cNvPicPr>
          <p:nvPr userDrawn="1"/>
        </p:nvPicPr>
        <p:blipFill>
          <a:blip r:embed="rId3"/>
          <a:stretch>
            <a:fillRect/>
          </a:stretch>
        </p:blipFill>
        <p:spPr>
          <a:xfrm>
            <a:off x="10672355" y="267650"/>
            <a:ext cx="1065510" cy="468000"/>
          </a:xfrm>
          <a:prstGeom prst="rect">
            <a:avLst/>
          </a:prstGeom>
        </p:spPr>
      </p:pic>
    </p:spTree>
    <p:extLst>
      <p:ext uri="{BB962C8B-B14F-4D97-AF65-F5344CB8AC3E}">
        <p14:creationId xmlns:p14="http://schemas.microsoft.com/office/powerpoint/2010/main" val="37545628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Strategy - 3. Scientific Solution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167412B-1598-9A40-92FC-C9ECFD8C73C2}"/>
              </a:ext>
            </a:extLst>
          </p:cNvPr>
          <p:cNvPicPr>
            <a:picLocks noChangeAspect="1"/>
          </p:cNvPicPr>
          <p:nvPr userDrawn="1"/>
        </p:nvPicPr>
        <p:blipFill>
          <a:blip r:embed="rId2"/>
          <a:stretch>
            <a:fillRect/>
          </a:stretch>
        </p:blipFill>
        <p:spPr>
          <a:xfrm>
            <a:off x="0" y="0"/>
            <a:ext cx="12192000" cy="6858000"/>
          </a:xfrm>
          <a:prstGeom prst="rect">
            <a:avLst/>
          </a:prstGeom>
        </p:spPr>
      </p:pic>
      <p:pic>
        <p:nvPicPr>
          <p:cNvPr id="5" name="Kuva 4" descr="Kuva, joka sisältää kohteen piirtäminen&#10;&#10;Kuvaus luotu automaattisesti">
            <a:extLst>
              <a:ext uri="{FF2B5EF4-FFF2-40B4-BE49-F238E27FC236}">
                <a16:creationId xmlns:a16="http://schemas.microsoft.com/office/drawing/2014/main" id="{943B4AF7-0103-E449-83EA-9FBF51A78C3F}"/>
              </a:ext>
            </a:extLst>
          </p:cNvPr>
          <p:cNvPicPr>
            <a:picLocks noChangeAspect="1"/>
          </p:cNvPicPr>
          <p:nvPr userDrawn="1"/>
        </p:nvPicPr>
        <p:blipFill>
          <a:blip r:embed="rId3"/>
          <a:stretch>
            <a:fillRect/>
          </a:stretch>
        </p:blipFill>
        <p:spPr>
          <a:xfrm>
            <a:off x="10672355" y="267650"/>
            <a:ext cx="1065510" cy="468000"/>
          </a:xfrm>
          <a:prstGeom prst="rect">
            <a:avLst/>
          </a:prstGeom>
        </p:spPr>
      </p:pic>
    </p:spTree>
    <p:extLst>
      <p:ext uri="{BB962C8B-B14F-4D97-AF65-F5344CB8AC3E}">
        <p14:creationId xmlns:p14="http://schemas.microsoft.com/office/powerpoint/2010/main" val="21830770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1_Strategy - 3. Scientific Solutions">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8EC0C52-5F1A-2B40-8056-3360BCE90CAC}"/>
              </a:ext>
            </a:extLst>
          </p:cNvPr>
          <p:cNvPicPr>
            <a:picLocks noChangeAspect="1"/>
          </p:cNvPicPr>
          <p:nvPr userDrawn="1"/>
        </p:nvPicPr>
        <p:blipFill>
          <a:blip r:embed="rId2"/>
          <a:stretch>
            <a:fillRect/>
          </a:stretch>
        </p:blipFill>
        <p:spPr>
          <a:xfrm>
            <a:off x="0" y="0"/>
            <a:ext cx="12192000" cy="6858000"/>
          </a:xfrm>
          <a:prstGeom prst="rect">
            <a:avLst/>
          </a:prstGeom>
        </p:spPr>
      </p:pic>
      <p:pic>
        <p:nvPicPr>
          <p:cNvPr id="5" name="Kuva 4" descr="Kuva, joka sisältää kohteen piirtäminen&#10;&#10;Kuvaus luotu automaattisesti">
            <a:extLst>
              <a:ext uri="{FF2B5EF4-FFF2-40B4-BE49-F238E27FC236}">
                <a16:creationId xmlns:a16="http://schemas.microsoft.com/office/drawing/2014/main" id="{943B4AF7-0103-E449-83EA-9FBF51A78C3F}"/>
              </a:ext>
            </a:extLst>
          </p:cNvPr>
          <p:cNvPicPr>
            <a:picLocks noChangeAspect="1"/>
          </p:cNvPicPr>
          <p:nvPr userDrawn="1"/>
        </p:nvPicPr>
        <p:blipFill>
          <a:blip r:embed="rId3"/>
          <a:stretch>
            <a:fillRect/>
          </a:stretch>
        </p:blipFill>
        <p:spPr>
          <a:xfrm>
            <a:off x="10672355" y="267650"/>
            <a:ext cx="1065510" cy="468000"/>
          </a:xfrm>
          <a:prstGeom prst="rect">
            <a:avLst/>
          </a:prstGeom>
        </p:spPr>
      </p:pic>
    </p:spTree>
    <p:extLst>
      <p:ext uri="{BB962C8B-B14F-4D97-AF65-F5344CB8AC3E}">
        <p14:creationId xmlns:p14="http://schemas.microsoft.com/office/powerpoint/2010/main" val="20104090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1.jpeg"/><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image" Target="../media/image3.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2.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6" Type="http://schemas.openxmlformats.org/officeDocument/2006/relationships/image" Target="../media/image3.png"/><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5" Type="http://schemas.openxmlformats.org/officeDocument/2006/relationships/image" Target="../media/image2.png"/><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image" Target="../media/image24.jp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pic>
        <p:nvPicPr>
          <p:cNvPr id="14" name="Kuva 13" descr="Kuva, joka sisältää kohteen istuminen, pöytä, kannettava, musta&#10;&#10;Kuvaus luotu automaattisesti">
            <a:extLst>
              <a:ext uri="{FF2B5EF4-FFF2-40B4-BE49-F238E27FC236}">
                <a16:creationId xmlns:a16="http://schemas.microsoft.com/office/drawing/2014/main" id="{146A491B-636F-3E44-8966-7CF5322CBC7B}"/>
              </a:ext>
            </a:extLst>
          </p:cNvPr>
          <p:cNvPicPr>
            <a:picLocks noChangeAspect="1"/>
          </p:cNvPicPr>
          <p:nvPr userDrawn="1"/>
        </p:nvPicPr>
        <p:blipFill>
          <a:blip r:embed="rId26"/>
          <a:stretch>
            <a:fillRect/>
          </a:stretch>
        </p:blipFill>
        <p:spPr>
          <a:xfrm>
            <a:off x="0" y="-2040"/>
            <a:ext cx="12192000" cy="6851650"/>
          </a:xfrm>
          <a:prstGeom prst="rect">
            <a:avLst/>
          </a:prstGeom>
        </p:spPr>
      </p:pic>
      <p:sp>
        <p:nvSpPr>
          <p:cNvPr id="2" name="Otsikon paikkamerkki 1">
            <a:extLst>
              <a:ext uri="{FF2B5EF4-FFF2-40B4-BE49-F238E27FC236}">
                <a16:creationId xmlns:a16="http://schemas.microsoft.com/office/drawing/2014/main" id="{7737077E-75BF-2D47-8119-523F6C5BDBB9}"/>
              </a:ext>
            </a:extLst>
          </p:cNvPr>
          <p:cNvSpPr>
            <a:spLocks noGrp="1"/>
          </p:cNvSpPr>
          <p:nvPr>
            <p:ph type="title"/>
          </p:nvPr>
        </p:nvSpPr>
        <p:spPr>
          <a:xfrm>
            <a:off x="897031" y="1860016"/>
            <a:ext cx="10515600" cy="468479"/>
          </a:xfrm>
          <a:prstGeom prst="rect">
            <a:avLst/>
          </a:prstGeom>
        </p:spPr>
        <p:txBody>
          <a:bodyPr vert="horz" lIns="91440" tIns="45720" rIns="91440" bIns="45720" rtlCol="0" anchor="t">
            <a:normAutofit/>
          </a:bodyPr>
          <a:lstStyle/>
          <a:p>
            <a:endParaRPr lang="fi-FI" dirty="0"/>
          </a:p>
        </p:txBody>
      </p:sp>
      <p:sp>
        <p:nvSpPr>
          <p:cNvPr id="3" name="Tekstin paikkamerkki 2">
            <a:extLst>
              <a:ext uri="{FF2B5EF4-FFF2-40B4-BE49-F238E27FC236}">
                <a16:creationId xmlns:a16="http://schemas.microsoft.com/office/drawing/2014/main" id="{E1C5B255-5C87-0C4B-8515-13ADB9718293}"/>
              </a:ext>
            </a:extLst>
          </p:cNvPr>
          <p:cNvSpPr>
            <a:spLocks noGrp="1"/>
          </p:cNvSpPr>
          <p:nvPr>
            <p:ph type="body" idx="1"/>
          </p:nvPr>
        </p:nvSpPr>
        <p:spPr>
          <a:xfrm>
            <a:off x="1676400" y="2525801"/>
            <a:ext cx="9736231" cy="3726120"/>
          </a:xfrm>
          <a:prstGeom prst="rect">
            <a:avLst/>
          </a:prstGeom>
        </p:spPr>
        <p:txBody>
          <a:bodyPr vert="horz" lIns="91440" tIns="45720" rIns="91440" bIns="45720" rtlCol="0">
            <a:normAutofit/>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endParaRPr lang="fi-FI" dirty="0"/>
          </a:p>
        </p:txBody>
      </p:sp>
      <p:sp>
        <p:nvSpPr>
          <p:cNvPr id="7" name="Dian numeron paikkamerkki 6">
            <a:extLst>
              <a:ext uri="{FF2B5EF4-FFF2-40B4-BE49-F238E27FC236}">
                <a16:creationId xmlns:a16="http://schemas.microsoft.com/office/drawing/2014/main" id="{FF7931C4-CCCE-1249-9F24-0D4D6E5E19A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6748D3B-1FF9-624C-8C50-0B4815CF6181}" type="slidenum">
              <a:rPr lang="fi-FI" smtClean="0"/>
              <a:t>‹#›</a:t>
            </a:fld>
            <a:endParaRPr lang="fi-FI"/>
          </a:p>
        </p:txBody>
      </p:sp>
      <p:pic>
        <p:nvPicPr>
          <p:cNvPr id="11" name="Kuva 10" descr="Kuva, joka sisältää kohteen piirtäminen&#10;&#10;Kuvaus luotu automaattisesti">
            <a:extLst>
              <a:ext uri="{FF2B5EF4-FFF2-40B4-BE49-F238E27FC236}">
                <a16:creationId xmlns:a16="http://schemas.microsoft.com/office/drawing/2014/main" id="{4D7171AA-1D90-B440-8FE9-4E47D7ED058C}"/>
              </a:ext>
            </a:extLst>
          </p:cNvPr>
          <p:cNvPicPr>
            <a:picLocks noChangeAspect="1"/>
          </p:cNvPicPr>
          <p:nvPr userDrawn="1"/>
        </p:nvPicPr>
        <p:blipFill>
          <a:blip r:embed="rId27"/>
          <a:stretch>
            <a:fillRect/>
          </a:stretch>
        </p:blipFill>
        <p:spPr>
          <a:xfrm>
            <a:off x="10672355" y="267650"/>
            <a:ext cx="1065510" cy="468000"/>
          </a:xfrm>
          <a:prstGeom prst="rect">
            <a:avLst/>
          </a:prstGeom>
        </p:spPr>
      </p:pic>
      <p:sp>
        <p:nvSpPr>
          <p:cNvPr id="8" name="Suorakulmio 7">
            <a:extLst>
              <a:ext uri="{FF2B5EF4-FFF2-40B4-BE49-F238E27FC236}">
                <a16:creationId xmlns:a16="http://schemas.microsoft.com/office/drawing/2014/main" id="{1F321E91-2DA2-C34F-8B08-32A73593A20E}"/>
              </a:ext>
            </a:extLst>
          </p:cNvPr>
          <p:cNvSpPr/>
          <p:nvPr userDrawn="1"/>
        </p:nvSpPr>
        <p:spPr>
          <a:xfrm>
            <a:off x="1012073" y="1608159"/>
            <a:ext cx="520001" cy="108000"/>
          </a:xfrm>
          <a:prstGeom prst="rect">
            <a:avLst/>
          </a:prstGeom>
          <a:solidFill>
            <a:srgbClr val="23B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Tree>
    <p:extLst>
      <p:ext uri="{BB962C8B-B14F-4D97-AF65-F5344CB8AC3E}">
        <p14:creationId xmlns:p14="http://schemas.microsoft.com/office/powerpoint/2010/main" val="3737657035"/>
      </p:ext>
    </p:extLst>
  </p:cSld>
  <p:clrMap bg1="dk1" tx1="lt1" bg2="dk2" tx2="lt2" accent1="accent1" accent2="accent2" accent3="accent3" accent4="accent4" accent5="accent5" accent6="accent6" hlink="hlink" folHlink="folHlink"/>
  <p:sldLayoutIdLst>
    <p:sldLayoutId id="2147483669" r:id="rId1"/>
    <p:sldLayoutId id="2147483670" r:id="rId2"/>
    <p:sldLayoutId id="2147483650" r:id="rId3"/>
    <p:sldLayoutId id="2147483654" r:id="rId4"/>
    <p:sldLayoutId id="2147483668" r:id="rId5"/>
    <p:sldLayoutId id="2147483655" r:id="rId6"/>
    <p:sldLayoutId id="2147483672" r:id="rId7"/>
    <p:sldLayoutId id="2147483673" r:id="rId8"/>
    <p:sldLayoutId id="2147483678" r:id="rId9"/>
    <p:sldLayoutId id="2147483674" r:id="rId10"/>
    <p:sldLayoutId id="2147483665" r:id="rId11"/>
    <p:sldLayoutId id="2147483664" r:id="rId12"/>
    <p:sldLayoutId id="2147483711" r:id="rId13"/>
    <p:sldLayoutId id="2147483661" r:id="rId14"/>
    <p:sldLayoutId id="2147483662" r:id="rId15"/>
    <p:sldLayoutId id="2147483714" r:id="rId16"/>
    <p:sldLayoutId id="2147483649" r:id="rId17"/>
    <p:sldLayoutId id="2147483677" r:id="rId18"/>
    <p:sldLayoutId id="2147483681" r:id="rId19"/>
    <p:sldLayoutId id="2147483682" r:id="rId20"/>
    <p:sldLayoutId id="2147483680" r:id="rId21"/>
    <p:sldLayoutId id="2147483666" r:id="rId22"/>
    <p:sldLayoutId id="2147483667" r:id="rId23"/>
    <p:sldLayoutId id="2147483679" r:id="rId24"/>
  </p:sldLayoutIdLst>
  <p:txStyles>
    <p:titleStyle>
      <a:lvl1pPr algn="l" defTabSz="914400" rtl="0" eaLnBrk="1" latinLnBrk="0" hangingPunct="1">
        <a:lnSpc>
          <a:spcPct val="90000"/>
        </a:lnSpc>
        <a:spcBef>
          <a:spcPct val="0"/>
        </a:spcBef>
        <a:buNone/>
        <a:defRPr sz="3500" b="1" i="0" kern="1200" cap="all"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Clr>
          <a:srgbClr val="23B900"/>
        </a:buClr>
        <a:buSzPct val="100000"/>
        <a:buFontTx/>
        <a:buBlip>
          <a:blip r:embed="rId28"/>
        </a:buBlip>
        <a:defRPr sz="1800" b="0" i="0" kern="1200" baseline="0">
          <a:solidFill>
            <a:schemeClr val="tx1"/>
          </a:solidFill>
          <a:latin typeface="+mn-lt"/>
          <a:ea typeface="+mn-ea"/>
          <a:cs typeface="+mn-cs"/>
        </a:defRPr>
      </a:lvl1pPr>
      <a:lvl2pPr marL="742950" marR="0" indent="-285750" algn="l" defTabSz="914400" rtl="0" eaLnBrk="1" fontAlgn="auto" latinLnBrk="0" hangingPunct="1">
        <a:lnSpc>
          <a:spcPct val="120000"/>
        </a:lnSpc>
        <a:spcBef>
          <a:spcPts val="300"/>
        </a:spcBef>
        <a:spcAft>
          <a:spcPts val="200"/>
        </a:spcAft>
        <a:buClr>
          <a:srgbClr val="23B900"/>
        </a:buClr>
        <a:buSzTx/>
        <a:buFontTx/>
        <a:buBlip>
          <a:blip r:embed="rId29"/>
        </a:buBlip>
        <a:tabLst/>
        <a:defRPr sz="1500" kern="1200" baseline="0">
          <a:solidFill>
            <a:schemeClr val="tx1"/>
          </a:solidFill>
          <a:latin typeface="+mn-lt"/>
          <a:ea typeface="+mn-ea"/>
          <a:cs typeface="+mn-cs"/>
        </a:defRPr>
      </a:lvl2pPr>
      <a:lvl3pPr marL="1143000" indent="-228600" algn="l" defTabSz="914400" rtl="0" eaLnBrk="1" latinLnBrk="0" hangingPunct="1">
        <a:lnSpc>
          <a:spcPct val="100000"/>
        </a:lnSpc>
        <a:spcBef>
          <a:spcPts val="300"/>
        </a:spcBef>
        <a:spcAft>
          <a:spcPts val="200"/>
        </a:spcAft>
        <a:buClr>
          <a:srgbClr val="23B900"/>
        </a:buClr>
        <a:buFont typeface="Wingdings" pitchFamily="2" charset="2"/>
        <a:buChar char="§"/>
        <a:defRPr sz="1200" kern="1200" baseline="0">
          <a:solidFill>
            <a:schemeClr val="tx1"/>
          </a:solidFill>
          <a:latin typeface="+mn-lt"/>
          <a:ea typeface="+mn-ea"/>
          <a:cs typeface="+mn-cs"/>
        </a:defRPr>
      </a:lvl3pPr>
      <a:lvl4pPr marL="1600200" indent="-228600" algn="l" defTabSz="914400" rtl="0" eaLnBrk="1" latinLnBrk="0" hangingPunct="1">
        <a:lnSpc>
          <a:spcPct val="100000"/>
        </a:lnSpc>
        <a:spcBef>
          <a:spcPts val="300"/>
        </a:spcBef>
        <a:spcAft>
          <a:spcPts val="200"/>
        </a:spcAft>
        <a:buClr>
          <a:srgbClr val="23B900"/>
        </a:buClr>
        <a:buFont typeface="Wingdings" pitchFamily="2" charset="2"/>
        <a:buChar char="§"/>
        <a:defRPr sz="1200" kern="1200" baseline="0">
          <a:solidFill>
            <a:schemeClr val="tx1"/>
          </a:solidFill>
          <a:latin typeface="+mn-lt"/>
          <a:ea typeface="+mn-ea"/>
          <a:cs typeface="+mn-cs"/>
        </a:defRPr>
      </a:lvl4pPr>
      <a:lvl5pPr marL="2057400" indent="-228600" algn="l" defTabSz="914400" rtl="0" eaLnBrk="1" latinLnBrk="0" hangingPunct="1">
        <a:lnSpc>
          <a:spcPct val="100000"/>
        </a:lnSpc>
        <a:spcBef>
          <a:spcPts val="300"/>
        </a:spcBef>
        <a:spcAft>
          <a:spcPts val="200"/>
        </a:spcAft>
        <a:buClr>
          <a:srgbClr val="23B900"/>
        </a:buClr>
        <a:buFont typeface="Wingdings" pitchFamily="2" charset="2"/>
        <a:buChar char="§"/>
        <a:defRPr sz="1200"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9" name="Suorakulmio 8">
            <a:extLst>
              <a:ext uri="{FF2B5EF4-FFF2-40B4-BE49-F238E27FC236}">
                <a16:creationId xmlns:a16="http://schemas.microsoft.com/office/drawing/2014/main" id="{906D5AEE-5AD6-2941-9B3E-8386B803E309}"/>
              </a:ext>
            </a:extLst>
          </p:cNvPr>
          <p:cNvSpPr/>
          <p:nvPr userDrawn="1"/>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pic>
        <p:nvPicPr>
          <p:cNvPr id="14" name="Kuva 13">
            <a:extLst>
              <a:ext uri="{FF2B5EF4-FFF2-40B4-BE49-F238E27FC236}">
                <a16:creationId xmlns:a16="http://schemas.microsoft.com/office/drawing/2014/main" id="{146A491B-636F-3E44-8966-7CF5322CBC7B}"/>
              </a:ext>
            </a:extLst>
          </p:cNvPr>
          <p:cNvPicPr>
            <a:picLocks noChangeAspect="1"/>
          </p:cNvPicPr>
          <p:nvPr userDrawn="1"/>
        </p:nvPicPr>
        <p:blipFill>
          <a:blip r:embed="rId14"/>
          <a:srcRect/>
          <a:stretch/>
        </p:blipFill>
        <p:spPr>
          <a:xfrm>
            <a:off x="5644" y="0"/>
            <a:ext cx="12180711" cy="6851650"/>
          </a:xfrm>
          <a:prstGeom prst="rect">
            <a:avLst/>
          </a:prstGeom>
        </p:spPr>
      </p:pic>
      <p:sp>
        <p:nvSpPr>
          <p:cNvPr id="2" name="Otsikon paikkamerkki 1">
            <a:extLst>
              <a:ext uri="{FF2B5EF4-FFF2-40B4-BE49-F238E27FC236}">
                <a16:creationId xmlns:a16="http://schemas.microsoft.com/office/drawing/2014/main" id="{7737077E-75BF-2D47-8119-523F6C5BDBB9}"/>
              </a:ext>
            </a:extLst>
          </p:cNvPr>
          <p:cNvSpPr>
            <a:spLocks noGrp="1"/>
          </p:cNvSpPr>
          <p:nvPr>
            <p:ph type="title"/>
          </p:nvPr>
        </p:nvSpPr>
        <p:spPr>
          <a:xfrm>
            <a:off x="897031" y="1861708"/>
            <a:ext cx="10515600" cy="468479"/>
          </a:xfrm>
          <a:prstGeom prst="rect">
            <a:avLst/>
          </a:prstGeom>
        </p:spPr>
        <p:txBody>
          <a:bodyPr vert="horz" lIns="91440" tIns="45720" rIns="91440" bIns="45720" rtlCol="0" anchor="t">
            <a:normAutofit/>
          </a:bodyPr>
          <a:lstStyle/>
          <a:p>
            <a:endParaRPr lang="fi-FI" dirty="0"/>
          </a:p>
        </p:txBody>
      </p:sp>
      <p:sp>
        <p:nvSpPr>
          <p:cNvPr id="3" name="Tekstin paikkamerkki 2">
            <a:extLst>
              <a:ext uri="{FF2B5EF4-FFF2-40B4-BE49-F238E27FC236}">
                <a16:creationId xmlns:a16="http://schemas.microsoft.com/office/drawing/2014/main" id="{E1C5B255-5C87-0C4B-8515-13ADB9718293}"/>
              </a:ext>
            </a:extLst>
          </p:cNvPr>
          <p:cNvSpPr>
            <a:spLocks noGrp="1"/>
          </p:cNvSpPr>
          <p:nvPr>
            <p:ph type="body" idx="1"/>
          </p:nvPr>
        </p:nvSpPr>
        <p:spPr>
          <a:xfrm>
            <a:off x="1676400" y="2525801"/>
            <a:ext cx="9736231" cy="3726120"/>
          </a:xfrm>
          <a:prstGeom prst="rect">
            <a:avLst/>
          </a:prstGeom>
        </p:spPr>
        <p:txBody>
          <a:bodyPr vert="horz" lIns="91440" tIns="45720" rIns="91440" bIns="45720" rtlCol="0">
            <a:normAutofit/>
          </a:bodyPr>
          <a:lstStyle/>
          <a:p>
            <a:pPr lvl="0"/>
            <a:endParaRPr lang="fi-FI" dirty="0"/>
          </a:p>
        </p:txBody>
      </p:sp>
      <p:sp>
        <p:nvSpPr>
          <p:cNvPr id="7" name="Dian numeron paikkamerkki 6">
            <a:extLst>
              <a:ext uri="{FF2B5EF4-FFF2-40B4-BE49-F238E27FC236}">
                <a16:creationId xmlns:a16="http://schemas.microsoft.com/office/drawing/2014/main" id="{FF7931C4-CCCE-1249-9F24-0D4D6E5E19A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bg1"/>
                </a:solidFill>
              </a:defRPr>
            </a:lvl1pPr>
          </a:lstStyle>
          <a:p>
            <a:fld id="{96748D3B-1FF9-624C-8C50-0B4815CF6181}" type="slidenum">
              <a:rPr lang="fi-FI" smtClean="0"/>
              <a:pPr/>
              <a:t>‹#›</a:t>
            </a:fld>
            <a:endParaRPr lang="fi-FI" dirty="0"/>
          </a:p>
        </p:txBody>
      </p:sp>
      <p:pic>
        <p:nvPicPr>
          <p:cNvPr id="11" name="Kuva 10" descr="Kuva, joka sisältää kohteen piirtäminen&#10;&#10;Kuvaus luotu automaattisesti">
            <a:extLst>
              <a:ext uri="{FF2B5EF4-FFF2-40B4-BE49-F238E27FC236}">
                <a16:creationId xmlns:a16="http://schemas.microsoft.com/office/drawing/2014/main" id="{4D7171AA-1D90-B440-8FE9-4E47D7ED058C}"/>
              </a:ext>
            </a:extLst>
          </p:cNvPr>
          <p:cNvPicPr>
            <a:picLocks noChangeAspect="1"/>
          </p:cNvPicPr>
          <p:nvPr userDrawn="1"/>
        </p:nvPicPr>
        <p:blipFill>
          <a:blip r:embed="rId15"/>
          <a:stretch>
            <a:fillRect/>
          </a:stretch>
        </p:blipFill>
        <p:spPr>
          <a:xfrm>
            <a:off x="10672355" y="267650"/>
            <a:ext cx="1065510" cy="468000"/>
          </a:xfrm>
          <a:prstGeom prst="rect">
            <a:avLst/>
          </a:prstGeom>
        </p:spPr>
      </p:pic>
      <p:sp>
        <p:nvSpPr>
          <p:cNvPr id="10" name="Suorakulmio 9">
            <a:extLst>
              <a:ext uri="{FF2B5EF4-FFF2-40B4-BE49-F238E27FC236}">
                <a16:creationId xmlns:a16="http://schemas.microsoft.com/office/drawing/2014/main" id="{E7A73F5A-FFC7-044F-B9BD-07537030E8B5}"/>
              </a:ext>
            </a:extLst>
          </p:cNvPr>
          <p:cNvSpPr/>
          <p:nvPr userDrawn="1"/>
        </p:nvSpPr>
        <p:spPr>
          <a:xfrm>
            <a:off x="1012073" y="1608159"/>
            <a:ext cx="520001" cy="108000"/>
          </a:xfrm>
          <a:prstGeom prst="rect">
            <a:avLst/>
          </a:prstGeom>
          <a:solidFill>
            <a:srgbClr val="23B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Tree>
    <p:extLst>
      <p:ext uri="{BB962C8B-B14F-4D97-AF65-F5344CB8AC3E}">
        <p14:creationId xmlns:p14="http://schemas.microsoft.com/office/powerpoint/2010/main" val="112684311"/>
      </p:ext>
    </p:extLst>
  </p:cSld>
  <p:clrMap bg1="dk1" tx1="lt1" bg2="dk2" tx2="lt2" accent1="accent1" accent2="accent2" accent3="accent3" accent4="accent4" accent5="accent5" accent6="accent6" hlink="hlink" folHlink="folHlink"/>
  <p:sldLayoutIdLst>
    <p:sldLayoutId id="2147483686" r:id="rId1"/>
    <p:sldLayoutId id="2147483695" r:id="rId2"/>
    <p:sldLayoutId id="2147483696" r:id="rId3"/>
    <p:sldLayoutId id="2147483697" r:id="rId4"/>
    <p:sldLayoutId id="2147483718" r:id="rId5"/>
    <p:sldLayoutId id="2147483719" r:id="rId6"/>
    <p:sldLayoutId id="2147483700" r:id="rId7"/>
    <p:sldLayoutId id="2147483701" r:id="rId8"/>
    <p:sldLayoutId id="2147483702" r:id="rId9"/>
    <p:sldLayoutId id="2147483705" r:id="rId10"/>
    <p:sldLayoutId id="2147483706" r:id="rId11"/>
    <p:sldLayoutId id="2147483709" r:id="rId12"/>
  </p:sldLayoutIdLst>
  <p:txStyles>
    <p:titleStyle>
      <a:lvl1pPr algn="l" defTabSz="914400" rtl="0" eaLnBrk="1" latinLnBrk="0" hangingPunct="1">
        <a:lnSpc>
          <a:spcPct val="90000"/>
        </a:lnSpc>
        <a:spcBef>
          <a:spcPct val="0"/>
        </a:spcBef>
        <a:buNone/>
        <a:defRPr sz="3500" b="1" i="0" kern="1200" cap="all" baseline="0">
          <a:solidFill>
            <a:schemeClr val="bg1"/>
          </a:solidFill>
          <a:latin typeface="+mj-lt"/>
          <a:ea typeface="+mj-ea"/>
          <a:cs typeface="+mj-cs"/>
        </a:defRPr>
      </a:lvl1pPr>
    </p:titleStyle>
    <p:bodyStyle>
      <a:lvl1pPr marL="228600" indent="-228600" algn="l" defTabSz="914400" rtl="0" eaLnBrk="1" latinLnBrk="0" hangingPunct="1">
        <a:lnSpc>
          <a:spcPct val="120000"/>
        </a:lnSpc>
        <a:spcBef>
          <a:spcPts val="400"/>
        </a:spcBef>
        <a:spcAft>
          <a:spcPts val="100"/>
        </a:spcAft>
        <a:buClr>
          <a:srgbClr val="23B900"/>
        </a:buClr>
        <a:buSzPct val="100000"/>
        <a:buFontTx/>
        <a:buBlip>
          <a:blip r:embed="rId16"/>
        </a:buBlip>
        <a:defRPr sz="1800" b="0" i="0" kern="1200" baseline="0">
          <a:solidFill>
            <a:schemeClr val="bg1"/>
          </a:solidFill>
          <a:latin typeface="+mn-lt"/>
          <a:ea typeface="+mn-ea"/>
          <a:cs typeface="+mn-cs"/>
        </a:defRPr>
      </a:lvl1pPr>
      <a:lvl2pPr marL="457200" marR="0" indent="0" algn="l" defTabSz="914400" rtl="0" eaLnBrk="1" fontAlgn="auto" latinLnBrk="0" hangingPunct="1">
        <a:lnSpc>
          <a:spcPts val="1800"/>
        </a:lnSpc>
        <a:spcBef>
          <a:spcPts val="500"/>
        </a:spcBef>
        <a:spcAft>
          <a:spcPts val="0"/>
        </a:spcAft>
        <a:buClr>
          <a:srgbClr val="23B900"/>
        </a:buClr>
        <a:buSzTx/>
        <a:buFont typeface="Wingdings" pitchFamily="2" charset="2"/>
        <a:buNone/>
        <a:tabLst/>
        <a:defRPr sz="1500" kern="1200" baseline="0">
          <a:solidFill>
            <a:schemeClr val="tx1"/>
          </a:solidFill>
          <a:latin typeface="+mn-lt"/>
          <a:ea typeface="+mn-ea"/>
          <a:cs typeface="+mn-cs"/>
        </a:defRPr>
      </a:lvl2pPr>
      <a:lvl3pPr marL="1143000" indent="-228600" algn="l" defTabSz="914400" rtl="0" eaLnBrk="1" latinLnBrk="0" hangingPunct="1">
        <a:lnSpc>
          <a:spcPts val="1500"/>
        </a:lnSpc>
        <a:spcBef>
          <a:spcPts val="500"/>
        </a:spcBef>
        <a:buClr>
          <a:srgbClr val="23B900"/>
        </a:buClr>
        <a:buFont typeface="Wingdings" pitchFamily="2" charset="2"/>
        <a:buChar char="§"/>
        <a:defRPr sz="1200" kern="1200" baseline="0">
          <a:solidFill>
            <a:schemeClr val="tx1"/>
          </a:solidFill>
          <a:latin typeface="+mn-lt"/>
          <a:ea typeface="+mn-ea"/>
          <a:cs typeface="+mn-cs"/>
        </a:defRPr>
      </a:lvl3pPr>
      <a:lvl4pPr marL="1600200" indent="-228600" algn="l" defTabSz="914400" rtl="0" eaLnBrk="1" latinLnBrk="0" hangingPunct="1">
        <a:lnSpc>
          <a:spcPct val="90000"/>
        </a:lnSpc>
        <a:spcBef>
          <a:spcPts val="500"/>
        </a:spcBef>
        <a:buClr>
          <a:srgbClr val="23B900"/>
        </a:buClr>
        <a:buFont typeface="Wingdings" pitchFamily="2" charset="2"/>
        <a:buChar char="§"/>
        <a:defRPr sz="1200" kern="1200" baseline="0">
          <a:solidFill>
            <a:schemeClr val="tx1"/>
          </a:solidFill>
          <a:latin typeface="+mn-lt"/>
          <a:ea typeface="+mn-ea"/>
          <a:cs typeface="+mn-cs"/>
        </a:defRPr>
      </a:lvl4pPr>
      <a:lvl5pPr marL="2057400" indent="-228600" algn="l" defTabSz="914400" rtl="0" eaLnBrk="1" latinLnBrk="0" hangingPunct="1">
        <a:lnSpc>
          <a:spcPct val="90000"/>
        </a:lnSpc>
        <a:spcBef>
          <a:spcPts val="500"/>
        </a:spcBef>
        <a:buClr>
          <a:srgbClr val="23B900"/>
        </a:buClr>
        <a:buFont typeface="Wingdings" pitchFamily="2" charset="2"/>
        <a:buChar char="§"/>
        <a:defRPr sz="1200"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2.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1.xml"/></Relationships>
</file>

<file path=ppt/slides/_rels/slide13.xml.rels><?xml version="1.0" encoding="UTF-8" standalone="yes"?>
<Relationships xmlns="http://schemas.openxmlformats.org/package/2006/relationships"><Relationship Id="rId2" Type="http://schemas.openxmlformats.org/officeDocument/2006/relationships/hyperlink" Target="https://ecfa.web.cern.ch/ecfa-guidelines-collecting-input-european-high-energy-physics-community-2026-update-european" TargetMode="External"/><Relationship Id="rId1" Type="http://schemas.openxmlformats.org/officeDocument/2006/relationships/slideLayout" Target="../slideLayouts/slideLayout2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2" Type="http://schemas.openxmlformats.org/officeDocument/2006/relationships/hyperlink" Target="https://ecfa.web.cern.ch/" TargetMode="Externa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hyperlink" Target="https://indico.cern.ch/event/1197445/contributions/5034860/attachments/2517863/4329123/spc-e-1190-c-e-3679-Implementation_Detector_Roadmap.pdf" TargetMode="Externa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hyperlink" Target="https://ecfa-dp.desy.de/" TargetMode="Externa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356C6036-66D5-C340-BF89-64876045CBDD}"/>
              </a:ext>
            </a:extLst>
          </p:cNvPr>
          <p:cNvSpPr>
            <a:spLocks noGrp="1"/>
          </p:cNvSpPr>
          <p:nvPr>
            <p:ph type="title"/>
          </p:nvPr>
        </p:nvSpPr>
        <p:spPr>
          <a:xfrm>
            <a:off x="1897885" y="2726197"/>
            <a:ext cx="9687033" cy="589946"/>
          </a:xfrm>
        </p:spPr>
        <p:txBody>
          <a:bodyPr/>
          <a:lstStyle/>
          <a:p>
            <a:r>
              <a:rPr lang="en-GB" sz="2800" dirty="0"/>
              <a:t>European Particle Physics Strategy update </a:t>
            </a:r>
            <a:br>
              <a:rPr lang="en-GB" sz="2800" dirty="0"/>
            </a:br>
            <a:r>
              <a:rPr lang="en-GB" sz="2800" dirty="0"/>
              <a:t>- RECFA and DRD programs</a:t>
            </a:r>
            <a:endParaRPr lang="fi-FI" sz="2800" dirty="0"/>
          </a:p>
        </p:txBody>
      </p:sp>
      <p:sp>
        <p:nvSpPr>
          <p:cNvPr id="4" name="Tekstin paikkamerkki 3">
            <a:extLst>
              <a:ext uri="{FF2B5EF4-FFF2-40B4-BE49-F238E27FC236}">
                <a16:creationId xmlns:a16="http://schemas.microsoft.com/office/drawing/2014/main" id="{1411E508-649C-A542-8018-A020896039DE}"/>
              </a:ext>
            </a:extLst>
          </p:cNvPr>
          <p:cNvSpPr>
            <a:spLocks noGrp="1"/>
          </p:cNvSpPr>
          <p:nvPr>
            <p:ph type="body" sz="quarter" idx="4294967295"/>
          </p:nvPr>
        </p:nvSpPr>
        <p:spPr>
          <a:xfrm>
            <a:off x="907916" y="4999968"/>
            <a:ext cx="7201941" cy="985894"/>
          </a:xfrm>
        </p:spPr>
        <p:txBody>
          <a:bodyPr vert="horz" lIns="108000" tIns="45720" rIns="91440" bIns="45720" rtlCol="0" anchor="t">
            <a:normAutofit/>
          </a:bodyPr>
          <a:lstStyle/>
          <a:p>
            <a:pPr marL="0" indent="0">
              <a:buNone/>
            </a:pPr>
            <a:r>
              <a:rPr lang="fi-FI" dirty="0">
                <a:latin typeface="Arial"/>
                <a:cs typeface="Arial"/>
              </a:rPr>
              <a:t>Panja Luukka</a:t>
            </a:r>
            <a:br>
              <a:rPr lang="fi-FI" dirty="0">
                <a:latin typeface="Arial"/>
                <a:cs typeface="Arial"/>
              </a:rPr>
            </a:br>
            <a:r>
              <a:rPr lang="fi-FI" dirty="0">
                <a:latin typeface="Arial"/>
                <a:cs typeface="Arial"/>
              </a:rPr>
              <a:t>Lappeenranta-Lahti University of Technology</a:t>
            </a:r>
            <a:endParaRPr lang="fi-FI" dirty="0">
              <a:cs typeface="Arial"/>
            </a:endParaRPr>
          </a:p>
        </p:txBody>
      </p:sp>
    </p:spTree>
    <p:extLst>
      <p:ext uri="{BB962C8B-B14F-4D97-AF65-F5344CB8AC3E}">
        <p14:creationId xmlns:p14="http://schemas.microsoft.com/office/powerpoint/2010/main" val="23385382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270721-545E-9739-5892-0BD00CDAB70B}"/>
              </a:ext>
            </a:extLst>
          </p:cNvPr>
          <p:cNvSpPr>
            <a:spLocks noGrp="1"/>
          </p:cNvSpPr>
          <p:nvPr>
            <p:ph type="title"/>
          </p:nvPr>
        </p:nvSpPr>
        <p:spPr>
          <a:xfrm>
            <a:off x="1551300" y="1323988"/>
            <a:ext cx="9579155" cy="468479"/>
          </a:xfrm>
        </p:spPr>
        <p:txBody>
          <a:bodyPr>
            <a:normAutofit fontScale="90000"/>
          </a:bodyPr>
          <a:lstStyle/>
          <a:p>
            <a:r>
              <a:rPr lang="en-US" dirty="0"/>
              <a:t>General Strategic Recommendations</a:t>
            </a:r>
          </a:p>
        </p:txBody>
      </p:sp>
      <p:sp>
        <p:nvSpPr>
          <p:cNvPr id="4" name="Content Placeholder 3">
            <a:extLst>
              <a:ext uri="{FF2B5EF4-FFF2-40B4-BE49-F238E27FC236}">
                <a16:creationId xmlns:a16="http://schemas.microsoft.com/office/drawing/2014/main" id="{1307AE38-3BE7-ECE6-3AA1-7A7159EF6E3B}"/>
              </a:ext>
            </a:extLst>
          </p:cNvPr>
          <p:cNvSpPr>
            <a:spLocks noGrp="1"/>
          </p:cNvSpPr>
          <p:nvPr>
            <p:ph idx="1"/>
          </p:nvPr>
        </p:nvSpPr>
        <p:spPr>
          <a:xfrm>
            <a:off x="919655" y="2021304"/>
            <a:ext cx="9736231" cy="4103599"/>
          </a:xfrm>
        </p:spPr>
        <p:txBody>
          <a:bodyPr>
            <a:normAutofit fontScale="92500" lnSpcReduction="10000"/>
          </a:bodyPr>
          <a:lstStyle/>
          <a:p>
            <a:r>
              <a:rPr lang="en-US" dirty="0"/>
              <a:t>GSR 1: Supporting R&amp;D facilities (test beams, large-scale generic prototyping and irradiation)</a:t>
            </a:r>
          </a:p>
          <a:p>
            <a:r>
              <a:rPr lang="en-US" dirty="0"/>
              <a:t>GSR 2: Engineering support for detector R&amp;D</a:t>
            </a:r>
          </a:p>
          <a:p>
            <a:r>
              <a:rPr lang="en-US" dirty="0"/>
              <a:t>GSR 3: Specific software for instrumentation</a:t>
            </a:r>
          </a:p>
          <a:p>
            <a:r>
              <a:rPr lang="en-US" dirty="0"/>
              <a:t>GSR 4: International coordination and </a:t>
            </a:r>
            <a:r>
              <a:rPr lang="en-US" dirty="0" err="1"/>
              <a:t>organisation</a:t>
            </a:r>
            <a:r>
              <a:rPr lang="en-US" dirty="0"/>
              <a:t> of R&amp;D activities</a:t>
            </a:r>
          </a:p>
          <a:p>
            <a:r>
              <a:rPr lang="en-US" dirty="0"/>
              <a:t>GSR 5: Distributed R&amp;D activities with </a:t>
            </a:r>
            <a:r>
              <a:rPr lang="en-US" dirty="0" err="1"/>
              <a:t>centralised</a:t>
            </a:r>
            <a:r>
              <a:rPr lang="en-US" dirty="0"/>
              <a:t> facilities</a:t>
            </a:r>
          </a:p>
          <a:p>
            <a:r>
              <a:rPr lang="en-US" dirty="0"/>
              <a:t>GSR 6: Establish long-term strategic funding </a:t>
            </a:r>
            <a:r>
              <a:rPr lang="en-US" dirty="0" err="1"/>
              <a:t>programmes</a:t>
            </a:r>
            <a:endParaRPr lang="en-US" dirty="0"/>
          </a:p>
          <a:p>
            <a:r>
              <a:rPr lang="en-US" dirty="0"/>
              <a:t>GSR 7: “Blue-sky” R&amp;D</a:t>
            </a:r>
          </a:p>
          <a:p>
            <a:r>
              <a:rPr lang="en-US" dirty="0"/>
              <a:t>GSR 8: Attract, nurture, </a:t>
            </a:r>
            <a:r>
              <a:rPr lang="en-US" dirty="0" err="1"/>
              <a:t>recognise</a:t>
            </a:r>
            <a:r>
              <a:rPr lang="en-US" dirty="0"/>
              <a:t> and sustain the careers of R&amp;D experts</a:t>
            </a:r>
          </a:p>
          <a:p>
            <a:r>
              <a:rPr lang="en-US" dirty="0"/>
              <a:t>GSR 9: Industrial partnerships</a:t>
            </a:r>
          </a:p>
          <a:p>
            <a:r>
              <a:rPr lang="en-US" dirty="0"/>
              <a:t>GSR 10: Open Science</a:t>
            </a:r>
          </a:p>
        </p:txBody>
      </p:sp>
    </p:spTree>
    <p:extLst>
      <p:ext uri="{BB962C8B-B14F-4D97-AF65-F5344CB8AC3E}">
        <p14:creationId xmlns:p14="http://schemas.microsoft.com/office/powerpoint/2010/main" val="23220876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4660EC-A1CF-BB1B-F5FF-FC0954B3D6A7}"/>
              </a:ext>
            </a:extLst>
          </p:cNvPr>
          <p:cNvSpPr>
            <a:spLocks noGrp="1"/>
          </p:cNvSpPr>
          <p:nvPr>
            <p:ph type="title"/>
          </p:nvPr>
        </p:nvSpPr>
        <p:spPr>
          <a:xfrm>
            <a:off x="1676400" y="1371284"/>
            <a:ext cx="10515600" cy="468479"/>
          </a:xfrm>
        </p:spPr>
        <p:txBody>
          <a:bodyPr anchor="t">
            <a:normAutofit/>
          </a:bodyPr>
          <a:lstStyle/>
          <a:p>
            <a:r>
              <a:rPr lang="en-US" sz="2700" dirty="0"/>
              <a:t>European Strategy for Particle Physics</a:t>
            </a:r>
          </a:p>
        </p:txBody>
      </p:sp>
      <p:graphicFrame>
        <p:nvGraphicFramePr>
          <p:cNvPr id="6" name="Content Placeholder 3">
            <a:extLst>
              <a:ext uri="{FF2B5EF4-FFF2-40B4-BE49-F238E27FC236}">
                <a16:creationId xmlns:a16="http://schemas.microsoft.com/office/drawing/2014/main" id="{D615D18F-BECC-9887-2C2B-E53F5746A693}"/>
              </a:ext>
            </a:extLst>
          </p:cNvPr>
          <p:cNvGraphicFramePr>
            <a:graphicFrameLocks noGrp="1"/>
          </p:cNvGraphicFramePr>
          <p:nvPr>
            <p:ph type="chart" sz="quarter" idx="12"/>
            <p:extLst>
              <p:ext uri="{D42A27DB-BD31-4B8C-83A1-F6EECF244321}">
                <p14:modId xmlns:p14="http://schemas.microsoft.com/office/powerpoint/2010/main" val="378209874"/>
              </p:ext>
            </p:extLst>
          </p:nvPr>
        </p:nvGraphicFramePr>
        <p:xfrm>
          <a:off x="640283" y="2128346"/>
          <a:ext cx="10911434" cy="423778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203481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3490F1-26E8-4271-4738-25ACBEA9E9BF}"/>
              </a:ext>
            </a:extLst>
          </p:cNvPr>
          <p:cNvSpPr>
            <a:spLocks noGrp="1"/>
          </p:cNvSpPr>
          <p:nvPr>
            <p:ph type="title"/>
          </p:nvPr>
        </p:nvSpPr>
        <p:spPr>
          <a:xfrm>
            <a:off x="1582831" y="1310251"/>
            <a:ext cx="10515600" cy="468479"/>
          </a:xfrm>
        </p:spPr>
        <p:txBody>
          <a:bodyPr>
            <a:normAutofit fontScale="90000"/>
          </a:bodyPr>
          <a:lstStyle/>
          <a:p>
            <a:r>
              <a:rPr lang="en-US" dirty="0"/>
              <a:t>European strategy for particle physics</a:t>
            </a:r>
          </a:p>
        </p:txBody>
      </p:sp>
      <p:sp>
        <p:nvSpPr>
          <p:cNvPr id="3" name="Chart Placeholder 2">
            <a:extLst>
              <a:ext uri="{FF2B5EF4-FFF2-40B4-BE49-F238E27FC236}">
                <a16:creationId xmlns:a16="http://schemas.microsoft.com/office/drawing/2014/main" id="{BE139752-DDC0-A9FB-5451-F1C94475DD3F}"/>
              </a:ext>
            </a:extLst>
          </p:cNvPr>
          <p:cNvSpPr>
            <a:spLocks noGrp="1"/>
          </p:cNvSpPr>
          <p:nvPr>
            <p:ph type="chart" sz="quarter" idx="12"/>
          </p:nvPr>
        </p:nvSpPr>
        <p:spPr>
          <a:xfrm>
            <a:off x="7258324" y="2061051"/>
            <a:ext cx="4376628" cy="3972985"/>
          </a:xfrm>
        </p:spPr>
        <p:txBody>
          <a:bodyPr>
            <a:normAutofit fontScale="92500" lnSpcReduction="20000"/>
          </a:bodyPr>
          <a:lstStyle/>
          <a:p>
            <a:r>
              <a:rPr lang="en-US" dirty="0"/>
              <a:t>Charge to WG conveners:</a:t>
            </a:r>
          </a:p>
          <a:p>
            <a:r>
              <a:rPr lang="en-US" dirty="0"/>
              <a:t>Selection of Early Career Scientists.</a:t>
            </a:r>
          </a:p>
          <a:p>
            <a:r>
              <a:rPr lang="en-US" dirty="0"/>
              <a:t>Definition of sub-topics and appointment of additional WG members.</a:t>
            </a:r>
          </a:p>
          <a:p>
            <a:r>
              <a:rPr lang="en-US" dirty="0"/>
              <a:t>Definition of Benchmark processes.</a:t>
            </a:r>
          </a:p>
          <a:p>
            <a:r>
              <a:rPr lang="en-US" dirty="0" err="1"/>
              <a:t>Organisation</a:t>
            </a:r>
            <a:r>
              <a:rPr lang="en-US" dirty="0"/>
              <a:t> of WG meetings.</a:t>
            </a:r>
          </a:p>
          <a:p>
            <a:r>
              <a:rPr lang="en-US" dirty="0"/>
              <a:t>Writing the Physics Briefing Book (supported by Roger Forty, Scientific Secretary of the Strategy update).</a:t>
            </a:r>
          </a:p>
          <a:p>
            <a:r>
              <a:rPr lang="en-US" dirty="0"/>
              <a:t>10 European countries and CERN represented; 12 men, 6 women; 13 experiment, 5 theory</a:t>
            </a:r>
          </a:p>
        </p:txBody>
      </p:sp>
      <p:pic>
        <p:nvPicPr>
          <p:cNvPr id="5" name="Picture 4">
            <a:extLst>
              <a:ext uri="{FF2B5EF4-FFF2-40B4-BE49-F238E27FC236}">
                <a16:creationId xmlns:a16="http://schemas.microsoft.com/office/drawing/2014/main" id="{4E97B58B-0A7C-29D1-05BF-52B61AF355AD}"/>
              </a:ext>
            </a:extLst>
          </p:cNvPr>
          <p:cNvPicPr>
            <a:picLocks noChangeAspect="1"/>
          </p:cNvPicPr>
          <p:nvPr/>
        </p:nvPicPr>
        <p:blipFill>
          <a:blip r:embed="rId2"/>
          <a:stretch>
            <a:fillRect/>
          </a:stretch>
        </p:blipFill>
        <p:spPr>
          <a:xfrm>
            <a:off x="636807" y="2061051"/>
            <a:ext cx="6274339" cy="4360259"/>
          </a:xfrm>
          <a:prstGeom prst="rect">
            <a:avLst/>
          </a:prstGeom>
        </p:spPr>
      </p:pic>
    </p:spTree>
    <p:extLst>
      <p:ext uri="{BB962C8B-B14F-4D97-AF65-F5344CB8AC3E}">
        <p14:creationId xmlns:p14="http://schemas.microsoft.com/office/powerpoint/2010/main" val="9309944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876852-B8C1-54E0-517F-713DC2039446}"/>
              </a:ext>
            </a:extLst>
          </p:cNvPr>
          <p:cNvSpPr>
            <a:spLocks noGrp="1"/>
          </p:cNvSpPr>
          <p:nvPr>
            <p:ph type="title"/>
          </p:nvPr>
        </p:nvSpPr>
        <p:spPr>
          <a:xfrm>
            <a:off x="1676400" y="1355519"/>
            <a:ext cx="5638800" cy="468479"/>
          </a:xfrm>
        </p:spPr>
        <p:txBody>
          <a:bodyPr>
            <a:normAutofit fontScale="90000"/>
          </a:bodyPr>
          <a:lstStyle/>
          <a:p>
            <a:r>
              <a:rPr lang="en-US" dirty="0"/>
              <a:t>ESPP: national inputs</a:t>
            </a:r>
          </a:p>
        </p:txBody>
      </p:sp>
      <p:sp>
        <p:nvSpPr>
          <p:cNvPr id="3" name="Chart Placeholder 2">
            <a:extLst>
              <a:ext uri="{FF2B5EF4-FFF2-40B4-BE49-F238E27FC236}">
                <a16:creationId xmlns:a16="http://schemas.microsoft.com/office/drawing/2014/main" id="{25AA08D8-ABD9-E9AB-63F9-8DBDBDE95D21}"/>
              </a:ext>
            </a:extLst>
          </p:cNvPr>
          <p:cNvSpPr>
            <a:spLocks noGrp="1"/>
          </p:cNvSpPr>
          <p:nvPr>
            <p:ph type="chart" sz="quarter" idx="12"/>
          </p:nvPr>
        </p:nvSpPr>
        <p:spPr>
          <a:xfrm>
            <a:off x="838200" y="1943828"/>
            <a:ext cx="10515600" cy="3972985"/>
          </a:xfrm>
        </p:spPr>
        <p:txBody>
          <a:bodyPr/>
          <a:lstStyle/>
          <a:p>
            <a:r>
              <a:rPr lang="en-US" dirty="0"/>
              <a:t>A major component of the overall community input to the ESPP are the national inputs, which will be collected individually by each country (and in some cases by regions).</a:t>
            </a:r>
          </a:p>
          <a:p>
            <a:pPr lvl="1"/>
            <a:r>
              <a:rPr lang="en-US" dirty="0"/>
              <a:t>ECFA guidelines for forming the inputs: </a:t>
            </a:r>
            <a:r>
              <a:rPr lang="en-US" dirty="0">
                <a:hlinkClick r:id="rId2"/>
              </a:rPr>
              <a:t>https://ecfa.web.cern.ch/ecfa-guidelines-collecting-input-european-high-energy-physics-community-2026-update-european</a:t>
            </a:r>
            <a:endParaRPr lang="en-US" dirty="0"/>
          </a:p>
          <a:p>
            <a:r>
              <a:rPr lang="en-US" dirty="0"/>
              <a:t>National inputs to the ESPP update can be sent at different points in time:</a:t>
            </a:r>
          </a:p>
          <a:p>
            <a:pPr lvl="1"/>
            <a:r>
              <a:rPr lang="en-US" dirty="0"/>
              <a:t>Prior to the March 31, 2025, deadline for submission of inputs to the ESPP;</a:t>
            </a:r>
          </a:p>
          <a:p>
            <a:pPr lvl="1"/>
            <a:r>
              <a:rPr lang="en-US" dirty="0"/>
              <a:t>After the March 31, 2025, deadline but prior to the Symposium; Deadline: May 26 2025.</a:t>
            </a:r>
          </a:p>
          <a:p>
            <a:pPr lvl="1"/>
            <a:r>
              <a:rPr lang="en-US" dirty="0"/>
              <a:t>After the Briefing Book is publicly available, in time for the Strategy drafting session on Dec 1-5 2025. </a:t>
            </a:r>
          </a:p>
          <a:p>
            <a:pPr lvl="1"/>
            <a:r>
              <a:rPr lang="en-US" dirty="0"/>
              <a:t>Final deadline for submissions for full consideration by the latter: Nov 14, 2025.</a:t>
            </a:r>
          </a:p>
        </p:txBody>
      </p:sp>
    </p:spTree>
    <p:extLst>
      <p:ext uri="{BB962C8B-B14F-4D97-AF65-F5344CB8AC3E}">
        <p14:creationId xmlns:p14="http://schemas.microsoft.com/office/powerpoint/2010/main" val="7633704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8F727F-97B9-270A-9523-3DE6308DDF51}"/>
              </a:ext>
            </a:extLst>
          </p:cNvPr>
          <p:cNvSpPr>
            <a:spLocks noGrp="1"/>
          </p:cNvSpPr>
          <p:nvPr>
            <p:ph type="title"/>
          </p:nvPr>
        </p:nvSpPr>
        <p:spPr>
          <a:xfrm>
            <a:off x="1715814" y="898319"/>
            <a:ext cx="8618483" cy="468479"/>
          </a:xfrm>
        </p:spPr>
        <p:txBody>
          <a:bodyPr>
            <a:normAutofit fontScale="90000"/>
          </a:bodyPr>
          <a:lstStyle/>
          <a:p>
            <a:r>
              <a:rPr lang="en-US" dirty="0"/>
              <a:t>a few thoughts on ESPP from </a:t>
            </a:r>
            <a:r>
              <a:rPr lang="en-US" dirty="0" err="1"/>
              <a:t>paris</a:t>
            </a:r>
            <a:r>
              <a:rPr lang="en-US" dirty="0"/>
              <a:t> </a:t>
            </a:r>
            <a:r>
              <a:rPr lang="en-US" dirty="0" err="1"/>
              <a:t>Sphicas</a:t>
            </a:r>
            <a:r>
              <a:rPr lang="en-US" dirty="0"/>
              <a:t> (RECFA CHAIR)</a:t>
            </a:r>
          </a:p>
        </p:txBody>
      </p:sp>
      <p:sp>
        <p:nvSpPr>
          <p:cNvPr id="3" name="Chart Placeholder 2">
            <a:extLst>
              <a:ext uri="{FF2B5EF4-FFF2-40B4-BE49-F238E27FC236}">
                <a16:creationId xmlns:a16="http://schemas.microsoft.com/office/drawing/2014/main" id="{AB0EADCE-1D80-DA20-C9C5-16D44E81E8A8}"/>
              </a:ext>
            </a:extLst>
          </p:cNvPr>
          <p:cNvSpPr>
            <a:spLocks noGrp="1"/>
          </p:cNvSpPr>
          <p:nvPr>
            <p:ph type="chart" sz="quarter" idx="12"/>
          </p:nvPr>
        </p:nvSpPr>
        <p:spPr>
          <a:xfrm>
            <a:off x="920586" y="2038421"/>
            <a:ext cx="10515600" cy="4275669"/>
          </a:xfrm>
        </p:spPr>
        <p:txBody>
          <a:bodyPr>
            <a:normAutofit/>
          </a:bodyPr>
          <a:lstStyle/>
          <a:p>
            <a:r>
              <a:rPr lang="en-US" dirty="0"/>
              <a:t>This time, we must, i.e., we absolutely must, converge on a crystal-clear, unambiguous choice for the next collider at CERN – with the widest possible consensus.</a:t>
            </a:r>
          </a:p>
          <a:p>
            <a:r>
              <a:rPr lang="en-US" dirty="0"/>
              <a:t>And then, we should converge on a clear path to the future.</a:t>
            </a:r>
          </a:p>
          <a:p>
            <a:r>
              <a:rPr lang="en-US" dirty="0"/>
              <a:t>There is no room for disagreements after we converge on a strategy.</a:t>
            </a:r>
          </a:p>
          <a:p>
            <a:r>
              <a:rPr lang="en-US" dirty="0"/>
              <a:t>The fastest way to getting no new collider is non-convergence of the community on one choice that we will all back.</a:t>
            </a:r>
          </a:p>
          <a:p>
            <a:r>
              <a:rPr lang="en-US" dirty="0"/>
              <a:t>There is no room for delaying the choice either. The timescales involved are such that we must start now.</a:t>
            </a:r>
          </a:p>
          <a:p>
            <a:r>
              <a:rPr lang="en-US" dirty="0"/>
              <a:t>Because it takes a minimum of ~20 years to get a new machine</a:t>
            </a:r>
          </a:p>
          <a:p>
            <a:r>
              <a:rPr lang="en-US" dirty="0"/>
              <a:t>And because our junior colleagues need a vision! </a:t>
            </a:r>
          </a:p>
        </p:txBody>
      </p:sp>
    </p:spTree>
    <p:extLst>
      <p:ext uri="{BB962C8B-B14F-4D97-AF65-F5344CB8AC3E}">
        <p14:creationId xmlns:p14="http://schemas.microsoft.com/office/powerpoint/2010/main" val="40732757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19FCE24F-149C-6544-BCD7-6B861B742346}"/>
              </a:ext>
            </a:extLst>
          </p:cNvPr>
          <p:cNvSpPr>
            <a:spLocks noGrp="1"/>
          </p:cNvSpPr>
          <p:nvPr>
            <p:ph type="title"/>
          </p:nvPr>
        </p:nvSpPr>
        <p:spPr>
          <a:xfrm>
            <a:off x="1676400" y="1310097"/>
            <a:ext cx="10515600" cy="468479"/>
          </a:xfrm>
        </p:spPr>
        <p:txBody>
          <a:bodyPr>
            <a:normAutofit fontScale="90000"/>
          </a:bodyPr>
          <a:lstStyle/>
          <a:p>
            <a:r>
              <a:rPr lang="fi-FI" dirty="0"/>
              <a:t>ECFA and RECFA</a:t>
            </a:r>
          </a:p>
        </p:txBody>
      </p:sp>
      <p:sp>
        <p:nvSpPr>
          <p:cNvPr id="3" name="Tekstin paikkamerkki 2">
            <a:extLst>
              <a:ext uri="{FF2B5EF4-FFF2-40B4-BE49-F238E27FC236}">
                <a16:creationId xmlns:a16="http://schemas.microsoft.com/office/drawing/2014/main" id="{5C94B836-D38B-7447-84D1-A1FD724ED82F}"/>
              </a:ext>
            </a:extLst>
          </p:cNvPr>
          <p:cNvSpPr>
            <a:spLocks noGrp="1"/>
          </p:cNvSpPr>
          <p:nvPr>
            <p:ph type="body" sz="quarter" idx="4294967295"/>
          </p:nvPr>
        </p:nvSpPr>
        <p:spPr>
          <a:xfrm>
            <a:off x="928803" y="1999797"/>
            <a:ext cx="9710105" cy="4353705"/>
          </a:xfrm>
        </p:spPr>
        <p:txBody>
          <a:bodyPr>
            <a:normAutofit fontScale="92500"/>
          </a:bodyPr>
          <a:lstStyle/>
          <a:p>
            <a:r>
              <a:rPr lang="fi-FI" dirty="0"/>
              <a:t>ECFA - European </a:t>
            </a:r>
            <a:r>
              <a:rPr lang="fi-FI" dirty="0" err="1"/>
              <a:t>Committee</a:t>
            </a:r>
            <a:r>
              <a:rPr lang="fi-FI" dirty="0"/>
              <a:t> for </a:t>
            </a:r>
            <a:r>
              <a:rPr lang="fi-FI" dirty="0" err="1"/>
              <a:t>Future</a:t>
            </a:r>
            <a:r>
              <a:rPr lang="fi-FI" dirty="0"/>
              <a:t> </a:t>
            </a:r>
            <a:r>
              <a:rPr lang="fi-FI" dirty="0" err="1"/>
              <a:t>Accelerators</a:t>
            </a:r>
            <a:r>
              <a:rPr lang="fi-FI" dirty="0"/>
              <a:t> (</a:t>
            </a:r>
            <a:r>
              <a:rPr lang="fi-FI" dirty="0">
                <a:hlinkClick r:id="rId2"/>
              </a:rPr>
              <a:t>https://ecfa.web.cern.ch/</a:t>
            </a:r>
            <a:r>
              <a:rPr lang="fi-FI" dirty="0"/>
              <a:t>)</a:t>
            </a:r>
          </a:p>
          <a:p>
            <a:r>
              <a:rPr lang="fi-FI" dirty="0" err="1"/>
              <a:t>Membership</a:t>
            </a:r>
            <a:r>
              <a:rPr lang="fi-FI" dirty="0"/>
              <a:t> in ECFA: </a:t>
            </a:r>
            <a:r>
              <a:rPr lang="fi-FI" dirty="0" err="1"/>
              <a:t>all</a:t>
            </a:r>
            <a:r>
              <a:rPr lang="fi-FI" dirty="0"/>
              <a:t> European CERN </a:t>
            </a:r>
            <a:r>
              <a:rPr lang="fi-FI" dirty="0" err="1"/>
              <a:t>Member</a:t>
            </a:r>
            <a:r>
              <a:rPr lang="fi-FI" dirty="0"/>
              <a:t> </a:t>
            </a:r>
            <a:r>
              <a:rPr lang="fi-FI" dirty="0" err="1"/>
              <a:t>States</a:t>
            </a:r>
            <a:r>
              <a:rPr lang="fi-FI" dirty="0"/>
              <a:t> and </a:t>
            </a:r>
            <a:r>
              <a:rPr lang="fi-FI" dirty="0" err="1"/>
              <a:t>Associate</a:t>
            </a:r>
            <a:r>
              <a:rPr lang="fi-FI" dirty="0"/>
              <a:t> </a:t>
            </a:r>
            <a:r>
              <a:rPr lang="fi-FI" dirty="0" err="1"/>
              <a:t>Member</a:t>
            </a:r>
            <a:r>
              <a:rPr lang="fi-FI" dirty="0"/>
              <a:t> </a:t>
            </a:r>
            <a:r>
              <a:rPr lang="fi-FI" dirty="0" err="1"/>
              <a:t>States</a:t>
            </a:r>
            <a:endParaRPr lang="fi-FI" dirty="0"/>
          </a:p>
          <a:p>
            <a:r>
              <a:rPr lang="fi-FI" dirty="0" err="1"/>
              <a:t>Plenary</a:t>
            </a:r>
            <a:r>
              <a:rPr lang="fi-FI" dirty="0"/>
              <a:t> ECFA</a:t>
            </a:r>
          </a:p>
          <a:p>
            <a:pPr lvl="1"/>
            <a:r>
              <a:rPr lang="fi-FI" dirty="0" err="1"/>
              <a:t>Decides</a:t>
            </a:r>
            <a:r>
              <a:rPr lang="fi-FI" dirty="0"/>
              <a:t> on </a:t>
            </a:r>
            <a:r>
              <a:rPr lang="fi-FI" dirty="0" err="1"/>
              <a:t>all</a:t>
            </a:r>
            <a:r>
              <a:rPr lang="fi-FI" dirty="0"/>
              <a:t> ECFA </a:t>
            </a:r>
            <a:r>
              <a:rPr lang="fi-FI" dirty="0" err="1"/>
              <a:t>activities</a:t>
            </a:r>
            <a:r>
              <a:rPr lang="fi-FI" dirty="0"/>
              <a:t>, </a:t>
            </a:r>
            <a:r>
              <a:rPr lang="fi-FI" dirty="0" err="1"/>
              <a:t>appoints</a:t>
            </a:r>
            <a:r>
              <a:rPr lang="fi-FI" dirty="0"/>
              <a:t> </a:t>
            </a:r>
            <a:r>
              <a:rPr lang="fi-FI" dirty="0" err="1"/>
              <a:t>the</a:t>
            </a:r>
            <a:r>
              <a:rPr lang="fi-FI" dirty="0"/>
              <a:t> </a:t>
            </a:r>
            <a:r>
              <a:rPr lang="fi-FI" dirty="0" err="1"/>
              <a:t>Chairperson</a:t>
            </a:r>
            <a:r>
              <a:rPr lang="fi-FI" dirty="0"/>
              <a:t> and </a:t>
            </a:r>
            <a:r>
              <a:rPr lang="fi-FI" dirty="0" err="1"/>
              <a:t>Secretary</a:t>
            </a:r>
            <a:r>
              <a:rPr lang="fi-FI" dirty="0"/>
              <a:t>, </a:t>
            </a:r>
            <a:r>
              <a:rPr lang="fi-FI" dirty="0" err="1"/>
              <a:t>approves</a:t>
            </a:r>
            <a:r>
              <a:rPr lang="fi-FI" dirty="0"/>
              <a:t> </a:t>
            </a:r>
            <a:r>
              <a:rPr lang="fi-FI" dirty="0" err="1"/>
              <a:t>the</a:t>
            </a:r>
            <a:r>
              <a:rPr lang="fi-FI" dirty="0"/>
              <a:t> </a:t>
            </a:r>
            <a:r>
              <a:rPr lang="fi-FI" dirty="0" err="1"/>
              <a:t>final</a:t>
            </a:r>
            <a:r>
              <a:rPr lang="fi-FI" dirty="0"/>
              <a:t> </a:t>
            </a:r>
            <a:r>
              <a:rPr lang="fi-FI" dirty="0" err="1"/>
              <a:t>reports</a:t>
            </a:r>
            <a:r>
              <a:rPr lang="fi-FI" dirty="0"/>
              <a:t> of </a:t>
            </a:r>
            <a:r>
              <a:rPr lang="fi-FI" dirty="0" err="1"/>
              <a:t>the</a:t>
            </a:r>
            <a:r>
              <a:rPr lang="fi-FI" dirty="0"/>
              <a:t> </a:t>
            </a:r>
            <a:r>
              <a:rPr lang="fi-FI" dirty="0" err="1"/>
              <a:t>working</a:t>
            </a:r>
            <a:r>
              <a:rPr lang="fi-FI" dirty="0"/>
              <a:t> </a:t>
            </a:r>
            <a:r>
              <a:rPr lang="fi-FI" dirty="0" err="1"/>
              <a:t>groups</a:t>
            </a:r>
            <a:r>
              <a:rPr lang="fi-FI" dirty="0"/>
              <a:t> and </a:t>
            </a:r>
            <a:r>
              <a:rPr lang="fi-FI" dirty="0" err="1"/>
              <a:t>terminates</a:t>
            </a:r>
            <a:r>
              <a:rPr lang="fi-FI" dirty="0"/>
              <a:t> </a:t>
            </a:r>
            <a:r>
              <a:rPr lang="fi-FI" dirty="0" err="1"/>
              <a:t>their</a:t>
            </a:r>
            <a:r>
              <a:rPr lang="fi-FI" dirty="0"/>
              <a:t> </a:t>
            </a:r>
            <a:r>
              <a:rPr lang="fi-FI" dirty="0" err="1"/>
              <a:t>activities</a:t>
            </a:r>
            <a:r>
              <a:rPr lang="fi-FI" dirty="0"/>
              <a:t>, </a:t>
            </a:r>
            <a:r>
              <a:rPr lang="fi-FI" dirty="0" err="1"/>
              <a:t>decides</a:t>
            </a:r>
            <a:r>
              <a:rPr lang="fi-FI" dirty="0"/>
              <a:t> on </a:t>
            </a:r>
            <a:r>
              <a:rPr lang="fi-FI" dirty="0" err="1"/>
              <a:t>admission</a:t>
            </a:r>
            <a:r>
              <a:rPr lang="fi-FI" dirty="0"/>
              <a:t> of </a:t>
            </a:r>
            <a:r>
              <a:rPr lang="fi-FI" dirty="0" err="1"/>
              <a:t>new</a:t>
            </a:r>
            <a:r>
              <a:rPr lang="fi-FI" dirty="0"/>
              <a:t> </a:t>
            </a:r>
            <a:r>
              <a:rPr lang="fi-FI" dirty="0" err="1"/>
              <a:t>participating</a:t>
            </a:r>
            <a:r>
              <a:rPr lang="fi-FI" dirty="0"/>
              <a:t> </a:t>
            </a:r>
            <a:r>
              <a:rPr lang="fi-FI" dirty="0" err="1"/>
              <a:t>countries</a:t>
            </a:r>
            <a:r>
              <a:rPr lang="fi-FI" dirty="0"/>
              <a:t> and </a:t>
            </a:r>
            <a:r>
              <a:rPr lang="fi-FI" dirty="0" err="1"/>
              <a:t>observers</a:t>
            </a:r>
            <a:r>
              <a:rPr lang="fi-FI" dirty="0"/>
              <a:t>, and </a:t>
            </a:r>
            <a:r>
              <a:rPr lang="fi-FI" dirty="0" err="1"/>
              <a:t>makes</a:t>
            </a:r>
            <a:r>
              <a:rPr lang="fi-FI" dirty="0"/>
              <a:t> </a:t>
            </a:r>
            <a:r>
              <a:rPr lang="fi-FI" dirty="0" err="1"/>
              <a:t>recommendations</a:t>
            </a:r>
            <a:r>
              <a:rPr lang="fi-FI" dirty="0"/>
              <a:t> to outside </a:t>
            </a:r>
            <a:r>
              <a:rPr lang="fi-FI" dirty="0" err="1"/>
              <a:t>organizations</a:t>
            </a:r>
            <a:r>
              <a:rPr lang="fi-FI" dirty="0"/>
              <a:t>.</a:t>
            </a:r>
          </a:p>
          <a:p>
            <a:pPr lvl="1"/>
            <a:r>
              <a:rPr lang="fi-FI" dirty="0" err="1"/>
              <a:t>Appoints</a:t>
            </a:r>
            <a:r>
              <a:rPr lang="fi-FI" dirty="0"/>
              <a:t> </a:t>
            </a:r>
            <a:r>
              <a:rPr lang="fi-FI" dirty="0" err="1"/>
              <a:t>members</a:t>
            </a:r>
            <a:r>
              <a:rPr lang="fi-FI" dirty="0"/>
              <a:t> for a </a:t>
            </a:r>
            <a:r>
              <a:rPr lang="fi-FI" dirty="0" err="1"/>
              <a:t>total</a:t>
            </a:r>
            <a:r>
              <a:rPr lang="fi-FI" dirty="0"/>
              <a:t> </a:t>
            </a:r>
            <a:r>
              <a:rPr lang="fi-FI" dirty="0" err="1"/>
              <a:t>maximum</a:t>
            </a:r>
            <a:r>
              <a:rPr lang="fi-FI" dirty="0"/>
              <a:t> </a:t>
            </a:r>
            <a:r>
              <a:rPr lang="fi-FI" dirty="0" err="1"/>
              <a:t>period</a:t>
            </a:r>
            <a:r>
              <a:rPr lang="fi-FI" dirty="0"/>
              <a:t> of </a:t>
            </a:r>
            <a:r>
              <a:rPr lang="fi-FI" dirty="0" err="1"/>
              <a:t>six</a:t>
            </a:r>
            <a:r>
              <a:rPr lang="fi-FI" dirty="0"/>
              <a:t> </a:t>
            </a:r>
            <a:r>
              <a:rPr lang="fi-FI" dirty="0" err="1"/>
              <a:t>years</a:t>
            </a:r>
            <a:r>
              <a:rPr lang="fi-FI" dirty="0"/>
              <a:t> </a:t>
            </a:r>
            <a:r>
              <a:rPr lang="fi-FI" dirty="0" err="1"/>
              <a:t>after</a:t>
            </a:r>
            <a:r>
              <a:rPr lang="fi-FI" dirty="0"/>
              <a:t> </a:t>
            </a:r>
            <a:r>
              <a:rPr lang="fi-FI" dirty="0" err="1"/>
              <a:t>nomination</a:t>
            </a:r>
            <a:r>
              <a:rPr lang="fi-FI" dirty="0"/>
              <a:t> </a:t>
            </a:r>
            <a:r>
              <a:rPr lang="fi-FI" dirty="0" err="1"/>
              <a:t>by</a:t>
            </a:r>
            <a:r>
              <a:rPr lang="fi-FI" dirty="0"/>
              <a:t> </a:t>
            </a:r>
            <a:r>
              <a:rPr lang="fi-FI" dirty="0" err="1"/>
              <a:t>their</a:t>
            </a:r>
            <a:r>
              <a:rPr lang="fi-FI" dirty="0"/>
              <a:t> country.</a:t>
            </a:r>
          </a:p>
          <a:p>
            <a:pPr lvl="1"/>
            <a:r>
              <a:rPr lang="fi-FI" dirty="0" err="1"/>
              <a:t>Meets</a:t>
            </a:r>
            <a:r>
              <a:rPr lang="fi-FI" dirty="0"/>
              <a:t> </a:t>
            </a:r>
            <a:r>
              <a:rPr lang="fi-FI" dirty="0" err="1"/>
              <a:t>usually</a:t>
            </a:r>
            <a:r>
              <a:rPr lang="fi-FI" dirty="0"/>
              <a:t> </a:t>
            </a:r>
            <a:r>
              <a:rPr lang="fi-FI" dirty="0" err="1"/>
              <a:t>twice</a:t>
            </a:r>
            <a:r>
              <a:rPr lang="fi-FI" dirty="0"/>
              <a:t> per </a:t>
            </a:r>
            <a:r>
              <a:rPr lang="fi-FI" dirty="0" err="1"/>
              <a:t>year</a:t>
            </a:r>
            <a:r>
              <a:rPr lang="fi-FI" dirty="0"/>
              <a:t>.</a:t>
            </a:r>
          </a:p>
          <a:p>
            <a:r>
              <a:rPr lang="fi-FI" dirty="0" err="1"/>
              <a:t>Restricted</a:t>
            </a:r>
            <a:r>
              <a:rPr lang="fi-FI" dirty="0"/>
              <a:t> ECFA (RECFA)</a:t>
            </a:r>
          </a:p>
          <a:p>
            <a:pPr lvl="1"/>
            <a:r>
              <a:rPr lang="fi-FI" dirty="0" err="1"/>
              <a:t>Composed</a:t>
            </a:r>
            <a:r>
              <a:rPr lang="fi-FI" dirty="0"/>
              <a:t> of </a:t>
            </a:r>
            <a:r>
              <a:rPr lang="fi-FI" dirty="0" err="1"/>
              <a:t>one</a:t>
            </a:r>
            <a:r>
              <a:rPr lang="fi-FI" dirty="0"/>
              <a:t> </a:t>
            </a:r>
            <a:r>
              <a:rPr lang="fi-FI" dirty="0" err="1"/>
              <a:t>member</a:t>
            </a:r>
            <a:r>
              <a:rPr lang="fi-FI" dirty="0"/>
              <a:t> per country, </a:t>
            </a:r>
            <a:r>
              <a:rPr lang="fi-FI" dirty="0" err="1"/>
              <a:t>appointed</a:t>
            </a:r>
            <a:r>
              <a:rPr lang="fi-FI" dirty="0"/>
              <a:t> for at </a:t>
            </a:r>
            <a:r>
              <a:rPr lang="fi-FI" dirty="0" err="1"/>
              <a:t>most</a:t>
            </a:r>
            <a:r>
              <a:rPr lang="fi-FI" dirty="0"/>
              <a:t> </a:t>
            </a:r>
            <a:r>
              <a:rPr lang="fi-FI" dirty="0" err="1"/>
              <a:t>two</a:t>
            </a:r>
            <a:r>
              <a:rPr lang="fi-FI" dirty="0"/>
              <a:t> </a:t>
            </a:r>
            <a:r>
              <a:rPr lang="fi-FI" dirty="0" err="1"/>
              <a:t>three-year</a:t>
            </a:r>
            <a:r>
              <a:rPr lang="fi-FI" dirty="0"/>
              <a:t> </a:t>
            </a:r>
            <a:r>
              <a:rPr lang="fi-FI" dirty="0" err="1"/>
              <a:t>periods</a:t>
            </a:r>
            <a:r>
              <a:rPr lang="fi-FI" dirty="0"/>
              <a:t>.</a:t>
            </a:r>
          </a:p>
          <a:p>
            <a:pPr lvl="1"/>
            <a:r>
              <a:rPr lang="fi-FI" dirty="0" err="1"/>
              <a:t>Assists</a:t>
            </a:r>
            <a:r>
              <a:rPr lang="fi-FI" dirty="0"/>
              <a:t> and </a:t>
            </a:r>
            <a:r>
              <a:rPr lang="fi-FI" dirty="0" err="1"/>
              <a:t>advises</a:t>
            </a:r>
            <a:r>
              <a:rPr lang="fi-FI" dirty="0"/>
              <a:t> </a:t>
            </a:r>
            <a:r>
              <a:rPr lang="fi-FI" dirty="0" err="1"/>
              <a:t>the</a:t>
            </a:r>
            <a:r>
              <a:rPr lang="fi-FI" dirty="0"/>
              <a:t> Chair and </a:t>
            </a:r>
            <a:r>
              <a:rPr lang="fi-FI" dirty="0" err="1"/>
              <a:t>the</a:t>
            </a:r>
            <a:r>
              <a:rPr lang="fi-FI" dirty="0"/>
              <a:t> </a:t>
            </a:r>
            <a:r>
              <a:rPr lang="fi-FI" dirty="0" err="1"/>
              <a:t>Secretary</a:t>
            </a:r>
            <a:r>
              <a:rPr lang="fi-FI" dirty="0"/>
              <a:t> in </a:t>
            </a:r>
            <a:r>
              <a:rPr lang="fi-FI" dirty="0" err="1"/>
              <a:t>the</a:t>
            </a:r>
            <a:r>
              <a:rPr lang="fi-FI" dirty="0"/>
              <a:t> </a:t>
            </a:r>
            <a:r>
              <a:rPr lang="fi-FI" dirty="0" err="1"/>
              <a:t>current</a:t>
            </a:r>
            <a:r>
              <a:rPr lang="fi-FI" dirty="0"/>
              <a:t> </a:t>
            </a:r>
            <a:r>
              <a:rPr lang="fi-FI" dirty="0" err="1"/>
              <a:t>running</a:t>
            </a:r>
            <a:r>
              <a:rPr lang="fi-FI" dirty="0"/>
              <a:t> of ECFA, and </a:t>
            </a:r>
            <a:r>
              <a:rPr lang="fi-FI" dirty="0" err="1"/>
              <a:t>acts</a:t>
            </a:r>
            <a:r>
              <a:rPr lang="fi-FI" dirty="0"/>
              <a:t> as </a:t>
            </a:r>
            <a:r>
              <a:rPr lang="fi-FI" dirty="0" err="1"/>
              <a:t>the</a:t>
            </a:r>
            <a:r>
              <a:rPr lang="fi-FI" dirty="0"/>
              <a:t> </a:t>
            </a:r>
            <a:r>
              <a:rPr lang="fi-FI" dirty="0" err="1"/>
              <a:t>communication</a:t>
            </a:r>
            <a:r>
              <a:rPr lang="fi-FI" dirty="0"/>
              <a:t> </a:t>
            </a:r>
            <a:r>
              <a:rPr lang="fi-FI" dirty="0" err="1"/>
              <a:t>channel</a:t>
            </a:r>
            <a:r>
              <a:rPr lang="fi-FI" dirty="0"/>
              <a:t> to </a:t>
            </a:r>
            <a:r>
              <a:rPr lang="fi-FI" dirty="0" err="1"/>
              <a:t>each</a:t>
            </a:r>
            <a:r>
              <a:rPr lang="fi-FI" dirty="0"/>
              <a:t> </a:t>
            </a:r>
            <a:r>
              <a:rPr lang="fi-FI" dirty="0" err="1"/>
              <a:t>participating</a:t>
            </a:r>
            <a:r>
              <a:rPr lang="fi-FI" dirty="0"/>
              <a:t> country, </a:t>
            </a:r>
            <a:r>
              <a:rPr lang="fi-FI" dirty="0" err="1"/>
              <a:t>its</a:t>
            </a:r>
            <a:r>
              <a:rPr lang="fi-FI" dirty="0"/>
              <a:t> </a:t>
            </a:r>
            <a:r>
              <a:rPr lang="fi-FI" dirty="0" err="1"/>
              <a:t>physics</a:t>
            </a:r>
            <a:r>
              <a:rPr lang="fi-FI" dirty="0"/>
              <a:t> </a:t>
            </a:r>
            <a:r>
              <a:rPr lang="fi-FI" dirty="0" err="1"/>
              <a:t>community</a:t>
            </a:r>
            <a:r>
              <a:rPr lang="fi-FI" dirty="0"/>
              <a:t> and </a:t>
            </a:r>
            <a:r>
              <a:rPr lang="fi-FI" dirty="0" err="1"/>
              <a:t>national</a:t>
            </a:r>
            <a:r>
              <a:rPr lang="fi-FI" dirty="0"/>
              <a:t> </a:t>
            </a:r>
            <a:r>
              <a:rPr lang="fi-FI" dirty="0" err="1"/>
              <a:t>institutes</a:t>
            </a:r>
            <a:r>
              <a:rPr lang="fi-FI" dirty="0"/>
              <a:t> and </a:t>
            </a:r>
            <a:r>
              <a:rPr lang="fi-FI" dirty="0" err="1"/>
              <a:t>authorities</a:t>
            </a:r>
            <a:r>
              <a:rPr lang="fi-FI" dirty="0"/>
              <a:t>.</a:t>
            </a:r>
          </a:p>
          <a:p>
            <a:pPr lvl="1"/>
            <a:r>
              <a:rPr lang="fi-FI" dirty="0" err="1"/>
              <a:t>Meets</a:t>
            </a:r>
            <a:r>
              <a:rPr lang="fi-FI" dirty="0"/>
              <a:t> </a:t>
            </a:r>
            <a:r>
              <a:rPr lang="fi-FI" dirty="0" err="1"/>
              <a:t>during</a:t>
            </a:r>
            <a:r>
              <a:rPr lang="fi-FI" dirty="0"/>
              <a:t> country </a:t>
            </a:r>
            <a:r>
              <a:rPr lang="fi-FI" dirty="0" err="1"/>
              <a:t>visits</a:t>
            </a:r>
            <a:r>
              <a:rPr lang="fi-FI" dirty="0"/>
              <a:t> (4 per </a:t>
            </a:r>
            <a:r>
              <a:rPr lang="fi-FI" dirty="0" err="1"/>
              <a:t>year</a:t>
            </a:r>
            <a:r>
              <a:rPr lang="fi-FI" dirty="0"/>
              <a:t>), PECFA </a:t>
            </a:r>
            <a:r>
              <a:rPr lang="fi-FI" dirty="0" err="1"/>
              <a:t>meetings</a:t>
            </a:r>
            <a:r>
              <a:rPr lang="fi-FI" dirty="0"/>
              <a:t> and </a:t>
            </a:r>
            <a:r>
              <a:rPr lang="fi-FI" dirty="0" err="1"/>
              <a:t>separately</a:t>
            </a:r>
            <a:r>
              <a:rPr lang="fi-FI" dirty="0"/>
              <a:t> </a:t>
            </a:r>
            <a:r>
              <a:rPr lang="fi-FI" dirty="0" err="1"/>
              <a:t>when</a:t>
            </a:r>
            <a:r>
              <a:rPr lang="fi-FI" dirty="0"/>
              <a:t> </a:t>
            </a:r>
            <a:r>
              <a:rPr lang="fi-FI" dirty="0" err="1"/>
              <a:t>needed</a:t>
            </a:r>
            <a:r>
              <a:rPr lang="fi-FI" dirty="0"/>
              <a:t>. </a:t>
            </a:r>
          </a:p>
        </p:txBody>
      </p:sp>
    </p:spTree>
    <p:extLst>
      <p:ext uri="{BB962C8B-B14F-4D97-AF65-F5344CB8AC3E}">
        <p14:creationId xmlns:p14="http://schemas.microsoft.com/office/powerpoint/2010/main" val="16072319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AAED49-4B09-2FCE-5E02-19E1533F210C}"/>
              </a:ext>
            </a:extLst>
          </p:cNvPr>
          <p:cNvSpPr>
            <a:spLocks noGrp="1"/>
          </p:cNvSpPr>
          <p:nvPr>
            <p:ph type="title"/>
          </p:nvPr>
        </p:nvSpPr>
        <p:spPr>
          <a:xfrm>
            <a:off x="1562049" y="1310097"/>
            <a:ext cx="10515600" cy="468479"/>
          </a:xfrm>
        </p:spPr>
        <p:txBody>
          <a:bodyPr>
            <a:normAutofit fontScale="90000"/>
          </a:bodyPr>
          <a:lstStyle/>
          <a:p>
            <a:r>
              <a:rPr lang="en-US" dirty="0"/>
              <a:t>RECFA and ECFA activities in short</a:t>
            </a:r>
            <a:br>
              <a:rPr lang="en-US" dirty="0"/>
            </a:br>
            <a:endParaRPr lang="en-US" dirty="0"/>
          </a:p>
        </p:txBody>
      </p:sp>
      <p:sp>
        <p:nvSpPr>
          <p:cNvPr id="4" name="Content Placeholder 3">
            <a:extLst>
              <a:ext uri="{FF2B5EF4-FFF2-40B4-BE49-F238E27FC236}">
                <a16:creationId xmlns:a16="http://schemas.microsoft.com/office/drawing/2014/main" id="{C8EA749D-FA59-37AB-91C7-8AB4787DB351}"/>
              </a:ext>
            </a:extLst>
          </p:cNvPr>
          <p:cNvSpPr>
            <a:spLocks noGrp="1"/>
          </p:cNvSpPr>
          <p:nvPr>
            <p:ph idx="1"/>
          </p:nvPr>
        </p:nvSpPr>
        <p:spPr>
          <a:xfrm>
            <a:off x="928254" y="1950305"/>
            <a:ext cx="9736231" cy="4495256"/>
          </a:xfrm>
        </p:spPr>
        <p:txBody>
          <a:bodyPr>
            <a:normAutofit/>
          </a:bodyPr>
          <a:lstStyle/>
          <a:p>
            <a:r>
              <a:rPr lang="en-US" dirty="0"/>
              <a:t>Country visits to CERN Member States</a:t>
            </a:r>
            <a:r>
              <a:rPr lang="fi-FI" dirty="0"/>
              <a:t> and </a:t>
            </a:r>
            <a:r>
              <a:rPr lang="fi-FI" dirty="0" err="1"/>
              <a:t>Associate</a:t>
            </a:r>
            <a:r>
              <a:rPr lang="fi-FI" dirty="0"/>
              <a:t> </a:t>
            </a:r>
            <a:r>
              <a:rPr lang="fi-FI" dirty="0" err="1"/>
              <a:t>Member</a:t>
            </a:r>
            <a:r>
              <a:rPr lang="fi-FI" dirty="0"/>
              <a:t> </a:t>
            </a:r>
            <a:r>
              <a:rPr lang="fi-FI" dirty="0" err="1"/>
              <a:t>States</a:t>
            </a:r>
            <a:r>
              <a:rPr lang="fi-FI" dirty="0"/>
              <a:t> (RECFA </a:t>
            </a:r>
            <a:r>
              <a:rPr lang="fi-FI" dirty="0" err="1"/>
              <a:t>members</a:t>
            </a:r>
            <a:r>
              <a:rPr lang="fi-FI" dirty="0"/>
              <a:t>).</a:t>
            </a:r>
            <a:endParaRPr lang="en-US" dirty="0"/>
          </a:p>
          <a:p>
            <a:r>
              <a:rPr lang="en-US" dirty="0"/>
              <a:t>On these visits RECFA prepares a report to the main funding agency (e.g., ministry).</a:t>
            </a:r>
          </a:p>
          <a:p>
            <a:pPr lvl="1"/>
            <a:r>
              <a:rPr lang="en-US" dirty="0"/>
              <a:t> opportunity to report concerns expressed by the local community.</a:t>
            </a:r>
          </a:p>
          <a:p>
            <a:r>
              <a:rPr lang="en-US" dirty="0"/>
              <a:t>RECFA puts together</a:t>
            </a:r>
          </a:p>
          <a:p>
            <a:pPr lvl="1"/>
            <a:r>
              <a:rPr lang="en-US" dirty="0"/>
              <a:t>ECFA Detector Panel</a:t>
            </a:r>
          </a:p>
          <a:p>
            <a:pPr lvl="1"/>
            <a:r>
              <a:rPr lang="en-US" dirty="0"/>
              <a:t>ECFA Early-Career Researchers Panel</a:t>
            </a:r>
          </a:p>
          <a:p>
            <a:pPr lvl="1"/>
            <a:r>
              <a:rPr lang="en-US" dirty="0"/>
              <a:t>ECFA Study on Higgs / EW / Top factories</a:t>
            </a:r>
          </a:p>
          <a:p>
            <a:pPr lvl="1"/>
            <a:r>
              <a:rPr lang="en-US" dirty="0"/>
              <a:t>ECFA Training Panel </a:t>
            </a:r>
          </a:p>
          <a:p>
            <a:pPr lvl="1"/>
            <a:r>
              <a:rPr lang="en-GB" dirty="0"/>
              <a:t>Joint ECFA-</a:t>
            </a:r>
            <a:r>
              <a:rPr lang="en-GB" dirty="0" err="1"/>
              <a:t>NuPECC</a:t>
            </a:r>
            <a:r>
              <a:rPr lang="en-GB" dirty="0"/>
              <a:t>-APPEC (JENAA) activities. </a:t>
            </a:r>
            <a:endParaRPr lang="en-US" dirty="0"/>
          </a:p>
          <a:p>
            <a:r>
              <a:rPr lang="en-US" dirty="0"/>
              <a:t>Earlier ECFA Detector R&amp;D Roadmap</a:t>
            </a:r>
          </a:p>
          <a:p>
            <a:r>
              <a:rPr lang="en-US" dirty="0"/>
              <a:t>Now working on European Particle Physics Strategy 2026. </a:t>
            </a:r>
          </a:p>
        </p:txBody>
      </p:sp>
    </p:spTree>
    <p:extLst>
      <p:ext uri="{BB962C8B-B14F-4D97-AF65-F5344CB8AC3E}">
        <p14:creationId xmlns:p14="http://schemas.microsoft.com/office/powerpoint/2010/main" val="2171432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31E565-6428-F31D-1070-4FDAB5093019}"/>
              </a:ext>
            </a:extLst>
          </p:cNvPr>
          <p:cNvSpPr>
            <a:spLocks noGrp="1"/>
          </p:cNvSpPr>
          <p:nvPr>
            <p:ph type="title"/>
          </p:nvPr>
        </p:nvSpPr>
        <p:spPr>
          <a:xfrm>
            <a:off x="1676400" y="961382"/>
            <a:ext cx="9421500" cy="468479"/>
          </a:xfrm>
        </p:spPr>
        <p:txBody>
          <a:bodyPr>
            <a:normAutofit fontScale="90000"/>
          </a:bodyPr>
          <a:lstStyle/>
          <a:p>
            <a:r>
              <a:rPr lang="en-GB" dirty="0"/>
              <a:t>From the 2020 Update of the European Strategy for Particle Physics: </a:t>
            </a:r>
            <a:br>
              <a:rPr lang="en-GB" dirty="0"/>
            </a:br>
            <a:endParaRPr lang="en-US" dirty="0"/>
          </a:p>
        </p:txBody>
      </p:sp>
      <p:sp>
        <p:nvSpPr>
          <p:cNvPr id="4" name="Content Placeholder 3">
            <a:extLst>
              <a:ext uri="{FF2B5EF4-FFF2-40B4-BE49-F238E27FC236}">
                <a16:creationId xmlns:a16="http://schemas.microsoft.com/office/drawing/2014/main" id="{884E6A23-D898-931D-CB48-71D9AB06F7C8}"/>
              </a:ext>
            </a:extLst>
          </p:cNvPr>
          <p:cNvSpPr>
            <a:spLocks noGrp="1"/>
          </p:cNvSpPr>
          <p:nvPr>
            <p:ph idx="1"/>
          </p:nvPr>
        </p:nvSpPr>
        <p:spPr>
          <a:xfrm>
            <a:off x="1022131" y="2128345"/>
            <a:ext cx="9736231" cy="4265466"/>
          </a:xfrm>
        </p:spPr>
        <p:txBody>
          <a:bodyPr>
            <a:normAutofit lnSpcReduction="10000"/>
          </a:bodyPr>
          <a:lstStyle/>
          <a:p>
            <a:pPr marL="0" indent="0">
              <a:buNone/>
            </a:pPr>
            <a:r>
              <a:rPr lang="en-GB" dirty="0"/>
              <a:t>"Coordination of R&amp;D activities is critical to maximise the scientific outcomes of these activities and to make the most efficient use of resources; as such, there is a clear need to strengthen existing R&amp;D collaborative structures, and to create new ones, to address future experimental challenges of the field beyond the HL-LHC. Organised by ECFA, a roadmap should be developed by the community to balance the detector R&amp;D efforts in Europe, taking into account progress with emerging technologies in adjacent fields. The roadmap should identify and describe a diversified detector R&amp;D portfolio that has the largest potential to enhance the performance of the particle physics programme in the near and long term. This community roadmap could, for example, identify the grand challenges that will guide the R&amp;D process on the medium-and long-term timescales, and define technology nodes broad enough to be used as the basis for creating R&amp;D platforms. This will allow concerted and efficient actions on the international scale addressing the technological challenges of future experiments while fostering an environment that stimulates innovation and collaboration with industry.”</a:t>
            </a:r>
            <a:endParaRPr lang="en-US" dirty="0"/>
          </a:p>
        </p:txBody>
      </p:sp>
    </p:spTree>
    <p:extLst>
      <p:ext uri="{BB962C8B-B14F-4D97-AF65-F5344CB8AC3E}">
        <p14:creationId xmlns:p14="http://schemas.microsoft.com/office/powerpoint/2010/main" val="30952629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0B619B-AF29-E9D5-C919-14CBCF32C74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998478F-0AFC-F4B4-F516-DC265DE2AA7F}"/>
              </a:ext>
            </a:extLst>
          </p:cNvPr>
          <p:cNvSpPr>
            <a:spLocks noGrp="1"/>
          </p:cNvSpPr>
          <p:nvPr>
            <p:ph type="title"/>
          </p:nvPr>
        </p:nvSpPr>
        <p:spPr>
          <a:xfrm>
            <a:off x="1606479" y="1331871"/>
            <a:ext cx="6977845" cy="468479"/>
          </a:xfrm>
        </p:spPr>
        <p:txBody>
          <a:bodyPr>
            <a:normAutofit fontScale="90000"/>
          </a:bodyPr>
          <a:lstStyle/>
          <a:p>
            <a:r>
              <a:rPr lang="en-US" dirty="0"/>
              <a:t>ECFA Detector R&amp;D Roadmap</a:t>
            </a:r>
          </a:p>
        </p:txBody>
      </p:sp>
      <p:sp>
        <p:nvSpPr>
          <p:cNvPr id="4" name="Content Placeholder 3">
            <a:extLst>
              <a:ext uri="{FF2B5EF4-FFF2-40B4-BE49-F238E27FC236}">
                <a16:creationId xmlns:a16="http://schemas.microsoft.com/office/drawing/2014/main" id="{05683F2C-2599-EF27-37BC-319351973B76}"/>
              </a:ext>
            </a:extLst>
          </p:cNvPr>
          <p:cNvSpPr>
            <a:spLocks noGrp="1"/>
          </p:cNvSpPr>
          <p:nvPr>
            <p:ph idx="1"/>
          </p:nvPr>
        </p:nvSpPr>
        <p:spPr>
          <a:xfrm>
            <a:off x="896007" y="2017986"/>
            <a:ext cx="9736231" cy="4265466"/>
          </a:xfrm>
        </p:spPr>
        <p:txBody>
          <a:bodyPr>
            <a:normAutofit/>
          </a:bodyPr>
          <a:lstStyle/>
          <a:p>
            <a:r>
              <a:rPr lang="en-GB" dirty="0"/>
              <a:t>The European Strategy for Particle Physics stressed the importance of a strong focus on instrumentation, and the 2020 Update mandated the European Committee for Future Accelerators  (ECFA) to develop a roadmap for detector R&amp;D with the goal to maximise the performance of the European near and long-term particle physics programme.</a:t>
            </a:r>
          </a:p>
          <a:p>
            <a:r>
              <a:rPr lang="en-GB" dirty="0"/>
              <a:t>Under the oversight of ECFA, the process towards a roadmap was organised by the ECFA Roadmap Panel, composed of a coordination group and 9 Task Forces, 6 addressing technology areas (gaseous, liquid and solid detectors, photo-detector and particle ID, and calorimeters) and 3 addressing cross-cutting topics (electronics, integration, and training),</a:t>
            </a:r>
          </a:p>
          <a:p>
            <a:endParaRPr lang="en-US" dirty="0"/>
          </a:p>
        </p:txBody>
      </p:sp>
    </p:spTree>
    <p:extLst>
      <p:ext uri="{BB962C8B-B14F-4D97-AF65-F5344CB8AC3E}">
        <p14:creationId xmlns:p14="http://schemas.microsoft.com/office/powerpoint/2010/main" val="24473795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02F59DBA-EC5D-54AE-0E2A-2A403D0529BF}"/>
              </a:ext>
            </a:extLst>
          </p:cNvPr>
          <p:cNvSpPr>
            <a:spLocks noGrp="1"/>
          </p:cNvSpPr>
          <p:nvPr>
            <p:ph sz="quarter" idx="13"/>
          </p:nvPr>
        </p:nvSpPr>
        <p:spPr>
          <a:xfrm>
            <a:off x="750861" y="2088932"/>
            <a:ext cx="3813257" cy="4300133"/>
          </a:xfrm>
        </p:spPr>
        <p:txBody>
          <a:bodyPr>
            <a:normAutofit/>
          </a:bodyPr>
          <a:lstStyle/>
          <a:p>
            <a:r>
              <a:rPr lang="en-US" sz="1700" dirty="0"/>
              <a:t>After the publication of the ECFA Detector R&amp;D Roadmap, CERN Council requested ECFA to develop the plan for its implementation. </a:t>
            </a:r>
          </a:p>
          <a:p>
            <a:r>
              <a:rPr lang="en-US" sz="1700" dirty="0"/>
              <a:t>The document approved by the SPC and CERN Council in September 2022 can be found at </a:t>
            </a:r>
            <a:r>
              <a:rPr lang="en-US" sz="1700" dirty="0">
                <a:hlinkClick r:id="rId2"/>
              </a:rPr>
              <a:t>https://indico.cern.ch/event/1197445/contributions/5034860/attachments/2517863/4329123/spc-e-1190-c-e-3679-Implementation_Detector_Roadmap.pdf</a:t>
            </a:r>
            <a:r>
              <a:rPr lang="en-US" sz="1700" dirty="0"/>
              <a:t>.</a:t>
            </a:r>
          </a:p>
          <a:p>
            <a:endParaRPr lang="en-US" sz="1700" dirty="0"/>
          </a:p>
          <a:p>
            <a:endParaRPr lang="en-US" sz="1700" dirty="0"/>
          </a:p>
        </p:txBody>
      </p:sp>
      <p:pic>
        <p:nvPicPr>
          <p:cNvPr id="1026" name="Picture 2">
            <a:extLst>
              <a:ext uri="{FF2B5EF4-FFF2-40B4-BE49-F238E27FC236}">
                <a16:creationId xmlns:a16="http://schemas.microsoft.com/office/drawing/2014/main" id="{6A2C4E01-43C7-D02C-6175-4666A28651F8}"/>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789018" y="2175642"/>
            <a:ext cx="7140854" cy="3641834"/>
          </a:xfrm>
          <a:prstGeom prst="rect">
            <a:avLst/>
          </a:prstGeom>
          <a:solidFill>
            <a:srgbClr val="FFFFFF"/>
          </a:solidFill>
          <a:extLst>
            <a:ext uri="{909E8E84-426E-40DD-AFC4-6F175D3DCCD1}">
              <a14:hiddenFill xmlns:a14="http://schemas.microsoft.com/office/drawing/2010/main">
                <a:solidFill>
                  <a:srgbClr val="FFFFFF"/>
                </a:solidFill>
              </a14:hiddenFill>
            </a:ext>
          </a:extLst>
        </p:spPr>
      </p:pic>
      <p:sp>
        <p:nvSpPr>
          <p:cNvPr id="5" name="Title 1">
            <a:extLst>
              <a:ext uri="{FF2B5EF4-FFF2-40B4-BE49-F238E27FC236}">
                <a16:creationId xmlns:a16="http://schemas.microsoft.com/office/drawing/2014/main" id="{1C080141-F626-A2B3-8F2A-967D6C51372D}"/>
              </a:ext>
            </a:extLst>
          </p:cNvPr>
          <p:cNvSpPr>
            <a:spLocks noGrp="1"/>
          </p:cNvSpPr>
          <p:nvPr>
            <p:ph type="title"/>
          </p:nvPr>
        </p:nvSpPr>
        <p:spPr>
          <a:xfrm>
            <a:off x="1598597" y="1380459"/>
            <a:ext cx="10515600" cy="468479"/>
          </a:xfrm>
        </p:spPr>
        <p:txBody>
          <a:bodyPr anchor="t">
            <a:normAutofit/>
          </a:bodyPr>
          <a:lstStyle/>
          <a:p>
            <a:r>
              <a:rPr lang="en-US" sz="2700" dirty="0"/>
              <a:t>ECFA Detector R&amp;D Roadmap</a:t>
            </a:r>
          </a:p>
        </p:txBody>
      </p:sp>
    </p:spTree>
    <p:extLst>
      <p:ext uri="{BB962C8B-B14F-4D97-AF65-F5344CB8AC3E}">
        <p14:creationId xmlns:p14="http://schemas.microsoft.com/office/powerpoint/2010/main" val="17283368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4A8DC1-CAB2-58BE-7308-2AA89921713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66BF8E5-86F8-50ED-722C-8D223BD8D944}"/>
              </a:ext>
            </a:extLst>
          </p:cNvPr>
          <p:cNvSpPr>
            <a:spLocks noGrp="1"/>
          </p:cNvSpPr>
          <p:nvPr>
            <p:ph type="title"/>
          </p:nvPr>
        </p:nvSpPr>
        <p:spPr>
          <a:xfrm>
            <a:off x="1606479" y="1331871"/>
            <a:ext cx="6977845" cy="468479"/>
          </a:xfrm>
        </p:spPr>
        <p:txBody>
          <a:bodyPr>
            <a:normAutofit fontScale="90000"/>
          </a:bodyPr>
          <a:lstStyle/>
          <a:p>
            <a:r>
              <a:rPr lang="en-US" dirty="0"/>
              <a:t>ECFA Detector R&amp;D Roadmap</a:t>
            </a:r>
          </a:p>
        </p:txBody>
      </p:sp>
      <p:sp>
        <p:nvSpPr>
          <p:cNvPr id="4" name="Content Placeholder 3">
            <a:extLst>
              <a:ext uri="{FF2B5EF4-FFF2-40B4-BE49-F238E27FC236}">
                <a16:creationId xmlns:a16="http://schemas.microsoft.com/office/drawing/2014/main" id="{96FC5B00-9E0E-C1A3-244C-9686F06AA521}"/>
              </a:ext>
            </a:extLst>
          </p:cNvPr>
          <p:cNvSpPr>
            <a:spLocks noGrp="1"/>
          </p:cNvSpPr>
          <p:nvPr>
            <p:ph idx="1"/>
          </p:nvPr>
        </p:nvSpPr>
        <p:spPr>
          <a:xfrm>
            <a:off x="896007" y="2017986"/>
            <a:ext cx="9736231" cy="4265466"/>
          </a:xfrm>
        </p:spPr>
        <p:txBody>
          <a:bodyPr>
            <a:normAutofit fontScale="85000" lnSpcReduction="10000"/>
          </a:bodyPr>
          <a:lstStyle/>
          <a:p>
            <a:r>
              <a:rPr lang="en-GB" dirty="0"/>
              <a:t>The implementation of the roadmap rests on two pillars: the establishment of Detector R&amp;D (DRD) Collaborations along the DRDTs (Detector R&amp;D Themes), anchored at CERN, and dedicated measures for the implementation of the GSRs (General Strategic Requirements). </a:t>
            </a:r>
          </a:p>
          <a:p>
            <a:r>
              <a:rPr lang="en-GB" dirty="0"/>
              <a:t>Commitments of National Funding Agencies will be sought in an MoU signature process throughout 2024. </a:t>
            </a:r>
          </a:p>
          <a:p>
            <a:pPr lvl="1"/>
            <a:r>
              <a:rPr lang="en-GB" dirty="0"/>
              <a:t>This is currently ongoing for the DRD collaborations. </a:t>
            </a:r>
          </a:p>
          <a:p>
            <a:r>
              <a:rPr lang="en-GB" dirty="0"/>
              <a:t>This process shows that the high-energy particle physics community is well advanced and capable of uniting behind visons for large and long-term future projects. </a:t>
            </a:r>
          </a:p>
          <a:p>
            <a:r>
              <a:rPr lang="en-GB" dirty="0"/>
              <a:t>The increasing time scales, complexities and technological challenges of future experiments demand a high degree of coherence and strategic resource allocation also in the field of detectors. </a:t>
            </a:r>
          </a:p>
          <a:p>
            <a:r>
              <a:rPr lang="en-GB" dirty="0"/>
              <a:t>Coherence and strategic vision are particularly important in strengthening the co-operation and co-innovation with industrial partners. </a:t>
            </a:r>
          </a:p>
          <a:p>
            <a:r>
              <a:rPr lang="en-GB" dirty="0"/>
              <a:t>Intensified cooperation with industry will both help maintaining the leading role of European particle physics and enhance the competitiveness of European high-tech industries</a:t>
            </a:r>
          </a:p>
          <a:p>
            <a:endParaRPr lang="en-US" dirty="0"/>
          </a:p>
        </p:txBody>
      </p:sp>
    </p:spTree>
    <p:extLst>
      <p:ext uri="{BB962C8B-B14F-4D97-AF65-F5344CB8AC3E}">
        <p14:creationId xmlns:p14="http://schemas.microsoft.com/office/powerpoint/2010/main" val="22546212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64204B-6586-79F2-8507-110212D487BD}"/>
              </a:ext>
            </a:extLst>
          </p:cNvPr>
          <p:cNvSpPr>
            <a:spLocks noGrp="1"/>
          </p:cNvSpPr>
          <p:nvPr>
            <p:ph type="title"/>
          </p:nvPr>
        </p:nvSpPr>
        <p:spPr>
          <a:xfrm>
            <a:off x="1582831" y="1253044"/>
            <a:ext cx="9941762" cy="468479"/>
          </a:xfrm>
        </p:spPr>
        <p:txBody>
          <a:bodyPr>
            <a:normAutofit fontScale="90000"/>
          </a:bodyPr>
          <a:lstStyle/>
          <a:p>
            <a:r>
              <a:rPr lang="en-US" dirty="0"/>
              <a:t>DRD Collaborations</a:t>
            </a:r>
          </a:p>
        </p:txBody>
      </p:sp>
      <p:sp>
        <p:nvSpPr>
          <p:cNvPr id="4" name="Content Placeholder 3">
            <a:extLst>
              <a:ext uri="{FF2B5EF4-FFF2-40B4-BE49-F238E27FC236}">
                <a16:creationId xmlns:a16="http://schemas.microsoft.com/office/drawing/2014/main" id="{D019FFFC-2C7C-BA88-6430-52D120F96228}"/>
              </a:ext>
            </a:extLst>
          </p:cNvPr>
          <p:cNvSpPr>
            <a:spLocks noGrp="1"/>
          </p:cNvSpPr>
          <p:nvPr>
            <p:ph idx="1"/>
          </p:nvPr>
        </p:nvSpPr>
        <p:spPr>
          <a:xfrm>
            <a:off x="620111" y="2021303"/>
            <a:ext cx="4022834" cy="4411028"/>
          </a:xfrm>
        </p:spPr>
        <p:txBody>
          <a:bodyPr>
            <a:normAutofit fontScale="77500" lnSpcReduction="20000"/>
          </a:bodyPr>
          <a:lstStyle/>
          <a:p>
            <a:r>
              <a:rPr lang="en-US" dirty="0"/>
              <a:t>CERN will host the DRD Collaborations.</a:t>
            </a:r>
          </a:p>
          <a:p>
            <a:r>
              <a:rPr lang="en-US" dirty="0"/>
              <a:t>Interaction between DRD collaborations and committees implemented through DRDC.</a:t>
            </a:r>
          </a:p>
          <a:p>
            <a:r>
              <a:rPr lang="en-US" dirty="0"/>
              <a:t>Interface to ECFA via ECFA Detector panel: </a:t>
            </a:r>
            <a:r>
              <a:rPr lang="en-US" dirty="0">
                <a:hlinkClick r:id="rId2"/>
              </a:rPr>
              <a:t>https://ecfa-dp.desy.de</a:t>
            </a:r>
            <a:endParaRPr lang="en-US" dirty="0"/>
          </a:p>
          <a:p>
            <a:r>
              <a:rPr lang="en-US" dirty="0"/>
              <a:t>Approval of first DRD collaborations was in December 2023 RB.</a:t>
            </a:r>
          </a:p>
          <a:p>
            <a:r>
              <a:rPr lang="en-US" dirty="0"/>
              <a:t>Once approved, DRD collaborations started in 2024.</a:t>
            </a:r>
          </a:p>
          <a:p>
            <a:r>
              <a:rPr lang="en-US" dirty="0"/>
              <a:t>Collaborations have had kick-off meetings, elected management positions etc. </a:t>
            </a:r>
          </a:p>
          <a:p>
            <a:r>
              <a:rPr lang="en-US" dirty="0"/>
              <a:t>Currently they are setting up MoU and collecting signatures from Funding Agencies.</a:t>
            </a:r>
          </a:p>
          <a:p>
            <a:r>
              <a:rPr lang="en-US" dirty="0"/>
              <a:t>Finland participating to several of the DRDs.</a:t>
            </a:r>
          </a:p>
        </p:txBody>
      </p:sp>
      <p:pic>
        <p:nvPicPr>
          <p:cNvPr id="5" name="Picture 4">
            <a:extLst>
              <a:ext uri="{FF2B5EF4-FFF2-40B4-BE49-F238E27FC236}">
                <a16:creationId xmlns:a16="http://schemas.microsoft.com/office/drawing/2014/main" id="{8B7E3925-6C19-3911-1F6C-2D60632050AE}"/>
              </a:ext>
            </a:extLst>
          </p:cNvPr>
          <p:cNvPicPr>
            <a:picLocks noChangeAspect="1"/>
          </p:cNvPicPr>
          <p:nvPr/>
        </p:nvPicPr>
        <p:blipFill>
          <a:blip r:embed="rId3"/>
          <a:stretch>
            <a:fillRect/>
          </a:stretch>
        </p:blipFill>
        <p:spPr>
          <a:xfrm>
            <a:off x="4712710" y="2083861"/>
            <a:ext cx="7066757" cy="3521095"/>
          </a:xfrm>
          <a:prstGeom prst="rect">
            <a:avLst/>
          </a:prstGeom>
        </p:spPr>
      </p:pic>
    </p:spTree>
    <p:extLst>
      <p:ext uri="{BB962C8B-B14F-4D97-AF65-F5344CB8AC3E}">
        <p14:creationId xmlns:p14="http://schemas.microsoft.com/office/powerpoint/2010/main" val="37736351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B2014F-7C19-C6FD-D684-D2EEC3BC201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6A72D6B-F7D0-51B5-464E-340BECD6414C}"/>
              </a:ext>
            </a:extLst>
          </p:cNvPr>
          <p:cNvSpPr>
            <a:spLocks noGrp="1"/>
          </p:cNvSpPr>
          <p:nvPr>
            <p:ph type="title"/>
          </p:nvPr>
        </p:nvSpPr>
        <p:spPr>
          <a:xfrm>
            <a:off x="1676400" y="1308223"/>
            <a:ext cx="10515600" cy="468479"/>
          </a:xfrm>
        </p:spPr>
        <p:txBody>
          <a:bodyPr anchor="ctr">
            <a:normAutofit/>
          </a:bodyPr>
          <a:lstStyle/>
          <a:p>
            <a:r>
              <a:rPr lang="en-US" sz="2700" dirty="0"/>
              <a:t>DRD Collaborations</a:t>
            </a:r>
          </a:p>
        </p:txBody>
      </p:sp>
      <p:sp>
        <p:nvSpPr>
          <p:cNvPr id="4" name="Content Placeholder 3">
            <a:extLst>
              <a:ext uri="{FF2B5EF4-FFF2-40B4-BE49-F238E27FC236}">
                <a16:creationId xmlns:a16="http://schemas.microsoft.com/office/drawing/2014/main" id="{141FF801-F21D-3CC7-1BAC-214FF24ECF27}"/>
              </a:ext>
            </a:extLst>
          </p:cNvPr>
          <p:cNvSpPr>
            <a:spLocks noGrp="1"/>
          </p:cNvSpPr>
          <p:nvPr>
            <p:ph idx="1"/>
          </p:nvPr>
        </p:nvSpPr>
        <p:spPr>
          <a:xfrm>
            <a:off x="943304" y="2178960"/>
            <a:ext cx="4772865" cy="3726120"/>
          </a:xfrm>
        </p:spPr>
        <p:txBody>
          <a:bodyPr>
            <a:normAutofit/>
          </a:bodyPr>
          <a:lstStyle/>
          <a:p>
            <a:r>
              <a:rPr lang="en-US" dirty="0"/>
              <a:t>DRD1: Gaseous Detectors</a:t>
            </a:r>
          </a:p>
          <a:p>
            <a:r>
              <a:rPr lang="en-US" dirty="0"/>
              <a:t>DRD2: Liquid Detectors</a:t>
            </a:r>
          </a:p>
          <a:p>
            <a:r>
              <a:rPr lang="en-US" dirty="0"/>
              <a:t>DRD3: Semiconductor Detectors</a:t>
            </a:r>
          </a:p>
          <a:p>
            <a:r>
              <a:rPr lang="en-US" dirty="0"/>
              <a:t>DRD4: Photodetectors &amp; Particle ID</a:t>
            </a:r>
          </a:p>
          <a:p>
            <a:r>
              <a:rPr lang="en-US" dirty="0"/>
              <a:t>DRD5: Quantum Sensors</a:t>
            </a:r>
          </a:p>
          <a:p>
            <a:r>
              <a:rPr lang="en-US" dirty="0"/>
              <a:t>DRD6: Calorimetry</a:t>
            </a:r>
          </a:p>
          <a:p>
            <a:r>
              <a:rPr lang="en-US" dirty="0"/>
              <a:t>DRD7: Electronics</a:t>
            </a:r>
          </a:p>
          <a:p>
            <a:r>
              <a:rPr lang="en-US" dirty="0"/>
              <a:t>DRD8: Integration</a:t>
            </a:r>
          </a:p>
        </p:txBody>
      </p:sp>
      <p:pic>
        <p:nvPicPr>
          <p:cNvPr id="6" name="Picture 5" descr="A large machine with many wires&#10;&#10;Description automatically generated">
            <a:extLst>
              <a:ext uri="{FF2B5EF4-FFF2-40B4-BE49-F238E27FC236}">
                <a16:creationId xmlns:a16="http://schemas.microsoft.com/office/drawing/2014/main" id="{80A6A6D9-09BC-D14D-1D05-671494088E68}"/>
              </a:ext>
            </a:extLst>
          </p:cNvPr>
          <p:cNvPicPr>
            <a:picLocks noChangeAspect="1"/>
          </p:cNvPicPr>
          <p:nvPr/>
        </p:nvPicPr>
        <p:blipFill>
          <a:blip r:embed="rId2"/>
          <a:srcRect l="3931" r="-3" b="-3"/>
          <a:stretch/>
        </p:blipFill>
        <p:spPr>
          <a:xfrm>
            <a:off x="6379634" y="2178960"/>
            <a:ext cx="4772865" cy="3726120"/>
          </a:xfrm>
          <a:prstGeom prst="rect">
            <a:avLst/>
          </a:prstGeom>
          <a:noFill/>
        </p:spPr>
      </p:pic>
    </p:spTree>
    <p:extLst>
      <p:ext uri="{BB962C8B-B14F-4D97-AF65-F5344CB8AC3E}">
        <p14:creationId xmlns:p14="http://schemas.microsoft.com/office/powerpoint/2010/main" val="1904243856"/>
      </p:ext>
    </p:extLst>
  </p:cSld>
  <p:clrMapOvr>
    <a:masterClrMapping/>
  </p:clrMapOvr>
</p:sld>
</file>

<file path=ppt/theme/theme1.xml><?xml version="1.0" encoding="utf-8"?>
<a:theme xmlns:a="http://schemas.openxmlformats.org/drawingml/2006/main" name="LUT Presentation | Black">
  <a:themeElements>
    <a:clrScheme name="LUT">
      <a:dk1>
        <a:srgbClr val="000000"/>
      </a:dk1>
      <a:lt1>
        <a:srgbClr val="FFFFFF"/>
      </a:lt1>
      <a:dk2>
        <a:srgbClr val="000000"/>
      </a:dk2>
      <a:lt2>
        <a:srgbClr val="E7E6E6"/>
      </a:lt2>
      <a:accent1>
        <a:srgbClr val="23B900"/>
      </a:accent1>
      <a:accent2>
        <a:srgbClr val="EDB831"/>
      </a:accent2>
      <a:accent3>
        <a:srgbClr val="ED174D"/>
      </a:accent3>
      <a:accent4>
        <a:srgbClr val="237F00"/>
      </a:accent4>
      <a:accent5>
        <a:srgbClr val="FF8620"/>
      </a:accent5>
      <a:accent6>
        <a:srgbClr val="ED7F7C"/>
      </a:accent6>
      <a:hlink>
        <a:srgbClr val="058A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sitys1" id="{A453FF31-0976-1343-ADEF-EA9FDE14B3DD}" vid="{FF4D11F6-A01B-1942-B8F1-A3EC005E9700}"/>
    </a:ext>
  </a:extLst>
</a:theme>
</file>

<file path=ppt/theme/theme2.xml><?xml version="1.0" encoding="utf-8"?>
<a:theme xmlns:a="http://schemas.openxmlformats.org/drawingml/2006/main" name="LUT Presentation | White">
  <a:themeElements>
    <a:clrScheme name="LUT">
      <a:dk1>
        <a:srgbClr val="000000"/>
      </a:dk1>
      <a:lt1>
        <a:srgbClr val="FFFFFF"/>
      </a:lt1>
      <a:dk2>
        <a:srgbClr val="000000"/>
      </a:dk2>
      <a:lt2>
        <a:srgbClr val="E7E6E6"/>
      </a:lt2>
      <a:accent1>
        <a:srgbClr val="23B900"/>
      </a:accent1>
      <a:accent2>
        <a:srgbClr val="EDB831"/>
      </a:accent2>
      <a:accent3>
        <a:srgbClr val="ED174D"/>
      </a:accent3>
      <a:accent4>
        <a:srgbClr val="237F00"/>
      </a:accent4>
      <a:accent5>
        <a:srgbClr val="FF8620"/>
      </a:accent5>
      <a:accent6>
        <a:srgbClr val="ED7F7C"/>
      </a:accent6>
      <a:hlink>
        <a:srgbClr val="058A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sitys1" id="{A453FF31-0976-1343-ADEF-EA9FDE14B3DD}" vid="{A0E19E84-7B35-0747-9A4E-97DA0F41374B}"/>
    </a:ext>
  </a:extLst>
</a:theme>
</file>

<file path=ppt/theme/theme3.xml><?xml version="1.0" encoding="utf-8"?>
<a:theme xmlns:a="http://schemas.openxmlformats.org/drawingml/2006/main" name="Office-te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te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n0d6b34ab5774f48b54ebc3ab56b5f0f xmlns="860501af-f85d-4bf7-b615-e4522cc7c3ae">
      <Terms xmlns="http://schemas.microsoft.com/office/infopath/2007/PartnerControls">
        <TermInfo xmlns="http://schemas.microsoft.com/office/infopath/2007/PartnerControls">
          <TermName xmlns="http://schemas.microsoft.com/office/infopath/2007/PartnerControls">Esitys</TermName>
          <TermId xmlns="http://schemas.microsoft.com/office/infopath/2007/PartnerControls">a8b2bc3c-e21c-45b3-ac0d-1e4be550bc10</TermId>
        </TermInfo>
      </Terms>
    </n0d6b34ab5774f48b54ebc3ab56b5f0f>
    <TaxCatchAll xmlns="860501af-f85d-4bf7-b615-e4522cc7c3ae">
      <Value>30</Value>
      <Value>33</Value>
    </TaxCatchAll>
    <ee353e260fe24878a55ec1dcbe42fb42 xmlns="860501af-f85d-4bf7-b615-e4522cc7c3ae">
      <Terms xmlns="http://schemas.microsoft.com/office/infopath/2007/PartnerControls">
        <TermInfo xmlns="http://schemas.microsoft.com/office/infopath/2007/PartnerControls">
          <TermName xmlns="http://schemas.microsoft.com/office/infopath/2007/PartnerControls">Viestintä</TermName>
          <TermId xmlns="http://schemas.microsoft.com/office/infopath/2007/PartnerControls">9b02cd0d-b40d-4d4c-989a-ef466ae7331a</TermId>
        </TermInfo>
      </Terms>
    </ee353e260fe24878a55ec1dcbe42fb42>
  </documentManagement>
</p:properties>
</file>

<file path=customXml/item2.xml><?xml version="1.0" encoding="utf-8"?>
<ct:contentTypeSchema xmlns:ct="http://schemas.microsoft.com/office/2006/metadata/contentType" xmlns:ma="http://schemas.microsoft.com/office/2006/metadata/properties/metaAttributes" ct:_="" ma:_="" ma:contentTypeName="LUT Dokumentti" ma:contentTypeID="0x010100A263FC25051C9649B8C3E095A090B4E100AF851BC56FCF374DAE887A8671E9C90C" ma:contentTypeVersion="5" ma:contentTypeDescription="" ma:contentTypeScope="" ma:versionID="f4fe6a19826d1682fbe5b6c17655a4e5">
  <xsd:schema xmlns:xsd="http://www.w3.org/2001/XMLSchema" xmlns:xs="http://www.w3.org/2001/XMLSchema" xmlns:p="http://schemas.microsoft.com/office/2006/metadata/properties" xmlns:ns2="860501af-f85d-4bf7-b615-e4522cc7c3ae" targetNamespace="http://schemas.microsoft.com/office/2006/metadata/properties" ma:root="true" ma:fieldsID="e1a72599b7b60919998f0547072b967c" ns2:_="">
    <xsd:import namespace="860501af-f85d-4bf7-b615-e4522cc7c3ae"/>
    <xsd:element name="properties">
      <xsd:complexType>
        <xsd:sequence>
          <xsd:element name="documentManagement">
            <xsd:complexType>
              <xsd:all>
                <xsd:element ref="ns2:ee353e260fe24878a55ec1dcbe42fb42" minOccurs="0"/>
                <xsd:element ref="ns2:TaxCatchAll" minOccurs="0"/>
                <xsd:element ref="ns2:TaxCatchAllLabel" minOccurs="0"/>
                <xsd:element ref="ns2:n0d6b34ab5774f48b54ebc3ab56b5f0f"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60501af-f85d-4bf7-b615-e4522cc7c3ae" elementFormDefault="qualified">
    <xsd:import namespace="http://schemas.microsoft.com/office/2006/documentManagement/types"/>
    <xsd:import namespace="http://schemas.microsoft.com/office/infopath/2007/PartnerControls"/>
    <xsd:element name="ee353e260fe24878a55ec1dcbe42fb42" ma:index="8" nillable="true" ma:taxonomy="true" ma:internalName="ee353e260fe24878a55ec1dcbe42fb42" ma:taxonomyFieldName="Kategoria" ma:displayName="Kategoria" ma:default="" ma:fieldId="{ee353e26-0fe2-4878-a55e-c1dcbe42fb42}" ma:taxonomyMulti="true" ma:sspId="3978a54a-7bf8-4648-88d3-e33103d6c039" ma:termSetId="fe3fba03-e69b-4e1a-bead-d9c3e9ec8157" ma:anchorId="00000000-0000-0000-0000-000000000000" ma:open="false" ma:isKeyword="false">
      <xsd:complexType>
        <xsd:sequence>
          <xsd:element ref="pc:Terms" minOccurs="0" maxOccurs="1"/>
        </xsd:sequence>
      </xsd:complexType>
    </xsd:element>
    <xsd:element name="TaxCatchAll" ma:index="9" nillable="true" ma:displayName="Taxonomy Catch All Column" ma:hidden="true" ma:list="{289d6c51-5859-4627-aa78-0b25c62d76a8}" ma:internalName="TaxCatchAll" ma:showField="CatchAllData" ma:web="860501af-f85d-4bf7-b615-e4522cc7c3ae">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289d6c51-5859-4627-aa78-0b25c62d76a8}" ma:internalName="TaxCatchAllLabel" ma:readOnly="true" ma:showField="CatchAllDataLabel" ma:web="860501af-f85d-4bf7-b615-e4522cc7c3ae">
      <xsd:complexType>
        <xsd:complexContent>
          <xsd:extension base="dms:MultiChoiceLookup">
            <xsd:sequence>
              <xsd:element name="Value" type="dms:Lookup" maxOccurs="unbounded" minOccurs="0" nillable="true"/>
            </xsd:sequence>
          </xsd:extension>
        </xsd:complexContent>
      </xsd:complexType>
    </xsd:element>
    <xsd:element name="n0d6b34ab5774f48b54ebc3ab56b5f0f" ma:index="12" nillable="true" ma:taxonomy="true" ma:internalName="n0d6b34ab5774f48b54ebc3ab56b5f0f" ma:taxonomyFieldName="Dokumenttityyppi" ma:displayName="Dokumenttityyppi" ma:default="" ma:fieldId="{70d6b34a-b577-4f48-b54e-bc3ab56b5f0f}" ma:sspId="3978a54a-7bf8-4648-88d3-e33103d6c039" ma:termSetId="56836571-882b-4dd4-a2e2-32fab5508e53" ma:anchorId="00000000-0000-0000-0000-000000000000" ma:open="fals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978189D-FE94-4C3C-BE92-5921C6E5D051}">
  <ds:schemaRefs>
    <ds:schemaRef ds:uri="http://www.w3.org/XML/1998/namespace"/>
    <ds:schemaRef ds:uri="http://schemas.microsoft.com/office/infopath/2007/PartnerControls"/>
    <ds:schemaRef ds:uri="http://purl.org/dc/dcmitype/"/>
    <ds:schemaRef ds:uri="http://schemas.microsoft.com/office/2006/documentManagement/types"/>
    <ds:schemaRef ds:uri="http://purl.org/dc/elements/1.1/"/>
    <ds:schemaRef ds:uri="http://schemas.openxmlformats.org/package/2006/metadata/core-properties"/>
    <ds:schemaRef ds:uri="860501af-f85d-4bf7-b615-e4522cc7c3ae"/>
    <ds:schemaRef ds:uri="http://purl.org/dc/terms/"/>
    <ds:schemaRef ds:uri="http://schemas.microsoft.com/office/2006/metadata/properties"/>
  </ds:schemaRefs>
</ds:datastoreItem>
</file>

<file path=customXml/itemProps2.xml><?xml version="1.0" encoding="utf-8"?>
<ds:datastoreItem xmlns:ds="http://schemas.openxmlformats.org/officeDocument/2006/customXml" ds:itemID="{98CECE9F-021D-4DDB-976F-E85151B2C39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60501af-f85d-4bf7-b615-e4522cc7c3a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BBD8187B-65EB-4AA9-89E6-C310C8DBED0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LUT-ppt-template</Template>
  <TotalTime>1431</TotalTime>
  <Words>1503</Words>
  <Application>Microsoft Macintosh PowerPoint</Application>
  <PresentationFormat>Widescreen</PresentationFormat>
  <Paragraphs>103</Paragraphs>
  <Slides>14</Slides>
  <Notes>0</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14</vt:i4>
      </vt:variant>
    </vt:vector>
  </HeadingPairs>
  <TitlesOfParts>
    <vt:vector size="19" baseType="lpstr">
      <vt:lpstr>Arial</vt:lpstr>
      <vt:lpstr>Calibri</vt:lpstr>
      <vt:lpstr>Wingdings</vt:lpstr>
      <vt:lpstr>LUT Presentation | Black</vt:lpstr>
      <vt:lpstr>LUT Presentation | White</vt:lpstr>
      <vt:lpstr>European Particle Physics Strategy update  - RECFA and DRD programs</vt:lpstr>
      <vt:lpstr>ECFA and RECFA</vt:lpstr>
      <vt:lpstr>RECFA and ECFA activities in short </vt:lpstr>
      <vt:lpstr>From the 2020 Update of the European Strategy for Particle Physics:  </vt:lpstr>
      <vt:lpstr>ECFA Detector R&amp;D Roadmap</vt:lpstr>
      <vt:lpstr>ECFA Detector R&amp;D Roadmap</vt:lpstr>
      <vt:lpstr>ECFA Detector R&amp;D Roadmap</vt:lpstr>
      <vt:lpstr>DRD Collaborations</vt:lpstr>
      <vt:lpstr>DRD Collaborations</vt:lpstr>
      <vt:lpstr>General Strategic Recommendations</vt:lpstr>
      <vt:lpstr>European Strategy for Particle Physics</vt:lpstr>
      <vt:lpstr>European strategy for particle physics</vt:lpstr>
      <vt:lpstr>ESPP: national inputs</vt:lpstr>
      <vt:lpstr>a few thoughts on ESPP from paris Sphicas (RECFA CHAIR)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Terhi Kuisma</dc:creator>
  <cp:lastModifiedBy>Panja Luukka</cp:lastModifiedBy>
  <cp:revision>13</cp:revision>
  <dcterms:created xsi:type="dcterms:W3CDTF">2021-10-18T08:02:29Z</dcterms:created>
  <dcterms:modified xsi:type="dcterms:W3CDTF">2024-11-26T20:48:10Z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0x010100A263FC25051C9649B8C3E095A090B4E100AF851BC56FCF374DAE887A8671E9C90C</vt:lpwstr>
  </property>
  <property fmtid="{D5CDD505-2E9C-101B-9397-08002B2CF9AE}" pid="3" name="Kategoria">
    <vt:lpwstr>33;#Viestintä|9b02cd0d-b40d-4d4c-989a-ef466ae7331a</vt:lpwstr>
  </property>
  <property fmtid="{D5CDD505-2E9C-101B-9397-08002B2CF9AE}" pid="4" name="Dokumenttityyppi">
    <vt:lpwstr>30;#Esitys|a8b2bc3c-e21c-45b3-ac0d-1e4be550bc10</vt:lpwstr>
  </property>
</Properties>
</file>