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6.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7.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notesSlides/notesSlide10.xml" ContentType="application/vnd.openxmlformats-officedocument.presentationml.notesSlide+xml"/>
  <Override PartName="/ppt/ink/ink62.xml" ContentType="application/inkml+xml"/>
  <Override PartName="/ppt/ink/ink63.xml" ContentType="application/inkml+xml"/>
  <Override PartName="/ppt/notesSlides/notesSlide11.xml" ContentType="application/vnd.openxmlformats-officedocument.presentationml.notesSlide+xml"/>
  <Override PartName="/ppt/ink/ink64.xml" ContentType="application/inkml+xml"/>
  <Override PartName="/ppt/ink/ink65.xml" ContentType="application/inkml+xml"/>
  <Override PartName="/ppt/ink/ink66.xml" ContentType="application/inkml+xml"/>
  <Override PartName="/ppt/ink/ink67.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0" r:id="rId3"/>
  </p:sldMasterIdLst>
  <p:notesMasterIdLst>
    <p:notesMasterId r:id="rId24"/>
  </p:notesMasterIdLst>
  <p:sldIdLst>
    <p:sldId id="277" r:id="rId4"/>
    <p:sldId id="538" r:id="rId5"/>
    <p:sldId id="539" r:id="rId6"/>
    <p:sldId id="543" r:id="rId7"/>
    <p:sldId id="259" r:id="rId8"/>
    <p:sldId id="547" r:id="rId9"/>
    <p:sldId id="289" r:id="rId10"/>
    <p:sldId id="317" r:id="rId11"/>
    <p:sldId id="313" r:id="rId12"/>
    <p:sldId id="314" r:id="rId13"/>
    <p:sldId id="301" r:id="rId14"/>
    <p:sldId id="549" r:id="rId15"/>
    <p:sldId id="315" r:id="rId16"/>
    <p:sldId id="316" r:id="rId17"/>
    <p:sldId id="545" r:id="rId18"/>
    <p:sldId id="540" r:id="rId19"/>
    <p:sldId id="541" r:id="rId20"/>
    <p:sldId id="267" r:id="rId21"/>
    <p:sldId id="544" r:id="rId22"/>
    <p:sldId id="54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E5AA72-305E-456E-BC1E-53EB0444A5BA}" v="272" dt="2019-05-27T06:47:23.1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2" d="100"/>
          <a:sy n="72" d="100"/>
        </p:scale>
        <p:origin x="45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irbairn, Malcolm" userId="2ee5a329-7216-4cd4-a2ce-86343dd469fb" providerId="ADAL" clId="{55E5AA72-305E-456E-BC1E-53EB0444A5BA}"/>
    <pc:docChg chg="undo custSel mod addSld delSld modSld sldOrd delMainMaster modMainMaster">
      <pc:chgData name="Fairbairn, Malcolm" userId="2ee5a329-7216-4cd4-a2ce-86343dd469fb" providerId="ADAL" clId="{55E5AA72-305E-456E-BC1E-53EB0444A5BA}" dt="2019-05-27T07:15:55.808" v="4494" actId="12"/>
      <pc:docMkLst>
        <pc:docMk/>
      </pc:docMkLst>
      <pc:sldChg chg="del">
        <pc:chgData name="Fairbairn, Malcolm" userId="2ee5a329-7216-4cd4-a2ce-86343dd469fb" providerId="ADAL" clId="{55E5AA72-305E-456E-BC1E-53EB0444A5BA}" dt="2019-05-26T22:15:36.709" v="2227" actId="2696"/>
        <pc:sldMkLst>
          <pc:docMk/>
          <pc:sldMk cId="2379008125" sldId="256"/>
        </pc:sldMkLst>
      </pc:sldChg>
      <pc:sldChg chg="delSp modSp delAnim">
        <pc:chgData name="Fairbairn, Malcolm" userId="2ee5a329-7216-4cd4-a2ce-86343dd469fb" providerId="ADAL" clId="{55E5AA72-305E-456E-BC1E-53EB0444A5BA}" dt="2019-05-26T20:35:31.265" v="773"/>
        <pc:sldMkLst>
          <pc:docMk/>
          <pc:sldMk cId="0" sldId="259"/>
        </pc:sldMkLst>
        <pc:spChg chg="mod">
          <ac:chgData name="Fairbairn, Malcolm" userId="2ee5a329-7216-4cd4-a2ce-86343dd469fb" providerId="ADAL" clId="{55E5AA72-305E-456E-BC1E-53EB0444A5BA}" dt="2019-05-26T20:35:31.265" v="773"/>
          <ac:spMkLst>
            <pc:docMk/>
            <pc:sldMk cId="0" sldId="259"/>
            <ac:spMk id="2" creationId="{8C17F85F-DC17-4B67-8178-3FE8F0C1AB4B}"/>
          </ac:spMkLst>
        </pc:spChg>
        <pc:spChg chg="mod">
          <ac:chgData name="Fairbairn, Malcolm" userId="2ee5a329-7216-4cd4-a2ce-86343dd469fb" providerId="ADAL" clId="{55E5AA72-305E-456E-BC1E-53EB0444A5BA}" dt="2019-05-26T20:35:31.265" v="773"/>
          <ac:spMkLst>
            <pc:docMk/>
            <pc:sldMk cId="0" sldId="259"/>
            <ac:spMk id="4" creationId="{17BF5A34-63B6-49BC-80E6-C6B051EE6399}"/>
          </ac:spMkLst>
        </pc:spChg>
        <pc:spChg chg="mod">
          <ac:chgData name="Fairbairn, Malcolm" userId="2ee5a329-7216-4cd4-a2ce-86343dd469fb" providerId="ADAL" clId="{55E5AA72-305E-456E-BC1E-53EB0444A5BA}" dt="2019-05-26T20:35:31.265" v="773"/>
          <ac:spMkLst>
            <pc:docMk/>
            <pc:sldMk cId="0" sldId="259"/>
            <ac:spMk id="5" creationId="{0FBACE5E-618B-4C29-88A4-EC8834B150E6}"/>
          </ac:spMkLst>
        </pc:spChg>
        <pc:spChg chg="del mod topLvl">
          <ac:chgData name="Fairbairn, Malcolm" userId="2ee5a329-7216-4cd4-a2ce-86343dd469fb" providerId="ADAL" clId="{55E5AA72-305E-456E-BC1E-53EB0444A5BA}" dt="2019-05-26T18:42:26.392" v="10" actId="478"/>
          <ac:spMkLst>
            <pc:docMk/>
            <pc:sldMk cId="0" sldId="259"/>
            <ac:spMk id="6" creationId="{C8D752C5-C782-48D1-9F36-574097E327B0}"/>
          </ac:spMkLst>
        </pc:spChg>
        <pc:spChg chg="mod topLvl">
          <ac:chgData name="Fairbairn, Malcolm" userId="2ee5a329-7216-4cd4-a2ce-86343dd469fb" providerId="ADAL" clId="{55E5AA72-305E-456E-BC1E-53EB0444A5BA}" dt="2019-05-26T20:35:31.265" v="773"/>
          <ac:spMkLst>
            <pc:docMk/>
            <pc:sldMk cId="0" sldId="259"/>
            <ac:spMk id="7" creationId="{2479A420-BA18-476D-9D6A-00555418BE20}"/>
          </ac:spMkLst>
        </pc:spChg>
        <pc:spChg chg="mod">
          <ac:chgData name="Fairbairn, Malcolm" userId="2ee5a329-7216-4cd4-a2ce-86343dd469fb" providerId="ADAL" clId="{55E5AA72-305E-456E-BC1E-53EB0444A5BA}" dt="2019-05-26T20:35:31.265" v="773"/>
          <ac:spMkLst>
            <pc:docMk/>
            <pc:sldMk cId="0" sldId="259"/>
            <ac:spMk id="11" creationId="{6C7ED57E-3334-4345-A454-265BFCE4C349}"/>
          </ac:spMkLst>
        </pc:spChg>
        <pc:spChg chg="mod">
          <ac:chgData name="Fairbairn, Malcolm" userId="2ee5a329-7216-4cd4-a2ce-86343dd469fb" providerId="ADAL" clId="{55E5AA72-305E-456E-BC1E-53EB0444A5BA}" dt="2019-05-26T20:35:31.265" v="773"/>
          <ac:spMkLst>
            <pc:docMk/>
            <pc:sldMk cId="0" sldId="259"/>
            <ac:spMk id="13" creationId="{96AC1A3A-0D0A-4BAD-964A-7BE95BE5EEC3}"/>
          </ac:spMkLst>
        </pc:spChg>
        <pc:spChg chg="mod">
          <ac:chgData name="Fairbairn, Malcolm" userId="2ee5a329-7216-4cd4-a2ce-86343dd469fb" providerId="ADAL" clId="{55E5AA72-305E-456E-BC1E-53EB0444A5BA}" dt="2019-05-26T20:35:31.265" v="773"/>
          <ac:spMkLst>
            <pc:docMk/>
            <pc:sldMk cId="0" sldId="259"/>
            <ac:spMk id="15" creationId="{7513CD86-C98A-4061-8BE2-26581649DA82}"/>
          </ac:spMkLst>
        </pc:spChg>
        <pc:spChg chg="mod">
          <ac:chgData name="Fairbairn, Malcolm" userId="2ee5a329-7216-4cd4-a2ce-86343dd469fb" providerId="ADAL" clId="{55E5AA72-305E-456E-BC1E-53EB0444A5BA}" dt="2019-05-26T20:35:31.265" v="773"/>
          <ac:spMkLst>
            <pc:docMk/>
            <pc:sldMk cId="0" sldId="259"/>
            <ac:spMk id="16" creationId="{F470FC2F-0495-41AD-A3C9-17ED940391BB}"/>
          </ac:spMkLst>
        </pc:spChg>
        <pc:spChg chg="mod">
          <ac:chgData name="Fairbairn, Malcolm" userId="2ee5a329-7216-4cd4-a2ce-86343dd469fb" providerId="ADAL" clId="{55E5AA72-305E-456E-BC1E-53EB0444A5BA}" dt="2019-05-26T20:35:31.265" v="773"/>
          <ac:spMkLst>
            <pc:docMk/>
            <pc:sldMk cId="0" sldId="259"/>
            <ac:spMk id="17" creationId="{74C22AFD-9298-43B8-90B9-8E6D2EADB9B3}"/>
          </ac:spMkLst>
        </pc:spChg>
        <pc:spChg chg="mod">
          <ac:chgData name="Fairbairn, Malcolm" userId="2ee5a329-7216-4cd4-a2ce-86343dd469fb" providerId="ADAL" clId="{55E5AA72-305E-456E-BC1E-53EB0444A5BA}" dt="2019-05-26T20:35:31.265" v="773"/>
          <ac:spMkLst>
            <pc:docMk/>
            <pc:sldMk cId="0" sldId="259"/>
            <ac:spMk id="85" creationId="{00000000-0000-0000-0000-000000000000}"/>
          </ac:spMkLst>
        </pc:spChg>
        <pc:spChg chg="mod">
          <ac:chgData name="Fairbairn, Malcolm" userId="2ee5a329-7216-4cd4-a2ce-86343dd469fb" providerId="ADAL" clId="{55E5AA72-305E-456E-BC1E-53EB0444A5BA}" dt="2019-05-26T20:35:31.265" v="773"/>
          <ac:spMkLst>
            <pc:docMk/>
            <pc:sldMk cId="0" sldId="259"/>
            <ac:spMk id="91" creationId="{00000000-0000-0000-0000-000000000000}"/>
          </ac:spMkLst>
        </pc:spChg>
        <pc:grpChg chg="del">
          <ac:chgData name="Fairbairn, Malcolm" userId="2ee5a329-7216-4cd4-a2ce-86343dd469fb" providerId="ADAL" clId="{55E5AA72-305E-456E-BC1E-53EB0444A5BA}" dt="2019-05-26T18:42:26.392" v="10" actId="478"/>
          <ac:grpSpMkLst>
            <pc:docMk/>
            <pc:sldMk cId="0" sldId="259"/>
            <ac:grpSpMk id="8" creationId="{6A2004C7-957A-43F0-91FD-93BD91FC7A8E}"/>
          </ac:grpSpMkLst>
        </pc:grpChg>
        <pc:picChg chg="mod">
          <ac:chgData name="Fairbairn, Malcolm" userId="2ee5a329-7216-4cd4-a2ce-86343dd469fb" providerId="ADAL" clId="{55E5AA72-305E-456E-BC1E-53EB0444A5BA}" dt="2019-05-26T20:35:31.265" v="773"/>
          <ac:picMkLst>
            <pc:docMk/>
            <pc:sldMk cId="0" sldId="259"/>
            <ac:picMk id="90" creationId="{00000000-0000-0000-0000-000000000000}"/>
          </ac:picMkLst>
        </pc:picChg>
      </pc:sldChg>
      <pc:sldChg chg="addSp delSp modSp">
        <pc:chgData name="Fairbairn, Malcolm" userId="2ee5a329-7216-4cd4-a2ce-86343dd469fb" providerId="ADAL" clId="{55E5AA72-305E-456E-BC1E-53EB0444A5BA}" dt="2019-05-26T22:14:56.197" v="2191" actId="478"/>
        <pc:sldMkLst>
          <pc:docMk/>
          <pc:sldMk cId="0" sldId="267"/>
        </pc:sldMkLst>
        <pc:spChg chg="mod">
          <ac:chgData name="Fairbairn, Malcolm" userId="2ee5a329-7216-4cd4-a2ce-86343dd469fb" providerId="ADAL" clId="{55E5AA72-305E-456E-BC1E-53EB0444A5BA}" dt="2019-05-26T20:35:31.265" v="773"/>
          <ac:spMkLst>
            <pc:docMk/>
            <pc:sldMk cId="0" sldId="267"/>
            <ac:spMk id="5" creationId="{2DFA9906-D6BF-4224-9967-CBF346E10978}"/>
          </ac:spMkLst>
        </pc:spChg>
        <pc:spChg chg="mod">
          <ac:chgData name="Fairbairn, Malcolm" userId="2ee5a329-7216-4cd4-a2ce-86343dd469fb" providerId="ADAL" clId="{55E5AA72-305E-456E-BC1E-53EB0444A5BA}" dt="2019-05-26T20:35:31.265" v="773"/>
          <ac:spMkLst>
            <pc:docMk/>
            <pc:sldMk cId="0" sldId="267"/>
            <ac:spMk id="6" creationId="{3463AB37-6296-4EEF-A0FF-A89CB55DAB9A}"/>
          </ac:spMkLst>
        </pc:spChg>
        <pc:spChg chg="mod">
          <ac:chgData name="Fairbairn, Malcolm" userId="2ee5a329-7216-4cd4-a2ce-86343dd469fb" providerId="ADAL" clId="{55E5AA72-305E-456E-BC1E-53EB0444A5BA}" dt="2019-05-26T20:35:31.265" v="773"/>
          <ac:spMkLst>
            <pc:docMk/>
            <pc:sldMk cId="0" sldId="267"/>
            <ac:spMk id="7" creationId="{9FC3C957-9818-48F0-8859-01459B430529}"/>
          </ac:spMkLst>
        </pc:spChg>
        <pc:spChg chg="mod">
          <ac:chgData name="Fairbairn, Malcolm" userId="2ee5a329-7216-4cd4-a2ce-86343dd469fb" providerId="ADAL" clId="{55E5AA72-305E-456E-BC1E-53EB0444A5BA}" dt="2019-05-26T22:02:01.540" v="1620" actId="20577"/>
          <ac:spMkLst>
            <pc:docMk/>
            <pc:sldMk cId="0" sldId="267"/>
            <ac:spMk id="8" creationId="{675B36F6-A7C8-4398-B8EE-12C47DEF6D2B}"/>
          </ac:spMkLst>
        </pc:spChg>
        <pc:spChg chg="mod">
          <ac:chgData name="Fairbairn, Malcolm" userId="2ee5a329-7216-4cd4-a2ce-86343dd469fb" providerId="ADAL" clId="{55E5AA72-305E-456E-BC1E-53EB0444A5BA}" dt="2019-05-26T22:01:40.305" v="1606" actId="20577"/>
          <ac:spMkLst>
            <pc:docMk/>
            <pc:sldMk cId="0" sldId="267"/>
            <ac:spMk id="9" creationId="{7ACC6B77-8D5E-4307-835E-338A8FE8608F}"/>
          </ac:spMkLst>
        </pc:spChg>
        <pc:spChg chg="del mod">
          <ac:chgData name="Fairbairn, Malcolm" userId="2ee5a329-7216-4cd4-a2ce-86343dd469fb" providerId="ADAL" clId="{55E5AA72-305E-456E-BC1E-53EB0444A5BA}" dt="2019-05-26T22:14:56.197" v="2191" actId="478"/>
          <ac:spMkLst>
            <pc:docMk/>
            <pc:sldMk cId="0" sldId="267"/>
            <ac:spMk id="10" creationId="{C813A3C9-075F-4BB4-8D46-5DAB5D82F3AB}"/>
          </ac:spMkLst>
        </pc:spChg>
        <pc:spChg chg="add mod">
          <ac:chgData name="Fairbairn, Malcolm" userId="2ee5a329-7216-4cd4-a2ce-86343dd469fb" providerId="ADAL" clId="{55E5AA72-305E-456E-BC1E-53EB0444A5BA}" dt="2019-05-26T22:14:46.585" v="2189" actId="20577"/>
          <ac:spMkLst>
            <pc:docMk/>
            <pc:sldMk cId="0" sldId="267"/>
            <ac:spMk id="11" creationId="{B5169F0E-00BD-45A3-AD39-DD16717482B7}"/>
          </ac:spMkLst>
        </pc:spChg>
        <pc:picChg chg="add del">
          <ac:chgData name="Fairbairn, Malcolm" userId="2ee5a329-7216-4cd4-a2ce-86343dd469fb" providerId="ADAL" clId="{55E5AA72-305E-456E-BC1E-53EB0444A5BA}" dt="2019-05-26T22:05:48.041" v="1753"/>
          <ac:picMkLst>
            <pc:docMk/>
            <pc:sldMk cId="0" sldId="267"/>
            <ac:picMk id="2" creationId="{A78D7744-D037-4DEC-BDAA-8B7D61524AA1}"/>
          </ac:picMkLst>
        </pc:picChg>
        <pc:picChg chg="mod">
          <ac:chgData name="Fairbairn, Malcolm" userId="2ee5a329-7216-4cd4-a2ce-86343dd469fb" providerId="ADAL" clId="{55E5AA72-305E-456E-BC1E-53EB0444A5BA}" dt="2019-05-26T20:35:31.265" v="773"/>
          <ac:picMkLst>
            <pc:docMk/>
            <pc:sldMk cId="0" sldId="267"/>
            <ac:picMk id="144" creationId="{00000000-0000-0000-0000-000000000000}"/>
          </ac:picMkLst>
        </pc:picChg>
      </pc:sldChg>
      <pc:sldChg chg="modSp">
        <pc:chgData name="Fairbairn, Malcolm" userId="2ee5a329-7216-4cd4-a2ce-86343dd469fb" providerId="ADAL" clId="{55E5AA72-305E-456E-BC1E-53EB0444A5BA}" dt="2019-05-27T07:14:41.963" v="4488" actId="20577"/>
        <pc:sldMkLst>
          <pc:docMk/>
          <pc:sldMk cId="3600595373" sldId="277"/>
        </pc:sldMkLst>
        <pc:spChg chg="mod">
          <ac:chgData name="Fairbairn, Malcolm" userId="2ee5a329-7216-4cd4-a2ce-86343dd469fb" providerId="ADAL" clId="{55E5AA72-305E-456E-BC1E-53EB0444A5BA}" dt="2019-05-27T07:14:41.963" v="4488" actId="20577"/>
          <ac:spMkLst>
            <pc:docMk/>
            <pc:sldMk cId="3600595373" sldId="277"/>
            <ac:spMk id="4" creationId="{9F8C11F9-CA44-4722-98AF-BA155C73198D}"/>
          </ac:spMkLst>
        </pc:spChg>
      </pc:sldChg>
      <pc:sldChg chg="modSp add del">
        <pc:chgData name="Fairbairn, Malcolm" userId="2ee5a329-7216-4cd4-a2ce-86343dd469fb" providerId="ADAL" clId="{55E5AA72-305E-456E-BC1E-53EB0444A5BA}" dt="2019-05-26T20:35:31.265" v="773"/>
        <pc:sldMkLst>
          <pc:docMk/>
          <pc:sldMk cId="673514608" sldId="289"/>
        </pc:sldMkLst>
        <pc:spChg chg="mod">
          <ac:chgData name="Fairbairn, Malcolm" userId="2ee5a329-7216-4cd4-a2ce-86343dd469fb" providerId="ADAL" clId="{55E5AA72-305E-456E-BC1E-53EB0444A5BA}" dt="2019-05-26T20:35:31.265" v="773"/>
          <ac:spMkLst>
            <pc:docMk/>
            <pc:sldMk cId="673514608" sldId="289"/>
            <ac:spMk id="15" creationId="{DC74E60E-6D52-4D03-908C-26CA21C3B8CA}"/>
          </ac:spMkLst>
        </pc:spChg>
        <pc:spChg chg="mod">
          <ac:chgData name="Fairbairn, Malcolm" userId="2ee5a329-7216-4cd4-a2ce-86343dd469fb" providerId="ADAL" clId="{55E5AA72-305E-456E-BC1E-53EB0444A5BA}" dt="2019-05-26T20:35:31.265" v="773"/>
          <ac:spMkLst>
            <pc:docMk/>
            <pc:sldMk cId="673514608" sldId="289"/>
            <ac:spMk id="16" creationId="{307F263A-52C1-4DD0-9B1A-DEA337F1D983}"/>
          </ac:spMkLst>
        </pc:spChg>
        <pc:spChg chg="mod">
          <ac:chgData name="Fairbairn, Malcolm" userId="2ee5a329-7216-4cd4-a2ce-86343dd469fb" providerId="ADAL" clId="{55E5AA72-305E-456E-BC1E-53EB0444A5BA}" dt="2019-05-26T20:35:31.265" v="773"/>
          <ac:spMkLst>
            <pc:docMk/>
            <pc:sldMk cId="673514608" sldId="289"/>
            <ac:spMk id="17" creationId="{7CBC044A-879D-49DF-8C88-38B51FCD06C4}"/>
          </ac:spMkLst>
        </pc:spChg>
        <pc:spChg chg="mod">
          <ac:chgData name="Fairbairn, Malcolm" userId="2ee5a329-7216-4cd4-a2ce-86343dd469fb" providerId="ADAL" clId="{55E5AA72-305E-456E-BC1E-53EB0444A5BA}" dt="2019-05-26T20:35:31.265" v="773"/>
          <ac:spMkLst>
            <pc:docMk/>
            <pc:sldMk cId="673514608" sldId="289"/>
            <ac:spMk id="24" creationId="{6C1A80D2-DEB7-4771-B102-CE9BC2A8AE6E}"/>
          </ac:spMkLst>
        </pc:spChg>
        <pc:spChg chg="mod">
          <ac:chgData name="Fairbairn, Malcolm" userId="2ee5a329-7216-4cd4-a2ce-86343dd469fb" providerId="ADAL" clId="{55E5AA72-305E-456E-BC1E-53EB0444A5BA}" dt="2019-05-26T20:35:31.265" v="773"/>
          <ac:spMkLst>
            <pc:docMk/>
            <pc:sldMk cId="673514608" sldId="289"/>
            <ac:spMk id="25" creationId="{1532E6E6-AFF5-456B-80B8-6883D60304AE}"/>
          </ac:spMkLst>
        </pc:spChg>
        <pc:picChg chg="mod">
          <ac:chgData name="Fairbairn, Malcolm" userId="2ee5a329-7216-4cd4-a2ce-86343dd469fb" providerId="ADAL" clId="{55E5AA72-305E-456E-BC1E-53EB0444A5BA}" dt="2019-05-26T20:35:31.265" v="773"/>
          <ac:picMkLst>
            <pc:docMk/>
            <pc:sldMk cId="673514608" sldId="289"/>
            <ac:picMk id="5" creationId="{60D125B7-1B04-4EDE-9522-1ECED66870B6}"/>
          </ac:picMkLst>
        </pc:picChg>
        <pc:picChg chg="mod">
          <ac:chgData name="Fairbairn, Malcolm" userId="2ee5a329-7216-4cd4-a2ce-86343dd469fb" providerId="ADAL" clId="{55E5AA72-305E-456E-BC1E-53EB0444A5BA}" dt="2019-05-26T20:35:31.265" v="773"/>
          <ac:picMkLst>
            <pc:docMk/>
            <pc:sldMk cId="673514608" sldId="289"/>
            <ac:picMk id="6" creationId="{0596DBFF-757B-4E33-A783-539870846EEF}"/>
          </ac:picMkLst>
        </pc:picChg>
        <pc:picChg chg="mod">
          <ac:chgData name="Fairbairn, Malcolm" userId="2ee5a329-7216-4cd4-a2ce-86343dd469fb" providerId="ADAL" clId="{55E5AA72-305E-456E-BC1E-53EB0444A5BA}" dt="2019-05-26T20:35:31.265" v="773"/>
          <ac:picMkLst>
            <pc:docMk/>
            <pc:sldMk cId="673514608" sldId="289"/>
            <ac:picMk id="7" creationId="{4AA8103A-BB29-4BCD-8692-AE739810082B}"/>
          </ac:picMkLst>
        </pc:picChg>
        <pc:picChg chg="mod">
          <ac:chgData name="Fairbairn, Malcolm" userId="2ee5a329-7216-4cd4-a2ce-86343dd469fb" providerId="ADAL" clId="{55E5AA72-305E-456E-BC1E-53EB0444A5BA}" dt="2019-05-26T20:35:31.265" v="773"/>
          <ac:picMkLst>
            <pc:docMk/>
            <pc:sldMk cId="673514608" sldId="289"/>
            <ac:picMk id="8" creationId="{75A25751-4317-443D-866E-0A1227B3899F}"/>
          </ac:picMkLst>
        </pc:picChg>
        <pc:picChg chg="mod">
          <ac:chgData name="Fairbairn, Malcolm" userId="2ee5a329-7216-4cd4-a2ce-86343dd469fb" providerId="ADAL" clId="{55E5AA72-305E-456E-BC1E-53EB0444A5BA}" dt="2019-05-26T20:35:31.265" v="773"/>
          <ac:picMkLst>
            <pc:docMk/>
            <pc:sldMk cId="673514608" sldId="289"/>
            <ac:picMk id="10" creationId="{A140262B-2B60-4A92-9A63-89CFFEE29290}"/>
          </ac:picMkLst>
        </pc:picChg>
        <pc:picChg chg="mod">
          <ac:chgData name="Fairbairn, Malcolm" userId="2ee5a329-7216-4cd4-a2ce-86343dd469fb" providerId="ADAL" clId="{55E5AA72-305E-456E-BC1E-53EB0444A5BA}" dt="2019-05-26T20:35:31.265" v="773"/>
          <ac:picMkLst>
            <pc:docMk/>
            <pc:sldMk cId="673514608" sldId="289"/>
            <ac:picMk id="13" creationId="{B20DA4EE-8439-4EF2-80A5-AC6100A78881}"/>
          </ac:picMkLst>
        </pc:picChg>
        <pc:picChg chg="mod">
          <ac:chgData name="Fairbairn, Malcolm" userId="2ee5a329-7216-4cd4-a2ce-86343dd469fb" providerId="ADAL" clId="{55E5AA72-305E-456E-BC1E-53EB0444A5BA}" dt="2019-05-26T20:35:31.265" v="773"/>
          <ac:picMkLst>
            <pc:docMk/>
            <pc:sldMk cId="673514608" sldId="289"/>
            <ac:picMk id="19" creationId="{11851913-B4DB-4122-A43E-A6587FE329F2}"/>
          </ac:picMkLst>
        </pc:picChg>
        <pc:picChg chg="mod">
          <ac:chgData name="Fairbairn, Malcolm" userId="2ee5a329-7216-4cd4-a2ce-86343dd469fb" providerId="ADAL" clId="{55E5AA72-305E-456E-BC1E-53EB0444A5BA}" dt="2019-05-26T20:35:31.265" v="773"/>
          <ac:picMkLst>
            <pc:docMk/>
            <pc:sldMk cId="673514608" sldId="289"/>
            <ac:picMk id="21" creationId="{1A927872-448F-45F0-AB61-5A9EEC70A0A2}"/>
          </ac:picMkLst>
        </pc:picChg>
        <pc:picChg chg="mod">
          <ac:chgData name="Fairbairn, Malcolm" userId="2ee5a329-7216-4cd4-a2ce-86343dd469fb" providerId="ADAL" clId="{55E5AA72-305E-456E-BC1E-53EB0444A5BA}" dt="2019-05-26T20:35:31.265" v="773"/>
          <ac:picMkLst>
            <pc:docMk/>
            <pc:sldMk cId="673514608" sldId="289"/>
            <ac:picMk id="26" creationId="{0A98ECFF-38AD-4538-8D70-0A6BD93C75C4}"/>
          </ac:picMkLst>
        </pc:picChg>
      </pc:sldChg>
      <pc:sldChg chg="addSp delSp modSp ord delAnim">
        <pc:chgData name="Fairbairn, Malcolm" userId="2ee5a329-7216-4cd4-a2ce-86343dd469fb" providerId="ADAL" clId="{55E5AA72-305E-456E-BC1E-53EB0444A5BA}" dt="2019-05-26T20:40:47.675" v="899" actId="20577"/>
        <pc:sldMkLst>
          <pc:docMk/>
          <pc:sldMk cId="1173223552" sldId="301"/>
        </pc:sldMkLst>
        <pc:spChg chg="mod">
          <ac:chgData name="Fairbairn, Malcolm" userId="2ee5a329-7216-4cd4-a2ce-86343dd469fb" providerId="ADAL" clId="{55E5AA72-305E-456E-BC1E-53EB0444A5BA}" dt="2019-05-26T20:35:31.265" v="773"/>
          <ac:spMkLst>
            <pc:docMk/>
            <pc:sldMk cId="1173223552" sldId="301"/>
            <ac:spMk id="2" creationId="{504F0C37-E92F-493A-A1BC-8040A3C3B0C0}"/>
          </ac:spMkLst>
        </pc:spChg>
        <pc:spChg chg="mod">
          <ac:chgData name="Fairbairn, Malcolm" userId="2ee5a329-7216-4cd4-a2ce-86343dd469fb" providerId="ADAL" clId="{55E5AA72-305E-456E-BC1E-53EB0444A5BA}" dt="2019-05-26T20:35:31.265" v="773"/>
          <ac:spMkLst>
            <pc:docMk/>
            <pc:sldMk cId="1173223552" sldId="301"/>
            <ac:spMk id="32" creationId="{E031F42D-7BF7-4A85-905B-8B28AAFFA57A}"/>
          </ac:spMkLst>
        </pc:spChg>
        <pc:spChg chg="mod">
          <ac:chgData name="Fairbairn, Malcolm" userId="2ee5a329-7216-4cd4-a2ce-86343dd469fb" providerId="ADAL" clId="{55E5AA72-305E-456E-BC1E-53EB0444A5BA}" dt="2019-05-26T20:35:31.265" v="773"/>
          <ac:spMkLst>
            <pc:docMk/>
            <pc:sldMk cId="1173223552" sldId="301"/>
            <ac:spMk id="52" creationId="{E0E7BCF5-DD2C-4BBB-8C90-08573315CF25}"/>
          </ac:spMkLst>
        </pc:spChg>
        <pc:spChg chg="mod">
          <ac:chgData name="Fairbairn, Malcolm" userId="2ee5a329-7216-4cd4-a2ce-86343dd469fb" providerId="ADAL" clId="{55E5AA72-305E-456E-BC1E-53EB0444A5BA}" dt="2019-05-26T20:35:31.265" v="773"/>
          <ac:spMkLst>
            <pc:docMk/>
            <pc:sldMk cId="1173223552" sldId="301"/>
            <ac:spMk id="57" creationId="{9CAD3092-0A33-468F-8CFA-91AABB1C355D}"/>
          </ac:spMkLst>
        </pc:spChg>
        <pc:spChg chg="mod">
          <ac:chgData name="Fairbairn, Malcolm" userId="2ee5a329-7216-4cd4-a2ce-86343dd469fb" providerId="ADAL" clId="{55E5AA72-305E-456E-BC1E-53EB0444A5BA}" dt="2019-05-26T20:40:47.675" v="899" actId="20577"/>
          <ac:spMkLst>
            <pc:docMk/>
            <pc:sldMk cId="1173223552" sldId="301"/>
            <ac:spMk id="59" creationId="{84F8F54D-852E-46A9-B0B1-431C7C3FE865}"/>
          </ac:spMkLst>
        </pc:spChg>
        <pc:spChg chg="mod">
          <ac:chgData name="Fairbairn, Malcolm" userId="2ee5a329-7216-4cd4-a2ce-86343dd469fb" providerId="ADAL" clId="{55E5AA72-305E-456E-BC1E-53EB0444A5BA}" dt="2019-05-26T20:35:31.265" v="773"/>
          <ac:spMkLst>
            <pc:docMk/>
            <pc:sldMk cId="1173223552" sldId="301"/>
            <ac:spMk id="60" creationId="{D62F3E3D-CA30-4197-9509-0FA5668CAC44}"/>
          </ac:spMkLst>
        </pc:spChg>
        <pc:spChg chg="mod">
          <ac:chgData name="Fairbairn, Malcolm" userId="2ee5a329-7216-4cd4-a2ce-86343dd469fb" providerId="ADAL" clId="{55E5AA72-305E-456E-BC1E-53EB0444A5BA}" dt="2019-05-26T20:40:16.065" v="878" actId="1076"/>
          <ac:spMkLst>
            <pc:docMk/>
            <pc:sldMk cId="1173223552" sldId="301"/>
            <ac:spMk id="61" creationId="{EEDD9EF6-D42E-4C33-B05E-C267C37594ED}"/>
          </ac:spMkLst>
        </pc:spChg>
        <pc:grpChg chg="mod">
          <ac:chgData name="Fairbairn, Malcolm" userId="2ee5a329-7216-4cd4-a2ce-86343dd469fb" providerId="ADAL" clId="{55E5AA72-305E-456E-BC1E-53EB0444A5BA}" dt="2019-05-26T20:35:31.265" v="773"/>
          <ac:grpSpMkLst>
            <pc:docMk/>
            <pc:sldMk cId="1173223552" sldId="301"/>
            <ac:grpSpMk id="5" creationId="{6E78113A-7E14-4D9B-BFE1-94E091601396}"/>
          </ac:grpSpMkLst>
        </pc:grpChg>
        <pc:grpChg chg="del mod">
          <ac:chgData name="Fairbairn, Malcolm" userId="2ee5a329-7216-4cd4-a2ce-86343dd469fb" providerId="ADAL" clId="{55E5AA72-305E-456E-BC1E-53EB0444A5BA}" dt="2019-05-26T20:37:51.857" v="846" actId="478"/>
          <ac:grpSpMkLst>
            <pc:docMk/>
            <pc:sldMk cId="1173223552" sldId="301"/>
            <ac:grpSpMk id="42" creationId="{B484F661-3286-414D-9A37-7467B5AB84A5}"/>
          </ac:grpSpMkLst>
        </pc:grpChg>
        <pc:grpChg chg="mod">
          <ac:chgData name="Fairbairn, Malcolm" userId="2ee5a329-7216-4cd4-a2ce-86343dd469fb" providerId="ADAL" clId="{55E5AA72-305E-456E-BC1E-53EB0444A5BA}" dt="2019-05-26T20:35:31.265" v="773"/>
          <ac:grpSpMkLst>
            <pc:docMk/>
            <pc:sldMk cId="1173223552" sldId="301"/>
            <ac:grpSpMk id="44" creationId="{0224FE26-A97C-4502-8C06-B4C9C3793705}"/>
          </ac:grpSpMkLst>
        </pc:grpChg>
        <pc:grpChg chg="mod">
          <ac:chgData name="Fairbairn, Malcolm" userId="2ee5a329-7216-4cd4-a2ce-86343dd469fb" providerId="ADAL" clId="{55E5AA72-305E-456E-BC1E-53EB0444A5BA}" dt="2019-05-26T20:35:31.265" v="773"/>
          <ac:grpSpMkLst>
            <pc:docMk/>
            <pc:sldMk cId="1173223552" sldId="301"/>
            <ac:grpSpMk id="53" creationId="{D80AFDA2-8031-49B9-853B-9D90F711E76C}"/>
          </ac:grpSpMkLst>
        </pc:grpChg>
        <pc:grpChg chg="mod">
          <ac:chgData name="Fairbairn, Malcolm" userId="2ee5a329-7216-4cd4-a2ce-86343dd469fb" providerId="ADAL" clId="{55E5AA72-305E-456E-BC1E-53EB0444A5BA}" dt="2019-05-26T20:35:31.265" v="773"/>
          <ac:grpSpMkLst>
            <pc:docMk/>
            <pc:sldMk cId="1173223552" sldId="301"/>
            <ac:grpSpMk id="56" creationId="{65D1D5A6-4CDC-4FFD-BCDE-3246A3A32470}"/>
          </ac:grpSpMkLst>
        </pc:grpChg>
        <pc:picChg chg="add mod">
          <ac:chgData name="Fairbairn, Malcolm" userId="2ee5a329-7216-4cd4-a2ce-86343dd469fb" providerId="ADAL" clId="{55E5AA72-305E-456E-BC1E-53EB0444A5BA}" dt="2019-05-26T20:35:31.265" v="773"/>
          <ac:picMkLst>
            <pc:docMk/>
            <pc:sldMk cId="1173223552" sldId="301"/>
            <ac:picMk id="3" creationId="{E94E4AB4-78C0-4791-8F2F-74A18BE6F36D}"/>
          </ac:picMkLst>
        </pc:picChg>
        <pc:picChg chg="add mod ord">
          <ac:chgData name="Fairbairn, Malcolm" userId="2ee5a329-7216-4cd4-a2ce-86343dd469fb" providerId="ADAL" clId="{55E5AA72-305E-456E-BC1E-53EB0444A5BA}" dt="2019-05-26T20:39:43.738" v="855" actId="167"/>
          <ac:picMkLst>
            <pc:docMk/>
            <pc:sldMk cId="1173223552" sldId="301"/>
            <ac:picMk id="4" creationId="{FBF6C5D9-5B2F-44B2-8059-474523245022}"/>
          </ac:picMkLst>
        </pc:picChg>
        <pc:inkChg chg="mod">
          <ac:chgData name="Fairbairn, Malcolm" userId="2ee5a329-7216-4cd4-a2ce-86343dd469fb" providerId="ADAL" clId="{55E5AA72-305E-456E-BC1E-53EB0444A5BA}" dt="2019-05-26T20:35:31.265" v="773"/>
          <ac:inkMkLst>
            <pc:docMk/>
            <pc:sldMk cId="1173223552" sldId="301"/>
            <ac:inkMk id="50" creationId="{8904515B-C3E7-45B1-BF3E-13F1FA1E8236}"/>
          </ac:inkMkLst>
        </pc:inkChg>
      </pc:sldChg>
      <pc:sldChg chg="add del">
        <pc:chgData name="Fairbairn, Malcolm" userId="2ee5a329-7216-4cd4-a2ce-86343dd469fb" providerId="ADAL" clId="{55E5AA72-305E-456E-BC1E-53EB0444A5BA}" dt="2019-05-26T18:41:05.938" v="7"/>
        <pc:sldMkLst>
          <pc:docMk/>
          <pc:sldMk cId="2183611018" sldId="309"/>
        </pc:sldMkLst>
      </pc:sldChg>
      <pc:sldChg chg="add del">
        <pc:chgData name="Fairbairn, Malcolm" userId="2ee5a329-7216-4cd4-a2ce-86343dd469fb" providerId="ADAL" clId="{55E5AA72-305E-456E-BC1E-53EB0444A5BA}" dt="2019-05-26T18:41:05.938" v="7"/>
        <pc:sldMkLst>
          <pc:docMk/>
          <pc:sldMk cId="930815911" sldId="310"/>
        </pc:sldMkLst>
      </pc:sldChg>
      <pc:sldChg chg="add del">
        <pc:chgData name="Fairbairn, Malcolm" userId="2ee5a329-7216-4cd4-a2ce-86343dd469fb" providerId="ADAL" clId="{55E5AA72-305E-456E-BC1E-53EB0444A5BA}" dt="2019-05-26T18:41:05.938" v="7"/>
        <pc:sldMkLst>
          <pc:docMk/>
          <pc:sldMk cId="3865852987" sldId="311"/>
        </pc:sldMkLst>
      </pc:sldChg>
      <pc:sldChg chg="add del">
        <pc:chgData name="Fairbairn, Malcolm" userId="2ee5a329-7216-4cd4-a2ce-86343dd469fb" providerId="ADAL" clId="{55E5AA72-305E-456E-BC1E-53EB0444A5BA}" dt="2019-05-26T18:41:05.938" v="7"/>
        <pc:sldMkLst>
          <pc:docMk/>
          <pc:sldMk cId="128753625" sldId="312"/>
        </pc:sldMkLst>
      </pc:sldChg>
      <pc:sldChg chg="modSp">
        <pc:chgData name="Fairbairn, Malcolm" userId="2ee5a329-7216-4cd4-a2ce-86343dd469fb" providerId="ADAL" clId="{55E5AA72-305E-456E-BC1E-53EB0444A5BA}" dt="2019-05-26T20:35:31.265" v="773"/>
        <pc:sldMkLst>
          <pc:docMk/>
          <pc:sldMk cId="1212105483" sldId="313"/>
        </pc:sldMkLst>
        <pc:spChg chg="mod">
          <ac:chgData name="Fairbairn, Malcolm" userId="2ee5a329-7216-4cd4-a2ce-86343dd469fb" providerId="ADAL" clId="{55E5AA72-305E-456E-BC1E-53EB0444A5BA}" dt="2019-05-26T20:35:31.265" v="773"/>
          <ac:spMkLst>
            <pc:docMk/>
            <pc:sldMk cId="1212105483" sldId="313"/>
            <ac:spMk id="155" creationId="{B8F4A7D8-B5FF-49DC-B904-9FBAC7AFA19C}"/>
          </ac:spMkLst>
        </pc:spChg>
        <pc:spChg chg="mod">
          <ac:chgData name="Fairbairn, Malcolm" userId="2ee5a329-7216-4cd4-a2ce-86343dd469fb" providerId="ADAL" clId="{55E5AA72-305E-456E-BC1E-53EB0444A5BA}" dt="2019-05-26T20:35:31.265" v="773"/>
          <ac:spMkLst>
            <pc:docMk/>
            <pc:sldMk cId="1212105483" sldId="313"/>
            <ac:spMk id="156" creationId="{2FEE5D35-F0A9-4F9F-BAC2-D48744E80BF5}"/>
          </ac:spMkLst>
        </pc:spChg>
        <pc:spChg chg="mod">
          <ac:chgData name="Fairbairn, Malcolm" userId="2ee5a329-7216-4cd4-a2ce-86343dd469fb" providerId="ADAL" clId="{55E5AA72-305E-456E-BC1E-53EB0444A5BA}" dt="2019-05-26T20:35:31.265" v="773"/>
          <ac:spMkLst>
            <pc:docMk/>
            <pc:sldMk cId="1212105483" sldId="313"/>
            <ac:spMk id="157" creationId="{D4D25BD3-73E5-42BF-B911-B9B18BE39895}"/>
          </ac:spMkLst>
        </pc:spChg>
        <pc:spChg chg="mod">
          <ac:chgData name="Fairbairn, Malcolm" userId="2ee5a329-7216-4cd4-a2ce-86343dd469fb" providerId="ADAL" clId="{55E5AA72-305E-456E-BC1E-53EB0444A5BA}" dt="2019-05-26T20:35:31.265" v="773"/>
          <ac:spMkLst>
            <pc:docMk/>
            <pc:sldMk cId="1212105483" sldId="313"/>
            <ac:spMk id="158" creationId="{43FDA303-079C-4CC3-8E79-BB9E0CFDBA55}"/>
          </ac:spMkLst>
        </pc:spChg>
        <pc:spChg chg="mod">
          <ac:chgData name="Fairbairn, Malcolm" userId="2ee5a329-7216-4cd4-a2ce-86343dd469fb" providerId="ADAL" clId="{55E5AA72-305E-456E-BC1E-53EB0444A5BA}" dt="2019-05-26T20:35:31.265" v="773"/>
          <ac:spMkLst>
            <pc:docMk/>
            <pc:sldMk cId="1212105483" sldId="313"/>
            <ac:spMk id="159" creationId="{AC99E557-43E9-4C21-BC68-B1F098F250FF}"/>
          </ac:spMkLst>
        </pc:spChg>
        <pc:spChg chg="mod">
          <ac:chgData name="Fairbairn, Malcolm" userId="2ee5a329-7216-4cd4-a2ce-86343dd469fb" providerId="ADAL" clId="{55E5AA72-305E-456E-BC1E-53EB0444A5BA}" dt="2019-05-26T20:35:31.265" v="773"/>
          <ac:spMkLst>
            <pc:docMk/>
            <pc:sldMk cId="1212105483" sldId="313"/>
            <ac:spMk id="170" creationId="{3C72315C-1762-483F-A3FF-7743FBDB5FB8}"/>
          </ac:spMkLst>
        </pc:spChg>
        <pc:spChg chg="mod">
          <ac:chgData name="Fairbairn, Malcolm" userId="2ee5a329-7216-4cd4-a2ce-86343dd469fb" providerId="ADAL" clId="{55E5AA72-305E-456E-BC1E-53EB0444A5BA}" dt="2019-05-26T20:35:31.265" v="773"/>
          <ac:spMkLst>
            <pc:docMk/>
            <pc:sldMk cId="1212105483" sldId="313"/>
            <ac:spMk id="171" creationId="{7820FD8E-01AE-4211-8749-6D96B212B13B}"/>
          </ac:spMkLst>
        </pc:spChg>
        <pc:spChg chg="mod">
          <ac:chgData name="Fairbairn, Malcolm" userId="2ee5a329-7216-4cd4-a2ce-86343dd469fb" providerId="ADAL" clId="{55E5AA72-305E-456E-BC1E-53EB0444A5BA}" dt="2019-05-26T20:35:31.265" v="773"/>
          <ac:spMkLst>
            <pc:docMk/>
            <pc:sldMk cId="1212105483" sldId="313"/>
            <ac:spMk id="172" creationId="{0D3E9240-2660-47A4-884A-D309A0A928F8}"/>
          </ac:spMkLst>
        </pc:spChg>
        <pc:spChg chg="mod">
          <ac:chgData name="Fairbairn, Malcolm" userId="2ee5a329-7216-4cd4-a2ce-86343dd469fb" providerId="ADAL" clId="{55E5AA72-305E-456E-BC1E-53EB0444A5BA}" dt="2019-05-26T20:35:31.265" v="773"/>
          <ac:spMkLst>
            <pc:docMk/>
            <pc:sldMk cId="1212105483" sldId="313"/>
            <ac:spMk id="176" creationId="{C28156E6-3882-463C-8C61-2134EE22B2AE}"/>
          </ac:spMkLst>
        </pc:spChg>
        <pc:spChg chg="mod">
          <ac:chgData name="Fairbairn, Malcolm" userId="2ee5a329-7216-4cd4-a2ce-86343dd469fb" providerId="ADAL" clId="{55E5AA72-305E-456E-BC1E-53EB0444A5BA}" dt="2019-05-26T20:35:31.265" v="773"/>
          <ac:spMkLst>
            <pc:docMk/>
            <pc:sldMk cId="1212105483" sldId="313"/>
            <ac:spMk id="178" creationId="{643EC18D-26E8-4BAC-8486-AB90BB1C1C12}"/>
          </ac:spMkLst>
        </pc:spChg>
        <pc:spChg chg="mod">
          <ac:chgData name="Fairbairn, Malcolm" userId="2ee5a329-7216-4cd4-a2ce-86343dd469fb" providerId="ADAL" clId="{55E5AA72-305E-456E-BC1E-53EB0444A5BA}" dt="2019-05-26T20:35:31.265" v="773"/>
          <ac:spMkLst>
            <pc:docMk/>
            <pc:sldMk cId="1212105483" sldId="313"/>
            <ac:spMk id="180" creationId="{7A45BCED-5AE7-4FBE-9B1A-7D5E83A02F5B}"/>
          </ac:spMkLst>
        </pc:spChg>
        <pc:spChg chg="mod">
          <ac:chgData name="Fairbairn, Malcolm" userId="2ee5a329-7216-4cd4-a2ce-86343dd469fb" providerId="ADAL" clId="{55E5AA72-305E-456E-BC1E-53EB0444A5BA}" dt="2019-05-26T20:35:31.265" v="773"/>
          <ac:spMkLst>
            <pc:docMk/>
            <pc:sldMk cId="1212105483" sldId="313"/>
            <ac:spMk id="181" creationId="{23EAE679-EBB8-4CA7-90C2-FBA0B9873D6B}"/>
          </ac:spMkLst>
        </pc:spChg>
        <pc:spChg chg="mod">
          <ac:chgData name="Fairbairn, Malcolm" userId="2ee5a329-7216-4cd4-a2ce-86343dd469fb" providerId="ADAL" clId="{55E5AA72-305E-456E-BC1E-53EB0444A5BA}" dt="2019-05-26T20:35:31.265" v="773"/>
          <ac:spMkLst>
            <pc:docMk/>
            <pc:sldMk cId="1212105483" sldId="313"/>
            <ac:spMk id="185" creationId="{EFC70EBB-902E-4C7F-A918-BAA3F7CCB16A}"/>
          </ac:spMkLst>
        </pc:spChg>
        <pc:spChg chg="mod">
          <ac:chgData name="Fairbairn, Malcolm" userId="2ee5a329-7216-4cd4-a2ce-86343dd469fb" providerId="ADAL" clId="{55E5AA72-305E-456E-BC1E-53EB0444A5BA}" dt="2019-05-26T20:35:31.265" v="773"/>
          <ac:spMkLst>
            <pc:docMk/>
            <pc:sldMk cId="1212105483" sldId="313"/>
            <ac:spMk id="196" creationId="{D7CF7980-43F3-476E-94C3-A8E6AF7B1807}"/>
          </ac:spMkLst>
        </pc:spChg>
        <pc:grpChg chg="mod">
          <ac:chgData name="Fairbairn, Malcolm" userId="2ee5a329-7216-4cd4-a2ce-86343dd469fb" providerId="ADAL" clId="{55E5AA72-305E-456E-BC1E-53EB0444A5BA}" dt="2019-05-26T20:35:31.265" v="773"/>
          <ac:grpSpMkLst>
            <pc:docMk/>
            <pc:sldMk cId="1212105483" sldId="313"/>
            <ac:grpSpMk id="94" creationId="{E1491C46-472D-4394-8850-FA4FCCE36A32}"/>
          </ac:grpSpMkLst>
        </pc:grpChg>
        <pc:grpChg chg="mod">
          <ac:chgData name="Fairbairn, Malcolm" userId="2ee5a329-7216-4cd4-a2ce-86343dd469fb" providerId="ADAL" clId="{55E5AA72-305E-456E-BC1E-53EB0444A5BA}" dt="2019-05-26T20:35:31.265" v="773"/>
          <ac:grpSpMkLst>
            <pc:docMk/>
            <pc:sldMk cId="1212105483" sldId="313"/>
            <ac:grpSpMk id="149" creationId="{0039F1AC-99B0-443F-8F66-0EA890AC9EF3}"/>
          </ac:grpSpMkLst>
        </pc:grpChg>
        <pc:grpChg chg="mod">
          <ac:chgData name="Fairbairn, Malcolm" userId="2ee5a329-7216-4cd4-a2ce-86343dd469fb" providerId="ADAL" clId="{55E5AA72-305E-456E-BC1E-53EB0444A5BA}" dt="2019-05-26T20:35:31.265" v="773"/>
          <ac:grpSpMkLst>
            <pc:docMk/>
            <pc:sldMk cId="1212105483" sldId="313"/>
            <ac:grpSpMk id="175" creationId="{4988C978-3B3F-4EBF-AAE6-0D6B25C7AEFA}"/>
          </ac:grpSpMkLst>
        </pc:grpChg>
        <pc:grpChg chg="mod">
          <ac:chgData name="Fairbairn, Malcolm" userId="2ee5a329-7216-4cd4-a2ce-86343dd469fb" providerId="ADAL" clId="{55E5AA72-305E-456E-BC1E-53EB0444A5BA}" dt="2019-05-26T20:35:31.265" v="773"/>
          <ac:grpSpMkLst>
            <pc:docMk/>
            <pc:sldMk cId="1212105483" sldId="313"/>
            <ac:grpSpMk id="177" creationId="{B30A5A65-0116-405B-9B5B-9F04E10161B1}"/>
          </ac:grpSpMkLst>
        </pc:grpChg>
        <pc:grpChg chg="mod">
          <ac:chgData name="Fairbairn, Malcolm" userId="2ee5a329-7216-4cd4-a2ce-86343dd469fb" providerId="ADAL" clId="{55E5AA72-305E-456E-BC1E-53EB0444A5BA}" dt="2019-05-26T20:35:31.265" v="773"/>
          <ac:grpSpMkLst>
            <pc:docMk/>
            <pc:sldMk cId="1212105483" sldId="313"/>
            <ac:grpSpMk id="184" creationId="{80FC19A1-21DA-4B8E-8450-3F9111B0FF85}"/>
          </ac:grpSpMkLst>
        </pc:grpChg>
        <pc:grpChg chg="mod">
          <ac:chgData name="Fairbairn, Malcolm" userId="2ee5a329-7216-4cd4-a2ce-86343dd469fb" providerId="ADAL" clId="{55E5AA72-305E-456E-BC1E-53EB0444A5BA}" dt="2019-05-26T20:35:31.265" v="773"/>
          <ac:grpSpMkLst>
            <pc:docMk/>
            <pc:sldMk cId="1212105483" sldId="313"/>
            <ac:grpSpMk id="191" creationId="{A4ED1021-05EC-4FA3-A14E-75C4DB23322E}"/>
          </ac:grpSpMkLst>
        </pc:grpChg>
        <pc:grpChg chg="mod">
          <ac:chgData name="Fairbairn, Malcolm" userId="2ee5a329-7216-4cd4-a2ce-86343dd469fb" providerId="ADAL" clId="{55E5AA72-305E-456E-BC1E-53EB0444A5BA}" dt="2019-05-26T20:35:31.265" v="773"/>
          <ac:grpSpMkLst>
            <pc:docMk/>
            <pc:sldMk cId="1212105483" sldId="313"/>
            <ac:grpSpMk id="192" creationId="{F99A5374-042A-4A43-9589-0E77345C9242}"/>
          </ac:grpSpMkLst>
        </pc:grpChg>
        <pc:picChg chg="mod">
          <ac:chgData name="Fairbairn, Malcolm" userId="2ee5a329-7216-4cd4-a2ce-86343dd469fb" providerId="ADAL" clId="{55E5AA72-305E-456E-BC1E-53EB0444A5BA}" dt="2019-05-26T20:35:31.265" v="773"/>
          <ac:picMkLst>
            <pc:docMk/>
            <pc:sldMk cId="1212105483" sldId="313"/>
            <ac:picMk id="2" creationId="{5D28B89B-08EF-45A6-8940-1B1C5ECD0B4F}"/>
          </ac:picMkLst>
        </pc:picChg>
        <pc:cxnChg chg="mod">
          <ac:chgData name="Fairbairn, Malcolm" userId="2ee5a329-7216-4cd4-a2ce-86343dd469fb" providerId="ADAL" clId="{55E5AA72-305E-456E-BC1E-53EB0444A5BA}" dt="2019-05-26T20:35:31.265" v="773"/>
          <ac:cxnSpMkLst>
            <pc:docMk/>
            <pc:sldMk cId="1212105483" sldId="313"/>
            <ac:cxnSpMk id="182" creationId="{13F5D5D5-61B7-43F4-95C4-94B019656171}"/>
          </ac:cxnSpMkLst>
        </pc:cxnChg>
        <pc:cxnChg chg="mod">
          <ac:chgData name="Fairbairn, Malcolm" userId="2ee5a329-7216-4cd4-a2ce-86343dd469fb" providerId="ADAL" clId="{55E5AA72-305E-456E-BC1E-53EB0444A5BA}" dt="2019-05-26T20:35:31.265" v="773"/>
          <ac:cxnSpMkLst>
            <pc:docMk/>
            <pc:sldMk cId="1212105483" sldId="313"/>
            <ac:cxnSpMk id="186" creationId="{FA47F83D-4733-4FD6-B6C1-234F1ADA21EF}"/>
          </ac:cxnSpMkLst>
        </pc:cxnChg>
        <pc:cxnChg chg="mod">
          <ac:chgData name="Fairbairn, Malcolm" userId="2ee5a329-7216-4cd4-a2ce-86343dd469fb" providerId="ADAL" clId="{55E5AA72-305E-456E-BC1E-53EB0444A5BA}" dt="2019-05-26T20:35:31.265" v="773"/>
          <ac:cxnSpMkLst>
            <pc:docMk/>
            <pc:sldMk cId="1212105483" sldId="313"/>
            <ac:cxnSpMk id="188" creationId="{F99B35F5-1EC0-4C92-8975-482CCF58FB07}"/>
          </ac:cxnSpMkLst>
        </pc:cxnChg>
      </pc:sldChg>
      <pc:sldChg chg="modSp ord">
        <pc:chgData name="Fairbairn, Malcolm" userId="2ee5a329-7216-4cd4-a2ce-86343dd469fb" providerId="ADAL" clId="{55E5AA72-305E-456E-BC1E-53EB0444A5BA}" dt="2019-05-26T20:35:31.265" v="773"/>
        <pc:sldMkLst>
          <pc:docMk/>
          <pc:sldMk cId="891463287" sldId="314"/>
        </pc:sldMkLst>
        <pc:spChg chg="mod">
          <ac:chgData name="Fairbairn, Malcolm" userId="2ee5a329-7216-4cd4-a2ce-86343dd469fb" providerId="ADAL" clId="{55E5AA72-305E-456E-BC1E-53EB0444A5BA}" dt="2019-05-26T20:35:31.265" v="773"/>
          <ac:spMkLst>
            <pc:docMk/>
            <pc:sldMk cId="891463287" sldId="314"/>
            <ac:spMk id="16" creationId="{739B15A4-1F3E-4019-AECD-0B8D98C3D8A3}"/>
          </ac:spMkLst>
        </pc:spChg>
        <pc:spChg chg="mod">
          <ac:chgData name="Fairbairn, Malcolm" userId="2ee5a329-7216-4cd4-a2ce-86343dd469fb" providerId="ADAL" clId="{55E5AA72-305E-456E-BC1E-53EB0444A5BA}" dt="2019-05-26T20:35:31.265" v="773"/>
          <ac:spMkLst>
            <pc:docMk/>
            <pc:sldMk cId="891463287" sldId="314"/>
            <ac:spMk id="17" creationId="{7B423A90-42B2-44C0-97E8-CC3CF04F58D5}"/>
          </ac:spMkLst>
        </pc:spChg>
        <pc:spChg chg="mod">
          <ac:chgData name="Fairbairn, Malcolm" userId="2ee5a329-7216-4cd4-a2ce-86343dd469fb" providerId="ADAL" clId="{55E5AA72-305E-456E-BC1E-53EB0444A5BA}" dt="2019-05-26T20:35:31.265" v="773"/>
          <ac:spMkLst>
            <pc:docMk/>
            <pc:sldMk cId="891463287" sldId="314"/>
            <ac:spMk id="18" creationId="{A35569DB-9FAC-4B5B-8F99-07195F1F0CA7}"/>
          </ac:spMkLst>
        </pc:spChg>
        <pc:spChg chg="mod">
          <ac:chgData name="Fairbairn, Malcolm" userId="2ee5a329-7216-4cd4-a2ce-86343dd469fb" providerId="ADAL" clId="{55E5AA72-305E-456E-BC1E-53EB0444A5BA}" dt="2019-05-26T20:35:31.265" v="773"/>
          <ac:spMkLst>
            <pc:docMk/>
            <pc:sldMk cId="891463287" sldId="314"/>
            <ac:spMk id="19" creationId="{EE39E158-FE0D-4A12-9EFA-28A32BC8BFEF}"/>
          </ac:spMkLst>
        </pc:spChg>
        <pc:spChg chg="mod">
          <ac:chgData name="Fairbairn, Malcolm" userId="2ee5a329-7216-4cd4-a2ce-86343dd469fb" providerId="ADAL" clId="{55E5AA72-305E-456E-BC1E-53EB0444A5BA}" dt="2019-05-26T20:35:31.265" v="773"/>
          <ac:spMkLst>
            <pc:docMk/>
            <pc:sldMk cId="891463287" sldId="314"/>
            <ac:spMk id="20" creationId="{C4961C29-DEFF-465A-B37E-29CFCBA496AB}"/>
          </ac:spMkLst>
        </pc:spChg>
        <pc:spChg chg="mod">
          <ac:chgData name="Fairbairn, Malcolm" userId="2ee5a329-7216-4cd4-a2ce-86343dd469fb" providerId="ADAL" clId="{55E5AA72-305E-456E-BC1E-53EB0444A5BA}" dt="2019-05-26T20:35:31.265" v="773"/>
          <ac:spMkLst>
            <pc:docMk/>
            <pc:sldMk cId="891463287" sldId="314"/>
            <ac:spMk id="23" creationId="{1778C73B-4C43-414C-8457-A8CB2835C3AB}"/>
          </ac:spMkLst>
        </pc:spChg>
        <pc:spChg chg="mod">
          <ac:chgData name="Fairbairn, Malcolm" userId="2ee5a329-7216-4cd4-a2ce-86343dd469fb" providerId="ADAL" clId="{55E5AA72-305E-456E-BC1E-53EB0444A5BA}" dt="2019-05-26T20:35:31.265" v="773"/>
          <ac:spMkLst>
            <pc:docMk/>
            <pc:sldMk cId="891463287" sldId="314"/>
            <ac:spMk id="24" creationId="{EE205E78-FDF1-4F68-8841-0D31D24F3A0C}"/>
          </ac:spMkLst>
        </pc:spChg>
        <pc:spChg chg="mod">
          <ac:chgData name="Fairbairn, Malcolm" userId="2ee5a329-7216-4cd4-a2ce-86343dd469fb" providerId="ADAL" clId="{55E5AA72-305E-456E-BC1E-53EB0444A5BA}" dt="2019-05-26T20:35:31.265" v="773"/>
          <ac:spMkLst>
            <pc:docMk/>
            <pc:sldMk cId="891463287" sldId="314"/>
            <ac:spMk id="25" creationId="{AC38FF8D-D64E-4B0B-AB96-8E59D913EEF3}"/>
          </ac:spMkLst>
        </pc:spChg>
        <pc:spChg chg="mod">
          <ac:chgData name="Fairbairn, Malcolm" userId="2ee5a329-7216-4cd4-a2ce-86343dd469fb" providerId="ADAL" clId="{55E5AA72-305E-456E-BC1E-53EB0444A5BA}" dt="2019-05-26T20:35:31.265" v="773"/>
          <ac:spMkLst>
            <pc:docMk/>
            <pc:sldMk cId="891463287" sldId="314"/>
            <ac:spMk id="31" creationId="{5EC6A53D-FC84-4804-90D1-AA8BE6492550}"/>
          </ac:spMkLst>
        </pc:spChg>
        <pc:spChg chg="mod">
          <ac:chgData name="Fairbairn, Malcolm" userId="2ee5a329-7216-4cd4-a2ce-86343dd469fb" providerId="ADAL" clId="{55E5AA72-305E-456E-BC1E-53EB0444A5BA}" dt="2019-05-26T20:35:31.265" v="773"/>
          <ac:spMkLst>
            <pc:docMk/>
            <pc:sldMk cId="891463287" sldId="314"/>
            <ac:spMk id="32" creationId="{3A21093F-BB58-4964-93BE-D22914E851C2}"/>
          </ac:spMkLst>
        </pc:spChg>
        <pc:spChg chg="mod">
          <ac:chgData name="Fairbairn, Malcolm" userId="2ee5a329-7216-4cd4-a2ce-86343dd469fb" providerId="ADAL" clId="{55E5AA72-305E-456E-BC1E-53EB0444A5BA}" dt="2019-05-26T20:35:31.265" v="773"/>
          <ac:spMkLst>
            <pc:docMk/>
            <pc:sldMk cId="891463287" sldId="314"/>
            <ac:spMk id="35" creationId="{6544F799-96C8-46CB-8C92-8546824F461B}"/>
          </ac:spMkLst>
        </pc:spChg>
        <pc:spChg chg="mod">
          <ac:chgData name="Fairbairn, Malcolm" userId="2ee5a329-7216-4cd4-a2ce-86343dd469fb" providerId="ADAL" clId="{55E5AA72-305E-456E-BC1E-53EB0444A5BA}" dt="2019-05-26T20:35:31.265" v="773"/>
          <ac:spMkLst>
            <pc:docMk/>
            <pc:sldMk cId="891463287" sldId="314"/>
            <ac:spMk id="37" creationId="{F896A635-E4E5-48D5-A4F1-0F2237512B5A}"/>
          </ac:spMkLst>
        </pc:spChg>
        <pc:spChg chg="mod">
          <ac:chgData name="Fairbairn, Malcolm" userId="2ee5a329-7216-4cd4-a2ce-86343dd469fb" providerId="ADAL" clId="{55E5AA72-305E-456E-BC1E-53EB0444A5BA}" dt="2019-05-26T20:35:31.265" v="773"/>
          <ac:spMkLst>
            <pc:docMk/>
            <pc:sldMk cId="891463287" sldId="314"/>
            <ac:spMk id="41" creationId="{8E646800-DE1B-475B-87E9-3B52990F4E89}"/>
          </ac:spMkLst>
        </pc:spChg>
        <pc:spChg chg="mod">
          <ac:chgData name="Fairbairn, Malcolm" userId="2ee5a329-7216-4cd4-a2ce-86343dd469fb" providerId="ADAL" clId="{55E5AA72-305E-456E-BC1E-53EB0444A5BA}" dt="2019-05-26T20:35:31.265" v="773"/>
          <ac:spMkLst>
            <pc:docMk/>
            <pc:sldMk cId="891463287" sldId="314"/>
            <ac:spMk id="47" creationId="{63B5F64A-B1FA-4893-A07A-E76022DDD0AF}"/>
          </ac:spMkLst>
        </pc:spChg>
        <pc:spChg chg="mod">
          <ac:chgData name="Fairbairn, Malcolm" userId="2ee5a329-7216-4cd4-a2ce-86343dd469fb" providerId="ADAL" clId="{55E5AA72-305E-456E-BC1E-53EB0444A5BA}" dt="2019-05-26T20:35:31.265" v="773"/>
          <ac:spMkLst>
            <pc:docMk/>
            <pc:sldMk cId="891463287" sldId="314"/>
            <ac:spMk id="49" creationId="{151F26E7-80C0-4434-B5E8-98BCC978E4D7}"/>
          </ac:spMkLst>
        </pc:spChg>
        <pc:spChg chg="mod">
          <ac:chgData name="Fairbairn, Malcolm" userId="2ee5a329-7216-4cd4-a2ce-86343dd469fb" providerId="ADAL" clId="{55E5AA72-305E-456E-BC1E-53EB0444A5BA}" dt="2019-05-26T20:35:31.265" v="773"/>
          <ac:spMkLst>
            <pc:docMk/>
            <pc:sldMk cId="891463287" sldId="314"/>
            <ac:spMk id="50" creationId="{979DD5E7-8F31-4D71-8285-3826EA6F0975}"/>
          </ac:spMkLst>
        </pc:spChg>
        <pc:grpChg chg="mod">
          <ac:chgData name="Fairbairn, Malcolm" userId="2ee5a329-7216-4cd4-a2ce-86343dd469fb" providerId="ADAL" clId="{55E5AA72-305E-456E-BC1E-53EB0444A5BA}" dt="2019-05-26T20:35:31.265" v="773"/>
          <ac:grpSpMkLst>
            <pc:docMk/>
            <pc:sldMk cId="891463287" sldId="314"/>
            <ac:grpSpMk id="7" creationId="{8CC5B0BC-B10F-4A6B-8199-740D073AE5FD}"/>
          </ac:grpSpMkLst>
        </pc:grpChg>
        <pc:grpChg chg="mod">
          <ac:chgData name="Fairbairn, Malcolm" userId="2ee5a329-7216-4cd4-a2ce-86343dd469fb" providerId="ADAL" clId="{55E5AA72-305E-456E-BC1E-53EB0444A5BA}" dt="2019-05-26T20:35:31.265" v="773"/>
          <ac:grpSpMkLst>
            <pc:docMk/>
            <pc:sldMk cId="891463287" sldId="314"/>
            <ac:grpSpMk id="30" creationId="{E1DB6CD1-B95A-4806-9F5F-BA8F0C7635AC}"/>
          </ac:grpSpMkLst>
        </pc:grpChg>
        <pc:grpChg chg="mod">
          <ac:chgData name="Fairbairn, Malcolm" userId="2ee5a329-7216-4cd4-a2ce-86343dd469fb" providerId="ADAL" clId="{55E5AA72-305E-456E-BC1E-53EB0444A5BA}" dt="2019-05-26T20:35:31.265" v="773"/>
          <ac:grpSpMkLst>
            <pc:docMk/>
            <pc:sldMk cId="891463287" sldId="314"/>
            <ac:grpSpMk id="33" creationId="{6AC694A9-E83B-4FFE-BBC4-117C53025021}"/>
          </ac:grpSpMkLst>
        </pc:grpChg>
        <pc:grpChg chg="mod">
          <ac:chgData name="Fairbairn, Malcolm" userId="2ee5a329-7216-4cd4-a2ce-86343dd469fb" providerId="ADAL" clId="{55E5AA72-305E-456E-BC1E-53EB0444A5BA}" dt="2019-05-26T20:35:31.265" v="773"/>
          <ac:grpSpMkLst>
            <pc:docMk/>
            <pc:sldMk cId="891463287" sldId="314"/>
            <ac:grpSpMk id="34" creationId="{55FC0414-CBAD-4FBE-845A-481064349C3B}"/>
          </ac:grpSpMkLst>
        </pc:grpChg>
        <pc:grpChg chg="mod">
          <ac:chgData name="Fairbairn, Malcolm" userId="2ee5a329-7216-4cd4-a2ce-86343dd469fb" providerId="ADAL" clId="{55E5AA72-305E-456E-BC1E-53EB0444A5BA}" dt="2019-05-26T20:35:31.265" v="773"/>
          <ac:grpSpMkLst>
            <pc:docMk/>
            <pc:sldMk cId="891463287" sldId="314"/>
            <ac:grpSpMk id="43" creationId="{F21C120D-829D-442A-A29D-D24454B1025F}"/>
          </ac:grpSpMkLst>
        </pc:grpChg>
        <pc:grpChg chg="mod">
          <ac:chgData name="Fairbairn, Malcolm" userId="2ee5a329-7216-4cd4-a2ce-86343dd469fb" providerId="ADAL" clId="{55E5AA72-305E-456E-BC1E-53EB0444A5BA}" dt="2019-05-26T20:35:31.265" v="773"/>
          <ac:grpSpMkLst>
            <pc:docMk/>
            <pc:sldMk cId="891463287" sldId="314"/>
            <ac:grpSpMk id="46" creationId="{7D9BC39F-F4E4-4FB5-A0E4-2300362BDDFD}"/>
          </ac:grpSpMkLst>
        </pc:grpChg>
        <pc:picChg chg="mod">
          <ac:chgData name="Fairbairn, Malcolm" userId="2ee5a329-7216-4cd4-a2ce-86343dd469fb" providerId="ADAL" clId="{55E5AA72-305E-456E-BC1E-53EB0444A5BA}" dt="2019-05-26T20:35:31.265" v="773"/>
          <ac:picMkLst>
            <pc:docMk/>
            <pc:sldMk cId="891463287" sldId="314"/>
            <ac:picMk id="44" creationId="{692FE42F-29C7-423A-8F63-66C7C0F4DC59}"/>
          </ac:picMkLst>
        </pc:picChg>
        <pc:cxnChg chg="mod">
          <ac:chgData name="Fairbairn, Malcolm" userId="2ee5a329-7216-4cd4-a2ce-86343dd469fb" providerId="ADAL" clId="{55E5AA72-305E-456E-BC1E-53EB0444A5BA}" dt="2019-05-26T20:35:31.265" v="773"/>
          <ac:cxnSpMkLst>
            <pc:docMk/>
            <pc:sldMk cId="891463287" sldId="314"/>
            <ac:cxnSpMk id="36" creationId="{627067CC-36C6-4ADF-8747-4C8D78045BA7}"/>
          </ac:cxnSpMkLst>
        </pc:cxnChg>
        <pc:cxnChg chg="mod">
          <ac:chgData name="Fairbairn, Malcolm" userId="2ee5a329-7216-4cd4-a2ce-86343dd469fb" providerId="ADAL" clId="{55E5AA72-305E-456E-BC1E-53EB0444A5BA}" dt="2019-05-26T20:35:31.265" v="773"/>
          <ac:cxnSpMkLst>
            <pc:docMk/>
            <pc:sldMk cId="891463287" sldId="314"/>
            <ac:cxnSpMk id="38" creationId="{75C7827F-3B42-425A-838F-308FAEEEECBC}"/>
          </ac:cxnSpMkLst>
        </pc:cxnChg>
        <pc:cxnChg chg="mod">
          <ac:chgData name="Fairbairn, Malcolm" userId="2ee5a329-7216-4cd4-a2ce-86343dd469fb" providerId="ADAL" clId="{55E5AA72-305E-456E-BC1E-53EB0444A5BA}" dt="2019-05-26T20:35:31.265" v="773"/>
          <ac:cxnSpMkLst>
            <pc:docMk/>
            <pc:sldMk cId="891463287" sldId="314"/>
            <ac:cxnSpMk id="42" creationId="{A2438EA2-E2B2-41A1-A8A6-2E65943CD5AB}"/>
          </ac:cxnSpMkLst>
        </pc:cxnChg>
      </pc:sldChg>
      <pc:sldChg chg="delSp modSp delAnim modAnim">
        <pc:chgData name="Fairbairn, Malcolm" userId="2ee5a329-7216-4cd4-a2ce-86343dd469fb" providerId="ADAL" clId="{55E5AA72-305E-456E-BC1E-53EB0444A5BA}" dt="2019-05-26T20:35:31.265" v="773"/>
        <pc:sldMkLst>
          <pc:docMk/>
          <pc:sldMk cId="3218916624" sldId="315"/>
        </pc:sldMkLst>
        <pc:spChg chg="mod">
          <ac:chgData name="Fairbairn, Malcolm" userId="2ee5a329-7216-4cd4-a2ce-86343dd469fb" providerId="ADAL" clId="{55E5AA72-305E-456E-BC1E-53EB0444A5BA}" dt="2019-05-26T20:35:31.265" v="773"/>
          <ac:spMkLst>
            <pc:docMk/>
            <pc:sldMk cId="3218916624" sldId="315"/>
            <ac:spMk id="9" creationId="{06D9E381-63FC-4767-BC82-F6A6FD968DA2}"/>
          </ac:spMkLst>
        </pc:spChg>
        <pc:spChg chg="mod">
          <ac:chgData name="Fairbairn, Malcolm" userId="2ee5a329-7216-4cd4-a2ce-86343dd469fb" providerId="ADAL" clId="{55E5AA72-305E-456E-BC1E-53EB0444A5BA}" dt="2019-05-26T20:35:31.265" v="773"/>
          <ac:spMkLst>
            <pc:docMk/>
            <pc:sldMk cId="3218916624" sldId="315"/>
            <ac:spMk id="10" creationId="{0AEB0AFF-5835-4F46-8B71-23A585EDB7C3}"/>
          </ac:spMkLst>
        </pc:spChg>
        <pc:spChg chg="mod">
          <ac:chgData name="Fairbairn, Malcolm" userId="2ee5a329-7216-4cd4-a2ce-86343dd469fb" providerId="ADAL" clId="{55E5AA72-305E-456E-BC1E-53EB0444A5BA}" dt="2019-05-26T20:35:31.265" v="773"/>
          <ac:spMkLst>
            <pc:docMk/>
            <pc:sldMk cId="3218916624" sldId="315"/>
            <ac:spMk id="11" creationId="{E21ACA0E-9989-4297-9C0A-430A5B387BE2}"/>
          </ac:spMkLst>
        </pc:spChg>
        <pc:spChg chg="mod">
          <ac:chgData name="Fairbairn, Malcolm" userId="2ee5a329-7216-4cd4-a2ce-86343dd469fb" providerId="ADAL" clId="{55E5AA72-305E-456E-BC1E-53EB0444A5BA}" dt="2019-05-26T20:35:31.265" v="773"/>
          <ac:spMkLst>
            <pc:docMk/>
            <pc:sldMk cId="3218916624" sldId="315"/>
            <ac:spMk id="12" creationId="{97105777-8002-4F35-A805-9C99FC2D8CA3}"/>
          </ac:spMkLst>
        </pc:spChg>
        <pc:spChg chg="mod">
          <ac:chgData name="Fairbairn, Malcolm" userId="2ee5a329-7216-4cd4-a2ce-86343dd469fb" providerId="ADAL" clId="{55E5AA72-305E-456E-BC1E-53EB0444A5BA}" dt="2019-05-26T20:35:31.265" v="773"/>
          <ac:spMkLst>
            <pc:docMk/>
            <pc:sldMk cId="3218916624" sldId="315"/>
            <ac:spMk id="13" creationId="{845A285B-87C6-496D-BC84-2EDFEB55B790}"/>
          </ac:spMkLst>
        </pc:spChg>
        <pc:spChg chg="mod">
          <ac:chgData name="Fairbairn, Malcolm" userId="2ee5a329-7216-4cd4-a2ce-86343dd469fb" providerId="ADAL" clId="{55E5AA72-305E-456E-BC1E-53EB0444A5BA}" dt="2019-05-26T20:35:31.265" v="773"/>
          <ac:spMkLst>
            <pc:docMk/>
            <pc:sldMk cId="3218916624" sldId="315"/>
            <ac:spMk id="69" creationId="{8915874D-B5AA-4618-B39A-A0219FA21309}"/>
          </ac:spMkLst>
        </pc:spChg>
        <pc:spChg chg="mod">
          <ac:chgData name="Fairbairn, Malcolm" userId="2ee5a329-7216-4cd4-a2ce-86343dd469fb" providerId="ADAL" clId="{55E5AA72-305E-456E-BC1E-53EB0444A5BA}" dt="2019-05-26T20:35:31.265" v="773"/>
          <ac:spMkLst>
            <pc:docMk/>
            <pc:sldMk cId="3218916624" sldId="315"/>
            <ac:spMk id="70" creationId="{EA5F646D-47AA-4705-AE36-BAC6632EF0EA}"/>
          </ac:spMkLst>
        </pc:spChg>
        <pc:spChg chg="mod">
          <ac:chgData name="Fairbairn, Malcolm" userId="2ee5a329-7216-4cd4-a2ce-86343dd469fb" providerId="ADAL" clId="{55E5AA72-305E-456E-BC1E-53EB0444A5BA}" dt="2019-05-26T20:35:31.265" v="773"/>
          <ac:spMkLst>
            <pc:docMk/>
            <pc:sldMk cId="3218916624" sldId="315"/>
            <ac:spMk id="71" creationId="{3F2BD2FF-E19F-4ECB-AC17-189975AAE44E}"/>
          </ac:spMkLst>
        </pc:spChg>
        <pc:spChg chg="mod">
          <ac:chgData name="Fairbairn, Malcolm" userId="2ee5a329-7216-4cd4-a2ce-86343dd469fb" providerId="ADAL" clId="{55E5AA72-305E-456E-BC1E-53EB0444A5BA}" dt="2019-05-26T20:35:31.265" v="773"/>
          <ac:spMkLst>
            <pc:docMk/>
            <pc:sldMk cId="3218916624" sldId="315"/>
            <ac:spMk id="72" creationId="{83F97336-6EB2-4FD2-B420-8813D61C974D}"/>
          </ac:spMkLst>
        </pc:spChg>
        <pc:spChg chg="del mod">
          <ac:chgData name="Fairbairn, Malcolm" userId="2ee5a329-7216-4cd4-a2ce-86343dd469fb" providerId="ADAL" clId="{55E5AA72-305E-456E-BC1E-53EB0444A5BA}" dt="2019-05-26T19:11:26.202" v="261" actId="478"/>
          <ac:spMkLst>
            <pc:docMk/>
            <pc:sldMk cId="3218916624" sldId="315"/>
            <ac:spMk id="77" creationId="{8602E08A-C5F8-4A97-A5E1-B04B2C2E614E}"/>
          </ac:spMkLst>
        </pc:spChg>
        <pc:spChg chg="mod">
          <ac:chgData name="Fairbairn, Malcolm" userId="2ee5a329-7216-4cd4-a2ce-86343dd469fb" providerId="ADAL" clId="{55E5AA72-305E-456E-BC1E-53EB0444A5BA}" dt="2019-05-26T20:35:31.265" v="773"/>
          <ac:spMkLst>
            <pc:docMk/>
            <pc:sldMk cId="3218916624" sldId="315"/>
            <ac:spMk id="80" creationId="{D3E811B0-3829-4F7C-8664-C98BFCE476C9}"/>
          </ac:spMkLst>
        </pc:spChg>
        <pc:spChg chg="mod">
          <ac:chgData name="Fairbairn, Malcolm" userId="2ee5a329-7216-4cd4-a2ce-86343dd469fb" providerId="ADAL" clId="{55E5AA72-305E-456E-BC1E-53EB0444A5BA}" dt="2019-05-26T20:35:31.265" v="773"/>
          <ac:spMkLst>
            <pc:docMk/>
            <pc:sldMk cId="3218916624" sldId="315"/>
            <ac:spMk id="81" creationId="{4BA86E9C-95E4-4FC4-A37F-631EEE923AE6}"/>
          </ac:spMkLst>
        </pc:spChg>
        <pc:spChg chg="mod">
          <ac:chgData name="Fairbairn, Malcolm" userId="2ee5a329-7216-4cd4-a2ce-86343dd469fb" providerId="ADAL" clId="{55E5AA72-305E-456E-BC1E-53EB0444A5BA}" dt="2019-05-26T20:35:31.265" v="773"/>
          <ac:spMkLst>
            <pc:docMk/>
            <pc:sldMk cId="3218916624" sldId="315"/>
            <ac:spMk id="82" creationId="{3D38586E-DD5D-4052-9E9C-7CF9F897146D}"/>
          </ac:spMkLst>
        </pc:spChg>
        <pc:spChg chg="mod">
          <ac:chgData name="Fairbairn, Malcolm" userId="2ee5a329-7216-4cd4-a2ce-86343dd469fb" providerId="ADAL" clId="{55E5AA72-305E-456E-BC1E-53EB0444A5BA}" dt="2019-05-26T20:35:31.265" v="773"/>
          <ac:spMkLst>
            <pc:docMk/>
            <pc:sldMk cId="3218916624" sldId="315"/>
            <ac:spMk id="85" creationId="{96707B9F-E30D-4980-ACAF-4C3AC3C8108B}"/>
          </ac:spMkLst>
        </pc:spChg>
        <pc:spChg chg="mod">
          <ac:chgData name="Fairbairn, Malcolm" userId="2ee5a329-7216-4cd4-a2ce-86343dd469fb" providerId="ADAL" clId="{55E5AA72-305E-456E-BC1E-53EB0444A5BA}" dt="2019-05-26T20:35:31.265" v="773"/>
          <ac:spMkLst>
            <pc:docMk/>
            <pc:sldMk cId="3218916624" sldId="315"/>
            <ac:spMk id="89" creationId="{3315617B-E508-4205-9726-F3CEA885E01A}"/>
          </ac:spMkLst>
        </pc:spChg>
        <pc:spChg chg="mod">
          <ac:chgData name="Fairbairn, Malcolm" userId="2ee5a329-7216-4cd4-a2ce-86343dd469fb" providerId="ADAL" clId="{55E5AA72-305E-456E-BC1E-53EB0444A5BA}" dt="2019-05-26T20:35:31.265" v="773"/>
          <ac:spMkLst>
            <pc:docMk/>
            <pc:sldMk cId="3218916624" sldId="315"/>
            <ac:spMk id="91" creationId="{0D9237CE-3FBA-4B49-A360-FC770A90EDF6}"/>
          </ac:spMkLst>
        </pc:spChg>
        <pc:grpChg chg="mod">
          <ac:chgData name="Fairbairn, Malcolm" userId="2ee5a329-7216-4cd4-a2ce-86343dd469fb" providerId="ADAL" clId="{55E5AA72-305E-456E-BC1E-53EB0444A5BA}" dt="2019-05-26T20:35:31.265" v="773"/>
          <ac:grpSpMkLst>
            <pc:docMk/>
            <pc:sldMk cId="3218916624" sldId="315"/>
            <ac:grpSpMk id="5" creationId="{51564E71-135B-4385-9EE0-C5A85B4DEE4A}"/>
          </ac:grpSpMkLst>
        </pc:grpChg>
        <pc:grpChg chg="mod">
          <ac:chgData name="Fairbairn, Malcolm" userId="2ee5a329-7216-4cd4-a2ce-86343dd469fb" providerId="ADAL" clId="{55E5AA72-305E-456E-BC1E-53EB0444A5BA}" dt="2019-05-26T20:35:31.265" v="773"/>
          <ac:grpSpMkLst>
            <pc:docMk/>
            <pc:sldMk cId="3218916624" sldId="315"/>
            <ac:grpSpMk id="68" creationId="{F6993170-9E8B-43E2-8E2B-10094EA0B2AE}"/>
          </ac:grpSpMkLst>
        </pc:grpChg>
        <pc:grpChg chg="mod">
          <ac:chgData name="Fairbairn, Malcolm" userId="2ee5a329-7216-4cd4-a2ce-86343dd469fb" providerId="ADAL" clId="{55E5AA72-305E-456E-BC1E-53EB0444A5BA}" dt="2019-05-26T20:35:31.265" v="773"/>
          <ac:grpSpMkLst>
            <pc:docMk/>
            <pc:sldMk cId="3218916624" sldId="315"/>
            <ac:grpSpMk id="78" creationId="{52959A71-F71E-4EC4-B756-BB5EDB7C0B9F}"/>
          </ac:grpSpMkLst>
        </pc:grpChg>
        <pc:grpChg chg="mod">
          <ac:chgData name="Fairbairn, Malcolm" userId="2ee5a329-7216-4cd4-a2ce-86343dd469fb" providerId="ADAL" clId="{55E5AA72-305E-456E-BC1E-53EB0444A5BA}" dt="2019-05-26T20:35:31.265" v="773"/>
          <ac:grpSpMkLst>
            <pc:docMk/>
            <pc:sldMk cId="3218916624" sldId="315"/>
            <ac:grpSpMk id="83" creationId="{2D754A96-D98A-423D-9F9D-D6B83ACD4679}"/>
          </ac:grpSpMkLst>
        </pc:grpChg>
        <pc:grpChg chg="mod">
          <ac:chgData name="Fairbairn, Malcolm" userId="2ee5a329-7216-4cd4-a2ce-86343dd469fb" providerId="ADAL" clId="{55E5AA72-305E-456E-BC1E-53EB0444A5BA}" dt="2019-05-26T20:35:31.265" v="773"/>
          <ac:grpSpMkLst>
            <pc:docMk/>
            <pc:sldMk cId="3218916624" sldId="315"/>
            <ac:grpSpMk id="84" creationId="{9F14E7F7-0CA2-4C82-90B7-2503CDA6D463}"/>
          </ac:grpSpMkLst>
        </pc:grpChg>
        <pc:cxnChg chg="mod">
          <ac:chgData name="Fairbairn, Malcolm" userId="2ee5a329-7216-4cd4-a2ce-86343dd469fb" providerId="ADAL" clId="{55E5AA72-305E-456E-BC1E-53EB0444A5BA}" dt="2019-05-26T20:35:31.265" v="773"/>
          <ac:cxnSpMkLst>
            <pc:docMk/>
            <pc:sldMk cId="3218916624" sldId="315"/>
            <ac:cxnSpMk id="86" creationId="{AE37336A-4234-4F6F-8A1E-77EEB833DA08}"/>
          </ac:cxnSpMkLst>
        </pc:cxnChg>
      </pc:sldChg>
      <pc:sldChg chg="modSp modAnim">
        <pc:chgData name="Fairbairn, Malcolm" userId="2ee5a329-7216-4cd4-a2ce-86343dd469fb" providerId="ADAL" clId="{55E5AA72-305E-456E-BC1E-53EB0444A5BA}" dt="2019-05-26T20:35:31.265" v="773"/>
        <pc:sldMkLst>
          <pc:docMk/>
          <pc:sldMk cId="2007239942" sldId="316"/>
        </pc:sldMkLst>
        <pc:spChg chg="mod">
          <ac:chgData name="Fairbairn, Malcolm" userId="2ee5a329-7216-4cd4-a2ce-86343dd469fb" providerId="ADAL" clId="{55E5AA72-305E-456E-BC1E-53EB0444A5BA}" dt="2019-05-26T20:35:31.265" v="773"/>
          <ac:spMkLst>
            <pc:docMk/>
            <pc:sldMk cId="2007239942" sldId="316"/>
            <ac:spMk id="27" creationId="{12290C04-EF61-4E1A-BE02-AFF2A11AE866}"/>
          </ac:spMkLst>
        </pc:spChg>
        <pc:spChg chg="mod">
          <ac:chgData name="Fairbairn, Malcolm" userId="2ee5a329-7216-4cd4-a2ce-86343dd469fb" providerId="ADAL" clId="{55E5AA72-305E-456E-BC1E-53EB0444A5BA}" dt="2019-05-26T20:35:31.265" v="773"/>
          <ac:spMkLst>
            <pc:docMk/>
            <pc:sldMk cId="2007239942" sldId="316"/>
            <ac:spMk id="58" creationId="{E1157F1B-716B-4688-AF2B-B8381201DED2}"/>
          </ac:spMkLst>
        </pc:spChg>
        <pc:spChg chg="mod">
          <ac:chgData name="Fairbairn, Malcolm" userId="2ee5a329-7216-4cd4-a2ce-86343dd469fb" providerId="ADAL" clId="{55E5AA72-305E-456E-BC1E-53EB0444A5BA}" dt="2019-05-26T20:35:31.265" v="773"/>
          <ac:spMkLst>
            <pc:docMk/>
            <pc:sldMk cId="2007239942" sldId="316"/>
            <ac:spMk id="59" creationId="{90AADC83-1F6D-474E-9430-1957FB2097AE}"/>
          </ac:spMkLst>
        </pc:spChg>
        <pc:spChg chg="mod">
          <ac:chgData name="Fairbairn, Malcolm" userId="2ee5a329-7216-4cd4-a2ce-86343dd469fb" providerId="ADAL" clId="{55E5AA72-305E-456E-BC1E-53EB0444A5BA}" dt="2019-05-26T20:35:31.265" v="773"/>
          <ac:spMkLst>
            <pc:docMk/>
            <pc:sldMk cId="2007239942" sldId="316"/>
            <ac:spMk id="60" creationId="{8F906116-D662-4C8E-B63B-D783CA958309}"/>
          </ac:spMkLst>
        </pc:spChg>
        <pc:spChg chg="mod">
          <ac:chgData name="Fairbairn, Malcolm" userId="2ee5a329-7216-4cd4-a2ce-86343dd469fb" providerId="ADAL" clId="{55E5AA72-305E-456E-BC1E-53EB0444A5BA}" dt="2019-05-26T20:35:31.265" v="773"/>
          <ac:spMkLst>
            <pc:docMk/>
            <pc:sldMk cId="2007239942" sldId="316"/>
            <ac:spMk id="62" creationId="{6D4B6467-8CF8-467C-8B63-7A3A6EE011F3}"/>
          </ac:spMkLst>
        </pc:spChg>
        <pc:spChg chg="mod">
          <ac:chgData name="Fairbairn, Malcolm" userId="2ee5a329-7216-4cd4-a2ce-86343dd469fb" providerId="ADAL" clId="{55E5AA72-305E-456E-BC1E-53EB0444A5BA}" dt="2019-05-26T20:35:31.265" v="773"/>
          <ac:spMkLst>
            <pc:docMk/>
            <pc:sldMk cId="2007239942" sldId="316"/>
            <ac:spMk id="63" creationId="{D8CC3231-EA19-4455-94CA-277DB75ACD20}"/>
          </ac:spMkLst>
        </pc:spChg>
        <pc:spChg chg="mod">
          <ac:chgData name="Fairbairn, Malcolm" userId="2ee5a329-7216-4cd4-a2ce-86343dd469fb" providerId="ADAL" clId="{55E5AA72-305E-456E-BC1E-53EB0444A5BA}" dt="2019-05-26T20:35:31.265" v="773"/>
          <ac:spMkLst>
            <pc:docMk/>
            <pc:sldMk cId="2007239942" sldId="316"/>
            <ac:spMk id="64" creationId="{B34426DE-FAEB-4DAC-A637-4652D593C3AC}"/>
          </ac:spMkLst>
        </pc:spChg>
        <pc:spChg chg="mod">
          <ac:chgData name="Fairbairn, Malcolm" userId="2ee5a329-7216-4cd4-a2ce-86343dd469fb" providerId="ADAL" clId="{55E5AA72-305E-456E-BC1E-53EB0444A5BA}" dt="2019-05-26T20:35:31.265" v="773"/>
          <ac:spMkLst>
            <pc:docMk/>
            <pc:sldMk cId="2007239942" sldId="316"/>
            <ac:spMk id="65" creationId="{F2BE42AC-FD6A-45E4-A529-D2DEC922CE2C}"/>
          </ac:spMkLst>
        </pc:spChg>
        <pc:spChg chg="mod">
          <ac:chgData name="Fairbairn, Malcolm" userId="2ee5a329-7216-4cd4-a2ce-86343dd469fb" providerId="ADAL" clId="{55E5AA72-305E-456E-BC1E-53EB0444A5BA}" dt="2019-05-26T20:35:31.265" v="773"/>
          <ac:spMkLst>
            <pc:docMk/>
            <pc:sldMk cId="2007239942" sldId="316"/>
            <ac:spMk id="66" creationId="{0CA5A05A-454C-4778-8BE5-8E3F52160DF5}"/>
          </ac:spMkLst>
        </pc:spChg>
        <pc:spChg chg="mod">
          <ac:chgData name="Fairbairn, Malcolm" userId="2ee5a329-7216-4cd4-a2ce-86343dd469fb" providerId="ADAL" clId="{55E5AA72-305E-456E-BC1E-53EB0444A5BA}" dt="2019-05-26T20:35:31.265" v="773"/>
          <ac:spMkLst>
            <pc:docMk/>
            <pc:sldMk cId="2007239942" sldId="316"/>
            <ac:spMk id="170" creationId="{B3E7237F-6A20-4184-B352-0963C0606DCD}"/>
          </ac:spMkLst>
        </pc:spChg>
        <pc:spChg chg="mod">
          <ac:chgData name="Fairbairn, Malcolm" userId="2ee5a329-7216-4cd4-a2ce-86343dd469fb" providerId="ADAL" clId="{55E5AA72-305E-456E-BC1E-53EB0444A5BA}" dt="2019-05-26T20:35:31.265" v="773"/>
          <ac:spMkLst>
            <pc:docMk/>
            <pc:sldMk cId="2007239942" sldId="316"/>
            <ac:spMk id="171" creationId="{139BFEC7-A203-407D-9E1E-3745E20CD449}"/>
          </ac:spMkLst>
        </pc:spChg>
        <pc:spChg chg="mod">
          <ac:chgData name="Fairbairn, Malcolm" userId="2ee5a329-7216-4cd4-a2ce-86343dd469fb" providerId="ADAL" clId="{55E5AA72-305E-456E-BC1E-53EB0444A5BA}" dt="2019-05-26T20:35:31.265" v="773"/>
          <ac:spMkLst>
            <pc:docMk/>
            <pc:sldMk cId="2007239942" sldId="316"/>
            <ac:spMk id="172" creationId="{D22C0A6A-864A-4ADC-8106-D662C333A371}"/>
          </ac:spMkLst>
        </pc:spChg>
        <pc:spChg chg="mod">
          <ac:chgData name="Fairbairn, Malcolm" userId="2ee5a329-7216-4cd4-a2ce-86343dd469fb" providerId="ADAL" clId="{55E5AA72-305E-456E-BC1E-53EB0444A5BA}" dt="2019-05-26T20:35:31.265" v="773"/>
          <ac:spMkLst>
            <pc:docMk/>
            <pc:sldMk cId="2007239942" sldId="316"/>
            <ac:spMk id="196" creationId="{3FA6C22B-B54D-4680-87EC-B9E061AA8363}"/>
          </ac:spMkLst>
        </pc:spChg>
        <pc:spChg chg="mod">
          <ac:chgData name="Fairbairn, Malcolm" userId="2ee5a329-7216-4cd4-a2ce-86343dd469fb" providerId="ADAL" clId="{55E5AA72-305E-456E-BC1E-53EB0444A5BA}" dt="2019-05-26T20:35:31.265" v="773"/>
          <ac:spMkLst>
            <pc:docMk/>
            <pc:sldMk cId="2007239942" sldId="316"/>
            <ac:spMk id="208" creationId="{EACD4A6A-5ADC-4149-9429-455BD4F7083C}"/>
          </ac:spMkLst>
        </pc:spChg>
        <pc:grpChg chg="mod">
          <ac:chgData name="Fairbairn, Malcolm" userId="2ee5a329-7216-4cd4-a2ce-86343dd469fb" providerId="ADAL" clId="{55E5AA72-305E-456E-BC1E-53EB0444A5BA}" dt="2019-05-26T20:35:31.265" v="773"/>
          <ac:grpSpMkLst>
            <pc:docMk/>
            <pc:sldMk cId="2007239942" sldId="316"/>
            <ac:grpSpMk id="56" creationId="{3E61BB71-6DE8-48DF-8CC8-C53F081817B8}"/>
          </ac:grpSpMkLst>
        </pc:grpChg>
        <pc:grpChg chg="mod">
          <ac:chgData name="Fairbairn, Malcolm" userId="2ee5a329-7216-4cd4-a2ce-86343dd469fb" providerId="ADAL" clId="{55E5AA72-305E-456E-BC1E-53EB0444A5BA}" dt="2019-05-26T20:35:31.265" v="773"/>
          <ac:grpSpMkLst>
            <pc:docMk/>
            <pc:sldMk cId="2007239942" sldId="316"/>
            <ac:grpSpMk id="57" creationId="{3C6FD2BC-84BF-4468-A65C-F366E57107F5}"/>
          </ac:grpSpMkLst>
        </pc:grpChg>
        <pc:grpChg chg="mod">
          <ac:chgData name="Fairbairn, Malcolm" userId="2ee5a329-7216-4cd4-a2ce-86343dd469fb" providerId="ADAL" clId="{55E5AA72-305E-456E-BC1E-53EB0444A5BA}" dt="2019-05-26T20:35:31.265" v="773"/>
          <ac:grpSpMkLst>
            <pc:docMk/>
            <pc:sldMk cId="2007239942" sldId="316"/>
            <ac:grpSpMk id="173" creationId="{E95782FE-40F9-424A-8206-EE0F18C25FD6}"/>
          </ac:grpSpMkLst>
        </pc:grpChg>
        <pc:grpChg chg="mod">
          <ac:chgData name="Fairbairn, Malcolm" userId="2ee5a329-7216-4cd4-a2ce-86343dd469fb" providerId="ADAL" clId="{55E5AA72-305E-456E-BC1E-53EB0444A5BA}" dt="2019-05-26T20:35:31.265" v="773"/>
          <ac:grpSpMkLst>
            <pc:docMk/>
            <pc:sldMk cId="2007239942" sldId="316"/>
            <ac:grpSpMk id="197" creationId="{A877675C-BA54-40D2-8465-E84F39637403}"/>
          </ac:grpSpMkLst>
        </pc:grpChg>
        <pc:grpChg chg="mod">
          <ac:chgData name="Fairbairn, Malcolm" userId="2ee5a329-7216-4cd4-a2ce-86343dd469fb" providerId="ADAL" clId="{55E5AA72-305E-456E-BC1E-53EB0444A5BA}" dt="2019-05-26T20:35:31.265" v="773"/>
          <ac:grpSpMkLst>
            <pc:docMk/>
            <pc:sldMk cId="2007239942" sldId="316"/>
            <ac:grpSpMk id="200" creationId="{8A86DA39-C6C1-4F74-B2EE-F32388F4328C}"/>
          </ac:grpSpMkLst>
        </pc:grpChg>
      </pc:sldChg>
      <pc:sldChg chg="add del">
        <pc:chgData name="Fairbairn, Malcolm" userId="2ee5a329-7216-4cd4-a2ce-86343dd469fb" providerId="ADAL" clId="{55E5AA72-305E-456E-BC1E-53EB0444A5BA}" dt="2019-05-26T18:41:05.938" v="7"/>
        <pc:sldMkLst>
          <pc:docMk/>
          <pc:sldMk cId="2153611106" sldId="317"/>
        </pc:sldMkLst>
      </pc:sldChg>
      <pc:sldChg chg="addSp delSp modSp delAnim">
        <pc:chgData name="Fairbairn, Malcolm" userId="2ee5a329-7216-4cd4-a2ce-86343dd469fb" providerId="ADAL" clId="{55E5AA72-305E-456E-BC1E-53EB0444A5BA}" dt="2019-05-26T20:40:57.939" v="903" actId="20577"/>
        <pc:sldMkLst>
          <pc:docMk/>
          <pc:sldMk cId="3671216141" sldId="317"/>
        </pc:sldMkLst>
        <pc:spChg chg="mod">
          <ac:chgData name="Fairbairn, Malcolm" userId="2ee5a329-7216-4cd4-a2ce-86343dd469fb" providerId="ADAL" clId="{55E5AA72-305E-456E-BC1E-53EB0444A5BA}" dt="2019-05-26T20:35:31.265" v="773"/>
          <ac:spMkLst>
            <pc:docMk/>
            <pc:sldMk cId="3671216141" sldId="317"/>
            <ac:spMk id="15" creationId="{DC74E60E-6D52-4D03-908C-26CA21C3B8CA}"/>
          </ac:spMkLst>
        </pc:spChg>
        <pc:spChg chg="mod">
          <ac:chgData name="Fairbairn, Malcolm" userId="2ee5a329-7216-4cd4-a2ce-86343dd469fb" providerId="ADAL" clId="{55E5AA72-305E-456E-BC1E-53EB0444A5BA}" dt="2019-05-26T20:35:31.265" v="773"/>
          <ac:spMkLst>
            <pc:docMk/>
            <pc:sldMk cId="3671216141" sldId="317"/>
            <ac:spMk id="16" creationId="{307F263A-52C1-4DD0-9B1A-DEA337F1D983}"/>
          </ac:spMkLst>
        </pc:spChg>
        <pc:spChg chg="del mod">
          <ac:chgData name="Fairbairn, Malcolm" userId="2ee5a329-7216-4cd4-a2ce-86343dd469fb" providerId="ADAL" clId="{55E5AA72-305E-456E-BC1E-53EB0444A5BA}" dt="2019-05-26T18:44:39.061" v="15" actId="478"/>
          <ac:spMkLst>
            <pc:docMk/>
            <pc:sldMk cId="3671216141" sldId="317"/>
            <ac:spMk id="17" creationId="{7CBC044A-879D-49DF-8C88-38B51FCD06C4}"/>
          </ac:spMkLst>
        </pc:spChg>
        <pc:spChg chg="add mod">
          <ac:chgData name="Fairbairn, Malcolm" userId="2ee5a329-7216-4cd4-a2ce-86343dd469fb" providerId="ADAL" clId="{55E5AA72-305E-456E-BC1E-53EB0444A5BA}" dt="2019-05-26T20:40:57.939" v="903" actId="20577"/>
          <ac:spMkLst>
            <pc:docMk/>
            <pc:sldMk cId="3671216141" sldId="317"/>
            <ac:spMk id="20" creationId="{1831A7CA-6922-48F2-AF2A-37B40AD3AAA4}"/>
          </ac:spMkLst>
        </pc:spChg>
        <pc:spChg chg="del mod">
          <ac:chgData name="Fairbairn, Malcolm" userId="2ee5a329-7216-4cd4-a2ce-86343dd469fb" providerId="ADAL" clId="{55E5AA72-305E-456E-BC1E-53EB0444A5BA}" dt="2019-05-26T18:44:50.496" v="20" actId="478"/>
          <ac:spMkLst>
            <pc:docMk/>
            <pc:sldMk cId="3671216141" sldId="317"/>
            <ac:spMk id="24" creationId="{6C1A80D2-DEB7-4771-B102-CE9BC2A8AE6E}"/>
          </ac:spMkLst>
        </pc:spChg>
        <pc:spChg chg="del mod">
          <ac:chgData name="Fairbairn, Malcolm" userId="2ee5a329-7216-4cd4-a2ce-86343dd469fb" providerId="ADAL" clId="{55E5AA72-305E-456E-BC1E-53EB0444A5BA}" dt="2019-05-26T18:44:56.034" v="22" actId="478"/>
          <ac:spMkLst>
            <pc:docMk/>
            <pc:sldMk cId="3671216141" sldId="317"/>
            <ac:spMk id="25" creationId="{1532E6E6-AFF5-456B-80B8-6883D60304AE}"/>
          </ac:spMkLst>
        </pc:spChg>
        <pc:picChg chg="add del mod">
          <ac:chgData name="Fairbairn, Malcolm" userId="2ee5a329-7216-4cd4-a2ce-86343dd469fb" providerId="ADAL" clId="{55E5AA72-305E-456E-BC1E-53EB0444A5BA}" dt="2019-05-26T19:08:09.004" v="152" actId="478"/>
          <ac:picMkLst>
            <pc:docMk/>
            <pc:sldMk cId="3671216141" sldId="317"/>
            <ac:picMk id="2" creationId="{5571E56B-7047-4FCC-843D-937781B21291}"/>
          </ac:picMkLst>
        </pc:picChg>
        <pc:picChg chg="add mod">
          <ac:chgData name="Fairbairn, Malcolm" userId="2ee5a329-7216-4cd4-a2ce-86343dd469fb" providerId="ADAL" clId="{55E5AA72-305E-456E-BC1E-53EB0444A5BA}" dt="2019-05-26T20:35:31.265" v="773"/>
          <ac:picMkLst>
            <pc:docMk/>
            <pc:sldMk cId="3671216141" sldId="317"/>
            <ac:picMk id="3" creationId="{EC554414-CD5D-488B-9605-4568EE853383}"/>
          </ac:picMkLst>
        </pc:picChg>
        <pc:picChg chg="add mod">
          <ac:chgData name="Fairbairn, Malcolm" userId="2ee5a329-7216-4cd4-a2ce-86343dd469fb" providerId="ADAL" clId="{55E5AA72-305E-456E-BC1E-53EB0444A5BA}" dt="2019-05-26T20:35:31.265" v="773"/>
          <ac:picMkLst>
            <pc:docMk/>
            <pc:sldMk cId="3671216141" sldId="317"/>
            <ac:picMk id="4" creationId="{DC7D9E82-A406-430A-86A9-86229C3F73EF}"/>
          </ac:picMkLst>
        </pc:picChg>
        <pc:picChg chg="del">
          <ac:chgData name="Fairbairn, Malcolm" userId="2ee5a329-7216-4cd4-a2ce-86343dd469fb" providerId="ADAL" clId="{55E5AA72-305E-456E-BC1E-53EB0444A5BA}" dt="2019-05-26T18:44:42.683" v="17" actId="478"/>
          <ac:picMkLst>
            <pc:docMk/>
            <pc:sldMk cId="3671216141" sldId="317"/>
            <ac:picMk id="5" creationId="{60D125B7-1B04-4EDE-9522-1ECED66870B6}"/>
          </ac:picMkLst>
        </pc:picChg>
        <pc:picChg chg="del">
          <ac:chgData name="Fairbairn, Malcolm" userId="2ee5a329-7216-4cd4-a2ce-86343dd469fb" providerId="ADAL" clId="{55E5AA72-305E-456E-BC1E-53EB0444A5BA}" dt="2019-05-26T18:44:41.061" v="16" actId="478"/>
          <ac:picMkLst>
            <pc:docMk/>
            <pc:sldMk cId="3671216141" sldId="317"/>
            <ac:picMk id="6" creationId="{0596DBFF-757B-4E33-A783-539870846EEF}"/>
          </ac:picMkLst>
        </pc:picChg>
        <pc:picChg chg="del">
          <ac:chgData name="Fairbairn, Malcolm" userId="2ee5a329-7216-4cd4-a2ce-86343dd469fb" providerId="ADAL" clId="{55E5AA72-305E-456E-BC1E-53EB0444A5BA}" dt="2019-05-26T18:44:35.505" v="13" actId="478"/>
          <ac:picMkLst>
            <pc:docMk/>
            <pc:sldMk cId="3671216141" sldId="317"/>
            <ac:picMk id="7" creationId="{4AA8103A-BB29-4BCD-8692-AE739810082B}"/>
          </ac:picMkLst>
        </pc:picChg>
        <pc:picChg chg="del">
          <ac:chgData name="Fairbairn, Malcolm" userId="2ee5a329-7216-4cd4-a2ce-86343dd469fb" providerId="ADAL" clId="{55E5AA72-305E-456E-BC1E-53EB0444A5BA}" dt="2019-05-26T18:44:33.753" v="12" actId="478"/>
          <ac:picMkLst>
            <pc:docMk/>
            <pc:sldMk cId="3671216141" sldId="317"/>
            <ac:picMk id="8" creationId="{75A25751-4317-443D-866E-0A1227B3899F}"/>
          </ac:picMkLst>
        </pc:picChg>
        <pc:picChg chg="add del mod">
          <ac:chgData name="Fairbairn, Malcolm" userId="2ee5a329-7216-4cd4-a2ce-86343dd469fb" providerId="ADAL" clId="{55E5AA72-305E-456E-BC1E-53EB0444A5BA}" dt="2019-05-26T19:09:47.263" v="161" actId="478"/>
          <ac:picMkLst>
            <pc:docMk/>
            <pc:sldMk cId="3671216141" sldId="317"/>
            <ac:picMk id="9" creationId="{0E7083D0-7ABF-4227-BBF6-F8C02D0688FB}"/>
          </ac:picMkLst>
        </pc:picChg>
        <pc:picChg chg="del">
          <ac:chgData name="Fairbairn, Malcolm" userId="2ee5a329-7216-4cd4-a2ce-86343dd469fb" providerId="ADAL" clId="{55E5AA72-305E-456E-BC1E-53EB0444A5BA}" dt="2019-05-26T18:45:02.714" v="25" actId="478"/>
          <ac:picMkLst>
            <pc:docMk/>
            <pc:sldMk cId="3671216141" sldId="317"/>
            <ac:picMk id="10" creationId="{A140262B-2B60-4A92-9A63-89CFFEE29290}"/>
          </ac:picMkLst>
        </pc:picChg>
        <pc:picChg chg="del">
          <ac:chgData name="Fairbairn, Malcolm" userId="2ee5a329-7216-4cd4-a2ce-86343dd469fb" providerId="ADAL" clId="{55E5AA72-305E-456E-BC1E-53EB0444A5BA}" dt="2019-05-26T18:45:04.759" v="26" actId="478"/>
          <ac:picMkLst>
            <pc:docMk/>
            <pc:sldMk cId="3671216141" sldId="317"/>
            <ac:picMk id="13" creationId="{B20DA4EE-8439-4EF2-80A5-AC6100A78881}"/>
          </ac:picMkLst>
        </pc:picChg>
        <pc:picChg chg="del">
          <ac:chgData name="Fairbairn, Malcolm" userId="2ee5a329-7216-4cd4-a2ce-86343dd469fb" providerId="ADAL" clId="{55E5AA72-305E-456E-BC1E-53EB0444A5BA}" dt="2019-05-26T18:44:58.215" v="23" actId="478"/>
          <ac:picMkLst>
            <pc:docMk/>
            <pc:sldMk cId="3671216141" sldId="317"/>
            <ac:picMk id="19" creationId="{11851913-B4DB-4122-A43E-A6587FE329F2}"/>
          </ac:picMkLst>
        </pc:picChg>
        <pc:picChg chg="del">
          <ac:chgData name="Fairbairn, Malcolm" userId="2ee5a329-7216-4cd4-a2ce-86343dd469fb" providerId="ADAL" clId="{55E5AA72-305E-456E-BC1E-53EB0444A5BA}" dt="2019-05-26T18:44:44.285" v="18" actId="478"/>
          <ac:picMkLst>
            <pc:docMk/>
            <pc:sldMk cId="3671216141" sldId="317"/>
            <ac:picMk id="21" creationId="{1A927872-448F-45F0-AB61-5A9EEC70A0A2}"/>
          </ac:picMkLst>
        </pc:picChg>
        <pc:picChg chg="del">
          <ac:chgData name="Fairbairn, Malcolm" userId="2ee5a329-7216-4cd4-a2ce-86343dd469fb" providerId="ADAL" clId="{55E5AA72-305E-456E-BC1E-53EB0444A5BA}" dt="2019-05-26T18:45:00.769" v="24" actId="478"/>
          <ac:picMkLst>
            <pc:docMk/>
            <pc:sldMk cId="3671216141" sldId="317"/>
            <ac:picMk id="26" creationId="{0A98ECFF-38AD-4538-8D70-0A6BD93C75C4}"/>
          </ac:picMkLst>
        </pc:picChg>
      </pc:sldChg>
      <pc:sldChg chg="add del">
        <pc:chgData name="Fairbairn, Malcolm" userId="2ee5a329-7216-4cd4-a2ce-86343dd469fb" providerId="ADAL" clId="{55E5AA72-305E-456E-BC1E-53EB0444A5BA}" dt="2019-05-26T18:41:05.938" v="7"/>
        <pc:sldMkLst>
          <pc:docMk/>
          <pc:sldMk cId="0" sldId="318"/>
        </pc:sldMkLst>
      </pc:sldChg>
      <pc:sldChg chg="modSp">
        <pc:chgData name="Fairbairn, Malcolm" userId="2ee5a329-7216-4cd4-a2ce-86343dd469fb" providerId="ADAL" clId="{55E5AA72-305E-456E-BC1E-53EB0444A5BA}" dt="2019-05-26T20:35:31.265" v="773"/>
        <pc:sldMkLst>
          <pc:docMk/>
          <pc:sldMk cId="0" sldId="538"/>
        </pc:sldMkLst>
        <pc:spChg chg="mod">
          <ac:chgData name="Fairbairn, Malcolm" userId="2ee5a329-7216-4cd4-a2ce-86343dd469fb" providerId="ADAL" clId="{55E5AA72-305E-456E-BC1E-53EB0444A5BA}" dt="2019-05-26T20:35:31.265" v="773"/>
          <ac:spMkLst>
            <pc:docMk/>
            <pc:sldMk cId="0" sldId="538"/>
            <ac:spMk id="2" creationId="{00000000-0000-0000-0000-000000000000}"/>
          </ac:spMkLst>
        </pc:spChg>
        <pc:spChg chg="mod">
          <ac:chgData name="Fairbairn, Malcolm" userId="2ee5a329-7216-4cd4-a2ce-86343dd469fb" providerId="ADAL" clId="{55E5AA72-305E-456E-BC1E-53EB0444A5BA}" dt="2019-05-26T20:35:31.265" v="773"/>
          <ac:spMkLst>
            <pc:docMk/>
            <pc:sldMk cId="0" sldId="538"/>
            <ac:spMk id="3" creationId="{00000000-0000-0000-0000-000000000000}"/>
          </ac:spMkLst>
        </pc:spChg>
      </pc:sldChg>
      <pc:sldChg chg="modSp">
        <pc:chgData name="Fairbairn, Malcolm" userId="2ee5a329-7216-4cd4-a2ce-86343dd469fb" providerId="ADAL" clId="{55E5AA72-305E-456E-BC1E-53EB0444A5BA}" dt="2019-05-26T20:35:31.265" v="773"/>
        <pc:sldMkLst>
          <pc:docMk/>
          <pc:sldMk cId="0" sldId="539"/>
        </pc:sldMkLst>
        <pc:spChg chg="mod">
          <ac:chgData name="Fairbairn, Malcolm" userId="2ee5a329-7216-4cd4-a2ce-86343dd469fb" providerId="ADAL" clId="{55E5AA72-305E-456E-BC1E-53EB0444A5BA}" dt="2019-05-26T20:35:31.265" v="773"/>
          <ac:spMkLst>
            <pc:docMk/>
            <pc:sldMk cId="0" sldId="539"/>
            <ac:spMk id="2" creationId="{00000000-0000-0000-0000-000000000000}"/>
          </ac:spMkLst>
        </pc:spChg>
        <pc:spChg chg="mod">
          <ac:chgData name="Fairbairn, Malcolm" userId="2ee5a329-7216-4cd4-a2ce-86343dd469fb" providerId="ADAL" clId="{55E5AA72-305E-456E-BC1E-53EB0444A5BA}" dt="2019-05-26T20:35:31.265" v="773"/>
          <ac:spMkLst>
            <pc:docMk/>
            <pc:sldMk cId="0" sldId="539"/>
            <ac:spMk id="3" creationId="{00000000-0000-0000-0000-000000000000}"/>
          </ac:spMkLst>
        </pc:spChg>
        <pc:spChg chg="mod">
          <ac:chgData name="Fairbairn, Malcolm" userId="2ee5a329-7216-4cd4-a2ce-86343dd469fb" providerId="ADAL" clId="{55E5AA72-305E-456E-BC1E-53EB0444A5BA}" dt="2019-05-26T20:35:31.265" v="773"/>
          <ac:spMkLst>
            <pc:docMk/>
            <pc:sldMk cId="0" sldId="539"/>
            <ac:spMk id="4" creationId="{00000000-0000-0000-0000-000000000000}"/>
          </ac:spMkLst>
        </pc:spChg>
        <pc:spChg chg="mod">
          <ac:chgData name="Fairbairn, Malcolm" userId="2ee5a329-7216-4cd4-a2ce-86343dd469fb" providerId="ADAL" clId="{55E5AA72-305E-456E-BC1E-53EB0444A5BA}" dt="2019-05-26T20:35:31.265" v="773"/>
          <ac:spMkLst>
            <pc:docMk/>
            <pc:sldMk cId="0" sldId="539"/>
            <ac:spMk id="5" creationId="{00000000-0000-0000-0000-000000000000}"/>
          </ac:spMkLst>
        </pc:spChg>
      </pc:sldChg>
      <pc:sldChg chg="add del">
        <pc:chgData name="Fairbairn, Malcolm" userId="2ee5a329-7216-4cd4-a2ce-86343dd469fb" providerId="ADAL" clId="{55E5AA72-305E-456E-BC1E-53EB0444A5BA}" dt="2019-05-26T19:46:54.752" v="326" actId="2696"/>
        <pc:sldMkLst>
          <pc:docMk/>
          <pc:sldMk cId="1781853938" sldId="540"/>
        </pc:sldMkLst>
      </pc:sldChg>
      <pc:sldChg chg="addSp delSp modSp delAnim">
        <pc:chgData name="Fairbairn, Malcolm" userId="2ee5a329-7216-4cd4-a2ce-86343dd469fb" providerId="ADAL" clId="{55E5AA72-305E-456E-BC1E-53EB0444A5BA}" dt="2019-05-26T20:35:31.265" v="773"/>
        <pc:sldMkLst>
          <pc:docMk/>
          <pc:sldMk cId="2653271479" sldId="540"/>
        </pc:sldMkLst>
        <pc:spChg chg="add mod">
          <ac:chgData name="Fairbairn, Malcolm" userId="2ee5a329-7216-4cd4-a2ce-86343dd469fb" providerId="ADAL" clId="{55E5AA72-305E-456E-BC1E-53EB0444A5BA}" dt="2019-05-26T20:35:31.265" v="773"/>
          <ac:spMkLst>
            <pc:docMk/>
            <pc:sldMk cId="2653271479" sldId="540"/>
            <ac:spMk id="2" creationId="{FB17459B-D5EA-4CB3-9756-599EE5803CAC}"/>
          </ac:spMkLst>
        </pc:spChg>
        <pc:spChg chg="add mod">
          <ac:chgData name="Fairbairn, Malcolm" userId="2ee5a329-7216-4cd4-a2ce-86343dd469fb" providerId="ADAL" clId="{55E5AA72-305E-456E-BC1E-53EB0444A5BA}" dt="2019-05-26T20:35:31.265" v="773"/>
          <ac:spMkLst>
            <pc:docMk/>
            <pc:sldMk cId="2653271479" sldId="540"/>
            <ac:spMk id="3" creationId="{1B4E211C-7681-44D9-89F7-ED9C11946D90}"/>
          </ac:spMkLst>
        </pc:spChg>
        <pc:spChg chg="add mod">
          <ac:chgData name="Fairbairn, Malcolm" userId="2ee5a329-7216-4cd4-a2ce-86343dd469fb" providerId="ADAL" clId="{55E5AA72-305E-456E-BC1E-53EB0444A5BA}" dt="2019-05-26T20:35:31.265" v="773"/>
          <ac:spMkLst>
            <pc:docMk/>
            <pc:sldMk cId="2653271479" sldId="540"/>
            <ac:spMk id="4" creationId="{32AA21AB-7037-47A3-AE9C-B2ADF74C20DE}"/>
          </ac:spMkLst>
        </pc:spChg>
        <pc:spChg chg="mod">
          <ac:chgData name="Fairbairn, Malcolm" userId="2ee5a329-7216-4cd4-a2ce-86343dd469fb" providerId="ADAL" clId="{55E5AA72-305E-456E-BC1E-53EB0444A5BA}" dt="2019-05-26T20:35:31.265" v="773"/>
          <ac:spMkLst>
            <pc:docMk/>
            <pc:sldMk cId="2653271479" sldId="540"/>
            <ac:spMk id="16" creationId="{739B15A4-1F3E-4019-AECD-0B8D98C3D8A3}"/>
          </ac:spMkLst>
        </pc:spChg>
        <pc:spChg chg="mod">
          <ac:chgData name="Fairbairn, Malcolm" userId="2ee5a329-7216-4cd4-a2ce-86343dd469fb" providerId="ADAL" clId="{55E5AA72-305E-456E-BC1E-53EB0444A5BA}" dt="2019-05-26T20:35:31.265" v="773"/>
          <ac:spMkLst>
            <pc:docMk/>
            <pc:sldMk cId="2653271479" sldId="540"/>
            <ac:spMk id="17" creationId="{7B423A90-42B2-44C0-97E8-CC3CF04F58D5}"/>
          </ac:spMkLst>
        </pc:spChg>
        <pc:spChg chg="mod">
          <ac:chgData name="Fairbairn, Malcolm" userId="2ee5a329-7216-4cd4-a2ce-86343dd469fb" providerId="ADAL" clId="{55E5AA72-305E-456E-BC1E-53EB0444A5BA}" dt="2019-05-26T20:35:31.265" v="773"/>
          <ac:spMkLst>
            <pc:docMk/>
            <pc:sldMk cId="2653271479" sldId="540"/>
            <ac:spMk id="18" creationId="{A35569DB-9FAC-4B5B-8F99-07195F1F0CA7}"/>
          </ac:spMkLst>
        </pc:spChg>
        <pc:spChg chg="mod">
          <ac:chgData name="Fairbairn, Malcolm" userId="2ee5a329-7216-4cd4-a2ce-86343dd469fb" providerId="ADAL" clId="{55E5AA72-305E-456E-BC1E-53EB0444A5BA}" dt="2019-05-26T20:35:31.265" v="773"/>
          <ac:spMkLst>
            <pc:docMk/>
            <pc:sldMk cId="2653271479" sldId="540"/>
            <ac:spMk id="19" creationId="{EE39E158-FE0D-4A12-9EFA-28A32BC8BFEF}"/>
          </ac:spMkLst>
        </pc:spChg>
        <pc:spChg chg="mod">
          <ac:chgData name="Fairbairn, Malcolm" userId="2ee5a329-7216-4cd4-a2ce-86343dd469fb" providerId="ADAL" clId="{55E5AA72-305E-456E-BC1E-53EB0444A5BA}" dt="2019-05-26T20:35:31.265" v="773"/>
          <ac:spMkLst>
            <pc:docMk/>
            <pc:sldMk cId="2653271479" sldId="540"/>
            <ac:spMk id="20" creationId="{C4961C29-DEFF-465A-B37E-29CFCBA496AB}"/>
          </ac:spMkLst>
        </pc:spChg>
        <pc:spChg chg="mod">
          <ac:chgData name="Fairbairn, Malcolm" userId="2ee5a329-7216-4cd4-a2ce-86343dd469fb" providerId="ADAL" clId="{55E5AA72-305E-456E-BC1E-53EB0444A5BA}" dt="2019-05-26T20:35:31.265" v="773"/>
          <ac:spMkLst>
            <pc:docMk/>
            <pc:sldMk cId="2653271479" sldId="540"/>
            <ac:spMk id="23" creationId="{1778C73B-4C43-414C-8457-A8CB2835C3AB}"/>
          </ac:spMkLst>
        </pc:spChg>
        <pc:spChg chg="mod">
          <ac:chgData name="Fairbairn, Malcolm" userId="2ee5a329-7216-4cd4-a2ce-86343dd469fb" providerId="ADAL" clId="{55E5AA72-305E-456E-BC1E-53EB0444A5BA}" dt="2019-05-26T20:35:31.265" v="773"/>
          <ac:spMkLst>
            <pc:docMk/>
            <pc:sldMk cId="2653271479" sldId="540"/>
            <ac:spMk id="24" creationId="{EE205E78-FDF1-4F68-8841-0D31D24F3A0C}"/>
          </ac:spMkLst>
        </pc:spChg>
        <pc:spChg chg="mod">
          <ac:chgData name="Fairbairn, Malcolm" userId="2ee5a329-7216-4cd4-a2ce-86343dd469fb" providerId="ADAL" clId="{55E5AA72-305E-456E-BC1E-53EB0444A5BA}" dt="2019-05-26T20:35:31.265" v="773"/>
          <ac:spMkLst>
            <pc:docMk/>
            <pc:sldMk cId="2653271479" sldId="540"/>
            <ac:spMk id="25" creationId="{AC38FF8D-D64E-4B0B-AB96-8E59D913EEF3}"/>
          </ac:spMkLst>
        </pc:spChg>
        <pc:spChg chg="mod">
          <ac:chgData name="Fairbairn, Malcolm" userId="2ee5a329-7216-4cd4-a2ce-86343dd469fb" providerId="ADAL" clId="{55E5AA72-305E-456E-BC1E-53EB0444A5BA}" dt="2019-05-26T20:35:31.265" v="773"/>
          <ac:spMkLst>
            <pc:docMk/>
            <pc:sldMk cId="2653271479" sldId="540"/>
            <ac:spMk id="31" creationId="{5EC6A53D-FC84-4804-90D1-AA8BE6492550}"/>
          </ac:spMkLst>
        </pc:spChg>
        <pc:spChg chg="mod">
          <ac:chgData name="Fairbairn, Malcolm" userId="2ee5a329-7216-4cd4-a2ce-86343dd469fb" providerId="ADAL" clId="{55E5AA72-305E-456E-BC1E-53EB0444A5BA}" dt="2019-05-26T20:35:31.265" v="773"/>
          <ac:spMkLst>
            <pc:docMk/>
            <pc:sldMk cId="2653271479" sldId="540"/>
            <ac:spMk id="32" creationId="{3A21093F-BB58-4964-93BE-D22914E851C2}"/>
          </ac:spMkLst>
        </pc:spChg>
        <pc:spChg chg="del topLvl">
          <ac:chgData name="Fairbairn, Malcolm" userId="2ee5a329-7216-4cd4-a2ce-86343dd469fb" providerId="ADAL" clId="{55E5AA72-305E-456E-BC1E-53EB0444A5BA}" dt="2019-05-26T19:48:32.622" v="334" actId="478"/>
          <ac:spMkLst>
            <pc:docMk/>
            <pc:sldMk cId="2653271479" sldId="540"/>
            <ac:spMk id="41" creationId="{8E646800-DE1B-475B-87E9-3B52990F4E89}"/>
          </ac:spMkLst>
        </pc:spChg>
        <pc:spChg chg="del">
          <ac:chgData name="Fairbairn, Malcolm" userId="2ee5a329-7216-4cd4-a2ce-86343dd469fb" providerId="ADAL" clId="{55E5AA72-305E-456E-BC1E-53EB0444A5BA}" dt="2019-05-26T19:48:43.399" v="346" actId="478"/>
          <ac:spMkLst>
            <pc:docMk/>
            <pc:sldMk cId="2653271479" sldId="540"/>
            <ac:spMk id="47" creationId="{63B5F64A-B1FA-4893-A07A-E76022DDD0AF}"/>
          </ac:spMkLst>
        </pc:spChg>
        <pc:spChg chg="mod">
          <ac:chgData name="Fairbairn, Malcolm" userId="2ee5a329-7216-4cd4-a2ce-86343dd469fb" providerId="ADAL" clId="{55E5AA72-305E-456E-BC1E-53EB0444A5BA}" dt="2019-05-26T20:35:31.265" v="773"/>
          <ac:spMkLst>
            <pc:docMk/>
            <pc:sldMk cId="2653271479" sldId="540"/>
            <ac:spMk id="49" creationId="{151F26E7-80C0-4434-B5E8-98BCC978E4D7}"/>
          </ac:spMkLst>
        </pc:spChg>
        <pc:spChg chg="del">
          <ac:chgData name="Fairbairn, Malcolm" userId="2ee5a329-7216-4cd4-a2ce-86343dd469fb" providerId="ADAL" clId="{55E5AA72-305E-456E-BC1E-53EB0444A5BA}" dt="2019-05-26T19:48:45.287" v="347" actId="478"/>
          <ac:spMkLst>
            <pc:docMk/>
            <pc:sldMk cId="2653271479" sldId="540"/>
            <ac:spMk id="50" creationId="{979DD5E7-8F31-4D71-8285-3826EA6F0975}"/>
          </ac:spMkLst>
        </pc:spChg>
        <pc:grpChg chg="mod">
          <ac:chgData name="Fairbairn, Malcolm" userId="2ee5a329-7216-4cd4-a2ce-86343dd469fb" providerId="ADAL" clId="{55E5AA72-305E-456E-BC1E-53EB0444A5BA}" dt="2019-05-26T20:35:31.265" v="773"/>
          <ac:grpSpMkLst>
            <pc:docMk/>
            <pc:sldMk cId="2653271479" sldId="540"/>
            <ac:grpSpMk id="7" creationId="{8CC5B0BC-B10F-4A6B-8199-740D073AE5FD}"/>
          </ac:grpSpMkLst>
        </pc:grpChg>
        <pc:grpChg chg="mod">
          <ac:chgData name="Fairbairn, Malcolm" userId="2ee5a329-7216-4cd4-a2ce-86343dd469fb" providerId="ADAL" clId="{55E5AA72-305E-456E-BC1E-53EB0444A5BA}" dt="2019-05-26T20:35:31.265" v="773"/>
          <ac:grpSpMkLst>
            <pc:docMk/>
            <pc:sldMk cId="2653271479" sldId="540"/>
            <ac:grpSpMk id="30" creationId="{E1DB6CD1-B95A-4806-9F5F-BA8F0C7635AC}"/>
          </ac:grpSpMkLst>
        </pc:grpChg>
        <pc:grpChg chg="mod">
          <ac:chgData name="Fairbairn, Malcolm" userId="2ee5a329-7216-4cd4-a2ce-86343dd469fb" providerId="ADAL" clId="{55E5AA72-305E-456E-BC1E-53EB0444A5BA}" dt="2019-05-26T20:35:31.265" v="773"/>
          <ac:grpSpMkLst>
            <pc:docMk/>
            <pc:sldMk cId="2653271479" sldId="540"/>
            <ac:grpSpMk id="33" creationId="{6AC694A9-E83B-4FFE-BBC4-117C53025021}"/>
          </ac:grpSpMkLst>
        </pc:grpChg>
        <pc:grpChg chg="del">
          <ac:chgData name="Fairbairn, Malcolm" userId="2ee5a329-7216-4cd4-a2ce-86343dd469fb" providerId="ADAL" clId="{55E5AA72-305E-456E-BC1E-53EB0444A5BA}" dt="2019-05-26T19:48:52.161" v="349" actId="478"/>
          <ac:grpSpMkLst>
            <pc:docMk/>
            <pc:sldMk cId="2653271479" sldId="540"/>
            <ac:grpSpMk id="34" creationId="{55FC0414-CBAD-4FBE-845A-481064349C3B}"/>
          </ac:grpSpMkLst>
        </pc:grpChg>
        <pc:grpChg chg="del">
          <ac:chgData name="Fairbairn, Malcolm" userId="2ee5a329-7216-4cd4-a2ce-86343dd469fb" providerId="ADAL" clId="{55E5AA72-305E-456E-BC1E-53EB0444A5BA}" dt="2019-05-26T19:48:32.622" v="334" actId="478"/>
          <ac:grpSpMkLst>
            <pc:docMk/>
            <pc:sldMk cId="2653271479" sldId="540"/>
            <ac:grpSpMk id="43" creationId="{F21C120D-829D-442A-A29D-D24454B1025F}"/>
          </ac:grpSpMkLst>
        </pc:grpChg>
        <pc:grpChg chg="del">
          <ac:chgData name="Fairbairn, Malcolm" userId="2ee5a329-7216-4cd4-a2ce-86343dd469fb" providerId="ADAL" clId="{55E5AA72-305E-456E-BC1E-53EB0444A5BA}" dt="2019-05-26T19:48:48.887" v="348" actId="478"/>
          <ac:grpSpMkLst>
            <pc:docMk/>
            <pc:sldMk cId="2653271479" sldId="540"/>
            <ac:grpSpMk id="46" creationId="{7D9BC39F-F4E4-4FB5-A0E4-2300362BDDFD}"/>
          </ac:grpSpMkLst>
        </pc:grpChg>
        <pc:picChg chg="del">
          <ac:chgData name="Fairbairn, Malcolm" userId="2ee5a329-7216-4cd4-a2ce-86343dd469fb" providerId="ADAL" clId="{55E5AA72-305E-456E-BC1E-53EB0444A5BA}" dt="2019-05-26T19:48:58.927" v="351" actId="478"/>
          <ac:picMkLst>
            <pc:docMk/>
            <pc:sldMk cId="2653271479" sldId="540"/>
            <ac:picMk id="44" creationId="{692FE42F-29C7-423A-8F63-66C7C0F4DC59}"/>
          </ac:picMkLst>
        </pc:picChg>
        <pc:cxnChg chg="mod">
          <ac:chgData name="Fairbairn, Malcolm" userId="2ee5a329-7216-4cd4-a2ce-86343dd469fb" providerId="ADAL" clId="{55E5AA72-305E-456E-BC1E-53EB0444A5BA}" dt="2019-05-26T19:48:52.161" v="349" actId="478"/>
          <ac:cxnSpMkLst>
            <pc:docMk/>
            <pc:sldMk cId="2653271479" sldId="540"/>
            <ac:cxnSpMk id="36" creationId="{627067CC-36C6-4ADF-8747-4C8D78045BA7}"/>
          </ac:cxnSpMkLst>
        </pc:cxnChg>
        <pc:cxnChg chg="mod">
          <ac:chgData name="Fairbairn, Malcolm" userId="2ee5a329-7216-4cd4-a2ce-86343dd469fb" providerId="ADAL" clId="{55E5AA72-305E-456E-BC1E-53EB0444A5BA}" dt="2019-05-26T19:48:48.887" v="348" actId="478"/>
          <ac:cxnSpMkLst>
            <pc:docMk/>
            <pc:sldMk cId="2653271479" sldId="540"/>
            <ac:cxnSpMk id="38" creationId="{75C7827F-3B42-425A-838F-308FAEEEECBC}"/>
          </ac:cxnSpMkLst>
        </pc:cxnChg>
        <pc:cxnChg chg="del mod topLvl">
          <ac:chgData name="Fairbairn, Malcolm" userId="2ee5a329-7216-4cd4-a2ce-86343dd469fb" providerId="ADAL" clId="{55E5AA72-305E-456E-BC1E-53EB0444A5BA}" dt="2019-05-26T19:48:54.428" v="350" actId="478"/>
          <ac:cxnSpMkLst>
            <pc:docMk/>
            <pc:sldMk cId="2653271479" sldId="540"/>
            <ac:cxnSpMk id="42" creationId="{A2438EA2-E2B2-41A1-A8A6-2E65943CD5AB}"/>
          </ac:cxnSpMkLst>
        </pc:cxnChg>
      </pc:sldChg>
      <pc:sldChg chg="addSp delSp modSp add mod setBg">
        <pc:chgData name="Fairbairn, Malcolm" userId="2ee5a329-7216-4cd4-a2ce-86343dd469fb" providerId="ADAL" clId="{55E5AA72-305E-456E-BC1E-53EB0444A5BA}" dt="2019-05-27T06:46:29.392" v="4482" actId="1076"/>
        <pc:sldMkLst>
          <pc:docMk/>
          <pc:sldMk cId="2424589502" sldId="541"/>
        </pc:sldMkLst>
        <pc:spChg chg="del">
          <ac:chgData name="Fairbairn, Malcolm" userId="2ee5a329-7216-4cd4-a2ce-86343dd469fb" providerId="ADAL" clId="{55E5AA72-305E-456E-BC1E-53EB0444A5BA}" dt="2019-05-26T19:58:00.085" v="574"/>
          <ac:spMkLst>
            <pc:docMk/>
            <pc:sldMk cId="2424589502" sldId="541"/>
            <ac:spMk id="2" creationId="{EF8EF4AA-7860-473B-A083-8D08F763F3AD}"/>
          </ac:spMkLst>
        </pc:spChg>
        <pc:spChg chg="del">
          <ac:chgData name="Fairbairn, Malcolm" userId="2ee5a329-7216-4cd4-a2ce-86343dd469fb" providerId="ADAL" clId="{55E5AA72-305E-456E-BC1E-53EB0444A5BA}" dt="2019-05-26T19:58:00.085" v="574"/>
          <ac:spMkLst>
            <pc:docMk/>
            <pc:sldMk cId="2424589502" sldId="541"/>
            <ac:spMk id="3" creationId="{AC8E1321-3B93-4460-A48E-283CD65BFE12}"/>
          </ac:spMkLst>
        </pc:spChg>
        <pc:spChg chg="del">
          <ac:chgData name="Fairbairn, Malcolm" userId="2ee5a329-7216-4cd4-a2ce-86343dd469fb" providerId="ADAL" clId="{55E5AA72-305E-456E-BC1E-53EB0444A5BA}" dt="2019-05-26T19:58:00.085" v="574"/>
          <ac:spMkLst>
            <pc:docMk/>
            <pc:sldMk cId="2424589502" sldId="541"/>
            <ac:spMk id="4" creationId="{60FAFDCA-BB65-4803-B449-7D772C05AC2C}"/>
          </ac:spMkLst>
        </pc:spChg>
        <pc:spChg chg="add mod">
          <ac:chgData name="Fairbairn, Malcolm" userId="2ee5a329-7216-4cd4-a2ce-86343dd469fb" providerId="ADAL" clId="{55E5AA72-305E-456E-BC1E-53EB0444A5BA}" dt="2019-05-26T21:44:28.642" v="1393" actId="114"/>
          <ac:spMkLst>
            <pc:docMk/>
            <pc:sldMk cId="2424589502" sldId="541"/>
            <ac:spMk id="8" creationId="{C205586B-8948-4E4B-9C2A-2CD19A9D904A}"/>
          </ac:spMkLst>
        </pc:spChg>
        <pc:picChg chg="add mod">
          <ac:chgData name="Fairbairn, Malcolm" userId="2ee5a329-7216-4cd4-a2ce-86343dd469fb" providerId="ADAL" clId="{55E5AA72-305E-456E-BC1E-53EB0444A5BA}" dt="2019-05-26T20:56:12.747" v="910" actId="1076"/>
          <ac:picMkLst>
            <pc:docMk/>
            <pc:sldMk cId="2424589502" sldId="541"/>
            <ac:picMk id="5" creationId="{BE6762FE-B7D2-4EBC-B049-3F6B21EF4377}"/>
          </ac:picMkLst>
        </pc:picChg>
        <pc:picChg chg="add mod">
          <ac:chgData name="Fairbairn, Malcolm" userId="2ee5a329-7216-4cd4-a2ce-86343dd469fb" providerId="ADAL" clId="{55E5AA72-305E-456E-BC1E-53EB0444A5BA}" dt="2019-05-27T06:46:29.392" v="4482" actId="1076"/>
          <ac:picMkLst>
            <pc:docMk/>
            <pc:sldMk cId="2424589502" sldId="541"/>
            <ac:picMk id="6" creationId="{E6CECD77-C12A-4FD0-9940-E53A0529FCD4}"/>
          </ac:picMkLst>
        </pc:picChg>
        <pc:picChg chg="add mod">
          <ac:chgData name="Fairbairn, Malcolm" userId="2ee5a329-7216-4cd4-a2ce-86343dd469fb" providerId="ADAL" clId="{55E5AA72-305E-456E-BC1E-53EB0444A5BA}" dt="2019-05-26T20:57:02.814" v="913" actId="1076"/>
          <ac:picMkLst>
            <pc:docMk/>
            <pc:sldMk cId="2424589502" sldId="541"/>
            <ac:picMk id="7" creationId="{4A78F3E4-06C7-4518-A406-289BC4977CC2}"/>
          </ac:picMkLst>
        </pc:picChg>
      </pc:sldChg>
      <pc:sldChg chg="delSp modSp del delAnim">
        <pc:chgData name="Fairbairn, Malcolm" userId="2ee5a329-7216-4cd4-a2ce-86343dd469fb" providerId="ADAL" clId="{55E5AA72-305E-456E-BC1E-53EB0444A5BA}" dt="2019-05-26T19:48:13.829" v="333" actId="2696"/>
        <pc:sldMkLst>
          <pc:docMk/>
          <pc:sldMk cId="3900542356" sldId="541"/>
        </pc:sldMkLst>
        <pc:spChg chg="mod">
          <ac:chgData name="Fairbairn, Malcolm" userId="2ee5a329-7216-4cd4-a2ce-86343dd469fb" providerId="ADAL" clId="{55E5AA72-305E-456E-BC1E-53EB0444A5BA}" dt="2019-05-26T19:47:32.397" v="332" actId="1076"/>
          <ac:spMkLst>
            <pc:docMk/>
            <pc:sldMk cId="3900542356" sldId="541"/>
            <ac:spMk id="196" creationId="{3FA6C22B-B54D-4680-87EC-B9E061AA8363}"/>
          </ac:spMkLst>
        </pc:spChg>
        <pc:spChg chg="mod">
          <ac:chgData name="Fairbairn, Malcolm" userId="2ee5a329-7216-4cd4-a2ce-86343dd469fb" providerId="ADAL" clId="{55E5AA72-305E-456E-BC1E-53EB0444A5BA}" dt="2019-05-26T19:47:31.818" v="331" actId="1076"/>
          <ac:spMkLst>
            <pc:docMk/>
            <pc:sldMk cId="3900542356" sldId="541"/>
            <ac:spMk id="208" creationId="{EACD4A6A-5ADC-4149-9429-455BD4F7083C}"/>
          </ac:spMkLst>
        </pc:spChg>
        <pc:grpChg chg="del">
          <ac:chgData name="Fairbairn, Malcolm" userId="2ee5a329-7216-4cd4-a2ce-86343dd469fb" providerId="ADAL" clId="{55E5AA72-305E-456E-BC1E-53EB0444A5BA}" dt="2019-05-26T19:47:02.120" v="327" actId="478"/>
          <ac:grpSpMkLst>
            <pc:docMk/>
            <pc:sldMk cId="3900542356" sldId="541"/>
            <ac:grpSpMk id="197" creationId="{A877675C-BA54-40D2-8465-E84F39637403}"/>
          </ac:grpSpMkLst>
        </pc:grpChg>
        <pc:grpChg chg="del">
          <ac:chgData name="Fairbairn, Malcolm" userId="2ee5a329-7216-4cd4-a2ce-86343dd469fb" providerId="ADAL" clId="{55E5AA72-305E-456E-BC1E-53EB0444A5BA}" dt="2019-05-26T19:47:04.556" v="328" actId="478"/>
          <ac:grpSpMkLst>
            <pc:docMk/>
            <pc:sldMk cId="3900542356" sldId="541"/>
            <ac:grpSpMk id="200" creationId="{8A86DA39-C6C1-4F74-B2EE-F32388F4328C}"/>
          </ac:grpSpMkLst>
        </pc:grpChg>
        <pc:cxnChg chg="mod">
          <ac:chgData name="Fairbairn, Malcolm" userId="2ee5a329-7216-4cd4-a2ce-86343dd469fb" providerId="ADAL" clId="{55E5AA72-305E-456E-BC1E-53EB0444A5BA}" dt="2019-05-26T19:47:02.120" v="327" actId="478"/>
          <ac:cxnSpMkLst>
            <pc:docMk/>
            <pc:sldMk cId="3900542356" sldId="541"/>
            <ac:cxnSpMk id="199" creationId="{9FE0B3E3-4606-4951-875F-FBF0389DE4AE}"/>
          </ac:cxnSpMkLst>
        </pc:cxnChg>
      </pc:sldChg>
      <pc:sldChg chg="addSp delSp modSp add del mod ord setBg">
        <pc:chgData name="Fairbairn, Malcolm" userId="2ee5a329-7216-4cd4-a2ce-86343dd469fb" providerId="ADAL" clId="{55E5AA72-305E-456E-BC1E-53EB0444A5BA}" dt="2019-05-27T04:00:49.769" v="3930" actId="2696"/>
        <pc:sldMkLst>
          <pc:docMk/>
          <pc:sldMk cId="4024693251" sldId="542"/>
        </pc:sldMkLst>
        <pc:spChg chg="del">
          <ac:chgData name="Fairbairn, Malcolm" userId="2ee5a329-7216-4cd4-a2ce-86343dd469fb" providerId="ADAL" clId="{55E5AA72-305E-456E-BC1E-53EB0444A5BA}" dt="2019-05-26T20:10:54.124" v="579"/>
          <ac:spMkLst>
            <pc:docMk/>
            <pc:sldMk cId="4024693251" sldId="542"/>
            <ac:spMk id="2" creationId="{25BAA99F-4ABF-4B4F-A689-C82E860B9BFB}"/>
          </ac:spMkLst>
        </pc:spChg>
        <pc:spChg chg="del">
          <ac:chgData name="Fairbairn, Malcolm" userId="2ee5a329-7216-4cd4-a2ce-86343dd469fb" providerId="ADAL" clId="{55E5AA72-305E-456E-BC1E-53EB0444A5BA}" dt="2019-05-26T20:10:54.124" v="579"/>
          <ac:spMkLst>
            <pc:docMk/>
            <pc:sldMk cId="4024693251" sldId="542"/>
            <ac:spMk id="3" creationId="{3C8C9B75-1119-43AE-8D00-5B4CF48EF368}"/>
          </ac:spMkLst>
        </pc:spChg>
        <pc:picChg chg="add mod">
          <ac:chgData name="Fairbairn, Malcolm" userId="2ee5a329-7216-4cd4-a2ce-86343dd469fb" providerId="ADAL" clId="{55E5AA72-305E-456E-BC1E-53EB0444A5BA}" dt="2019-05-26T20:35:31.265" v="773"/>
          <ac:picMkLst>
            <pc:docMk/>
            <pc:sldMk cId="4024693251" sldId="542"/>
            <ac:picMk id="4" creationId="{0B1883B0-A698-4F01-9FC3-6C953590842E}"/>
          </ac:picMkLst>
        </pc:picChg>
        <pc:picChg chg="add mod">
          <ac:chgData name="Fairbairn, Malcolm" userId="2ee5a329-7216-4cd4-a2ce-86343dd469fb" providerId="ADAL" clId="{55E5AA72-305E-456E-BC1E-53EB0444A5BA}" dt="2019-05-26T20:35:31.265" v="773"/>
          <ac:picMkLst>
            <pc:docMk/>
            <pc:sldMk cId="4024693251" sldId="542"/>
            <ac:picMk id="5" creationId="{F6F04132-2B3E-4852-900E-47AA5CC65C42}"/>
          </ac:picMkLst>
        </pc:picChg>
      </pc:sldChg>
      <pc:sldChg chg="addSp delSp modSp add">
        <pc:chgData name="Fairbairn, Malcolm" userId="2ee5a329-7216-4cd4-a2ce-86343dd469fb" providerId="ADAL" clId="{55E5AA72-305E-456E-BC1E-53EB0444A5BA}" dt="2019-05-27T04:00:35.390" v="3929" actId="20577"/>
        <pc:sldMkLst>
          <pc:docMk/>
          <pc:sldMk cId="420113714" sldId="543"/>
        </pc:sldMkLst>
        <pc:spChg chg="del mod">
          <ac:chgData name="Fairbairn, Malcolm" userId="2ee5a329-7216-4cd4-a2ce-86343dd469fb" providerId="ADAL" clId="{55E5AA72-305E-456E-BC1E-53EB0444A5BA}" dt="2019-05-26T21:35:55.681" v="942" actId="478"/>
          <ac:spMkLst>
            <pc:docMk/>
            <pc:sldMk cId="420113714" sldId="543"/>
            <ac:spMk id="2" creationId="{C3826A94-8214-4EC9-8FC2-D0151521CAF4}"/>
          </ac:spMkLst>
        </pc:spChg>
        <pc:spChg chg="mod">
          <ac:chgData name="Fairbairn, Malcolm" userId="2ee5a329-7216-4cd4-a2ce-86343dd469fb" providerId="ADAL" clId="{55E5AA72-305E-456E-BC1E-53EB0444A5BA}" dt="2019-05-26T22:19:22.841" v="2374" actId="20577"/>
          <ac:spMkLst>
            <pc:docMk/>
            <pc:sldMk cId="420113714" sldId="543"/>
            <ac:spMk id="3" creationId="{6DFC5A54-A8FF-4CDC-93A2-29CC96079590}"/>
          </ac:spMkLst>
        </pc:spChg>
        <pc:spChg chg="add del mod">
          <ac:chgData name="Fairbairn, Malcolm" userId="2ee5a329-7216-4cd4-a2ce-86343dd469fb" providerId="ADAL" clId="{55E5AA72-305E-456E-BC1E-53EB0444A5BA}" dt="2019-05-26T21:36:02.357" v="943" actId="478"/>
          <ac:spMkLst>
            <pc:docMk/>
            <pc:sldMk cId="420113714" sldId="543"/>
            <ac:spMk id="5" creationId="{D9FD1E06-6B50-4835-903F-83D896CB9FC1}"/>
          </ac:spMkLst>
        </pc:spChg>
        <pc:spChg chg="add mod">
          <ac:chgData name="Fairbairn, Malcolm" userId="2ee5a329-7216-4cd4-a2ce-86343dd469fb" providerId="ADAL" clId="{55E5AA72-305E-456E-BC1E-53EB0444A5BA}" dt="2019-05-27T04:00:35.390" v="3929" actId="20577"/>
          <ac:spMkLst>
            <pc:docMk/>
            <pc:sldMk cId="420113714" sldId="543"/>
            <ac:spMk id="6" creationId="{B0DC67E4-B977-4D30-AFA0-25B23E210188}"/>
          </ac:spMkLst>
        </pc:spChg>
      </pc:sldChg>
      <pc:sldChg chg="addSp delSp modSp add">
        <pc:chgData name="Fairbairn, Malcolm" userId="2ee5a329-7216-4cd4-a2ce-86343dd469fb" providerId="ADAL" clId="{55E5AA72-305E-456E-BC1E-53EB0444A5BA}" dt="2019-05-26T22:04:10.306" v="1751" actId="947"/>
        <pc:sldMkLst>
          <pc:docMk/>
          <pc:sldMk cId="215567821" sldId="544"/>
        </pc:sldMkLst>
        <pc:spChg chg="del">
          <ac:chgData name="Fairbairn, Malcolm" userId="2ee5a329-7216-4cd4-a2ce-86343dd469fb" providerId="ADAL" clId="{55E5AA72-305E-456E-BC1E-53EB0444A5BA}" dt="2019-05-26T21:25:10.358" v="915"/>
          <ac:spMkLst>
            <pc:docMk/>
            <pc:sldMk cId="215567821" sldId="544"/>
            <ac:spMk id="2" creationId="{F7D34761-F65C-4B66-B293-D961EBFFBB69}"/>
          </ac:spMkLst>
        </pc:spChg>
        <pc:spChg chg="del">
          <ac:chgData name="Fairbairn, Malcolm" userId="2ee5a329-7216-4cd4-a2ce-86343dd469fb" providerId="ADAL" clId="{55E5AA72-305E-456E-BC1E-53EB0444A5BA}" dt="2019-05-26T21:25:10.358" v="915"/>
          <ac:spMkLst>
            <pc:docMk/>
            <pc:sldMk cId="215567821" sldId="544"/>
            <ac:spMk id="3" creationId="{328B7BA7-717E-4CEB-A887-78E4C76DFEA4}"/>
          </ac:spMkLst>
        </pc:spChg>
        <pc:spChg chg="del">
          <ac:chgData name="Fairbairn, Malcolm" userId="2ee5a329-7216-4cd4-a2ce-86343dd469fb" providerId="ADAL" clId="{55E5AA72-305E-456E-BC1E-53EB0444A5BA}" dt="2019-05-26T21:25:10.358" v="915"/>
          <ac:spMkLst>
            <pc:docMk/>
            <pc:sldMk cId="215567821" sldId="544"/>
            <ac:spMk id="4" creationId="{09062B18-E742-48C0-BE32-D2AF20B695D2}"/>
          </ac:spMkLst>
        </pc:spChg>
        <pc:spChg chg="add mod">
          <ac:chgData name="Fairbairn, Malcolm" userId="2ee5a329-7216-4cd4-a2ce-86343dd469fb" providerId="ADAL" clId="{55E5AA72-305E-456E-BC1E-53EB0444A5BA}" dt="2019-05-26T22:02:19.505" v="1625" actId="20577"/>
          <ac:spMkLst>
            <pc:docMk/>
            <pc:sldMk cId="215567821" sldId="544"/>
            <ac:spMk id="8" creationId="{D71C1A65-A9BA-4CAE-93C0-C9BA66C3FC48}"/>
          </ac:spMkLst>
        </pc:spChg>
        <pc:spChg chg="add mod">
          <ac:chgData name="Fairbairn, Malcolm" userId="2ee5a329-7216-4cd4-a2ce-86343dd469fb" providerId="ADAL" clId="{55E5AA72-305E-456E-BC1E-53EB0444A5BA}" dt="2019-05-26T22:04:10.306" v="1751" actId="947"/>
          <ac:spMkLst>
            <pc:docMk/>
            <pc:sldMk cId="215567821" sldId="544"/>
            <ac:spMk id="9" creationId="{30E02834-C791-4529-9115-6A62599D5BD8}"/>
          </ac:spMkLst>
        </pc:spChg>
        <pc:picChg chg="add">
          <ac:chgData name="Fairbairn, Malcolm" userId="2ee5a329-7216-4cd4-a2ce-86343dd469fb" providerId="ADAL" clId="{55E5AA72-305E-456E-BC1E-53EB0444A5BA}" dt="2019-05-26T21:25:13.062" v="916"/>
          <ac:picMkLst>
            <pc:docMk/>
            <pc:sldMk cId="215567821" sldId="544"/>
            <ac:picMk id="5" creationId="{A5DDD7CC-10F8-4FFC-B1BF-0945BAEF282E}"/>
          </ac:picMkLst>
        </pc:picChg>
        <pc:picChg chg="add del">
          <ac:chgData name="Fairbairn, Malcolm" userId="2ee5a329-7216-4cd4-a2ce-86343dd469fb" providerId="ADAL" clId="{55E5AA72-305E-456E-BC1E-53EB0444A5BA}" dt="2019-05-26T22:01:55.189" v="1608"/>
          <ac:picMkLst>
            <pc:docMk/>
            <pc:sldMk cId="215567821" sldId="544"/>
            <ac:picMk id="6" creationId="{EBA86551-8951-46C4-94A6-774F879FB196}"/>
          </ac:picMkLst>
        </pc:picChg>
        <pc:picChg chg="add del">
          <ac:chgData name="Fairbairn, Malcolm" userId="2ee5a329-7216-4cd4-a2ce-86343dd469fb" providerId="ADAL" clId="{55E5AA72-305E-456E-BC1E-53EB0444A5BA}" dt="2019-05-26T22:02:13.918" v="1622"/>
          <ac:picMkLst>
            <pc:docMk/>
            <pc:sldMk cId="215567821" sldId="544"/>
            <ac:picMk id="7" creationId="{462F8E69-000F-4F36-9813-CDBD941D6532}"/>
          </ac:picMkLst>
        </pc:picChg>
      </pc:sldChg>
      <pc:sldChg chg="addSp delSp modSp add">
        <pc:chgData name="Fairbairn, Malcolm" userId="2ee5a329-7216-4cd4-a2ce-86343dd469fb" providerId="ADAL" clId="{55E5AA72-305E-456E-BC1E-53EB0444A5BA}" dt="2019-05-26T22:13:51.940" v="2114" actId="20577"/>
        <pc:sldMkLst>
          <pc:docMk/>
          <pc:sldMk cId="2346870181" sldId="545"/>
        </pc:sldMkLst>
        <pc:spChg chg="del">
          <ac:chgData name="Fairbairn, Malcolm" userId="2ee5a329-7216-4cd4-a2ce-86343dd469fb" providerId="ADAL" clId="{55E5AA72-305E-456E-BC1E-53EB0444A5BA}" dt="2019-05-26T22:11:28.709" v="1881"/>
          <ac:spMkLst>
            <pc:docMk/>
            <pc:sldMk cId="2346870181" sldId="545"/>
            <ac:spMk id="2" creationId="{1A652B63-2D10-4160-A5C4-67B076C03C41}"/>
          </ac:spMkLst>
        </pc:spChg>
        <pc:spChg chg="del">
          <ac:chgData name="Fairbairn, Malcolm" userId="2ee5a329-7216-4cd4-a2ce-86343dd469fb" providerId="ADAL" clId="{55E5AA72-305E-456E-BC1E-53EB0444A5BA}" dt="2019-05-26T22:11:28.709" v="1881"/>
          <ac:spMkLst>
            <pc:docMk/>
            <pc:sldMk cId="2346870181" sldId="545"/>
            <ac:spMk id="3" creationId="{48E561E1-AF51-479B-81E6-7CB965DD7757}"/>
          </ac:spMkLst>
        </pc:spChg>
        <pc:spChg chg="del">
          <ac:chgData name="Fairbairn, Malcolm" userId="2ee5a329-7216-4cd4-a2ce-86343dd469fb" providerId="ADAL" clId="{55E5AA72-305E-456E-BC1E-53EB0444A5BA}" dt="2019-05-26T22:11:28.709" v="1881"/>
          <ac:spMkLst>
            <pc:docMk/>
            <pc:sldMk cId="2346870181" sldId="545"/>
            <ac:spMk id="4" creationId="{DC38125A-F958-4707-BBA0-E64E70C6B045}"/>
          </ac:spMkLst>
        </pc:spChg>
        <pc:spChg chg="add del mod">
          <ac:chgData name="Fairbairn, Malcolm" userId="2ee5a329-7216-4cd4-a2ce-86343dd469fb" providerId="ADAL" clId="{55E5AA72-305E-456E-BC1E-53EB0444A5BA}" dt="2019-05-26T22:11:50.849" v="1888"/>
          <ac:spMkLst>
            <pc:docMk/>
            <pc:sldMk cId="2346870181" sldId="545"/>
            <ac:spMk id="6" creationId="{D0C88C37-F504-451F-81D3-78DFF9F79664}"/>
          </ac:spMkLst>
        </pc:spChg>
        <pc:spChg chg="add mod">
          <ac:chgData name="Fairbairn, Malcolm" userId="2ee5a329-7216-4cd4-a2ce-86343dd469fb" providerId="ADAL" clId="{55E5AA72-305E-456E-BC1E-53EB0444A5BA}" dt="2019-05-26T22:13:51.940" v="2114" actId="20577"/>
          <ac:spMkLst>
            <pc:docMk/>
            <pc:sldMk cId="2346870181" sldId="545"/>
            <ac:spMk id="7" creationId="{1F7623FE-3963-457F-9665-24D588A4AFFE}"/>
          </ac:spMkLst>
        </pc:spChg>
        <pc:picChg chg="add mod">
          <ac:chgData name="Fairbairn, Malcolm" userId="2ee5a329-7216-4cd4-a2ce-86343dd469fb" providerId="ADAL" clId="{55E5AA72-305E-456E-BC1E-53EB0444A5BA}" dt="2019-05-26T22:11:43.236" v="1885" actId="14100"/>
          <ac:picMkLst>
            <pc:docMk/>
            <pc:sldMk cId="2346870181" sldId="545"/>
            <ac:picMk id="5" creationId="{015DFD79-21ED-4AAC-AC96-E84A95E3D5F0}"/>
          </ac:picMkLst>
        </pc:picChg>
        <pc:picChg chg="add mod">
          <ac:chgData name="Fairbairn, Malcolm" userId="2ee5a329-7216-4cd4-a2ce-86343dd469fb" providerId="ADAL" clId="{55E5AA72-305E-456E-BC1E-53EB0444A5BA}" dt="2019-05-26T22:13:23.202" v="2029" actId="1076"/>
          <ac:picMkLst>
            <pc:docMk/>
            <pc:sldMk cId="2346870181" sldId="545"/>
            <ac:picMk id="8" creationId="{8087E6A2-30F8-4586-B6CA-EDD30C2DE2C9}"/>
          </ac:picMkLst>
        </pc:picChg>
      </pc:sldChg>
      <pc:sldChg chg="addSp modSp add">
        <pc:chgData name="Fairbairn, Malcolm" userId="2ee5a329-7216-4cd4-a2ce-86343dd469fb" providerId="ADAL" clId="{55E5AA72-305E-456E-BC1E-53EB0444A5BA}" dt="2019-05-27T07:15:55.808" v="4494" actId="12"/>
        <pc:sldMkLst>
          <pc:docMk/>
          <pc:sldMk cId="1595274665" sldId="546"/>
        </pc:sldMkLst>
        <pc:spChg chg="mod">
          <ac:chgData name="Fairbairn, Malcolm" userId="2ee5a329-7216-4cd4-a2ce-86343dd469fb" providerId="ADAL" clId="{55E5AA72-305E-456E-BC1E-53EB0444A5BA}" dt="2019-05-26T22:38:47.830" v="3100" actId="1076"/>
          <ac:spMkLst>
            <pc:docMk/>
            <pc:sldMk cId="1595274665" sldId="546"/>
            <ac:spMk id="2" creationId="{E82D85C2-A00F-482E-B03B-4EDA6CF24541}"/>
          </ac:spMkLst>
        </pc:spChg>
        <pc:spChg chg="mod">
          <ac:chgData name="Fairbairn, Malcolm" userId="2ee5a329-7216-4cd4-a2ce-86343dd469fb" providerId="ADAL" clId="{55E5AA72-305E-456E-BC1E-53EB0444A5BA}" dt="2019-05-27T07:15:55.808" v="4494" actId="12"/>
          <ac:spMkLst>
            <pc:docMk/>
            <pc:sldMk cId="1595274665" sldId="546"/>
            <ac:spMk id="3" creationId="{1FDDDB97-0C3A-4AA6-B521-C75DC9A1E7F6}"/>
          </ac:spMkLst>
        </pc:spChg>
        <pc:picChg chg="add mod">
          <ac:chgData name="Fairbairn, Malcolm" userId="2ee5a329-7216-4cd4-a2ce-86343dd469fb" providerId="ADAL" clId="{55E5AA72-305E-456E-BC1E-53EB0444A5BA}" dt="2019-05-26T22:39:13.131" v="3103" actId="1076"/>
          <ac:picMkLst>
            <pc:docMk/>
            <pc:sldMk cId="1595274665" sldId="546"/>
            <ac:picMk id="4" creationId="{58BC8B81-AC5A-4D57-829C-993F0FB07401}"/>
          </ac:picMkLst>
        </pc:picChg>
        <pc:picChg chg="add mod">
          <ac:chgData name="Fairbairn, Malcolm" userId="2ee5a329-7216-4cd4-a2ce-86343dd469fb" providerId="ADAL" clId="{55E5AA72-305E-456E-BC1E-53EB0444A5BA}" dt="2019-05-26T22:39:10.698" v="3102" actId="1076"/>
          <ac:picMkLst>
            <pc:docMk/>
            <pc:sldMk cId="1595274665" sldId="546"/>
            <ac:picMk id="2050" creationId="{B8C31622-F7EF-4D1F-9134-988901487EA8}"/>
          </ac:picMkLst>
        </pc:picChg>
      </pc:sldChg>
      <pc:sldChg chg="addSp delSp modSp">
        <pc:chgData name="Fairbairn, Malcolm" userId="2ee5a329-7216-4cd4-a2ce-86343dd469fb" providerId="ADAL" clId="{55E5AA72-305E-456E-BC1E-53EB0444A5BA}" dt="2019-05-27T03:58:04.247" v="3820" actId="20577"/>
        <pc:sldMkLst>
          <pc:docMk/>
          <pc:sldMk cId="1354715986" sldId="547"/>
        </pc:sldMkLst>
        <pc:spChg chg="mod">
          <ac:chgData name="Fairbairn, Malcolm" userId="2ee5a329-7216-4cd4-a2ce-86343dd469fb" providerId="ADAL" clId="{55E5AA72-305E-456E-BC1E-53EB0444A5BA}" dt="2019-05-27T03:58:04.247" v="3820" actId="20577"/>
          <ac:spMkLst>
            <pc:docMk/>
            <pc:sldMk cId="1354715986" sldId="547"/>
            <ac:spMk id="3" creationId="{6DFC5A54-A8FF-4CDC-93A2-29CC96079590}"/>
          </ac:spMkLst>
        </pc:spChg>
        <pc:spChg chg="del">
          <ac:chgData name="Fairbairn, Malcolm" userId="2ee5a329-7216-4cd4-a2ce-86343dd469fb" providerId="ADAL" clId="{55E5AA72-305E-456E-BC1E-53EB0444A5BA}" dt="2019-05-27T03:56:30.692" v="3609" actId="478"/>
          <ac:spMkLst>
            <pc:docMk/>
            <pc:sldMk cId="1354715986" sldId="547"/>
            <ac:spMk id="6" creationId="{B0DC67E4-B977-4D30-AFA0-25B23E210188}"/>
          </ac:spMkLst>
        </pc:spChg>
        <pc:picChg chg="add mod">
          <ac:chgData name="Fairbairn, Malcolm" userId="2ee5a329-7216-4cd4-a2ce-86343dd469fb" providerId="ADAL" clId="{55E5AA72-305E-456E-BC1E-53EB0444A5BA}" dt="2019-05-27T03:54:00.811" v="3346" actId="1076"/>
          <ac:picMkLst>
            <pc:docMk/>
            <pc:sldMk cId="1354715986" sldId="547"/>
            <ac:picMk id="4" creationId="{FDACEDEE-0F1D-4EFE-95AF-AC5B260BA006}"/>
          </ac:picMkLst>
        </pc:picChg>
      </pc:sldChg>
      <pc:sldChg chg="addSp delSp modSp add del">
        <pc:chgData name="Fairbairn, Malcolm" userId="2ee5a329-7216-4cd4-a2ce-86343dd469fb" providerId="ADAL" clId="{55E5AA72-305E-456E-BC1E-53EB0444A5BA}" dt="2019-05-26T22:19:00.970" v="2368" actId="2696"/>
        <pc:sldMkLst>
          <pc:docMk/>
          <pc:sldMk cId="2680822352" sldId="547"/>
        </pc:sldMkLst>
        <pc:spChg chg="del">
          <ac:chgData name="Fairbairn, Malcolm" userId="2ee5a329-7216-4cd4-a2ce-86343dd469fb" providerId="ADAL" clId="{55E5AA72-305E-456E-BC1E-53EB0444A5BA}" dt="2019-05-26T22:18:10.969" v="2325" actId="478"/>
          <ac:spMkLst>
            <pc:docMk/>
            <pc:sldMk cId="2680822352" sldId="547"/>
            <ac:spMk id="2" creationId="{BBEA58DB-EAE4-4EC1-93B0-9561B334480A}"/>
          </ac:spMkLst>
        </pc:spChg>
        <pc:spChg chg="del">
          <ac:chgData name="Fairbairn, Malcolm" userId="2ee5a329-7216-4cd4-a2ce-86343dd469fb" providerId="ADAL" clId="{55E5AA72-305E-456E-BC1E-53EB0444A5BA}" dt="2019-05-26T22:18:08.996" v="2324" actId="478"/>
          <ac:spMkLst>
            <pc:docMk/>
            <pc:sldMk cId="2680822352" sldId="547"/>
            <ac:spMk id="3" creationId="{20BD7016-3286-4FC0-B30E-7C6760445958}"/>
          </ac:spMkLst>
        </pc:spChg>
        <pc:spChg chg="add mod">
          <ac:chgData name="Fairbairn, Malcolm" userId="2ee5a329-7216-4cd4-a2ce-86343dd469fb" providerId="ADAL" clId="{55E5AA72-305E-456E-BC1E-53EB0444A5BA}" dt="2019-05-26T22:18:57.969" v="2367" actId="20577"/>
          <ac:spMkLst>
            <pc:docMk/>
            <pc:sldMk cId="2680822352" sldId="547"/>
            <ac:spMk id="4" creationId="{344C7C91-02E3-42D3-B716-54BFF329A60B}"/>
          </ac:spMkLst>
        </pc:spChg>
        <pc:picChg chg="add mod">
          <ac:chgData name="Fairbairn, Malcolm" userId="2ee5a329-7216-4cd4-a2ce-86343dd469fb" providerId="ADAL" clId="{55E5AA72-305E-456E-BC1E-53EB0444A5BA}" dt="2019-05-26T22:18:16.803" v="2328" actId="1076"/>
          <ac:picMkLst>
            <pc:docMk/>
            <pc:sldMk cId="2680822352" sldId="547"/>
            <ac:picMk id="1026" creationId="{C47D8AE5-C469-47A3-8FCD-A7E65D117346}"/>
          </ac:picMkLst>
        </pc:picChg>
      </pc:sldChg>
      <pc:sldChg chg="add del">
        <pc:chgData name="Fairbairn, Malcolm" userId="2ee5a329-7216-4cd4-a2ce-86343dd469fb" providerId="ADAL" clId="{55E5AA72-305E-456E-BC1E-53EB0444A5BA}" dt="2019-05-27T06:43:45.798" v="3932" actId="2696"/>
        <pc:sldMkLst>
          <pc:docMk/>
          <pc:sldMk cId="3411690322" sldId="548"/>
        </pc:sldMkLst>
      </pc:sldChg>
      <pc:sldChg chg="addSp delSp modSp">
        <pc:chgData name="Fairbairn, Malcolm" userId="2ee5a329-7216-4cd4-a2ce-86343dd469fb" providerId="ADAL" clId="{55E5AA72-305E-456E-BC1E-53EB0444A5BA}" dt="2019-05-27T06:46:40.292" v="4484" actId="1076"/>
        <pc:sldMkLst>
          <pc:docMk/>
          <pc:sldMk cId="4003766563" sldId="549"/>
        </pc:sldMkLst>
        <pc:spChg chg="mod">
          <ac:chgData name="Fairbairn, Malcolm" userId="2ee5a329-7216-4cd4-a2ce-86343dd469fb" providerId="ADAL" clId="{55E5AA72-305E-456E-BC1E-53EB0444A5BA}" dt="2019-05-27T06:44:06.207" v="4009" actId="20577"/>
          <ac:spMkLst>
            <pc:docMk/>
            <pc:sldMk cId="4003766563" sldId="549"/>
            <ac:spMk id="15" creationId="{DC74E60E-6D52-4D03-908C-26CA21C3B8CA}"/>
          </ac:spMkLst>
        </pc:spChg>
        <pc:spChg chg="mod">
          <ac:chgData name="Fairbairn, Malcolm" userId="2ee5a329-7216-4cd4-a2ce-86343dd469fb" providerId="ADAL" clId="{55E5AA72-305E-456E-BC1E-53EB0444A5BA}" dt="2019-05-27T06:46:21.969" v="4481" actId="20577"/>
          <ac:spMkLst>
            <pc:docMk/>
            <pc:sldMk cId="4003766563" sldId="549"/>
            <ac:spMk id="16" creationId="{307F263A-52C1-4DD0-9B1A-DEA337F1D983}"/>
          </ac:spMkLst>
        </pc:spChg>
        <pc:spChg chg="mod">
          <ac:chgData name="Fairbairn, Malcolm" userId="2ee5a329-7216-4cd4-a2ce-86343dd469fb" providerId="ADAL" clId="{55E5AA72-305E-456E-BC1E-53EB0444A5BA}" dt="2019-05-27T06:46:08.224" v="4461" actId="1076"/>
          <ac:spMkLst>
            <pc:docMk/>
            <pc:sldMk cId="4003766563" sldId="549"/>
            <ac:spMk id="20" creationId="{1831A7CA-6922-48F2-AF2A-37B40AD3AAA4}"/>
          </ac:spMkLst>
        </pc:spChg>
        <pc:picChg chg="add mod">
          <ac:chgData name="Fairbairn, Malcolm" userId="2ee5a329-7216-4cd4-a2ce-86343dd469fb" providerId="ADAL" clId="{55E5AA72-305E-456E-BC1E-53EB0444A5BA}" dt="2019-05-27T06:46:40.292" v="4484" actId="1076"/>
          <ac:picMkLst>
            <pc:docMk/>
            <pc:sldMk cId="4003766563" sldId="549"/>
            <ac:picMk id="2" creationId="{83A57F49-DAC0-445C-B815-FF6C6A7757A5}"/>
          </ac:picMkLst>
        </pc:picChg>
        <pc:picChg chg="del">
          <ac:chgData name="Fairbairn, Malcolm" userId="2ee5a329-7216-4cd4-a2ce-86343dd469fb" providerId="ADAL" clId="{55E5AA72-305E-456E-BC1E-53EB0444A5BA}" dt="2019-05-27T06:44:30.158" v="4124" actId="478"/>
          <ac:picMkLst>
            <pc:docMk/>
            <pc:sldMk cId="4003766563" sldId="549"/>
            <ac:picMk id="3" creationId="{EC554414-CD5D-488B-9605-4568EE853383}"/>
          </ac:picMkLst>
        </pc:picChg>
        <pc:picChg chg="del">
          <ac:chgData name="Fairbairn, Malcolm" userId="2ee5a329-7216-4cd4-a2ce-86343dd469fb" providerId="ADAL" clId="{55E5AA72-305E-456E-BC1E-53EB0444A5BA}" dt="2019-05-27T06:44:42.773" v="4127" actId="478"/>
          <ac:picMkLst>
            <pc:docMk/>
            <pc:sldMk cId="4003766563" sldId="549"/>
            <ac:picMk id="4" creationId="{DC7D9E82-A406-430A-86A9-86229C3F73EF}"/>
          </ac:picMkLst>
        </pc:picChg>
      </pc:sldChg>
      <pc:sldMasterChg chg="modSp del delSldLayout modSldLayout">
        <pc:chgData name="Fairbairn, Malcolm" userId="2ee5a329-7216-4cd4-a2ce-86343dd469fb" providerId="ADAL" clId="{55E5AA72-305E-456E-BC1E-53EB0444A5BA}" dt="2019-05-26T22:15:36.732" v="2239" actId="2696"/>
        <pc:sldMasterMkLst>
          <pc:docMk/>
          <pc:sldMasterMk cId="4144429666" sldId="2147483648"/>
        </pc:sldMasterMkLst>
        <pc:spChg chg="mod">
          <ac:chgData name="Fairbairn, Malcolm" userId="2ee5a329-7216-4cd4-a2ce-86343dd469fb" providerId="ADAL" clId="{55E5AA72-305E-456E-BC1E-53EB0444A5BA}" dt="2019-05-26T20:35:31.265" v="773"/>
          <ac:spMkLst>
            <pc:docMk/>
            <pc:sldMasterMk cId="4144429666" sldId="2147483648"/>
            <ac:spMk id="2" creationId="{2A75ACC1-D1B0-4FDC-8F45-B5B473FCA5A4}"/>
          </ac:spMkLst>
        </pc:spChg>
        <pc:spChg chg="mod">
          <ac:chgData name="Fairbairn, Malcolm" userId="2ee5a329-7216-4cd4-a2ce-86343dd469fb" providerId="ADAL" clId="{55E5AA72-305E-456E-BC1E-53EB0444A5BA}" dt="2019-05-26T20:35:31.265" v="773"/>
          <ac:spMkLst>
            <pc:docMk/>
            <pc:sldMasterMk cId="4144429666" sldId="2147483648"/>
            <ac:spMk id="3" creationId="{D1A3D682-028F-44BA-AAAB-BF8043E26392}"/>
          </ac:spMkLst>
        </pc:spChg>
        <pc:spChg chg="mod">
          <ac:chgData name="Fairbairn, Malcolm" userId="2ee5a329-7216-4cd4-a2ce-86343dd469fb" providerId="ADAL" clId="{55E5AA72-305E-456E-BC1E-53EB0444A5BA}" dt="2019-05-26T20:35:31.265" v="773"/>
          <ac:spMkLst>
            <pc:docMk/>
            <pc:sldMasterMk cId="4144429666" sldId="2147483648"/>
            <ac:spMk id="4" creationId="{03820E22-8970-45A5-95D7-4BF442DEA7B7}"/>
          </ac:spMkLst>
        </pc:spChg>
        <pc:spChg chg="mod">
          <ac:chgData name="Fairbairn, Malcolm" userId="2ee5a329-7216-4cd4-a2ce-86343dd469fb" providerId="ADAL" clId="{55E5AA72-305E-456E-BC1E-53EB0444A5BA}" dt="2019-05-26T20:35:31.265" v="773"/>
          <ac:spMkLst>
            <pc:docMk/>
            <pc:sldMasterMk cId="4144429666" sldId="2147483648"/>
            <ac:spMk id="5" creationId="{04FE9230-3696-4D57-8C18-45DD1EC68F93}"/>
          </ac:spMkLst>
        </pc:spChg>
        <pc:spChg chg="mod">
          <ac:chgData name="Fairbairn, Malcolm" userId="2ee5a329-7216-4cd4-a2ce-86343dd469fb" providerId="ADAL" clId="{55E5AA72-305E-456E-BC1E-53EB0444A5BA}" dt="2019-05-26T20:35:31.265" v="773"/>
          <ac:spMkLst>
            <pc:docMk/>
            <pc:sldMasterMk cId="4144429666" sldId="2147483648"/>
            <ac:spMk id="6" creationId="{A27A55C1-4C7E-47D6-8046-668661D07974}"/>
          </ac:spMkLst>
        </pc:spChg>
        <pc:sldLayoutChg chg="modSp del">
          <pc:chgData name="Fairbairn, Malcolm" userId="2ee5a329-7216-4cd4-a2ce-86343dd469fb" providerId="ADAL" clId="{55E5AA72-305E-456E-BC1E-53EB0444A5BA}" dt="2019-05-26T22:15:36.714" v="2228" actId="2696"/>
          <pc:sldLayoutMkLst>
            <pc:docMk/>
            <pc:sldMasterMk cId="4144429666" sldId="2147483648"/>
            <pc:sldLayoutMk cId="1112833417" sldId="2147483649"/>
          </pc:sldLayoutMkLst>
          <pc:spChg chg="mod">
            <ac:chgData name="Fairbairn, Malcolm" userId="2ee5a329-7216-4cd4-a2ce-86343dd469fb" providerId="ADAL" clId="{55E5AA72-305E-456E-BC1E-53EB0444A5BA}" dt="2019-05-26T20:35:31.265" v="773"/>
            <ac:spMkLst>
              <pc:docMk/>
              <pc:sldMasterMk cId="4144429666" sldId="2147483648"/>
              <pc:sldLayoutMk cId="1112833417" sldId="2147483649"/>
              <ac:spMk id="2" creationId="{1CBFBA1F-689B-4A69-B12E-8DC69A97F300}"/>
            </ac:spMkLst>
          </pc:spChg>
          <pc:spChg chg="mod">
            <ac:chgData name="Fairbairn, Malcolm" userId="2ee5a329-7216-4cd4-a2ce-86343dd469fb" providerId="ADAL" clId="{55E5AA72-305E-456E-BC1E-53EB0444A5BA}" dt="2019-05-26T20:35:31.265" v="773"/>
            <ac:spMkLst>
              <pc:docMk/>
              <pc:sldMasterMk cId="4144429666" sldId="2147483648"/>
              <pc:sldLayoutMk cId="1112833417" sldId="2147483649"/>
              <ac:spMk id="3" creationId="{C42ED216-CD71-4365-A881-864F83510614}"/>
            </ac:spMkLst>
          </pc:spChg>
        </pc:sldLayoutChg>
        <pc:sldLayoutChg chg="del">
          <pc:chgData name="Fairbairn, Malcolm" userId="2ee5a329-7216-4cd4-a2ce-86343dd469fb" providerId="ADAL" clId="{55E5AA72-305E-456E-BC1E-53EB0444A5BA}" dt="2019-05-26T22:15:36.715" v="2229" actId="2696"/>
          <pc:sldLayoutMkLst>
            <pc:docMk/>
            <pc:sldMasterMk cId="4144429666" sldId="2147483648"/>
            <pc:sldLayoutMk cId="1652142914" sldId="2147483650"/>
          </pc:sldLayoutMkLst>
        </pc:sldLayoutChg>
        <pc:sldLayoutChg chg="modSp del">
          <pc:chgData name="Fairbairn, Malcolm" userId="2ee5a329-7216-4cd4-a2ce-86343dd469fb" providerId="ADAL" clId="{55E5AA72-305E-456E-BC1E-53EB0444A5BA}" dt="2019-05-26T22:15:36.717" v="2230" actId="2696"/>
          <pc:sldLayoutMkLst>
            <pc:docMk/>
            <pc:sldMasterMk cId="4144429666" sldId="2147483648"/>
            <pc:sldLayoutMk cId="3076855629" sldId="2147483651"/>
          </pc:sldLayoutMkLst>
          <pc:spChg chg="mod">
            <ac:chgData name="Fairbairn, Malcolm" userId="2ee5a329-7216-4cd4-a2ce-86343dd469fb" providerId="ADAL" clId="{55E5AA72-305E-456E-BC1E-53EB0444A5BA}" dt="2019-05-26T20:35:31.265" v="773"/>
            <ac:spMkLst>
              <pc:docMk/>
              <pc:sldMasterMk cId="4144429666" sldId="2147483648"/>
              <pc:sldLayoutMk cId="3076855629" sldId="2147483651"/>
              <ac:spMk id="2" creationId="{D4995587-B801-487A-B087-4065CFC96AE0}"/>
            </ac:spMkLst>
          </pc:spChg>
          <pc:spChg chg="mod">
            <ac:chgData name="Fairbairn, Malcolm" userId="2ee5a329-7216-4cd4-a2ce-86343dd469fb" providerId="ADAL" clId="{55E5AA72-305E-456E-BC1E-53EB0444A5BA}" dt="2019-05-26T20:35:31.265" v="773"/>
            <ac:spMkLst>
              <pc:docMk/>
              <pc:sldMasterMk cId="4144429666" sldId="2147483648"/>
              <pc:sldLayoutMk cId="3076855629" sldId="2147483651"/>
              <ac:spMk id="3" creationId="{0427A61F-367B-411E-A682-D0B2EEFB142D}"/>
            </ac:spMkLst>
          </pc:spChg>
        </pc:sldLayoutChg>
        <pc:sldLayoutChg chg="modSp del">
          <pc:chgData name="Fairbairn, Malcolm" userId="2ee5a329-7216-4cd4-a2ce-86343dd469fb" providerId="ADAL" clId="{55E5AA72-305E-456E-BC1E-53EB0444A5BA}" dt="2019-05-26T22:15:36.717" v="2231" actId="2696"/>
          <pc:sldLayoutMkLst>
            <pc:docMk/>
            <pc:sldMasterMk cId="4144429666" sldId="2147483648"/>
            <pc:sldLayoutMk cId="4272136230" sldId="2147483652"/>
          </pc:sldLayoutMkLst>
          <pc:spChg chg="mod">
            <ac:chgData name="Fairbairn, Malcolm" userId="2ee5a329-7216-4cd4-a2ce-86343dd469fb" providerId="ADAL" clId="{55E5AA72-305E-456E-BC1E-53EB0444A5BA}" dt="2019-05-26T20:35:31.265" v="773"/>
            <ac:spMkLst>
              <pc:docMk/>
              <pc:sldMasterMk cId="4144429666" sldId="2147483648"/>
              <pc:sldLayoutMk cId="4272136230" sldId="2147483652"/>
              <ac:spMk id="3" creationId="{0478B254-4738-422C-A0E3-868197975B79}"/>
            </ac:spMkLst>
          </pc:spChg>
          <pc:spChg chg="mod">
            <ac:chgData name="Fairbairn, Malcolm" userId="2ee5a329-7216-4cd4-a2ce-86343dd469fb" providerId="ADAL" clId="{55E5AA72-305E-456E-BC1E-53EB0444A5BA}" dt="2019-05-26T20:35:31.265" v="773"/>
            <ac:spMkLst>
              <pc:docMk/>
              <pc:sldMasterMk cId="4144429666" sldId="2147483648"/>
              <pc:sldLayoutMk cId="4272136230" sldId="2147483652"/>
              <ac:spMk id="4" creationId="{DC646F34-83E5-4B3C-9F8D-B6EC4A4F1342}"/>
            </ac:spMkLst>
          </pc:spChg>
        </pc:sldLayoutChg>
        <pc:sldLayoutChg chg="modSp del">
          <pc:chgData name="Fairbairn, Malcolm" userId="2ee5a329-7216-4cd4-a2ce-86343dd469fb" providerId="ADAL" clId="{55E5AA72-305E-456E-BC1E-53EB0444A5BA}" dt="2019-05-26T22:15:36.717" v="2232" actId="2696"/>
          <pc:sldLayoutMkLst>
            <pc:docMk/>
            <pc:sldMasterMk cId="4144429666" sldId="2147483648"/>
            <pc:sldLayoutMk cId="2113935538" sldId="2147483653"/>
          </pc:sldLayoutMkLst>
          <pc:spChg chg="mod">
            <ac:chgData name="Fairbairn, Malcolm" userId="2ee5a329-7216-4cd4-a2ce-86343dd469fb" providerId="ADAL" clId="{55E5AA72-305E-456E-BC1E-53EB0444A5BA}" dt="2019-05-26T20:35:31.265" v="773"/>
            <ac:spMkLst>
              <pc:docMk/>
              <pc:sldMasterMk cId="4144429666" sldId="2147483648"/>
              <pc:sldLayoutMk cId="2113935538" sldId="2147483653"/>
              <ac:spMk id="2" creationId="{2D18410E-3276-4CE4-9471-B6F83CE928BA}"/>
            </ac:spMkLst>
          </pc:spChg>
          <pc:spChg chg="mod">
            <ac:chgData name="Fairbairn, Malcolm" userId="2ee5a329-7216-4cd4-a2ce-86343dd469fb" providerId="ADAL" clId="{55E5AA72-305E-456E-BC1E-53EB0444A5BA}" dt="2019-05-26T20:35:31.265" v="773"/>
            <ac:spMkLst>
              <pc:docMk/>
              <pc:sldMasterMk cId="4144429666" sldId="2147483648"/>
              <pc:sldLayoutMk cId="2113935538" sldId="2147483653"/>
              <ac:spMk id="3" creationId="{C762C6B4-9D2A-45C1-99A0-C0A3D57C9929}"/>
            </ac:spMkLst>
          </pc:spChg>
          <pc:spChg chg="mod">
            <ac:chgData name="Fairbairn, Malcolm" userId="2ee5a329-7216-4cd4-a2ce-86343dd469fb" providerId="ADAL" clId="{55E5AA72-305E-456E-BC1E-53EB0444A5BA}" dt="2019-05-26T20:35:31.265" v="773"/>
            <ac:spMkLst>
              <pc:docMk/>
              <pc:sldMasterMk cId="4144429666" sldId="2147483648"/>
              <pc:sldLayoutMk cId="2113935538" sldId="2147483653"/>
              <ac:spMk id="4" creationId="{144296E9-F49B-4CC6-91C5-5EA6E66870B0}"/>
            </ac:spMkLst>
          </pc:spChg>
          <pc:spChg chg="mod">
            <ac:chgData name="Fairbairn, Malcolm" userId="2ee5a329-7216-4cd4-a2ce-86343dd469fb" providerId="ADAL" clId="{55E5AA72-305E-456E-BC1E-53EB0444A5BA}" dt="2019-05-26T20:35:31.265" v="773"/>
            <ac:spMkLst>
              <pc:docMk/>
              <pc:sldMasterMk cId="4144429666" sldId="2147483648"/>
              <pc:sldLayoutMk cId="2113935538" sldId="2147483653"/>
              <ac:spMk id="5" creationId="{4E1F990D-1185-4BF7-8496-F5408FFED0E3}"/>
            </ac:spMkLst>
          </pc:spChg>
          <pc:spChg chg="mod">
            <ac:chgData name="Fairbairn, Malcolm" userId="2ee5a329-7216-4cd4-a2ce-86343dd469fb" providerId="ADAL" clId="{55E5AA72-305E-456E-BC1E-53EB0444A5BA}" dt="2019-05-26T20:35:31.265" v="773"/>
            <ac:spMkLst>
              <pc:docMk/>
              <pc:sldMasterMk cId="4144429666" sldId="2147483648"/>
              <pc:sldLayoutMk cId="2113935538" sldId="2147483653"/>
              <ac:spMk id="6" creationId="{613149C0-8BBC-4A79-A747-2FC3933C37E2}"/>
            </ac:spMkLst>
          </pc:spChg>
        </pc:sldLayoutChg>
        <pc:sldLayoutChg chg="del">
          <pc:chgData name="Fairbairn, Malcolm" userId="2ee5a329-7216-4cd4-a2ce-86343dd469fb" providerId="ADAL" clId="{55E5AA72-305E-456E-BC1E-53EB0444A5BA}" dt="2019-05-26T22:15:36.721" v="2233" actId="2696"/>
          <pc:sldLayoutMkLst>
            <pc:docMk/>
            <pc:sldMasterMk cId="4144429666" sldId="2147483648"/>
            <pc:sldLayoutMk cId="344631133" sldId="2147483654"/>
          </pc:sldLayoutMkLst>
        </pc:sldLayoutChg>
        <pc:sldLayoutChg chg="del">
          <pc:chgData name="Fairbairn, Malcolm" userId="2ee5a329-7216-4cd4-a2ce-86343dd469fb" providerId="ADAL" clId="{55E5AA72-305E-456E-BC1E-53EB0444A5BA}" dt="2019-05-26T22:15:36.723" v="2234" actId="2696"/>
          <pc:sldLayoutMkLst>
            <pc:docMk/>
            <pc:sldMasterMk cId="4144429666" sldId="2147483648"/>
            <pc:sldLayoutMk cId="3122759238" sldId="2147483655"/>
          </pc:sldLayoutMkLst>
        </pc:sldLayoutChg>
        <pc:sldLayoutChg chg="modSp del">
          <pc:chgData name="Fairbairn, Malcolm" userId="2ee5a329-7216-4cd4-a2ce-86343dd469fb" providerId="ADAL" clId="{55E5AA72-305E-456E-BC1E-53EB0444A5BA}" dt="2019-05-26T22:15:36.725" v="2235" actId="2696"/>
          <pc:sldLayoutMkLst>
            <pc:docMk/>
            <pc:sldMasterMk cId="4144429666" sldId="2147483648"/>
            <pc:sldLayoutMk cId="3634327773" sldId="2147483656"/>
          </pc:sldLayoutMkLst>
          <pc:spChg chg="mod">
            <ac:chgData name="Fairbairn, Malcolm" userId="2ee5a329-7216-4cd4-a2ce-86343dd469fb" providerId="ADAL" clId="{55E5AA72-305E-456E-BC1E-53EB0444A5BA}" dt="2019-05-26T20:35:31.265" v="773"/>
            <ac:spMkLst>
              <pc:docMk/>
              <pc:sldMasterMk cId="4144429666" sldId="2147483648"/>
              <pc:sldLayoutMk cId="3634327773" sldId="2147483656"/>
              <ac:spMk id="2" creationId="{DB4A11A2-C85E-4ABD-9FC7-90927785F849}"/>
            </ac:spMkLst>
          </pc:spChg>
          <pc:spChg chg="mod">
            <ac:chgData name="Fairbairn, Malcolm" userId="2ee5a329-7216-4cd4-a2ce-86343dd469fb" providerId="ADAL" clId="{55E5AA72-305E-456E-BC1E-53EB0444A5BA}" dt="2019-05-26T20:35:31.265" v="773"/>
            <ac:spMkLst>
              <pc:docMk/>
              <pc:sldMasterMk cId="4144429666" sldId="2147483648"/>
              <pc:sldLayoutMk cId="3634327773" sldId="2147483656"/>
              <ac:spMk id="3" creationId="{8204C4B4-2553-4227-A3AF-10C9059DB8B2}"/>
            </ac:spMkLst>
          </pc:spChg>
          <pc:spChg chg="mod">
            <ac:chgData name="Fairbairn, Malcolm" userId="2ee5a329-7216-4cd4-a2ce-86343dd469fb" providerId="ADAL" clId="{55E5AA72-305E-456E-BC1E-53EB0444A5BA}" dt="2019-05-26T20:35:31.265" v="773"/>
            <ac:spMkLst>
              <pc:docMk/>
              <pc:sldMasterMk cId="4144429666" sldId="2147483648"/>
              <pc:sldLayoutMk cId="3634327773" sldId="2147483656"/>
              <ac:spMk id="4" creationId="{5EABD3AB-CECF-497E-BD9E-C223FCFA7A3E}"/>
            </ac:spMkLst>
          </pc:spChg>
        </pc:sldLayoutChg>
        <pc:sldLayoutChg chg="modSp del">
          <pc:chgData name="Fairbairn, Malcolm" userId="2ee5a329-7216-4cd4-a2ce-86343dd469fb" providerId="ADAL" clId="{55E5AA72-305E-456E-BC1E-53EB0444A5BA}" dt="2019-05-26T22:15:36.726" v="2236" actId="2696"/>
          <pc:sldLayoutMkLst>
            <pc:docMk/>
            <pc:sldMasterMk cId="4144429666" sldId="2147483648"/>
            <pc:sldLayoutMk cId="1450586697" sldId="2147483657"/>
          </pc:sldLayoutMkLst>
          <pc:spChg chg="mod">
            <ac:chgData name="Fairbairn, Malcolm" userId="2ee5a329-7216-4cd4-a2ce-86343dd469fb" providerId="ADAL" clId="{55E5AA72-305E-456E-BC1E-53EB0444A5BA}" dt="2019-05-26T20:35:31.265" v="773"/>
            <ac:spMkLst>
              <pc:docMk/>
              <pc:sldMasterMk cId="4144429666" sldId="2147483648"/>
              <pc:sldLayoutMk cId="1450586697" sldId="2147483657"/>
              <ac:spMk id="2" creationId="{486494A3-9692-4122-9F87-AC7512C2EABF}"/>
            </ac:spMkLst>
          </pc:spChg>
          <pc:spChg chg="mod">
            <ac:chgData name="Fairbairn, Malcolm" userId="2ee5a329-7216-4cd4-a2ce-86343dd469fb" providerId="ADAL" clId="{55E5AA72-305E-456E-BC1E-53EB0444A5BA}" dt="2019-05-26T20:35:31.265" v="773"/>
            <ac:spMkLst>
              <pc:docMk/>
              <pc:sldMasterMk cId="4144429666" sldId="2147483648"/>
              <pc:sldLayoutMk cId="1450586697" sldId="2147483657"/>
              <ac:spMk id="3" creationId="{AD577221-26C9-4F8F-9263-162D2C352028}"/>
            </ac:spMkLst>
          </pc:spChg>
          <pc:spChg chg="mod">
            <ac:chgData name="Fairbairn, Malcolm" userId="2ee5a329-7216-4cd4-a2ce-86343dd469fb" providerId="ADAL" clId="{55E5AA72-305E-456E-BC1E-53EB0444A5BA}" dt="2019-05-26T20:35:31.265" v="773"/>
            <ac:spMkLst>
              <pc:docMk/>
              <pc:sldMasterMk cId="4144429666" sldId="2147483648"/>
              <pc:sldLayoutMk cId="1450586697" sldId="2147483657"/>
              <ac:spMk id="4" creationId="{69C7823F-2AF3-4829-B56D-317B5546578D}"/>
            </ac:spMkLst>
          </pc:spChg>
        </pc:sldLayoutChg>
        <pc:sldLayoutChg chg="del">
          <pc:chgData name="Fairbairn, Malcolm" userId="2ee5a329-7216-4cd4-a2ce-86343dd469fb" providerId="ADAL" clId="{55E5AA72-305E-456E-BC1E-53EB0444A5BA}" dt="2019-05-26T22:15:36.727" v="2237" actId="2696"/>
          <pc:sldLayoutMkLst>
            <pc:docMk/>
            <pc:sldMasterMk cId="4144429666" sldId="2147483648"/>
            <pc:sldLayoutMk cId="2220536279" sldId="2147483658"/>
          </pc:sldLayoutMkLst>
        </pc:sldLayoutChg>
        <pc:sldLayoutChg chg="modSp del">
          <pc:chgData name="Fairbairn, Malcolm" userId="2ee5a329-7216-4cd4-a2ce-86343dd469fb" providerId="ADAL" clId="{55E5AA72-305E-456E-BC1E-53EB0444A5BA}" dt="2019-05-26T22:15:36.729" v="2238" actId="2696"/>
          <pc:sldLayoutMkLst>
            <pc:docMk/>
            <pc:sldMasterMk cId="4144429666" sldId="2147483648"/>
            <pc:sldLayoutMk cId="3992717835" sldId="2147483659"/>
          </pc:sldLayoutMkLst>
          <pc:spChg chg="mod">
            <ac:chgData name="Fairbairn, Malcolm" userId="2ee5a329-7216-4cd4-a2ce-86343dd469fb" providerId="ADAL" clId="{55E5AA72-305E-456E-BC1E-53EB0444A5BA}" dt="2019-05-26T20:35:31.265" v="773"/>
            <ac:spMkLst>
              <pc:docMk/>
              <pc:sldMasterMk cId="4144429666" sldId="2147483648"/>
              <pc:sldLayoutMk cId="3992717835" sldId="2147483659"/>
              <ac:spMk id="2" creationId="{C00156E9-3D83-41EB-A8AD-94B9336FF706}"/>
            </ac:spMkLst>
          </pc:spChg>
          <pc:spChg chg="mod">
            <ac:chgData name="Fairbairn, Malcolm" userId="2ee5a329-7216-4cd4-a2ce-86343dd469fb" providerId="ADAL" clId="{55E5AA72-305E-456E-BC1E-53EB0444A5BA}" dt="2019-05-26T20:35:31.265" v="773"/>
            <ac:spMkLst>
              <pc:docMk/>
              <pc:sldMasterMk cId="4144429666" sldId="2147483648"/>
              <pc:sldLayoutMk cId="3992717835" sldId="2147483659"/>
              <ac:spMk id="3" creationId="{B6750615-2D19-449F-BD26-59C2A852A5EF}"/>
            </ac:spMkLst>
          </pc:spChg>
        </pc:sldLayoutChg>
      </pc:sldMasterChg>
      <pc:sldMasterChg chg="modSp modSldLayout">
        <pc:chgData name="Fairbairn, Malcolm" userId="2ee5a329-7216-4cd4-a2ce-86343dd469fb" providerId="ADAL" clId="{55E5AA72-305E-456E-BC1E-53EB0444A5BA}" dt="2019-05-26T20:35:31.265" v="773"/>
        <pc:sldMasterMkLst>
          <pc:docMk/>
          <pc:sldMasterMk cId="3453895394" sldId="2147483660"/>
        </pc:sldMasterMkLst>
        <pc:spChg chg="mod">
          <ac:chgData name="Fairbairn, Malcolm" userId="2ee5a329-7216-4cd4-a2ce-86343dd469fb" providerId="ADAL" clId="{55E5AA72-305E-456E-BC1E-53EB0444A5BA}" dt="2019-05-26T20:35:31.265" v="773"/>
          <ac:spMkLst>
            <pc:docMk/>
            <pc:sldMasterMk cId="3453895394" sldId="2147483660"/>
            <ac:spMk id="2"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ac:spMk id="3"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ac:spMk id="4"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ac:spMk id="5"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ac:spMk id="6" creationId="{00000000-0000-0000-0000-000000000000}"/>
          </ac:spMkLst>
        </pc:spChg>
        <pc:sldLayoutChg chg="modSp">
          <pc:chgData name="Fairbairn, Malcolm" userId="2ee5a329-7216-4cd4-a2ce-86343dd469fb" providerId="ADAL" clId="{55E5AA72-305E-456E-BC1E-53EB0444A5BA}" dt="2019-05-26T20:35:31.265" v="773"/>
          <pc:sldLayoutMkLst>
            <pc:docMk/>
            <pc:sldMasterMk cId="3453895394" sldId="2147483660"/>
            <pc:sldLayoutMk cId="748067833" sldId="2147483662"/>
          </pc:sldLayoutMkLst>
          <pc:spChg chg="mod">
            <ac:chgData name="Fairbairn, Malcolm" userId="2ee5a329-7216-4cd4-a2ce-86343dd469fb" providerId="ADAL" clId="{55E5AA72-305E-456E-BC1E-53EB0444A5BA}" dt="2019-05-26T20:35:31.265" v="773"/>
            <ac:spMkLst>
              <pc:docMk/>
              <pc:sldMasterMk cId="3453895394" sldId="2147483660"/>
              <pc:sldLayoutMk cId="748067833" sldId="2147483662"/>
              <ac:spMk id="5"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748067833" sldId="2147483662"/>
              <ac:spMk id="6"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2135750109" sldId="2147483663"/>
          </pc:sldLayoutMkLst>
          <pc:spChg chg="mod">
            <ac:chgData name="Fairbairn, Malcolm" userId="2ee5a329-7216-4cd4-a2ce-86343dd469fb" providerId="ADAL" clId="{55E5AA72-305E-456E-BC1E-53EB0444A5BA}" dt="2019-05-26T20:35:31.265" v="773"/>
            <ac:spMkLst>
              <pc:docMk/>
              <pc:sldMasterMk cId="3453895394" sldId="2147483660"/>
              <pc:sldLayoutMk cId="2135750109" sldId="2147483663"/>
              <ac:spMk id="7"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135750109" sldId="2147483663"/>
              <ac:spMk id="8"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1981809729" sldId="2147483664"/>
          </pc:sldLayoutMkLst>
          <pc:spChg chg="mod">
            <ac:chgData name="Fairbairn, Malcolm" userId="2ee5a329-7216-4cd4-a2ce-86343dd469fb" providerId="ADAL" clId="{55E5AA72-305E-456E-BC1E-53EB0444A5BA}" dt="2019-05-26T20:35:31.265" v="773"/>
            <ac:spMkLst>
              <pc:docMk/>
              <pc:sldMasterMk cId="3453895394" sldId="2147483660"/>
              <pc:sldLayoutMk cId="1981809729" sldId="2147483664"/>
              <ac:spMk id="9"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1981809729" sldId="2147483664"/>
              <ac:spMk id="10"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1981809729" sldId="2147483664"/>
              <ac:spMk id="11"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39648136" sldId="2147483665"/>
          </pc:sldLayoutMkLst>
          <pc:spChg chg="mod">
            <ac:chgData name="Fairbairn, Malcolm" userId="2ee5a329-7216-4cd4-a2ce-86343dd469fb" providerId="ADAL" clId="{55E5AA72-305E-456E-BC1E-53EB0444A5BA}" dt="2019-05-26T20:35:31.265" v="773"/>
            <ac:spMkLst>
              <pc:docMk/>
              <pc:sldMasterMk cId="3453895394" sldId="2147483660"/>
              <pc:sldLayoutMk cId="39648136" sldId="2147483665"/>
              <ac:spMk id="12"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1552638209" sldId="2147483666"/>
          </pc:sldLayoutMkLst>
          <pc:spChg chg="mod">
            <ac:chgData name="Fairbairn, Malcolm" userId="2ee5a329-7216-4cd4-a2ce-86343dd469fb" providerId="ADAL" clId="{55E5AA72-305E-456E-BC1E-53EB0444A5BA}" dt="2019-05-26T20:35:31.265" v="773"/>
            <ac:spMkLst>
              <pc:docMk/>
              <pc:sldMasterMk cId="3453895394" sldId="2147483660"/>
              <pc:sldLayoutMk cId="1552638209" sldId="2147483666"/>
              <ac:spMk id="13"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3139814980" sldId="2147483667"/>
          </pc:sldLayoutMkLst>
          <pc:spChg chg="mod">
            <ac:chgData name="Fairbairn, Malcolm" userId="2ee5a329-7216-4cd4-a2ce-86343dd469fb" providerId="ADAL" clId="{55E5AA72-305E-456E-BC1E-53EB0444A5BA}" dt="2019-05-26T20:35:31.265" v="773"/>
            <ac:spMkLst>
              <pc:docMk/>
              <pc:sldMasterMk cId="3453895394" sldId="2147483660"/>
              <pc:sldLayoutMk cId="3139814980" sldId="2147483667"/>
              <ac:spMk id="14"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3139814980" sldId="2147483667"/>
              <ac:spMk id="15"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3139814980" sldId="2147483667"/>
              <ac:spMk id="16"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3139814980" sldId="2147483667"/>
              <ac:spMk id="17"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1767133884" sldId="2147483668"/>
          </pc:sldLayoutMkLst>
          <pc:spChg chg="mod">
            <ac:chgData name="Fairbairn, Malcolm" userId="2ee5a329-7216-4cd4-a2ce-86343dd469fb" providerId="ADAL" clId="{55E5AA72-305E-456E-BC1E-53EB0444A5BA}" dt="2019-05-26T20:35:31.265" v="773"/>
            <ac:spMkLst>
              <pc:docMk/>
              <pc:sldMasterMk cId="3453895394" sldId="2147483660"/>
              <pc:sldLayoutMk cId="1767133884" sldId="2147483668"/>
              <ac:spMk id="18"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1767133884" sldId="2147483668"/>
              <ac:spMk id="19"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1767133884" sldId="2147483668"/>
              <ac:spMk id="20"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1767133884" sldId="2147483668"/>
              <ac:spMk id="21"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3335743113" sldId="2147483669"/>
          </pc:sldLayoutMkLst>
          <pc:spChg chg="mod">
            <ac:chgData name="Fairbairn, Malcolm" userId="2ee5a329-7216-4cd4-a2ce-86343dd469fb" providerId="ADAL" clId="{55E5AA72-305E-456E-BC1E-53EB0444A5BA}" dt="2019-05-26T20:35:31.265" v="773"/>
            <ac:spMkLst>
              <pc:docMk/>
              <pc:sldMasterMk cId="3453895394" sldId="2147483660"/>
              <pc:sldLayoutMk cId="3335743113" sldId="2147483669"/>
              <ac:spMk id="22"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3335743113" sldId="2147483669"/>
              <ac:spMk id="23"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3335743113" sldId="2147483669"/>
              <ac:spMk id="24"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3335743113" sldId="2147483669"/>
              <ac:spMk id="25"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570056230" sldId="2147483670"/>
          </pc:sldLayoutMkLst>
          <pc:spChg chg="mod">
            <ac:chgData name="Fairbairn, Malcolm" userId="2ee5a329-7216-4cd4-a2ce-86343dd469fb" providerId="ADAL" clId="{55E5AA72-305E-456E-BC1E-53EB0444A5BA}" dt="2019-05-26T20:35:31.265" v="773"/>
            <ac:spMkLst>
              <pc:docMk/>
              <pc:sldMasterMk cId="3453895394" sldId="2147483660"/>
              <pc:sldLayoutMk cId="570056230" sldId="2147483670"/>
              <ac:spMk id="26"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570056230" sldId="2147483670"/>
              <ac:spMk id="27"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570056230" sldId="2147483670"/>
              <ac:spMk id="28"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2863966614" sldId="2147483671"/>
          </pc:sldLayoutMkLst>
          <pc:spChg chg="mod">
            <ac:chgData name="Fairbairn, Malcolm" userId="2ee5a329-7216-4cd4-a2ce-86343dd469fb" providerId="ADAL" clId="{55E5AA72-305E-456E-BC1E-53EB0444A5BA}" dt="2019-05-26T20:35:31.265" v="773"/>
            <ac:spMkLst>
              <pc:docMk/>
              <pc:sldMasterMk cId="3453895394" sldId="2147483660"/>
              <pc:sldLayoutMk cId="2863966614" sldId="2147483671"/>
              <ac:spMk id="29"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863966614" sldId="2147483671"/>
              <ac:spMk id="30"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863966614" sldId="2147483671"/>
              <ac:spMk id="31"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863966614" sldId="2147483671"/>
              <ac:spMk id="32"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863966614" sldId="2147483671"/>
              <ac:spMk id="33"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3453895394" sldId="2147483660"/>
            <pc:sldLayoutMk cId="2719583056" sldId="2147483672"/>
          </pc:sldLayoutMkLst>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34"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35"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36"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37"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38"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39" creationId="{00000000-0000-0000-0000-000000000000}"/>
            </ac:spMkLst>
          </pc:spChg>
          <pc:spChg chg="mod">
            <ac:chgData name="Fairbairn, Malcolm" userId="2ee5a329-7216-4cd4-a2ce-86343dd469fb" providerId="ADAL" clId="{55E5AA72-305E-456E-BC1E-53EB0444A5BA}" dt="2019-05-26T20:35:31.265" v="773"/>
            <ac:spMkLst>
              <pc:docMk/>
              <pc:sldMasterMk cId="3453895394" sldId="2147483660"/>
              <pc:sldLayoutMk cId="2719583056" sldId="2147483672"/>
              <ac:spMk id="40" creationId="{00000000-0000-0000-0000-000000000000}"/>
            </ac:spMkLst>
          </pc:spChg>
        </pc:sldLayoutChg>
      </pc:sldMasterChg>
      <pc:sldMasterChg chg="modSp modSldLayout">
        <pc:chgData name="Fairbairn, Malcolm" userId="2ee5a329-7216-4cd4-a2ce-86343dd469fb" providerId="ADAL" clId="{55E5AA72-305E-456E-BC1E-53EB0444A5BA}" dt="2019-05-26T20:35:31.265" v="773"/>
        <pc:sldMasterMkLst>
          <pc:docMk/>
          <pc:sldMasterMk cId="11404269" sldId="2147483674"/>
        </pc:sldMasterMkLst>
        <pc:spChg chg="mod">
          <ac:chgData name="Fairbairn, Malcolm" userId="2ee5a329-7216-4cd4-a2ce-86343dd469fb" providerId="ADAL" clId="{55E5AA72-305E-456E-BC1E-53EB0444A5BA}" dt="2019-05-26T20:35:31.265" v="773"/>
          <ac:spMkLst>
            <pc:docMk/>
            <pc:sldMasterMk cId="11404269" sldId="2147483674"/>
            <ac:spMk id="2"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ac:spMk id="3"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ac:spMk id="4"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ac:spMk id="5"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ac:spMk id="6" creationId="{00000000-0000-0000-0000-000000000000}"/>
          </ac:spMkLst>
        </pc:spChg>
        <pc:sldLayoutChg chg="modSp">
          <pc:chgData name="Fairbairn, Malcolm" userId="2ee5a329-7216-4cd4-a2ce-86343dd469fb" providerId="ADAL" clId="{55E5AA72-305E-456E-BC1E-53EB0444A5BA}" dt="2019-05-26T20:35:31.265" v="773"/>
          <pc:sldLayoutMkLst>
            <pc:docMk/>
            <pc:sldMasterMk cId="11404269" sldId="2147483674"/>
            <pc:sldLayoutMk cId="3075240710" sldId="2147483675"/>
          </pc:sldLayoutMkLst>
          <pc:spChg chg="mod">
            <ac:chgData name="Fairbairn, Malcolm" userId="2ee5a329-7216-4cd4-a2ce-86343dd469fb" providerId="ADAL" clId="{55E5AA72-305E-456E-BC1E-53EB0444A5BA}" dt="2019-05-26T20:35:31.265" v="773"/>
            <ac:spMkLst>
              <pc:docMk/>
              <pc:sldMasterMk cId="11404269" sldId="2147483674"/>
              <pc:sldLayoutMk cId="3075240710" sldId="2147483675"/>
              <ac:spMk id="2"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pc:sldLayoutMk cId="3075240710" sldId="2147483675"/>
              <ac:spMk id="3"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11404269" sldId="2147483674"/>
            <pc:sldLayoutMk cId="636879747" sldId="2147483676"/>
          </pc:sldLayoutMkLst>
          <pc:spChg chg="mod">
            <ac:chgData name="Fairbairn, Malcolm" userId="2ee5a329-7216-4cd4-a2ce-86343dd469fb" providerId="ADAL" clId="{55E5AA72-305E-456E-BC1E-53EB0444A5BA}" dt="2019-05-26T20:35:31.265" v="773"/>
            <ac:spMkLst>
              <pc:docMk/>
              <pc:sldMasterMk cId="11404269" sldId="2147483674"/>
              <pc:sldLayoutMk cId="636879747" sldId="2147483676"/>
              <ac:spMk id="2"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pc:sldLayoutMk cId="636879747" sldId="2147483676"/>
              <ac:spMk id="3"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11404269" sldId="2147483674"/>
            <pc:sldLayoutMk cId="232662041" sldId="2147483677"/>
          </pc:sldLayoutMkLst>
          <pc:spChg chg="mod">
            <ac:chgData name="Fairbairn, Malcolm" userId="2ee5a329-7216-4cd4-a2ce-86343dd469fb" providerId="ADAL" clId="{55E5AA72-305E-456E-BC1E-53EB0444A5BA}" dt="2019-05-26T20:35:31.265" v="773"/>
            <ac:spMkLst>
              <pc:docMk/>
              <pc:sldMasterMk cId="11404269" sldId="2147483674"/>
              <pc:sldLayoutMk cId="232662041" sldId="2147483677"/>
              <ac:spMk id="2"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pc:sldLayoutMk cId="232662041" sldId="2147483677"/>
              <ac:spMk id="3" creationId="{00000000-0000-0000-0000-000000000000}"/>
            </ac:spMkLst>
          </pc:spChg>
          <pc:spChg chg="mod">
            <ac:chgData name="Fairbairn, Malcolm" userId="2ee5a329-7216-4cd4-a2ce-86343dd469fb" providerId="ADAL" clId="{55E5AA72-305E-456E-BC1E-53EB0444A5BA}" dt="2019-05-26T20:35:31.265" v="773"/>
            <ac:spMkLst>
              <pc:docMk/>
              <pc:sldMasterMk cId="11404269" sldId="2147483674"/>
              <pc:sldLayoutMk cId="232662041" sldId="2147483677"/>
              <ac:spMk id="4" creationId="{00000000-0000-0000-0000-000000000000}"/>
            </ac:spMkLst>
          </pc:spChg>
        </pc:sldLayoutChg>
        <pc:sldLayoutChg chg="modSp">
          <pc:chgData name="Fairbairn, Malcolm" userId="2ee5a329-7216-4cd4-a2ce-86343dd469fb" providerId="ADAL" clId="{55E5AA72-305E-456E-BC1E-53EB0444A5BA}" dt="2019-05-26T20:35:31.265" v="773"/>
          <pc:sldLayoutMkLst>
            <pc:docMk/>
            <pc:sldMasterMk cId="11404269" sldId="2147483674"/>
            <pc:sldLayoutMk cId="1303508521" sldId="2147483678"/>
          </pc:sldLayoutMkLst>
          <pc:spChg chg="mod">
            <ac:chgData name="Fairbairn, Malcolm" userId="2ee5a329-7216-4cd4-a2ce-86343dd469fb" providerId="ADAL" clId="{55E5AA72-305E-456E-BC1E-53EB0444A5BA}" dt="2019-05-26T20:35:31.265" v="773"/>
            <ac:spMkLst>
              <pc:docMk/>
              <pc:sldMasterMk cId="11404269" sldId="2147483674"/>
              <pc:sldLayoutMk cId="1303508521" sldId="2147483678"/>
              <ac:spMk id="2" creationId="{00000000-0000-0000-0000-000000000000}"/>
            </ac:spMkLst>
          </pc:spChg>
        </pc:sldLayoutChg>
      </pc:sldMasterChg>
      <pc:sldMasterChg chg="modSp modSldLayout">
        <pc:chgData name="Fairbairn, Malcolm" userId="2ee5a329-7216-4cd4-a2ce-86343dd469fb" providerId="ADAL" clId="{55E5AA72-305E-456E-BC1E-53EB0444A5BA}" dt="2019-05-26T20:35:19.775" v="768"/>
        <pc:sldMasterMkLst>
          <pc:docMk/>
          <pc:sldMasterMk cId="727705963" sldId="2147483680"/>
        </pc:sldMasterMkLst>
        <pc:spChg chg="mod">
          <ac:chgData name="Fairbairn, Malcolm" userId="2ee5a329-7216-4cd4-a2ce-86343dd469fb" providerId="ADAL" clId="{55E5AA72-305E-456E-BC1E-53EB0444A5BA}" dt="2019-05-26T20:35:19.775" v="768"/>
          <ac:spMkLst>
            <pc:docMk/>
            <pc:sldMasterMk cId="727705963" sldId="2147483680"/>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ac:spMk id="3"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ac:spMk id="4"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ac:spMk id="5"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ac:spMk id="6" creationId="{00000000-0000-0000-0000-000000000000}"/>
          </ac:spMkLst>
        </pc:spChg>
        <pc:sldLayoutChg chg="modSp">
          <pc:chgData name="Fairbairn, Malcolm" userId="2ee5a329-7216-4cd4-a2ce-86343dd469fb" providerId="ADAL" clId="{55E5AA72-305E-456E-BC1E-53EB0444A5BA}" dt="2019-05-26T20:35:19.775" v="768"/>
          <pc:sldLayoutMkLst>
            <pc:docMk/>
            <pc:sldMasterMk cId="727705963" sldId="2147483680"/>
            <pc:sldLayoutMk cId="2010201904" sldId="2147483681"/>
          </pc:sldLayoutMkLst>
          <pc:spChg chg="mod">
            <ac:chgData name="Fairbairn, Malcolm" userId="2ee5a329-7216-4cd4-a2ce-86343dd469fb" providerId="ADAL" clId="{55E5AA72-305E-456E-BC1E-53EB0444A5BA}" dt="2019-05-26T20:35:19.775" v="768"/>
            <ac:spMkLst>
              <pc:docMk/>
              <pc:sldMasterMk cId="727705963" sldId="2147483680"/>
              <pc:sldLayoutMk cId="2010201904" sldId="2147483681"/>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2010201904" sldId="2147483681"/>
              <ac:spMk id="3" creationId="{00000000-0000-0000-0000-000000000000}"/>
            </ac:spMkLst>
          </pc:spChg>
        </pc:sldLayoutChg>
        <pc:sldLayoutChg chg="modSp">
          <pc:chgData name="Fairbairn, Malcolm" userId="2ee5a329-7216-4cd4-a2ce-86343dd469fb" providerId="ADAL" clId="{55E5AA72-305E-456E-BC1E-53EB0444A5BA}" dt="2019-05-26T20:35:19.775" v="768"/>
          <pc:sldLayoutMkLst>
            <pc:docMk/>
            <pc:sldMasterMk cId="727705963" sldId="2147483680"/>
            <pc:sldLayoutMk cId="3302031560" sldId="2147483683"/>
          </pc:sldLayoutMkLst>
          <pc:spChg chg="mod">
            <ac:chgData name="Fairbairn, Malcolm" userId="2ee5a329-7216-4cd4-a2ce-86343dd469fb" providerId="ADAL" clId="{55E5AA72-305E-456E-BC1E-53EB0444A5BA}" dt="2019-05-26T20:35:19.775" v="768"/>
            <ac:spMkLst>
              <pc:docMk/>
              <pc:sldMasterMk cId="727705963" sldId="2147483680"/>
              <pc:sldLayoutMk cId="3302031560" sldId="2147483683"/>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3302031560" sldId="2147483683"/>
              <ac:spMk id="3" creationId="{00000000-0000-0000-0000-000000000000}"/>
            </ac:spMkLst>
          </pc:spChg>
        </pc:sldLayoutChg>
        <pc:sldLayoutChg chg="modSp">
          <pc:chgData name="Fairbairn, Malcolm" userId="2ee5a329-7216-4cd4-a2ce-86343dd469fb" providerId="ADAL" clId="{55E5AA72-305E-456E-BC1E-53EB0444A5BA}" dt="2019-05-26T20:35:19.775" v="768"/>
          <pc:sldLayoutMkLst>
            <pc:docMk/>
            <pc:sldMasterMk cId="727705963" sldId="2147483680"/>
            <pc:sldLayoutMk cId="1590670495" sldId="2147483684"/>
          </pc:sldLayoutMkLst>
          <pc:spChg chg="mod">
            <ac:chgData name="Fairbairn, Malcolm" userId="2ee5a329-7216-4cd4-a2ce-86343dd469fb" providerId="ADAL" clId="{55E5AA72-305E-456E-BC1E-53EB0444A5BA}" dt="2019-05-26T20:35:19.775" v="768"/>
            <ac:spMkLst>
              <pc:docMk/>
              <pc:sldMasterMk cId="727705963" sldId="2147483680"/>
              <pc:sldLayoutMk cId="1590670495" sldId="2147483684"/>
              <ac:spMk id="3"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590670495" sldId="2147483684"/>
              <ac:spMk id="4" creationId="{00000000-0000-0000-0000-000000000000}"/>
            </ac:spMkLst>
          </pc:spChg>
        </pc:sldLayoutChg>
        <pc:sldLayoutChg chg="modSp">
          <pc:chgData name="Fairbairn, Malcolm" userId="2ee5a329-7216-4cd4-a2ce-86343dd469fb" providerId="ADAL" clId="{55E5AA72-305E-456E-BC1E-53EB0444A5BA}" dt="2019-05-26T20:35:19.775" v="768"/>
          <pc:sldLayoutMkLst>
            <pc:docMk/>
            <pc:sldMasterMk cId="727705963" sldId="2147483680"/>
            <pc:sldLayoutMk cId="1888395882" sldId="2147483685"/>
          </pc:sldLayoutMkLst>
          <pc:spChg chg="mod">
            <ac:chgData name="Fairbairn, Malcolm" userId="2ee5a329-7216-4cd4-a2ce-86343dd469fb" providerId="ADAL" clId="{55E5AA72-305E-456E-BC1E-53EB0444A5BA}" dt="2019-05-26T20:35:19.775" v="768"/>
            <ac:spMkLst>
              <pc:docMk/>
              <pc:sldMasterMk cId="727705963" sldId="2147483680"/>
              <pc:sldLayoutMk cId="1888395882" sldId="2147483685"/>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888395882" sldId="2147483685"/>
              <ac:spMk id="3"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888395882" sldId="2147483685"/>
              <ac:spMk id="4"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888395882" sldId="2147483685"/>
              <ac:spMk id="5"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888395882" sldId="2147483685"/>
              <ac:spMk id="6" creationId="{00000000-0000-0000-0000-000000000000}"/>
            </ac:spMkLst>
          </pc:spChg>
        </pc:sldLayoutChg>
        <pc:sldLayoutChg chg="modSp">
          <pc:chgData name="Fairbairn, Malcolm" userId="2ee5a329-7216-4cd4-a2ce-86343dd469fb" providerId="ADAL" clId="{55E5AA72-305E-456E-BC1E-53EB0444A5BA}" dt="2019-05-26T20:35:19.775" v="768"/>
          <pc:sldLayoutMkLst>
            <pc:docMk/>
            <pc:sldMasterMk cId="727705963" sldId="2147483680"/>
            <pc:sldLayoutMk cId="1204080687" sldId="2147483688"/>
          </pc:sldLayoutMkLst>
          <pc:spChg chg="mod">
            <ac:chgData name="Fairbairn, Malcolm" userId="2ee5a329-7216-4cd4-a2ce-86343dd469fb" providerId="ADAL" clId="{55E5AA72-305E-456E-BC1E-53EB0444A5BA}" dt="2019-05-26T20:35:19.775" v="768"/>
            <ac:spMkLst>
              <pc:docMk/>
              <pc:sldMasterMk cId="727705963" sldId="2147483680"/>
              <pc:sldLayoutMk cId="1204080687" sldId="2147483688"/>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204080687" sldId="2147483688"/>
              <ac:spMk id="3"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1204080687" sldId="2147483688"/>
              <ac:spMk id="4" creationId="{00000000-0000-0000-0000-000000000000}"/>
            </ac:spMkLst>
          </pc:spChg>
        </pc:sldLayoutChg>
        <pc:sldLayoutChg chg="modSp">
          <pc:chgData name="Fairbairn, Malcolm" userId="2ee5a329-7216-4cd4-a2ce-86343dd469fb" providerId="ADAL" clId="{55E5AA72-305E-456E-BC1E-53EB0444A5BA}" dt="2019-05-26T20:35:19.775" v="768"/>
          <pc:sldLayoutMkLst>
            <pc:docMk/>
            <pc:sldMasterMk cId="727705963" sldId="2147483680"/>
            <pc:sldLayoutMk cId="3465911674" sldId="2147483689"/>
          </pc:sldLayoutMkLst>
          <pc:spChg chg="mod">
            <ac:chgData name="Fairbairn, Malcolm" userId="2ee5a329-7216-4cd4-a2ce-86343dd469fb" providerId="ADAL" clId="{55E5AA72-305E-456E-BC1E-53EB0444A5BA}" dt="2019-05-26T20:35:19.775" v="768"/>
            <ac:spMkLst>
              <pc:docMk/>
              <pc:sldMasterMk cId="727705963" sldId="2147483680"/>
              <pc:sldLayoutMk cId="3465911674" sldId="2147483689"/>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3465911674" sldId="2147483689"/>
              <ac:spMk id="3"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3465911674" sldId="2147483689"/>
              <ac:spMk id="4" creationId="{00000000-0000-0000-0000-000000000000}"/>
            </ac:spMkLst>
          </pc:spChg>
        </pc:sldLayoutChg>
        <pc:sldLayoutChg chg="modSp">
          <pc:chgData name="Fairbairn, Malcolm" userId="2ee5a329-7216-4cd4-a2ce-86343dd469fb" providerId="ADAL" clId="{55E5AA72-305E-456E-BC1E-53EB0444A5BA}" dt="2019-05-26T20:35:19.775" v="768"/>
          <pc:sldLayoutMkLst>
            <pc:docMk/>
            <pc:sldMasterMk cId="727705963" sldId="2147483680"/>
            <pc:sldLayoutMk cId="801045518" sldId="2147483691"/>
          </pc:sldLayoutMkLst>
          <pc:spChg chg="mod">
            <ac:chgData name="Fairbairn, Malcolm" userId="2ee5a329-7216-4cd4-a2ce-86343dd469fb" providerId="ADAL" clId="{55E5AA72-305E-456E-BC1E-53EB0444A5BA}" dt="2019-05-26T20:35:19.775" v="768"/>
            <ac:spMkLst>
              <pc:docMk/>
              <pc:sldMasterMk cId="727705963" sldId="2147483680"/>
              <pc:sldLayoutMk cId="801045518" sldId="2147483691"/>
              <ac:spMk id="2" creationId="{00000000-0000-0000-0000-000000000000}"/>
            </ac:spMkLst>
          </pc:spChg>
          <pc:spChg chg="mod">
            <ac:chgData name="Fairbairn, Malcolm" userId="2ee5a329-7216-4cd4-a2ce-86343dd469fb" providerId="ADAL" clId="{55E5AA72-305E-456E-BC1E-53EB0444A5BA}" dt="2019-05-26T20:35:19.775" v="768"/>
            <ac:spMkLst>
              <pc:docMk/>
              <pc:sldMasterMk cId="727705963" sldId="2147483680"/>
              <pc:sldLayoutMk cId="801045518" sldId="2147483691"/>
              <ac:spMk id="3" creationId="{00000000-0000-0000-0000-000000000000}"/>
            </ac:spMkLst>
          </pc:spChg>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3T23:54:09.649"/>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definitions>
  <inkml:trace contextRef="#ctx0" brushRef="#br0">918 37,'-8'-4,"1"-1,0 1,0 1,-2-1,2 0,-1 2,-1-2,1 3,0-1,0 0,-1 1,0 0,0 1,1 0,-1 1,1-1,-1 1,1 1,-1 0,-4 2,-56 3,-58 36,21-21,-16 5,83-24,30-3</inkml:trace>
  <inkml:trace contextRef="#ctx0" brushRef="#br1" timeOffset="80208.362">38 144,'-9'-53,"-3"96,12-29,0-25,-11-10,6 68,5-44</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07:19.419"/>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brush xml:id="br2">
      <inkml:brushProperty name="width" value="0.05" units="cm"/>
      <inkml:brushProperty name="height" value="0.05" units="cm"/>
      <inkml:brushProperty name="color" value="#004F8B"/>
      <inkml:brushProperty name="ignorePressure" value="1"/>
    </inkml:brush>
  </inkml:definitions>
  <inkml:trace contextRef="#ctx0" brushRef="#br0">3351 1772,'4'1,"-2"1,2 1,-2-1,2 0,-2 1,1-1,-1 1,0-1,1 2,-2-2,1 2,0-2,0 2,-1-1,1 1,-1 0,0-2,0 2,-1-1,1 1,-1 1,3 3,74 345,-56-248,3 28,6-3,5 1,17 26,4-57,-56-100,0 2,1-2,-1 1,1-1,-1 0,2 1,-2-1,1 1,-1-1,1 0,-1 1,1-1,-1 0,1 0,1 0,-2 2,1-2,-1 0,1 0,0 0,-1 0,1 0,1 0,-2 0,1 0,0 0,-1 0,1 0,-1-2,1 2,1 0,-2 0,1-1,-1 1,1 0,-1-1,1 1,-1 0,2-1,-2 1,1-1,-1 1,1-2,-1 2,0-1,1 1,-1-1,0 0,0 1,1-1,-1 1,0-2,0 1,0 1,0-1,0 1,0-1,0-1,0 1,6-47,-43-190,-30-165,67 392,-1-1,0 1,-1 0,-1 0,-1 0,2 1,-3-1,2 1,-2-1,-1 1,1 1,-1-1,-1 0,1 2,-2-1,0 1,1 0,-2 0,-1 1,2 0,-2 1,1 0,-1 0,0 1,1 0,-2 1,0-1,0 3,0-2,0 2,0 1,0 0,-12-2,11 8,-1 1,1 0,0 0,0 1,0 1,1-1,0 1,0 2,1-1,1 0,-1 2,1 0,1 0,1 0,0 1,-1-1,2 2,-1 2,-6 6,-169 301,162-293,17-30,2 1,-1-1,0-1,0 2,1-1,0 0,-2 0,2 0,0-1,-2 1,2 0,0 0,0-1,-1 0,1 1,0 0,0-2,0 2,-1-1,2 0,-1 0,1 1,-1-2,1 2,-1-1,1-1,0 2,0-1,0-1,0 2,0-1,0-1,-1-4,-8-31,3 1,1-2,3 1,1-1,1 0,2 2,2-2,1 0,2 1,71-284,-51 248,-3 116,-4 6,2-1,3-2,1-1,2 0,2-3,2 0,2-2,1-2,35 30,-14-26,-50-50,-46-69,-38-25,-3 4,-5 3,-3 4,-100-78,74 67,112 98,-1 2,2 0,-1 0,1 0,-2 1,1-1,0 1,-1-1,1 1,-1 0,1 0,-1 0,0 1,1 0,-2-1,1 1,1 1,-2-1,-1 0,3 4,1 1,1 0,-1-1,0 0,1 0,0 1,1 0,-2 0,1 0,1 0,0-1,0 1,0 0,0-1,0 1,1 1,-1-2,2 1,-1-1,0 1,0 0,0-1,15 37,0-1,2-2,3 0,0-1,2 0,-9-15,9 18,2-2,2-1,2 1,0-4,2 0,2-1,1-3,2 0,0-3,2 0,0-3,2-2,1 0,15 3,13-7,2-2,1-5,-1-1,0-4,1-3,0-3,52-9,-121 10,11-1,120-17,-129 17,0 0,-2-2,2 2,-1-2,0 1,0 0,1-1,-1 1,-1-1,1 0,-1 0,1 0,0-1,-2 0,2 1,-2-1,1-1,-1 2,0-2,1 1,-2-1,1 1,0 0,-1-1,0 0,0-1,-1-7,-1 0,0 1,0-2,-2 1,0 0,-1 1,0-2,0 2,-1 0,-1 0,0 1,0-1,-2 1,1 0,-1 2,-1-2,-1 1,2 2,-2-2,-2 0,-13-18,3 2,-2-1,0 3,-2 0,0 2,-1 0,-2 2,0 2,-15-8,40 25,-1 0,0-1,0 2,0 0,0-1,1 1,-1 1,0-1,0 2,0-2,0 1,1 0,-1 0,0 2,0-2,0 1,2 1,-2-1,1 1,-4 3,-41 17,-14-16,62-5,0 1,0-2,0 1,-1 1,2-1,-1 1,0-1,1-1,-1 2,1-1,0 1,0-1,0 0,0 1,0-1,0 1,0-1,1 0,-1 1,1-1,-1 1,1-1,1-1,-1 2,0 0,0 3,0-3,-1-1,2 1,-2-1,1 1,0-2,-1 1,1 1,0-1,1-1,-1 2,1-2,0 1,-1-1,1 2,-1-2,1 0,0 1,0-1,0 0,0 0,0 0,0 1,0-1,0-1,1 1,-1 0,1-1,-1 0,-1 1,2-1,-1 0,1 0,-1 0,0 0,1-1,-1 1,1-1,-1 1,122 8,-2 6,-1 5,93 28,-15-4,94-8,-90-33,269-3,-723 46,128-15,31-4,-1-4,-1-4,-1-3,1-5,-2-4,-14-5,-131-51,234 50,32 5,342-39,-98-3,-2-12,21-17,-246 51,-1 0,-1-4,0 0,-1-1,15-14,-14 9,62 15,-72 11,3 0,-20 0,0 0,1 1,-1-4,0 2,2-1,-2-1,0-1,-1 1,2-3,-1 2,-1-2,0 0,6-5,148-105,-79 51,4 2,2 6,1 4,4 3,4 3,-95 43,2-1,0 0,0 1,-1-1,2 2,-2 1,2-2,0 2,-1 1,0-1,0 1,1 0,0 1,-2 0,2 0,0 2,-2-1,1 1,0 0,2 2,-6-3,0 2,0-1,-1 0,1 0,1-2,-1 1,1-1,-1 2,1-2,0-1,-1 1,1-1,0 1,0-1,-1-1,1 1,0-1,0 0,-1 0,1-1,3 0,76-36,-70 30,1 1,-1 0,1 0,0 1,1 2,-2 0,2 0,0 2,4-1,16-1,1-2,-2-2,0 0,1-3,-2-1,23-12,47-15,-76 31,-14 4,-1 0,1-1,-1-1,-1 0,1 0,-1-1,0-1,1 0,-2-1,7-7,15-22,-29 31,1 0,-1 0,1-1,1 2,-1-1,1 1,1 1,-1-1,1 1,-1 0,2 1,-1 0,1 0,-1 1,1 0,-1 1,3 0,196 8,-64 29,20-15,-80-78,81 16,-28 12,174-120,-179 79,-77 44,-23 7,2 3,1 2,0 0,1 3,0 1,25-5,86-5,-120 9,2 2,0 0,0 3,1 0,0 2,0 0,13 1,327-37,-255 29,-2-5,1-5,-2-5,0 1,-84 20</inkml:trace>
  <inkml:trace contextRef="#ctx0" brushRef="#br0" timeOffset="1">3288 2710,'-42'-23,"-27"-13,0 4,-2 2,-2 4,-1 3,0 3,0 3,-3 4,1 3,-45 1,68 6,32 3,43 1,755 5,-98 39,-646-46,-23 1,-21-1,-12 0,0-3,0 0,1-2,-1 0,1 0,1-2,0-1,-8-5,10 4,-2 2,0-1,1 2,-2 1,0 0,1 1,-1 1,0 2,-13 1,-35 9,1 3,0 5,1 1,-36 17,61-21,29-10,-63 19,2 4,0 3,1 2,-29 21,59-1,40-47,0-2,1 2,-2-2,1 0,0 1,-1-1,1 1,-1-1,0-1,1 1,-1-1,0 0,0 0,-1-1,1 1,0-1,0 0,1 0,-1-1,-4 0,-2 1,-209 20,120 35,58-26,-87 28,87-77,-104 47,-79 18,216-44,2 1,-1 0,-1 0,2 0,0 1,-2 1,2-1,0 1,-1-1,2 2,-1 0,-1 2,-43 25,38-27,0-2,0 1,0-1,0 0,-1-2,0 0,0 1,1-2,-11-2,9 2,6-1</inkml:trace>
  <inkml:trace contextRef="#ctx0" brushRef="#br0" timeOffset="2">931 3051</inkml:trace>
  <inkml:trace contextRef="#ctx0" brushRef="#br1" timeOffset="3">920 2891</inkml:trace>
  <inkml:trace contextRef="#ctx0" brushRef="#br1" timeOffset="4">759 3201,'0'1,"0"2,0-1,0-1,0 2,0-2,0 1,-1 1,1-2,-1 1,1 0,-1 0,-1-1,2 0,-1 2,0-2,0 0,0 2,-1-2,1 0,0 0,-1 1,0-1,1 0,0 0,-1 0,0 1,0-2,1 1,-2 0,2-1,-1 1,0-1,0 0,1 1,-2-1,1 0,1 0,-2 0,2 0,-1 0,-1-1,2 1,-1 0,0-1,0 1,1-1,-2 0,-24-4,40-2,98-8,-110 14,2 0,-1 1,-1-2,2 1,-1 0,1 1,-2-1,1 1,1 0,-1 0,1-1,-1 1,0 0,1 0,-1 1,-1-1,2 0,-1 1,1-1,-1 1,-1-1,2 1,-1 1,1-1,-2 0,1 0,-1 0,2 1,-2-1,1 1,0-1,-1 2,1-1,-3 1,-1-2,-2 1,2 0,-1-1,1 0,-1 0,0 0,0 1,0-1,0-1,1 1,-2-1,2 0,-2 1,2-1,-2 0,2-1,-2 1,2 0,-2-1,0 0,-4 1,-97-3,97 1</inkml:trace>
  <inkml:trace contextRef="#ctx0" brushRef="#br1" timeOffset="5">398 3356,'-3'0,"1"-1,-1 1,1 0,1-2,-2 2,1 0,0 0,-1 0,1 2,-1-2,1 0,-1 1,1-1,0 1,-1 0,1-1,1 2,-2-1,1 0,-1 0,2 2,-1-2,0 0,0 0,1 2,-2-1,63-44,-54 40,-3 1</inkml:trace>
  <inkml:trace contextRef="#ctx0" brushRef="#br1" timeOffset="6">467 3329,'19'-35,"45"9,-22 24,-40 1,-2 1,0 0,1 0,-1-1,1 1,-1 0,0 0,1 0,-1 0,0-1,1 1,-1 0,2 0,-2 0,0 0,1 0,-1 0,1 0,-1 0,1 0,-1 0,0 0,1 0,-1 1,0-1,2 0,-2 0,1 0,-1 0,0 1,1-1,-1 0,0 0,1 1,-1-1,0 0,0 2,2-2,-2 0,0 1,0-1,1 0,-1 1,0-1,0 1,0-1,0 0,0 1,0-1,0 2,0-2,0 0,0 1,0-1,0 1,0-1,0 1,2-3,1 1,0-2,0 2,-1 0,2 0,-2-1,2 1,-2 0,2 0,-2 1,2-1,-2 1,2-2,-1 2,0 0,1 0,-1 2,0-2,0 0,0 1,0 0,15 0,-13-1</inkml:trace>
  <inkml:trace contextRef="#ctx0" brushRef="#br1" timeOffset="7">41 3420,'1'1,"0"2,1-1,-1-1,0 2,0-2,2 1,-2 0,0-1,1 0,1 1,-2 0,1-1,1 0,-2-1,2 1,-1 0,0 1,1-2,-2 1,1-1,1 0,-1 1,1-1,-1 0,0 0,1 0,-1-1,1 1,-1 0,1-1,-105-9,102 10,1 1,-1-1,0 0,1 0,-1 0,0 0,2 0,-2 0,0 0,1 1,-1-1,0 0,1 0,-1 2,0-2,0 0,1 0,-1 1,0-1,0 0,1 0,-1 1,0-1,0 0,0 1,0-1,0 0,2 1,-2-1,0 2,0-2,0 0,0 1,0-1,0 0,0 1,0-1,0 0,0 1,-2-1,2 1,0-1,0 0,0 2,0-2,0 0,-1 1,1-1,0 0,0 0,-1 1,1-1,0 0,0 0,-1 1,1-1,0 0,-1 0,1 0,0 1,-2-1,2 0,37 7,88-39,-116 12,28 11,-32 9</inkml:trace>
  <inkml:trace contextRef="#ctx0" brushRef="#br1" timeOffset="8">174 3403,'-59'13,"32"-9,23-4</inkml:trace>
  <inkml:trace contextRef="#ctx0" brushRef="#br1" timeOffset="9">227 3430,'47'-9,"-106"-4,49 14,9-1,0 0,0 0,0 0,-1 0,1 0,0 0,0 0,0 1,-1-1,1 0,0 2,1-2,-1 1,-1-1,1 1,0 0,0-1,1 1,-1 1,-1-2,2 1,-1 0,1 0,-1 0,0-1,1 2,0-1,-1 0,1 0,0 0,-2 1,2-1,0 0,0 0,0 1,0-1,0 0,0 0,0 0,0 1,0-1,0 0,0 0,2 0,-2 1,0-1,1 0,-1 0,0-3</inkml:trace>
  <inkml:trace contextRef="#ctx0" brushRef="#br1" timeOffset="10">478 3323,'-40'28,"-22"-7,56-18,2-2</inkml:trace>
  <inkml:trace contextRef="#ctx0" brushRef="#br1" timeOffset="11">531 3308,'83'-19,"-49"15,-30 2</inkml:trace>
  <inkml:trace contextRef="#ctx0" brushRef="#br1" timeOffset="12">750 3265,'-166'0,"72"-2,90 4</inkml:trace>
  <inkml:trace contextRef="#ctx0" brushRef="#br1" timeOffset="13">484 3292,'-36'55,"33"-53,-16 34,15-30</inkml:trace>
  <inkml:trace contextRef="#ctx0" brushRef="#br1" timeOffset="14">222 3393,'155'-29,"-151"28</inkml:trace>
  <inkml:trace contextRef="#ctx0" brushRef="#br1" timeOffset="15">488 3318,'2'0,"0"0,0 0,3 0,-1 0</inkml:trace>
  <inkml:trace contextRef="#ctx0" brushRef="#br1" timeOffset="16">473 3303,'-2'0,"0"0,0 0,-3 0,0 0,0 0,-1 0,1 0,0-2,1 1,0 0,-1 0,1 0,2-2</inkml:trace>
  <inkml:trace contextRef="#ctx0" brushRef="#br1" timeOffset="17">11261 113,'-62'13,"59"-12,0-1,0 0,0 1,0-1,1 1,-2-1,2 1,-1 1,0-1,0 0,1 0,0 0,-1 1,1 0,-1-1,1 2,0-2,0 1,0 1,-1-1,2 1,0-1,-1 0,0 1,1-1,0 1,0-1,0 2,-1-2,1 4,45-22,90 7,-133 8,0-2,-1 2,2 0,-1-2,-1 2,1-1,-1 1,1-2,-1 2,0-2,0 2,0-1,0 1,0-2,0 2,0-1,0 0,0 0,-1 1,1-2,-1 2,1 0,-1-2,-1 2,2 0,-1-1,0 0,0 1,0 0,-1-1,1 0,0 1,0 0,-1 0,0 0,-27 14,33-12,-1 0,2 0,-1-1,-1 2,2-2,-1 0,-1 0,2 0,-1 0,1 0,-2-2,1 1,1 0,-1 0,-1 0,1-1,-1 1,1-1,0-1,-1 2,5-4,1 0,64-8,-130 81,30-102,26 34,1 0,-1 0,0 0,-1 0,2 0,-1 0,0 0,0-1,1 1,-1 0,-1 0,2-1,-1 1,0-2,1 2,-1 0,0-1,1 1,-2-1,2 0,-1 1,1-1,-1 1,1-2,0 1,-1 1,1-1,0 0,-1 1,1-1,0-1,0 1,0 1,0-1,-2 0,2-1,0 2,0-1,2 0,-2 0,0 1,0-1,0-1,0 1,1 1,-1-1,0 0,1 1,-1-1,0-1,1 2,-1-1,1 1,-1-1,2 0,-2 1,1-1,-1 1,1-2,0 2,-1 0,1-1,1 1,-2 0,1-1,0 1,0 0,0 0,62-25,-49 22,-13 3,1-1,0 1,-1-1,1 1,-1 0,2-2,-2 2,0 0,2 0,-2 0,1 0,-1 0,2 2,-2-2,0 0,2 1,-2-1,0 0,2 1,-2 0,0-1,0 2,2-1,-2 0,0-1,0 1,0 0,1 1,-1-1,0 1,0-1,-1 1,1-1,1 0,-1 0,-1 2,1-2,-1 0,1 2,-1-2,0 1,0-1,2-1,-2 0,0 2,0-2,1 1,-1-1,0 0,0 1,1-1,-1 0,0 1,1-1,-1 0,1 0,-1 1,0-1,2 0,-2 0,1 0,-1 0,1 2,-1-2,0 0,1 0,-1 0,1 0,-1 0,2 0,-2 0,1 0,-1 0,0 0,1-2,-1 2,1 0,-1 0,1 0,-1 0,0-1,2 1,-2 0,0 0,1-1,-1 1,0 0,1-1,-1 1,0 0,1-1,-1 1,0-2,0 2,0 0,2-1,-2 1,0-1,0 1,0-1,0 1,0 0,0-1,0 1,0-2,0 2,0-1,0 1,0-1,0 1,0 0,0-1,4-7,-1 6,0 0,0-1,0 1,1 1,0-2,-2 2,2-2,-1 2,2 0,-1 0,-1 1,1-1,0 1,-1-2,2 2,-1 0,-1 0,1 0,2 2,-6-2,1 1,1 0,-1-1,-1 1,1 0,0-1,-1 2,1-1,1 0,-2 0,0 1,1-2,-1 1,1 0,-1 0,0 0,1 1,-1-1,0 0,0 0,0 0,0 1,0-1,0 0,0 0,0 0,0 1,-1-1,1 0,0 0,-1 1,1-1,0-1,-1 1,1 0,-2 0,1 1,1-1,-1-1,0 1,1 0,-1-1,-1 1,1 1,1-2,-1 1,0-1,-1 1,0-1,-3 1,0-1,1 0,-1 0,0 0,0-1,0 0,0 1,1-1,-1-2,1 2,-1 0,0-2,1 1,0 0,-1-1,1 1,1-2,-1 2,1-2,-1 0,0 1,1-1,-1-1,60-20,33 14,-76 47,-11-35,-1-1,-1 0,1 2,0-2,1 0,-1 0,0 0,-1 0,1 0,0 0,1 0,-1 0,0 0,-1 0,1 0,0 0,1-2,-1 2,-1 0,1-1,0 1,0 0,-1-1,2 1,-1-1,-1 1,1-1,0-1,-1 2,2-1,-2 1,1-1,-1 0,1 0,-1 1,0-2,1 1,-1 0,0 1,0-1,1 0,-1-1,0 1,0 0,0 1,0-1,0 0,0-1,0 1,0 0,-1 1,1-1,0-1,0 1,-1 0,1 1,0-1,-1 0,-40 25,8-4,31-17</inkml:trace>
  <inkml:trace contextRef="#ctx0" brushRef="#br1" timeOffset="18">11800 17,'0'0,"-1"-1,-2-1,0 1,-1 0,-1 1,0 0,-1 0,2 0,-3 2,3 0</inkml:trace>
  <inkml:trace contextRef="#ctx0" brushRef="#br2" timeOffset="19">676 3343,'-486'0,"482"0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25.205"/>
    </inkml:context>
    <inkml:brush xml:id="br0">
      <inkml:brushProperty name="width" value="0.35" units="cm"/>
      <inkml:brushProperty name="height" value="0.35" units="cm"/>
      <inkml:brushProperty name="color" value="#FFFFFF"/>
      <inkml:brushProperty name="ignorePressure" value="1"/>
    </inkml:brush>
  </inkml:definitions>
  <inkml:trace contextRef="#ctx0" brushRef="#br0">68 523,'-46'-153,"25"89,21 86,4-14,0-1,1 1,1-1,0 0,0 0,0-1,1 2,0-2,0-2,0 3,1-3,0 1,-1 0,2-1,-1-1,1 1,-1-2,73 47,-69-38,-2 1,1 0,-1 1,-2 0,0 1,1-1,-2 2,0-1,-1 2,-1-2,3 12,30 70,-37-93,1 0,-1 0,1-1,0 2,-1-2,1 1,-1-1,2 1,-1-1,1 0,-1 1,0-1,1-1,-1 2,1-2,0 2,0-2,-1 0,2 0,-2 0,2 1,-2-2,2 1,0-1,-2 1,2-1,-1 0,0 0,0 0,1 0,-2 0,2-1,-2 1,2-1,-2-1,2 1,-2 0,2 0,-2 0,2-1,-1 0,-1 1,3-3,4-16,1-1,0-1,-3 0,0 1,-2-2,0 1,1-13,-1 9,0-11,2-2,1 2,2-1,1 1,2 0,3 2,0 0,2 0,1 1,2 2,5-6,-17 27,-1 2,1-2,-2 0,-1 0,0-1,0 1,-1-1,0 0,0-1,0-8,-5 165,0-127,1 0,1 1,1-1,-1 0,2 0,0 0,3-2,-1 1,0 1,1-2,1 0,6 7,-14-23,0 1,-2 0,2-1,0 1,0-2,0 2,0-1,0 1,0-1,0 1,0-1,0 1,2 0,-2-1,0 1,0-2,0 2,0-1,1 1,-1 0,0-1,0 1,1 0,-1-1,0 1,1 0,-1-1,0 1,1 0,-1-2,2 2,-2 0,0 0,1 0,-1-1,1 1,-1 0,1 0,-1 0,2 0,-2 0,0 0,1 0,-1 0,1 0,-1 0,1 0,-1 0,1 0,-1 0,2 0,-2 1,0-1,1 0,-1 0,1 2,-1-2,0 0,1 0,-1 1,0-1,1 0,-1 1,3-58,-3 53,32-125,-32 128,0 0,2-1,-2 1,0 0,0 0,0 0,0-1,0 1,0 0,0-1,0 0,0 1,-2 0,2 0,0 0,-1-1,1 1,-1 0,1 0,-1-1,1 1,-1 0,-1 0,2 1,-1-1,0-1,0 1,0 1,-1-1,2 0,-1 1,0-1,0 1,0-2,-1 2,1-1,0 1,-1 0,0 0,1-1,0 1,-2 0,-63-7,60 5,-260 27,246-22,0 1,-2-2,2 0,-1-2,0-2,1 1,-1-1,-13-4,31 4,-1 1,1 0,-2 1,1-1,1 1,-1 0,-1-1,1 1,1 1,-2-1,1 0,1 1,-1 0,-1-1,2 1,-1 2,0-2,1 0,-1 2,-3 0,-15 9,11-7</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37.663"/>
    </inkml:context>
    <inkml:brush xml:id="br0">
      <inkml:brushProperty name="width" value="0.35" units="cm"/>
      <inkml:brushProperty name="height" value="0.35" units="cm"/>
      <inkml:brushProperty name="color" value="#FFFFFF"/>
      <inkml:brushProperty name="ignorePressure" value="1"/>
    </inkml:brush>
  </inkml:definitions>
  <inkml:trace contextRef="#ctx0" brushRef="#br0">919 244,'-312'-34,"150"10,-283 5,571 0,238-24,128 23,-467 22,56-10,-64-1,2 2,-1 0,0-1,1 4,1-1,-1 1,0 0,1 3,-1 0,0 0,1 2,-1 0,2 0,-2 3,15 3,14 9,-87-40,-119 2,41 10,-26 17,118-5,-17 11,-42 113,60-93,1 1,1 1,3 1,0 1,-2 11,6 34,61-83,445-10,-459 9,-45-2,-451-34,176 14,276 26</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36:32.221"/>
    </inkml:context>
    <inkml:brush xml:id="br0">
      <inkml:brushProperty name="width" value="0.1" units="cm"/>
      <inkml:brushProperty name="height" value="0.1" units="cm"/>
      <inkml:brushProperty name="color" value="#E71224"/>
    </inkml:brush>
    <inkml:brush xml:id="br1">
      <inkml:brushProperty name="width" value="0.1" units="cm"/>
      <inkml:brushProperty name="height" value="0.1" units="cm"/>
      <inkml:brushProperty name="color" value="#FFFFFF"/>
    </inkml:brush>
    <inkml:brush xml:id="br2">
      <inkml:brushProperty name="width" value="0.05" units="cm"/>
      <inkml:brushProperty name="height" value="0.05" units="cm"/>
    </inkml:brush>
    <inkml:brush xml:id="br3">
      <inkml:brushProperty name="width" value="0.1" units="cm"/>
      <inkml:brushProperty name="height" value="0.1" units="cm"/>
    </inkml:brush>
  </inkml:definitions>
  <inkml:trace contextRef="#ctx0" brushRef="#br0">7658 2730 4736,'11'0'4007,"5"1"-2218,-5 0-1095,9 1 1319,13-4-2013,-3 1 1198,12 1 1415,22-5-2613,16 2 549,-25 0-346,16 1 195,12-3-193,36-2 40,13 1-31,-90 5-161,92 1 315,4 0-144,-62 1-129,10 1 114,-20-1-289,-37-1 96,23 3-16,-32-2 18,0 0 1,0-2 0,9-1-19,-6 0-83,-14 1-61,-1 0 0,1 0 0,0-2 144,-6 3-1563,-3 3-2980</inkml:trace>
  <inkml:trace contextRef="#ctx0" brushRef="#br0" timeOffset="1">7639 2705 6656,'11'-4'5980,"1"0"-3803,-3 3-2040,0-1 1,8-5-138,4-3 643,2-2-643,13-6-41,30-10-42,2 0 113,-65 26-588,2-1-2006,-2 3-3562,-1 0 2329</inkml:trace>
  <inkml:trace contextRef="#ctx0" brushRef="#br0" timeOffset="2">7629 2711 4864,'0'0'493,"0"0"0,1 1 0,-1-1 0,0 0 0,0 0 1,0 0-1,0 1 0,0-1 0,0 0 0,0 1 0,0-1 0,1 0 1,-1 0-1,0 2 0,0-2-493,8 4 2047,6 6-2779,-11-10 1230,15 12-423,0-1 0,0 2-1,11 13-74,-14-15 28,-2 0 0,3-2 0,14 9-28,-2-3-73,25 8 73,-23-10-1701,-27-13-1595</inkml:trace>
  <inkml:trace contextRef="#ctx0" brushRef="#br1" timeOffset="3">9178 2602 11008,'-2'2'500,"1"1"1,-1 0 0,1 0 0,0-1 0,0 2-1,0-2 1,-1 1 0,2 0 0,-1 0 0,1 2-501,-11 100 1608,6-59-1361,3-23 33,-2-2 0,-4 16-280,8-36 56,0-1-1,0 1 0,-1 0 0,1-1 0,0 0 1,0 2-1,0-1 0,-1-1 0,1 1 0,0-1 1,-2 1-56,2-1 11,0 0 1,0 0 0,0 0 0,0 0-1,-1 0 1,1 0 0,0 0 0,0 0-1,0 0 1,0 0 0,0 0-1,0-1 1,0 1 0,0 0 0,0 0-1,0 0 1,0 0 0,0 0 0,0 0-1,0 0 1,0 0 0,0 0 0,0 0-1,-1 0 1,1 0 0,0 0 0,0 0-1,0 0 1,0 0 0,0 0 0,0-1-1,0 1 1,0 0 0,0 0-1,0 0 1,0 0 0,0 0 0,0 0-1,0 0-11,-1-18 231,-9-198 95,10 214-277,0 0 61,0-1-1,0 1 1,0 0-1,0 0 1,1 0-110,0 0 330,-1 4-214,2 4-7,10 83 351,2 30-510,-13-117 33,2 11-42,-3-11 53,0-2 0,0 0 0,0 1 1,0-1-1,0 1 0,0-1 0,1 1 0,-1-1 1,0 0-1,1 1 0,-1-1 0,0 0 0,1 2 1,-1-2-1,0 0 0,0 0 0,2 1 0,-2-1 1,1 1 5,-1-1-5,0 0 1,0 0-1,1 0 0,-1 0 1,0-1-1,0 1 1,0 0-1,0 0 1,0 0-1,0 0 0,0 0 1,1 0-1,-1 0 1,0 0-1,0 0 0,0 0 1,0 0-1,0 0 1,0-1-1,2 1 1,-2 0-1,0 0 0,0 0 1,0 0-1,0 0 1,0 0-1,0 0 1,0 0-1,0 0 0,0-2 1,0 2-1,0 0 1,0 0 4,2-7-75,-2 7 71,2-12-60,1 0 0,-2 0 0,0-10 64,-2-37 38,0 29-1,1 14-20,-1-8 369,2 1 0,1-17-386,-2 39 463,1 1-149,1 6-9,0 8-96,4 79-161,-5-91-44,-2-1 3,1 0 0,1 0 0,-1 0-1,0-1 1,0 2 0,0-1-1,0 0 1,2 0 0,-2-1 0,0 1-1,0 1 1,1-2 0,-1 1 0,1 0-1,-1-1 1,1 1-7,-1-1-8,0 0 0,0 0 0,1 0 0,-1 0 0,0 0 0,0 0 0,0-1 0,0 1 0,0 0 0,2 0 0,-2-1 1,0 1-1,0 0 0,0 0 0,0-1 0,0 1 0,0 0 0,0 0 0,0 0 0,0 0 0,0-2 0,0 2 0,0 0 8,0-1-9,1-14-53,0-1 0,-1-1 1,-1 0-1,-2-1 62,2-3 2,-1-2 104,1 20 124,1 6-57,-2 8-58,1 12-296,2 0 1,3 12 180,4 18-3634,-3-21-1864</inkml:trace>
  <inkml:trace contextRef="#ctx0" brushRef="#br2" timeOffset="4">9267 1626 7808,'1'-3'4649,"-1"5"-772,-8 4-2132,6-3-1641,0 2-1,-1-2 1,1 1-1,-1 0 1,2 1-1,-1 1-103,-3 8 342,1 6-342,-3 3 339,-18 86 477,5-26-455,2-9-210,10-39-44,2-13-1873,1 4 1766,5-26-313,0 2 0,0-2 0,0 0 0,0 1 0,-1-1 0,1 0-1,0 1 1,1-1 0,-1 0 0,0 1 0,0-1 0,0 0 0,0 1 0,0-1 0,0 2 0,0-2 0,0 0 313,1-2-4352</inkml:trace>
  <inkml:trace contextRef="#ctx0" brushRef="#br2" timeOffset="5">9282 1519 6144,'-1'-1'6084,"1"1"-5924,-1 0 0,1 0 0,0 0 0,0-1 0,0 1 0,0 0 0,0 0 0,0 0 0,0 0 0,0 0 0,0 0 0,0 0 0,0-1 0,0 1 0,-1 0 0,1 0 0,0 0 1,0 0-1,0 0 0,0 0 0,0 0 0,0 0 0,0-1 0,0 1 0,0 0 0,0 0 0,0 0-160,0-2 101,0 2 0,0 0 0,1-1 0,-1 1 0,0 0 0,0 0 0,0 0 0,0-1 0,0 1 1,0 0-1,1-1 0,-1 1 0,0 0 0,0 0 0,1-1 0,-1 1 0,0 0 0,1 0 0,-1 0 0,0 0 0,0 0-101,11-5 279,-5 2-94,-1 1-164,1-1-1,-1 2 0,0-1 0,1 1 0,0-1 0,-1 1 0,1 1 0,0-1 1,0 1-21,13 0 138,20 2-138,-38-2 0,11 2 1,0-1 1,1 1-1,-3 1 0,3-1 0,6 4-1,-12-3-45,0 0 0,-1 1 0,1-1 0,0 1 0,-1 1 0,2 1 45,-4-2-21,0-1 1,-1 0-1,1 1 1,-1 0-1,0 1 1,0-1-1,0-1 1,-1 2 0,1 0-1,-1 0 21,1 1-2,-1-1-1,-1-1 1,0 2 0,1 1-1,-1-1 1,0-2 0,-1 2-1,0 1 1,1-1 0,-2 0-1,1-2 1,0 2 0,-1 1-1,0-1 1,-1-2 0,0 4 2,0-2 0,-1 0 0,1 0 0,-2 0 0,0 0 0,1-1 0,-1 1 0,1-1 0,-2-1 0,-3 5 0,2-3 142,-1 0 1,1-1-1,-1 1 1,0-2-1,-1 0 1,1 1-1,-4 0-142,6-4 187,2 0 0,-2 1 0,1-1-1,-1 0 1,1 0 0,-1-1 0,-4 0-187,-6 0 836,-12-1-836,10 0 251,5 0-333,0 1-358,0-2 1,0 1-1,0-1 1,-3-1 439,10 2-2646</inkml:trace>
  <inkml:trace contextRef="#ctx0" brushRef="#br2" timeOffset="6">9409 2119 6144,'0'-1'860,"1"1"0,-1 0 0,0 0 1,2-1-1,-2 1 0,1 0 0,-1 0 0,1 0 1,-1 0-1,1 0 0,-1 0 0,2 0 0,-2 0 1,1 0-1,-1 0-860,2 0 702,-5 5 508,-1 3-1012,-1 1-1,1-1 1,1 1-1,-1 3-197,1-1 261,-7 12-261,-2 3-26,-4 16 26,8-20-118,8-19 41,-2-3-375,2 1-1,0 0 1,-1 0-1,1 2 0,0-3 1,0 1-1,-1 0 1,1 0-1,0 2 0,0-2 453,1 1-4943</inkml:trace>
  <inkml:trace contextRef="#ctx0" brushRef="#br2" timeOffset="7">9392 2124 8704,'4'-1'7622,"3"1"-6112,-1-1-1064,39-3 215,-22 2-1352,23-4-3263,-39 6-168</inkml:trace>
  <inkml:trace contextRef="#ctx0" brushRef="#br3" timeOffset="8">9367 2249 6272,'4'-3'7393,"0"3"-4243,8 0-2948,-7 0 423,12 2-467,-7-2-287,0 0 0,-1 0 0,6-2 129,-8 0-710</inkml:trace>
  <inkml:trace contextRef="#ctx0" brushRef="#br2" timeOffset="9">9637 2116 6016,'-3'2'9199,"-4"11"-7801,-5 35-572,7-29-771,0 0-1,-1 1 0,-1-1 0,0 0 1,-3-1-1,-5 9-54,8-16-2245,4-7-699</inkml:trace>
  <inkml:trace contextRef="#ctx0" brushRef="#br2" timeOffset="10">9638 2123 7808,'1'-1'766,"0"0"1,0-1 0,1 1 0,-1 0-1,0 1 1,2-1 0,-3-1-1,2 2 1,0-1-767,0 1 76,-1 0-1,1-1 0,-1 1 1,1 0-1,-1 0 1,1 0-1,-1 0 1,1 0-1,0 0 0,-1 0 1,0 1-1,2-1 1,-2 0-1,0 1 1,1-1-76,1 2 61,0-1 0,0 1 0,0 0 1,0-1-1,0 0 0,-1 1 1,2 1-1,-2-2 0,1 3-61,-2-4 29,-1 1-1,1 0 0,-1 0 0,1-1 1,-1 1-1,1 1 0,-1-2 1,0 1-1,2 0 0,-2 0 1,0 0-1,1 1 0,-1-1 0,0 0 1,0 0-1,0-1 0,0 3 1,0-2-1,0-1 0,0 1 0,0 0 1,0 1-1,-1-1 0,1 0 1,0 0-1,-2 0 0,2 1 0,0-2-28,-2 4 85,-2 1 0,2-1-1,0 1 1,-2-2-1,1 1 1,0 0-1,-1-1 1,1 1-1,-2 0-84,-10 6-107,-14 10 107,12-9-35,17-11 71,0 0 0,-1 0-1,1 0 1,0 0 0,0 1 0,0-1 0,0 0-1,0 0 1,0 0 0,0 0 0,0 0 0,0 0-1,0 0 1,0 0 0,0 0 0,0 1 0,0-1-1,-1 0 1,1 0 0,0 0 0,0 0 0,0 0-1,0 1 1,0-1 0,0 0 0,0 0 0,0 0-1,0 0 1,0 0 0,0 0-36,3 6 528,11 3-255,-12-8-196,9 6-109,0 2 0,0-2 0,-1 3 0,-1-2 0,6 9 32,-8-6 287,-7-10-439,0-1 1,1 0 0,-1 0-1,0 1 1,0-1-1,0 2 1,1-2-1,-1 1 1,0-1-1,0 0 1,0 1-1,0-1 1,0 1-1,0-1 1,0 0 0,0 1-1,0-1 1,0 0-1,-1 2 1,1-2-1,0 1 1,0-1 151,-1 0-3749,1-3-699</inkml:trace>
  <inkml:trace contextRef="#ctx0" brushRef="#br2" timeOffset="11">9863 2124 7552,'0'-1'142,"0"1"1,0 0-1,0 0 0,0 0 1,0 0-1,0 0 0,0 0 1,0 0-1,0 0 1,0 0-1,0 0 0,0 0 1,0 0-1,-1 0 0,1 0 1,0 0-1,0 0 1,0 0-1,0 0 0,0 0 1,0 0-1,0 0 0,0 0 1,0 0-1,0 0 1,0 0-1,0 0 0,-2 0 1,2 0-1,0 0 1,0 0-1,0 0 0,0 0 1,0 0-1,0 0 0,0 0 1,0 0-1,0 0 1,0 0-1,0 0 0,0 0 1,-1 0-1,1 0 0,0 0 1,0 0-1,0 0 1,0 0-1,0 0 0,0 0-142,-3 4 1173,0-2-1000,1 2 1,0 0-1,0 0 0,1 0 1,0-1-1,-1 1 0,1 1 1,0-2-1,0 1 0,1 2-173,-6 13 491,-5 18 284,-12 40-217,17-59-485,2-10-5420,5-11 931</inkml:trace>
  <inkml:trace contextRef="#ctx0" brushRef="#br2" timeOffset="12">10048 2142 8320,'0'0'193,"0"0"0,1 0 1,-1 0-1,0-1 0,0 1 1,0 0-1,0 0 0,0 0 1,0 0-1,0 0 0,0 0 1,0 0-1,0-1 0,0 1 1,0 0-1,0 0 0,0 0 1,0 0-1,0 0 0,-1 0 1,1-1-1,0 1 0,0 0 1,0 0-1,0 0 0,0 0 1,0 0-1,0 0 0,0 0 1,0 0-1,0 0 0,0 0-193,-5-4 2420,-7 0-1239,12 4-974,-4-1-107,2 1 1,-1-1-1,1 1 0,0 0 0,-1 0 0,1 0 1,-1 0-1,1 0 0,-1 1 0,0-1 1,0 1-1,2 1 0,-1-2 0,-2 1 0,3 0 1,-1 0-1,-1 0 0,1 1 0,1-1 0,-2 0 1,1 0-101,-3 4 81,0 0 0,0 0 0,0 0 0,2-1 0,-1 1 0,0 1 0,-2 3-81,2-1 3,-2 2 0,1 0-1,1-1 1,-1 1 0,2 3-3,1-10 2,1 0 0,1 0 0,-1 0 1,1 1-1,0-2 0,0 2 0,0-2 0,0 2 1,1 0-3,-1-2 9,1 1 0,-1-1 1,2-1-1,-1 2 0,0-1 1,-1-1-1,1 2 0,0-1 0,1-1 1,-1 2-1,1-2 0,-1 0 1,2 3-10,-1-3 9,1 1 0,-1 0 1,-1-1-1,3 0 1,-2 1-1,1-2 0,-1 2 1,1-1-1,-1 0 1,0-1-1,2 1 0,1 0-9,1-1-304,0 0 0,0 2 0,0-4 0,0 2 0,1 0 304,-4-1-1864,0 1 0,0-1 0,1 1 0,-2-1 0,2 0 0,-1-1 1864,7-2-5221</inkml:trace>
  <inkml:trace contextRef="#ctx0" brushRef="#br2" timeOffset="13">10251 2137 8320,'0'0'6378,"-1"2"-2678,-3 5-1796,-2 9-2303,5-8 566,-12 34 248,-2 1 1,-1-1-416,-5 6-1883,21-46-1248,0-4-1695,0-4 389</inkml:trace>
  <inkml:trace contextRef="#ctx0" brushRef="#br2" timeOffset="14">10145 2113 9216,'0'0'290,"0"0"1,0 0-1,1 0 1,-1 0-1,0 0 1,0-1 0,1 1-1,-1 0 1,0 0-1,0 0 1,1 0-1,-1 0 1,0 0-1,0 0 1,0 0-1,0 0 1,1 0 0,-1 0-1,0 0 1,2 0-1,-2 0 1,0 0-1,0 0-290,9 1 1447,-6-1-1027,16 3 399,-1-2 0,2 0 0,-1-1-819,4 0-297,16 3 297,-25-2-761,2 0-2116,0 0-3282,-7 0 2047</inkml:trace>
  <inkml:trace contextRef="#ctx0" brushRef="#br2" timeOffset="15">10446 2121 7680,'-3'8'9495,"-5"25"-7348,-10 26-737,9-32-966,2-2 1,-3 20-445,9-41-105,1-4-232,0 2-1,0-1 1,-1 0 0,1 0-1,0 1 1,0-2-1,0 1 1,0 0-1,0 0 338,1 0-3749,0-3-1157</inkml:trace>
  <inkml:trace contextRef="#ctx0" brushRef="#br2" timeOffset="16">10698 2200 7808,'0'-1'229,"2"1"0,-1-1 0,0 0 0,-1 0 0,1 1 0,1-2 0,-2 1 0,1 0 0,-1 0 0,1-1 0,-1 1 0,1 0 0,-1 0 0,0 0 0,0-1 0,0 1 0,0 0 0,1 0 0,-1 0 0,0-1 0,0 1 0,0 0 0,-1 0 0,1 0 0,0-1 0,0 1 0,0 0 0,-1 0 0,1-1 0,-1 1 0,1 0 0,-1 0 0,1 0 0,-2-1 1,1 1-230,0 0 386,0-1 1,-1-1 0,0 2 0,1-1 0,-2 0-1,1 1 1,1 0 0,-2-2 0,1 2 0,0 0-1,-1 0 1,1 0 0,0 1 0,0-2 0,0 1 0,-2 1-1,2-1-386,-2 1 6,-1-1 0,2 1 0,-2 0 0,1 1-1,0-1 1,0 1 0,0-1 0,0 1 0,1 1-1,-2-1 1,0 1-6,0 1 8,0-2 0,2 1 0,-2 2 0,1-2 0,-1 2 0,2 0 0,-1-1 0,-2 3-8,0 0-20,2 0-1,0 0 1,-1 1-1,1 0 0,1-1 1,-1 1-1,1-1 1,0 1-1,-2 8 21,5-11-14,-1 0-1,1 0 1,-1 0-1,1-1 1,0 1 0,0 1-1,0-2 1,1 1-1,0 2 15,-1-4-5,1 1 1,0 0-1,1 0 0,-2-1 0,2 1 0,-1-1 0,0 2 0,1-2 0,0-1 0,-1 2 0,2-1 1,-1 1-1,1-1 5,-2 0-8,1 0 0,1-1 1,-1 0-1,0 0 1,1 1-1,-1-1 0,1 0 1,-1 0-1,2-1 1,-2 1-1,1-1 0,0 2 1,0-2-1,1 0 8,1 0-17,0 0-1,0 0 1,0-2-1,0 2 0,-1-1 1,3 0-1,-1-1 18,-2 0 0,0 0 0,0-1-1,1 2 1,-2-1 0,2-1 0,-3 0-1,2 0 1,0 0 0,-1 0-1,1 0 1,0-2 0,-2 2-2,0 1 0,0 0 0,-1-1 0,1 0-1,-1 0 1,1 1 0,-1-2 0,0 2 0,0-2 0,0 2 0,-1-2 0,2 2-1,-2-2 1,0 0 0,0 2 0,0-4 2,0 3-669,-2 1-1,2 0 1,-1-1 0,1 1-1,-2-3 670,2 5-152,-3-5-4791</inkml:trace>
  <inkml:trace contextRef="#ctx0" brushRef="#br2" timeOffset="17">10869 2107 8960,'-1'1'1302,"0"1"1,-1-1 0,1 1-1,0-1 1,1 2 0,-1-2-1303,-5 14 3278,-3 17-3623,3-8 923,-33 106-1730,36-113-2410,3-11-811</inkml:trace>
  <inkml:trace contextRef="#ctx0" brushRef="#br2" timeOffset="18">10859 2084 9984,'2'7'8449,"0"14"-7074,-1-6-656,3 3-173,-2 0-1,3 0 0,0 0 1,3 5-546,-3-11-23,0 0 0,1 2-1,1-4 1,1 3 0,-1-3 0,4 5 23,-5-8-33,-4-2 33,2-1 0,-1 1 0,2-2 1,-1 1-1,0-1 0,-3-1 11,-1-2 1,0 0-1,1 0 1,-1 0-1,0 1 1,1-1-1,-1 0 0,0 0 1,0 0-1,1 0 1,-1 0-1,2 0 0,-2 0 1,0 0-1,0 0 1,1 0-1,-1 0 1,0 0-1,1 0 0,-1 0 1,1 0-1,-1 0 1,0 0-1,0 0 1,1 0-1,-1 0 0,0 0 1,2 0-1,-2-1 1,0 1-1,1 0 0,-1 0 1,0-2-1,0 2 1,0 0-1,1 0 1,-1-1-1,0 1 0,0 0 1,1 0-1,-1-1 1,0 1-1,0 0 1,0-1-1,0 1 0,0 0-11,1-4 72,2 1-1,-3 0 0,1-1 1,0 2-1,-1-3-71,0 4-23,8-32 127,2-22 117,-6 43-172,-1 0 1,0-1-1,6-6-49,3-14 65,-12 31-569,0 1-190,1 0 0,-1 1 0,0-2 0,0 1 0,1 0 1,-1 0-1,0 0 0,0 1 0,0-2 0,0 1 0,0 0 1,0 1-1,0-1 0,0 0 694,-1-1-4949</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1T19:40:16.221"/>
    </inkml:context>
    <inkml:brush xml:id="br0">
      <inkml:brushProperty name="width" value="0.1" units="cm"/>
      <inkml:brushProperty name="height" value="0.1" units="cm"/>
      <inkml:brushProperty name="ignorePressure" value="1"/>
    </inkml:brush>
    <inkml:context xml:id="ctx1">
      <inkml:inkSource xml:id="inkSrc1">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1" timeString="2019-01-21T19:40:16.222"/>
    </inkml:context>
    <inkml:brush xml:id="br1">
      <inkml:brushProperty name="width" value="0.1" units="cm"/>
      <inkml:brushProperty name="height" value="0.1" units="cm"/>
    </inkml:brush>
  </inkml:definitions>
  <inkml:trace contextRef="#ctx0" brushRef="#br0">722 120,'-721'0,"720"0</inkml:trace>
  <inkml:trace contextRef="#ctx1" brushRef="#br1">723 119 9536,'-2'-4'5184,"-4"-6"-3792,5 7-1000,-2-1-1,1 0-391,-22-32 1689,9 14-2028,1 2 339,4 6-1302,9 12 103</inkml:trace>
  <inkml:trace contextRef="#ctx1" brushRef="#br1" timeOffset="1">723 117 4992,'0'0'280,"0"0"0,0 0-1,0 0 1,0 0 0,0 0 0,0 0 0,0 0 0,0 0 0,1 0-1,-1 0 1,0 0 0,0 0 0,0 0 0,0 0 0,0 0 0,0 0-1,0 0 1,0 0 0,0 0 0,0 0 0,0 0 0,0 0 0,0 0-1,0 0-279,0 0 1019,0 2 974,-4 4-703,2-5-1135,1 1 0,0 1-1,-1 0-154,-1 2 233,0 1-1,-1-1 1,1 0-1,0 0 1,-2-1-233,4-2 30,0 0 1,-1 1 0,0-1-1,1 0 1,0 2 0,-1-2-1,1 2 1,-1 2-31,0-3-3,1 0-1,0 0 1,0-1-1,-2 0 1,2 1-1,-1 0 4,-4 6 85,3-5 140,1 2-3836,1-6 960,1 0-1098</inkml:trace>
  <inkml:trace contextRef="#ctx1" brushRef="#br1" timeOffset="2">651 229 9184,'3'-3'2257,"0"0"0,-1-2-2257,9-17 1245,-3 7-290,-8 15-944,8-13 170,6-15-181,-13 23 7,2 2 0,-1-2 0,0 1 0,0 1-1,0-1 1,1 2 0,-1-1-7,-1 2-126,-1 2-197,-2 4-422,1-4 563,-4 13 127,3-10 17,0 1-1,0-1 1,-2 3 38,-14 27-1398,12-23-780,1-4-3009,3-3 1822</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35:09.446"/>
    </inkml:context>
    <inkml:brush xml:id="br0">
      <inkml:brushProperty name="width" value="0.1" units="cm"/>
      <inkml:brushProperty name="height" value="0.1" units="cm"/>
      <inkml:brushProperty name="color" value="#DA0C07"/>
      <inkml:brushProperty name="inkEffects" value="lava"/>
      <inkml:brushProperty name="anchorX" value="3134.7771"/>
      <inkml:brushProperty name="anchorY" value="-11418.39355"/>
      <inkml:brushProperty name="scaleFactor" value="0.5"/>
    </inkml:brush>
    <inkml:brush xml:id="br1">
      <inkml:brushProperty name="width" value="0.1" units="cm"/>
      <inkml:brushProperty name="height" value="0.1" units="cm"/>
      <inkml:brushProperty name="color" value="#DA0C07"/>
      <inkml:brushProperty name="inkEffects" value="lava"/>
      <inkml:brushProperty name="anchorX" value="2520.39233"/>
      <inkml:brushProperty name="anchorY" value="-12692.89746"/>
      <inkml:brushProperty name="scaleFactor" value="0.5"/>
    </inkml:brush>
    <inkml:brush xml:id="br2">
      <inkml:brushProperty name="width" value="0.1" units="cm"/>
      <inkml:brushProperty name="height" value="0.1" units="cm"/>
      <inkml:brushProperty name="color" value="#DA0C07"/>
      <inkml:brushProperty name="inkEffects" value="lava"/>
      <inkml:brushProperty name="anchorX" value="1340.69983"/>
      <inkml:brushProperty name="anchorY" value="-13669.16113"/>
      <inkml:brushProperty name="scaleFactor" value="0.5"/>
    </inkml:brush>
  </inkml:definitions>
  <inkml:trace contextRef="#ctx0" brushRef="#br0">3 0 11136,'0'0'0,"-1"0"5152,1 1-4406,-1 2 1297,1-2-1014,0 2 224,0 1-645,0 3 64,0 2-458,1 2 138,0 4 5,1 2-90,0 4 31,0 1-122,1 1 70,-1 2-177,1 2 48,-1-1-133,-1 0-5,2-3-230,-1-2 59,-1-2-741,1-3-96,-2-1-2070,1-4-277,-1-3-2112,0-2-5726</inkml:trace>
  <inkml:trace contextRef="#ctx0" brushRef="#br1" timeOffset="1">40 109 9728,'0'0'0,"0"0"4384,-2-1-3510,1 1 1078,1-2-933,-1 1 53,1 0-150,0-1-15,1 0-566,0 0 454,-1 1-91,2 0-91,-1-3 6,0 3-192,2-2 85,-2 1-187,1-2 86,2 1-145,-2 0 38,2 0-53,1-2 85,0 1-139,1 0-31,-2 1 4,2-1 27,-1 1-47,3-1 15,-4 2-117,4-2 69,-2 0-101,1 2 102,1-1-108,0 1 108,1 1-108,0-2 108,0 2-108,1 0-4,0 0 36,0 1 22,-1 0-117,0 0 37,-2 1 21,1 1 65,0 0 20,0 0 38,-1 2-80,1-1 64,-1 1-96,0 1 102,-1-2-108,1 2 108,1 0-108,-2 1-4,0 0 36,0 1 22,0 1-42,-1 1 90,0 1-102,-1 2 108,1 1-108,-1 0-4,-1 0 36,0-1-52,-1 0 15,1 0 70,-1 0-59,-1-1-16,1 1-70,-1 0 54,0 0 16,-1-1 70,1 1-129,-1-1 43,0 0 21,0-2 65,0-2-652,-1-1-31,1-3-2117,-2 0-294,0-6-4608,0 1-8863</inkml:trace>
  <inkml:trace contextRef="#ctx0" brushRef="#br2" timeOffset="2">396 108 8704,'0'0'0,"0"-2"4064,0 2-3435,0 0 907,-1-1-731,1 1 27,0-1-27,0 0-42,0 0-475,0-2 395,0 1 5,1-1-80,-1 1-32,3-2-139,-2 2 70,2-3-107,-1 1 101,0 0-181,3-1 91,-1 0-219,1 1-16,1-1 69,0 1-32,1-1 49,0 0-12,1 1-68,0 1 58,2 0-96,-2 1 26,-1 1-122,2-1 70,-1 2 47,1 2 59,-2 0-48,2-1-16,-2 3-107,1-2 65,1 3-102,-1-1 101,1 1-106,-1-1-6,1 1 112,-1 0-37,0 1-21,0 0 48,-1 0-17,-1 3 43,1-2-85,-2 3-48,1-1 48,-1 2 16,0-1 32,-2 1 32,1 0-5,0 0 80,-2-2-134,2 1-32,-2 0 6,-1-1-48,2 1 85,-2 0 10,0 0-36,2 1-60,-2-1 129,-1 1 32,1-1-6,0 0 86,1-1-171,-2 1-22,1-3 1,-1 1-48,0-2-102,0 0 27,-1 0-875,1-2-15,0-3-2251,-2-1-342,2-2-3445,-1-2-7598</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35:09.449"/>
    </inkml:context>
    <inkml:brush xml:id="br0">
      <inkml:brushProperty name="width" value="0.1" units="cm"/>
      <inkml:brushProperty name="height" value="0.1" units="cm"/>
      <inkml:brushProperty name="color" value="#0B868D"/>
      <inkml:brushProperty name="inkEffects" value="ocean"/>
      <inkml:brushProperty name="anchorX" value="12804.65625"/>
      <inkml:brushProperty name="anchorY" value="-20293.49023"/>
      <inkml:brushProperty name="scaleFactor" value="0.5"/>
    </inkml:brush>
    <inkml:brush xml:id="br1">
      <inkml:brushProperty name="width" value="0.1" units="cm"/>
      <inkml:brushProperty name="height" value="0.1" units="cm"/>
      <inkml:brushProperty name="color" value="#0B868D"/>
      <inkml:brushProperty name="inkEffects" value="ocean"/>
      <inkml:brushProperty name="anchorX" value="12217.87793"/>
      <inkml:brushProperty name="anchorY" value="-21421.7168"/>
      <inkml:brushProperty name="scaleFactor" value="0.5"/>
    </inkml:brush>
    <inkml:brush xml:id="br2">
      <inkml:brushProperty name="width" value="0.1" units="cm"/>
      <inkml:brushProperty name="height" value="0.1" units="cm"/>
      <inkml:brushProperty name="color" value="#0B868D"/>
      <inkml:brushProperty name="inkEffects" value="ocean"/>
      <inkml:brushProperty name="anchorX" value="11024.41309"/>
      <inkml:brushProperty name="anchorY" value="-22295.45117"/>
      <inkml:brushProperty name="scaleFactor" value="0.5"/>
    </inkml:brush>
  </inkml:definitions>
  <inkml:trace contextRef="#ctx0" brushRef="#br0">4 35 6784,'0'0'0,"0"0"3104,0-1-2240,0 0 864,0-1-646,0 2 182,0 0-394,0-1 68,0 2-223,0 1-550,-2 0 331,1 2 48,1 1-213,-1 1 5,1 0-43,0 2 38,0 2 21,0 1 32,1 2-155,0 3 48,-1-1-207,2 1-22,-1 1-6,0 1 28,0 0-49,0 0-21,1 1 117,-2-2-37,1-2-21,0 0 48,0-3-1099,-1 0-96,2-4-5376,-1 0-8052</inkml:trace>
  <inkml:trace contextRef="#ctx0" brushRef="#br1" timeOffset="1">5 145 7808,'0'0'0,"0"-1"3648,0 0-2651,0-2 1056,0 1-911,1-1 95,-1 1-341,0-2 37,2 0-32,0-1-378,0-1 32,-1 1 5,2 0-134,0 1 1,0 1-192,-1-1 47,2 0-63,-1 1 122,1-1-74,1-1 101,0 1-101,0 0 31,-1-1-47,2 0 10,-1 0-154,1 1 5,0-1 27,0 1-17,0-1 6,3 2 0,-2-1 0,2 0 0,-1 2-186,2 0 90,-2 0 37,1 2 96,-1 0-170,1 0-54,-1 2 49,-1-1 47,1 2-16,-1 0-26,0 0 122,2 1 38,-1 1-80,1 0 31,-2 0-47,1-1-64,1 2 127,-2-1-42,0 0-21,1 0 48,-2 0-91,0 1 101,0 1-106,-1 0 106,-1 2-106,1-1 106,-1 3-107,-2 0 108,2-1-33,-2 1 48,-1 0-85,2-2-48,-2 2-64,0-1 48,-1 1 91,0 1 10,0-1-143,0 1 84,0 0-31,-1-1 5,0-2-522,1 0 36,0-3-1684,0-1-294,0-3-4949,1-2-8741</inkml:trace>
  <inkml:trace contextRef="#ctx0" brushRef="#br2" timeOffset="2">352 122 7552,'0'0'0,"0"0"3520,0-1-2800,0 0 800,0 0-438,-1-1 198,1 0-469,0 1 69,1-2-598,-1 0 225,1 0 10,0 0-95,1 0 36,0 0-10,-1-1 75,2 0-208,0 1 101,1-1-75,-1-1 54,2 2-166,0-2-64,0 0 86,1 0-38,0 0-101,0-1-5,0 1 32,0 0-17,0 1-68,0-1 58,0 1-96,0-1-11,0 2 38,2-1 21,-1 2-43,1-2 91,1 2-101,-1 0 106,1 1-32,-1 0 49,1 1-86,-2 1 64,2 2-96,-3-1 101,1 0-32,-1 2 49,0 0-86,0 1 64,-1-1-171,1 2 48,0-1 91,-1 1 80,0-1-165,-1 1 21,1-1 64,0 0 85,0 0-95,0 0 36,-2-1-47,2 1-64,0 0 127,-1 0-42,1 1 54,-2 0-12,1 1-68,-2 2-54,2-2 122,-2 3-42,-1-2-21,2 2-64,-1-2 127,-1 1 33,2-1-80,-2-1 31,-1 2 28,1-2-12,-1 2-68,2-1-54,-4 2-64,2-2-27,-1 3 150,1-1-11,0-2 10,-1 2-68,0-2-54,1 0 48,0-2 16,-2 0 69,2-1-949,0-3-171,0-1-3215,0-1-491,0-1-13103</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35:09.452"/>
    </inkml:context>
    <inkml:brush xml:id="br0">
      <inkml:brushProperty name="width" value="0.1" units="cm"/>
      <inkml:brushProperty name="height" value="0.1" units="cm"/>
      <inkml:brushProperty name="color" value="#DA0C07"/>
      <inkml:brushProperty name="inkEffects" value="lava"/>
      <inkml:brushProperty name="anchorX" value="13342.64648"/>
      <inkml:brushProperty name="anchorY" value="-17741.0293"/>
      <inkml:brushProperty name="scaleFactor" value="0.5"/>
    </inkml:brush>
    <inkml:brush xml:id="br1">
      <inkml:brushProperty name="width" value="0.1" units="cm"/>
      <inkml:brushProperty name="height" value="0.1" units="cm"/>
      <inkml:brushProperty name="color" value="#DA0C07"/>
      <inkml:brushProperty name="inkEffects" value="lava"/>
      <inkml:brushProperty name="anchorX" value="12751.93457"/>
      <inkml:brushProperty name="anchorY" value="-18796.51953"/>
      <inkml:brushProperty name="scaleFactor" value="0.5"/>
    </inkml:brush>
    <inkml:brush xml:id="br2">
      <inkml:brushProperty name="width" value="0.1" units="cm"/>
      <inkml:brushProperty name="height" value="0.1" units="cm"/>
      <inkml:brushProperty name="color" value="#DA0C07"/>
      <inkml:brushProperty name="inkEffects" value="lava"/>
      <inkml:brushProperty name="anchorX" value="11627.35449"/>
      <inkml:brushProperty name="anchorY" value="-19604.11328"/>
      <inkml:brushProperty name="scaleFactor" value="0.5"/>
    </inkml:brush>
    <inkml:brush xml:id="br3">
      <inkml:brushProperty name="width" value="0.1" units="cm"/>
      <inkml:brushProperty name="height" value="0.1" units="cm"/>
      <inkml:brushProperty name="color" value="#DA0C07"/>
      <inkml:brushProperty name="inkEffects" value="lava"/>
      <inkml:brushProperty name="anchorX" value="-678.53925"/>
      <inkml:brushProperty name="anchorY" value="-33735.39453"/>
      <inkml:brushProperty name="scaleFactor" value="0.5"/>
    </inkml:brush>
    <inkml:brush xml:id="br4">
      <inkml:brushProperty name="width" value="0.1" units="cm"/>
      <inkml:brushProperty name="height" value="0.1" units="cm"/>
      <inkml:brushProperty name="color" value="#DA0C07"/>
      <inkml:brushProperty name="inkEffects" value="lava"/>
      <inkml:brushProperty name="anchorX" value="-1363.15942"/>
      <inkml:brushProperty name="anchorY" value="-34408.72656"/>
      <inkml:brushProperty name="scaleFactor" value="0.5"/>
    </inkml:brush>
    <inkml:brush xml:id="br5">
      <inkml:brushProperty name="width" value="0.1" units="cm"/>
      <inkml:brushProperty name="height" value="0.1" units="cm"/>
      <inkml:brushProperty name="color" value="#DA0C07"/>
      <inkml:brushProperty name="inkEffects" value="lava"/>
      <inkml:brushProperty name="anchorX" value="-2113.51416"/>
      <inkml:brushProperty name="anchorY" value="-34947.84375"/>
      <inkml:brushProperty name="scaleFactor" value="0.5"/>
    </inkml:brush>
  </inkml:definitions>
  <inkml:trace contextRef="#ctx0" brushRef="#br0">5 310 8320,'0'0'0,"0"-1"3872,0-1-3211,0 1 1030,0 0-753,0 0 166,0 1-357,0 0 58,0 1-517,0 1 133,0 3-69,0 3 0,-2 1 38,1 5-236,0 1-4,1 3-161,0 2-5,0 0 27,1 1 58,0-1-53,2 0-16,-2-2-219,1-1-90,1-1-1259,-1-3-181,1-2-3766,-1-4-6510</inkml:trace>
  <inkml:trace contextRef="#ctx0" brushRef="#br1" timeOffset="1">32 405 7808,'0'0'0,"0"-1"3648,-2-1-2950,1 1 844,0-1-609,-1 0 54,2 1-251,0-2-49,0 2-409,0-1 175,0-2-5,3 0-48,-1 0 96,1-2-176,0 1 16,2-3-85,1 2 90,0-1-69,1 0 96,2 1-176,-1-1 91,1 1-219,1 1 58,-2 0 12,2 1-12,1 2-180,-1-1 90,1 3 37,0 2 22,0-1-150,1 2 86,-1 2-107,1 0 26,-1 1 65,0 1 53,-1 1 27,-1 0 111,0 2-138,-1-1 48,1 2-53,-3 0-64,1 1 53,-1 0 16,-1-1-43,0 1-21,-2 1-69,1-1 53,-2-2 16,1 0 69,-2 0-53,-1 0-16,1-2-293,-1-2-107,0 1-811,0-2-90,3-2-5110,-2-2-7923</inkml:trace>
  <inkml:trace contextRef="#ctx0" brushRef="#br2" timeOffset="2">329 433 8320,'0'0'0,"0"0"3872,0-2-3136,0 2 1008,0-3-891,0 2 133,0-1-431,0-1 69,0 1-453,0-1 111,0 0-58,0-1-37,0 1 48,1-2-91,0-1 101,2 0-106,0-2 106,0 1-32,1 0 123,1 0-69,-1 1 101,2-2-176,-1 2-21,0-1-1,1 0 28,1 1 26,-1-2 32,2 2-155,0 0-64,0 2 86,-1-1-38,2 1-26,-2 2 48,2-1-17,-1 2 44,1 1-86,-1 0 64,1 2-96,-1 2 101,0 0-106,1 2 106,-1 0-32,1 1 49,-2 2-86,-1 1 64,1 1-96,-2 0 101,1 2-106,-2 1 106,1-1-106,-3 0 106,2 2-106,-2-2-6,1-1 38,-3-1-54,1 1 16,0-2 70,-2 0-59,1-2 96,-1-1-101,-1-1-6,1 0-224,1-2-90,0 0-1110,0-3-186,0-1-5173,0 0-8453</inkml:trace>
  <inkml:trace contextRef="#ctx0" brushRef="#br3" timeOffset="3">713 563 8320,'0'0'0,"0"0"3872,0 0-3211,2 0 955,-2 1-843,1-1 1,-1-1-358,1 1 42,1-2-335,1 1-33,-1-1-47,2 1 32,-1-2 21,1 1-43,1-2-58,-1 0 53,-1 2-59,1 0 16,-1-2-5,1 2 0,-1-1 75,0 1-59,0-1-16,-1 2 192,-1-1-21,2 0 15,-2 1 44,1 1 63,-2 0 171,1 0-267,-1 3 91,0-2-181,0 1 5,0 2 27,-1 1-17,1 0-180,0 2 90,-1 0-38,0 2 81,1-1-134,0-1-31,-1 1-257,1 0-85,0-1-1600,1-1-309,-1 0-2630,1-2-5705</inkml:trace>
  <inkml:trace contextRef="#ctx0" brushRef="#br4" timeOffset="4">752 646 8960,'0'0'0,"0"0"4192,0 0-3510,-1 0 966,1 0-789,0 0 5,0 0-320,1-1 37,-1 1-405,1 0 363,0-1-17,2-1-31,-2 2 138,2-1-335,0 0 26,2 0-134,0 0-15,1-1-118,0 2-47,1-1 42,0 0-59,-1 1 16,2 0-5,-2-1-336,0 1 22,0 0-1521,-1 0-293,1 0-3594,-3 0-6805</inkml:trace>
  <inkml:trace contextRef="#ctx0" brushRef="#br5" timeOffset="5">667 149 7424,'0'0'0,"0"0"3424,-2 0-2651,2 0 870,0 0-635,-4 0 192,4 0-326,-3 1-21,0 0-527,3 1 356,-3 0-63,-1 0-139,2 1 91,-6 1-406,6-1-37,-2 2-85,1 0 37,0 0-59,0-1 91,-3 1-101,2 0-6,0 0-74,2 0 53,-2 0-1142,2 0-122,-5-1-4623,7 0-7339</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35:09.458"/>
    </inkml:context>
    <inkml:brush xml:id="br0">
      <inkml:brushProperty name="width" value="0.1" units="cm"/>
      <inkml:brushProperty name="height" value="0.1" units="cm"/>
      <inkml:brushProperty name="color" value="#0B868D"/>
      <inkml:brushProperty name="inkEffects" value="ocean"/>
      <inkml:brushProperty name="anchorX" value="6118.19287"/>
      <inkml:brushProperty name="anchorY" value="-26641.41211"/>
      <inkml:brushProperty name="scaleFactor" value="0.5"/>
    </inkml:brush>
    <inkml:brush xml:id="br1">
      <inkml:brushProperty name="width" value="0.1" units="cm"/>
      <inkml:brushProperty name="height" value="0.1" units="cm"/>
      <inkml:brushProperty name="color" value="#0B868D"/>
      <inkml:brushProperty name="inkEffects" value="ocean"/>
      <inkml:brushProperty name="anchorX" value="5524.80566"/>
      <inkml:brushProperty name="anchorY" value="-27660.97852"/>
      <inkml:brushProperty name="scaleFactor" value="0.5"/>
    </inkml:brush>
    <inkml:brush xml:id="br2">
      <inkml:brushProperty name="width" value="0.1" units="cm"/>
      <inkml:brushProperty name="height" value="0.1" units="cm"/>
      <inkml:brushProperty name="color" value="#0B868D"/>
      <inkml:brushProperty name="inkEffects" value="ocean"/>
      <inkml:brushProperty name="anchorX" value="4346.67139"/>
      <inkml:brushProperty name="anchorY" value="-28534.77148"/>
      <inkml:brushProperty name="scaleFactor" value="0.5"/>
    </inkml:brush>
    <inkml:brush xml:id="br3">
      <inkml:brushProperty name="width" value="0.1" units="cm"/>
      <inkml:brushProperty name="height" value="0.1" units="cm"/>
      <inkml:brushProperty name="color" value="#0B868D"/>
      <inkml:brushProperty name="inkEffects" value="ocean"/>
      <inkml:brushProperty name="anchorX" value="3116.38257"/>
      <inkml:brushProperty name="anchorY" value="-29534.09375"/>
      <inkml:brushProperty name="scaleFactor" value="0.5"/>
    </inkml:brush>
    <inkml:brush xml:id="br4">
      <inkml:brushProperty name="width" value="0.1" units="cm"/>
      <inkml:brushProperty name="height" value="0.1" units="cm"/>
      <inkml:brushProperty name="color" value="#0B868D"/>
      <inkml:brushProperty name="inkEffects" value="ocean"/>
      <inkml:brushProperty name="anchorX" value="2531.52979"/>
      <inkml:brushProperty name="anchorY" value="-30304.61914"/>
      <inkml:brushProperty name="scaleFactor" value="0.5"/>
    </inkml:brush>
    <inkml:brush xml:id="br5">
      <inkml:brushProperty name="width" value="0.1" units="cm"/>
      <inkml:brushProperty name="height" value="0.1" units="cm"/>
      <inkml:brushProperty name="color" value="#0B868D"/>
      <inkml:brushProperty name="inkEffects" value="ocean"/>
      <inkml:brushProperty name="anchorX" value="1958.71741"/>
      <inkml:brushProperty name="anchorY" value="-31069.70898"/>
      <inkml:brushProperty name="scaleFactor" value="0.5"/>
    </inkml:brush>
    <inkml:brush xml:id="br6">
      <inkml:brushProperty name="width" value="0.1" units="cm"/>
      <inkml:brushProperty name="height" value="0.1" units="cm"/>
      <inkml:brushProperty name="color" value="#0B868D"/>
      <inkml:brushProperty name="inkEffects" value="ocean"/>
      <inkml:brushProperty name="anchorX" value="1241.92932"/>
      <inkml:brushProperty name="anchorY" value="-31833.56641"/>
      <inkml:brushProperty name="scaleFactor" value="0.5"/>
    </inkml:brush>
  </inkml:definitions>
  <inkml:trace contextRef="#ctx0" brushRef="#br0">3 158 7168,'0'0'0,"0"1"3328,-1 2-2651,1-1 832,-1 2-586,1 1 64,0 1-177,0 2 6,0 2-533,0 1 143,1 2 1,0 0-283,1 2 48,-1-1-64,0 1 5,0-1-79,0 1-54,1-2 48,-1 2 16,0-3-118,0-1 38,1 0-1210,-1-3-145,-1-1-3765,1-2-6206</inkml:trace>
  <inkml:trace contextRef="#ctx0" brushRef="#br1" timeOffset="1">23 225 4992,'0'0'0,"0"-1"2240,0-1-2016,1 1 576,0-1 85,0-1 192,3 1 43,-2-1 96,2 0-757,1-2 336,0 1-139,1 1-246,2-2 38,0 0-213,1 1-64,1 1-182,0-1 38,0 1 122,1-1 144,1 1 6,1 0 165,-1 0-224,0 0 37,0 0-90,0 1-22,-1 2 38,0-1 95,0 1-100,-1 0 74,0 1 128,-1 3 37,-1-2 38,-1 2 37,1 0-155,-2 4 48,0-1-58,-2 4 122,1 0-223,0 0-44,0 2 44,-1 0 47,-1 2-16,1-1 86,-2 0-171,1-2 91,-1 0-219,1 0 58,-2-1-138,0-2-5,0 0 32,0-1-17,-1 0-815,2-1-64,-2-2-3766,0-2-581,0 0 411,0-2-3690</inkml:trace>
  <inkml:trace contextRef="#ctx0" brushRef="#br2" timeOffset="2">324 226 6016,'0'0'0,"0"0"2784,1-1-1904,0 1 768,1-1-560,-1 1 58,1-3-319,1 2-32,0-2-497,0 0 385,0-1-70,2 1-58,0-1 31,0-1-159,0 2 5,2-2-123,1 1 65,1-2-102,0 1 26,1 0 28,1 0 26,1 1-192,0-1-16,2 0-80,-1 3 48,1-1-96,-2 2 101,2 1 43,-1 0 139,-1 4-107,0-2-32,0 2 85,-1 2 43,-2 0-11,-1 1 86,1 1-246,-2 2-37,0 1 112,0 1 102,-1 0 10,0 0 85,-1 2-165,0 0-59,-1-1 11,1 1 22,-3-1-49,2 0 16,-2 1-117,0-2 70,0 0-28,0 0 44,-2-2-86,1-1 64,1 1-96,-2-2 101,1 0-106,-1-2-6,0 0 38,0 0-54,0-1-730,-1-2-54,1 0-1973,0-1-379,0-2-3343,0 0-7205</inkml:trace>
  <inkml:trace contextRef="#ctx0" brushRef="#br3" timeOffset="3">330 330 6784,'0'0'0,"0"0"3200,-1 0-2240,1 1 901,-1-1-917,1 0 149,0 1-287,0 1 20,0-1-543,0 1 69,-2 2-128,4-1-27,-2 4-37,0-1-32,1 0 5,0 1-191,-1 0 15,2 0 171,0 1 53,-1-2-229,0 0 43,0 0-134,-1-1 139,1-1-384,-1 0 75,2 1-2875,-2-3-352,0 1-336,0-1-3262</inkml:trace>
  <inkml:trace contextRef="#ctx0" brushRef="#br4" timeOffset="4">19 352 5760,'0'0'0,"0"0"2688,0 0-2427,0 0 731,-1 0-320,1 0 144,0 1-112,0 0 43,-1 0-459,1 1 202,0 1-47,0 1 37,0 2 32,0-1-80,0 1 64,0 0-171,0 0 11,0 0-160,0 0 0,0 0 27,0 1 95,1-1-100,-1 0-38,1-1-176,0 1-32,-1-1 32,0-3 53,2 2-5205,-1-3-1269,-1-1 3520,0 0 32</inkml:trace>
  <inkml:trace contextRef="#ctx0" brushRef="#br5" timeOffset="5">788 447 6784,'0'0'0,"0"-1"3200,0 0-2091,-1 0 934,1-1-731,-1 1-6,1 0-341,0 0-37,0-2-576,0 2 256,1 0-37,0 0-155,1 0 53,0-1-95,0 2 20,2-1-159,-2 1 42,2 0-207,0 1 52,-1 1-63,1-1 48,-2 2-17,2 0 44,-2 2-12,0-1 6,-1 1-74,0 0 58,-2 1-171,0 0 48,-1 0 17,0 0 63,-2-1-128,1 1 43,-1 0 22,-1 0 63,2 0-128,-1 0 43,-1-1 22,3 1 63,-2-2-128,3 0 43,-2-1 22,2 1 63,1-2-53,0-1-16,1 2 192,2-2 91,-1 0-54,2 0 70,0 1-129,2-2 1,0 0-304,0 0 79,0 0-4,0 0 100,0-2-100,0 2 36,0 0-644,0-1-6,-1 1-1456,0-1-107,-2 1-3722,0-1-6938</inkml:trace>
  <inkml:trace contextRef="#ctx0" brushRef="#br6" timeOffset="6">756 53 10624,'0'0'0,"3"0"4928,-3 1-4256,4 0 1141,0 1-1035,-4 0 6,0 0-106,-4 2-33,0 2-186,1 0-363,-6 1 16,2 2 0,0-2-171,3 2 48,-3-2-2037,0 0-357,-1-1-3381,-3-2-6677</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1T19:35:09.465"/>
    </inkml:context>
    <inkml:brush xml:id="br0">
      <inkml:brushProperty name="width" value="0.1" units="cm"/>
      <inkml:brushProperty name="height" value="0.1" units="cm"/>
      <inkml:brushProperty name="ignorePressure" value="1"/>
    </inkml:brush>
    <inkml:context xml:id="ctx1">
      <inkml:inkSource xml:id="inkSrc1">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1" timeString="2019-01-21T19:35:09.466"/>
    </inkml:context>
    <inkml:brush xml:id="br1">
      <inkml:brushProperty name="width" value="0.1" units="cm"/>
      <inkml:brushProperty name="height" value="0.1" units="cm"/>
    </inkml:brush>
  </inkml:definitions>
  <inkml:trace contextRef="#ctx0" brushRef="#br0">10 179,'2555'0,"-2552"0</inkml:trace>
  <inkml:trace contextRef="#ctx1" brushRef="#br1">6 175 9536,'6'-3'5184,"15"-12"-3792,-13 9-1000,-2 1-1,4-1-391,76-48 1689,-37 22-2028,5 1 339,-22 12-1302,-26 15 103</inkml:trace>
  <inkml:trace contextRef="#ctx1" brushRef="#br1" timeOffset="1">4 174 4992,'0'0'280,"0"0"0,0 0-1,0 0 1,0 0 0,0 0 0,0 0 0,0 0 0,0 0 0,-2 0-1,2 0 1,0 0 0,0 1 0,0-1 0,0 0 0,-1 0 0,1 0-1,0 0 1,0-1 0,0 1 0,0 0 0,-1 0 0,1 0 0,0 0-1,0 0-279,0 0 1019,2 1 974,13 9-703,-10-8-1135,1 1 0,-1 1-1,1 2-154,5 2 233,-1-1-1,3 2 1,-1-2-1,0-1 1,1 1-233,-7-4 30,-1 0 1,1 1 0,-1 0-1,0 0 1,0 0 0,-1 1-1,0 0 1,4 3-31,-3-3-3,0-1-1,0 1 1,0-2-1,1 1 1,0-1-1,2 2 4,12 7 85,-12-4 140,4 0-3836,-11-8 960,-1-1-1098</inkml:trace>
  <inkml:trace contextRef="#ctx1" brushRef="#br1" timeOffset="2">260 341 9184,'-8'-5'2257,"-1"-1"0,-2-1-2257,-29-23 1245,12 8-290,27 21-944,-25-19 170,-23-22-181,42 36 7,0 0 0,0 0 0,-1 0 0,1 1-1,-1 0 1,-1 0 0,2 0-7,1 4-126,7 2-197,7 7-422,-4-6 563,15 18 127,-13-13 17,1 0-1,-1-1 1,7 5 38,52 39-1398,-43-34-780,-6-5-3009,-8-6 1822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3T23:53:18.488"/>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brush xml:id="br2">
      <inkml:brushProperty name="width" value="0.05" units="cm"/>
      <inkml:brushProperty name="height" value="0.05" units="cm"/>
      <inkml:brushProperty name="color" value="#004F8B"/>
      <inkml:brushProperty name="ignorePressure" value="1"/>
    </inkml:brush>
  </inkml:definitions>
  <inkml:trace contextRef="#ctx0" brushRef="#br0">3352 1772,'3'1,"0"1,0 1,0-1,0 0,-1 1,1-1,-1 1,0-1,1 2,-1-2,0 2,0-2,-1 2,0-1,1 1,-1 0,0-2,0 2,0-1,-1 1,2 1,0 3,75 345,-57-248,4 28,6-3,6 1,15 26,5-57,-56-100,1 2,-1-2,0 1,1-1,-1 0,2 1,-2-1,1 1,-1-1,1 0,0 1,-1-1,1 0,-1 0,2 0,-1 2,-1-2,1 0,-1 0,1 0,0 0,-1 0,2 0,-1 0,-1 0,1 0,-1 0,1 0,0-2,-1 2,2 0,-1 0,-1-1,1 1,-1 0,1-1,-1 1,2 0,-2-1,1 1,-1-1,0 1,1-2,-1 2,1-1,-1 1,0-1,0 0,1 1,-1-1,0 1,0-2,0 1,2 1,-2-1,0 1,0-1,0-1,0 1,4-47,-41-190,-28-165,63 392,1-1,0 1,-1 0,-1 0,1 0,-2 1,0-1,0 1,-1-1,0 1,-1 1,0-1,0 0,-1 2,-1-1,1 1,-1 0,-1 0,1 1,-2 0,1 1,0 0,-1 0,-1 1,2 0,-2 1,0-1,1 3,-1-2,-1 2,1 1,0 0,-10-2,7 8,2 1,-1 0,1 0,0 1,1 1,0-1,0 1,0 2,0-1,2 0,0 2,-1 0,3 0,-1 0,1 1,-1-1,2 2,-1 2,-6 6,-169 301,162-293,18-30,0 1,1-1,-2-1,2 2,-1-1,1 0,-1 0,0 0,1-1,0 1,-2 0,2 0,0-1,-1 0,1 1,0 0,0-2,1 2,-1-1,-1 0,2 0,-1 1,1-2,-1 2,1-1,0-1,-1 2,1-1,0-1,0 2,0-1,1-1,-3-4,-7-31,3 1,1-2,3 1,1-1,1 0,2 2,2-2,2 0,1 1,70-284,-49 248,-5 116,-2 6,1-1,2-2,2-1,2 0,2-3,2 0,2-2,1-2,35 30,-14-26,-50-50,-46-69,-37-25,-5 4,-2 3,-6 4,-100-78,76 67,110 98,1 2,1 0,-2 0,2 0,-2 1,2-1,-2 1,0-1,1 1,-1 0,1 0,-1 0,0 1,1 0,-1-1,-1 1,2 1,-1-1,-3 0,4 4,2 1,-1 0,0-1,1 0,0 0,0 1,0 0,-1 0,2 0,-1 0,1-1,0 1,0 0,0-1,1 1,-1 1,2-2,-2 1,1-1,0 1,0 0,2-1,11 37,3-1,1-2,2 0,1-1,2 0,-9-15,9 18,2-2,2-1,2 1,1-4,1 0,2-1,1-3,1 0,1-3,2 0,0-3,2-2,1 0,15 3,14-7,0-2,2-5,-1-1,0-4,2-3,-2-3,53-9,-121 10,12-1,118-17,-128 17,0 0,-1-2,0 2,1-2,-2 1,2 0,-1-1,0 1,0-1,0 0,0 0,-2 0,2-1,-1 0,0 1,-1-1,1-1,-1 2,0-2,1 1,-1-1,0 1,-1 0,0-1,0 0,0-1,-1-7,-1 0,0 1,0-2,-2 1,1 0,-2 1,-1-2,2 2,-3 0,1 0,-1 1,-1-1,-1 1,1 0,-1 2,-1-2,1 1,-2 2,0-2,-2 0,-13-18,3 2,-1-1,-1 3,-1 0,-2 2,-1 0,0 2,-1 2,-14-8,38 25,0 0,0-1,0 2,1 0,-3-1,3 1,-1 1,0-1,0 2,0-2,0 1,1 0,-1 0,0 2,0-2,1 1,0 1,-1-1,1 1,-4 3,-41 17,-12-16,58-5,2 1,0-2,0 1,1 1,-2-1,1 1,1-1,-1-1,1 2,-1-1,1 1,0-1,0 0,0 1,0-1,0 1,1-1,-1 0,0 1,1-1,0 1,-1-1,2-1,-1 2,0 0,1 3,-2-3,0-1,2 1,-1-1,-1 1,1-2,0 1,0 1,1-1,-1-1,0 2,0-2,1 1,0-1,-1 2,0-2,2 0,-2 1,1-1,1 0,-2 0,1 0,1 1,-1-1,-1-1,2 1,-1 0,1-1,-1 0,1 1,-1-1,0 0,1 0,-1 0,-1 0,2-1,-1 1,1-1,0 1,120 8,-1 6,0 5,91 28,-13-4,92-8,-89-33,269-3,-723 46,128-15,31-4,-1-4,0-4,-1-3,-2-5,0-4,-14-5,-131-51,234 50,33 5,340-39,-96-3,-3-12,20-17,-245 51,-1 0,-1-4,0 0,-1-1,15-14,-14 9,62 15,-72 11,3 0,-20 0,0 0,2 1,-2-4,0 2,1-1,-1-1,0-1,1 1,-2-3,1 2,-1-2,1 0,4-5,149-105,-78 51,2 2,3 6,3 4,0 3,6 3,-94 43,1-1,-1 0,1 1,0-1,0 2,1 1,-2-2,2 2,-1 1,1-1,-2 1,2 0,0 1,0 0,-2 0,2 2,-2-1,2 1,-2 0,3 2,-6-3,0 2,0-1,0 0,1 0,-2-2,2 1,-1-1,1 2,-1-2,1-1,0 1,0-1,-1 1,1-1,0-1,0 1,-1-1,1 0,0 0,-1-1,4 0,76-36,-70 30,1 1,-1 0,1 0,0 1,1 2,0 0,0 0,-2 2,7-1,16-1,-2-2,1-2,0 0,-2-3,1-1,21-12,48-15,-76 31,-14 4,-1 0,1-1,-1-1,1 0,-2 0,0-1,1-1,-2 0,0-1,7-7,15-22,-29 31,1 0,0 0,0-1,0 2,1-1,-1 1,2 1,0-1,-1 1,2 0,-2 1,1 0,1 0,-1 1,1 0,1 1,-1 0,198 8,-64 29,20-15,-80-78,81 16,-26 12,171-120,-179 79,-76 44,-23 7,3 3,-1 2,2 0,-1 3,1 1,27-5,82-5,-117 9,0 2,1 0,1 3,-1 0,1 2,0 0,13 1,328-37,-257 29,0-5,-1-5,-1-5,0 1,-84 20</inkml:trace>
  <inkml:trace contextRef="#ctx0" brushRef="#br0" timeOffset="36575.48">3288 2710,'-42'-23,"-26"-13,-2 4,-1 2,-1 4,-2 3,-1 3,1 3,-1 4,-3 3,-43 1,68 6,34 3,39 1,757 5,-98 39,-646-46,-23 1,-21-1,-12 0,0-3,1 0,-1-2,1 0,1 0,-1-2,0-1,-7-5,10 4,-2 2,0-1,1 2,-2 1,2 0,-2 1,0 1,-1 2,-12 1,-34 9,-1 3,1 5,1 1,-36 17,61-21,29-10,-62 19,0 4,1 3,2 2,-31 21,61-1,39-47,-1-2,2 2,-1-2,-1 0,1 1,0-1,-1 1,0-1,0-1,1 1,-1-1,0 0,0 0,0-1,0 1,-1-1,1 0,1 0,-1-1,-4 0,-2 1,-207 20,117 35,58-26,-86 28,88-77,-106 47,-78 18,218-44,-2 1,1 0,0 0,0 0,1 1,-1 1,1-1,0 1,0-1,-1 2,2 0,-3 2,-42 25,39-27,-2-2,1 1,0-1,0 0,-1-2,1 0,0 1,-2-2,-9-2,11 2,2-1</inkml:trace>
  <inkml:trace contextRef="#ctx0" brushRef="#br0" timeOffset="54494.034">931 3051</inkml:trace>
  <inkml:trace contextRef="#ctx0" brushRef="#br1" timeOffset="62555.44">920 2891</inkml:trace>
  <inkml:trace contextRef="#ctx0" brushRef="#br1" timeOffset="68486.669">761 3201,'0'1,"0"2,0-1,0-1,0 2,-2-2,2 1,0 1,-1-2,1 1,-1 0,0 0,1-1,-2 0,1 2,0-2,0 0,0 2,-1-2,1 0,0 0,0 1,0-1,-2 0,2 0,0 0,-2 1,2-2,-1 1,0 0,0-1,1 1,-2-1,2 0,-1 1,-1-1,2 0,-1 0,1 0,-2 0,1 0,1-1,-2 1,2 0,-2-1,2 1,-1-1,1 0,-28-4,42-2,98-8,-108 14,-2 0,1 1,1-2,-2 1,1 0,1 1,-1-1,1 1,-1 0,-1 0,2-1,-1 1,0 0,1 0,-1 1,1-1,-1 0,-1 1,2-1,-1 1,1-1,-1 1,-1 1,2-1,-1 0,-1 0,2 0,-2 1,1-1,-1 1,1-1,0 2,1-1,-6 1,1-2,-1 1,1 0,-2-1,2 0,-1 0,1 0,-2 1,2-1,-2-1,2 1,-2-1,2 0,-1 1,0-1,0 0,0-1,0 1,0 0,0-1,-2 0,-2 1,-99-3,100 1</inkml:trace>
  <inkml:trace contextRef="#ctx0" brushRef="#br1" timeOffset="91478.286">399 3356,'-3'0,"1"-1,0 1,-1 0,1-2,-1 2,1 0,0 0,-1 0,1 2,-1-2,1 0,-1 1,1-1,0 1,0 0,0-1,0 2,-1-1,2 0,-1 0,-1 2,2-2,-2 0,2 0,-1 2,1-1,60-44,-54 40,0 1</inkml:trace>
  <inkml:trace contextRef="#ctx0" brushRef="#br1" timeOffset="96404.404">468 3329,'19'-35,"44"9,-19 24,-44 1,0 1,1 0,-1 0,0-1,1 1,-1 0,1 0,-1 0,0 0,1-1,-1 1,2 0,-2 0,0 0,1 0,-1 0,1 0,-1 0,0 0,1 0,-1 0,1 0,-1 0,0 1,2-1,-2 0,1 0,-1 0,0 0,1 1,-1-1,0 0,1 0,-1 1,0-1,2 0,-2 2,0-2,0 0,0 1,1-1,-1 0,0 1,0-1,0 1,0-1,1 0,-1 1,0-1,0 2,0-2,0 0,0 1,0-1,0 1,0-1,0 1,2-3,1 1,-1-2,1 2,0 0,0 0,-1-1,2 1,-2 0,2 0,-1 1,0-1,0 1,0-2,0 2,1 0,-1 0,0 2,1-2,-2 0,2 1,-1 0,16 0,-16-1</inkml:trace>
  <inkml:trace contextRef="#ctx0" brushRef="#br1" timeOffset="102879.285">41 3420,'1'1,"0"2,1-1,-1-1,0 2,1-2,0 1,-1 0,1-1,-1 0,2 1,-1 0,-1-1,2 0,-1-1,0 1,0 0,0 1,1-2,-1 1,1-1,-1 0,-1 1,2-1,-1 0,0 0,1 0,-1-1,1 1,-1 0,2-1,-107-9,104 10,-1 1,0-1,1 0,-1 0,0 0,2 0,-2 0,0 0,1 0,-1 1,0-1,1 0,-1 0,0 2,1-2,-1 0,0 0,0 1,1-1,-1 0,0 0,0 1,0-1,0 0,2 1,-2-1,0 0,0 1,0-1,0 2,0-2,0 0,0 1,0-1,0 0,0 1,0-1,0 0,0 1,0-1,0 1,0-1,-2 0,2 2,0-2,0 0,0 1,0-1,-1 0,1 0,0 1,0-1,-1 0,1 0,0 1,-1-1,1 0,0 0,-1 0,1 1,0-1,-2 0,40 7,86-39,-115 12,28 11,-32 9</inkml:trace>
  <inkml:trace contextRef="#ctx0" brushRef="#br1" timeOffset="104779.129">174 3403,'-59'13,"33"-9,21-4</inkml:trace>
  <inkml:trace contextRef="#ctx0" brushRef="#br1" timeOffset="106695.015">227 3430,'49'-9,"-110"-4,53 14,6-1,1 0,0 0,0 0,0 0,-1 0,1 0,0 0,0 1,0-1,-1 0,1 2,0-2,0 1,-1-1,1 1,1 0,-1-1,0 1,0 1,1-2,-2 1,1 0,1 0,-1 0,1-1,-1 2,1-1,0 0,-1 0,1 0,0 1,-2-1,2 0,0 0,0 1,0-1,0 0,0 0,0 0,0 1,0-1,2 0,-2 0,0 0,0 1,1-1,0 0,-1 0,0-3</inkml:trace>
  <inkml:trace contextRef="#ctx0" brushRef="#br1" timeOffset="108981.211">479 3323,'-41'28,"-21"-7,56-18,2-2</inkml:trace>
  <inkml:trace contextRef="#ctx0" brushRef="#br1" timeOffset="111554.371">532 3308,'82'-19,"-48"15,-30 2</inkml:trace>
  <inkml:trace contextRef="#ctx0" brushRef="#br1" timeOffset="113224.908">751 3265,'-167'0,"73"-2,90 4</inkml:trace>
  <inkml:trace contextRef="#ctx0" brushRef="#br1" timeOffset="114271.08">484 3292,'-36'55,"33"-53,-16 34,16-30</inkml:trace>
  <inkml:trace contextRef="#ctx0" brushRef="#br1" timeOffset="117168.924">222 3393,'155'-29,"-150"28</inkml:trace>
  <inkml:trace contextRef="#ctx0" brushRef="#br1" timeOffset="119199.28">490 3318,'0'0,"2"0,2 0,-1 0,1 0</inkml:trace>
  <inkml:trace contextRef="#ctx0" brushRef="#br1" timeOffset="120400.157">473 3303,'0'0,"-3"0,0 0,-1 0,-1 0,-1 0,1 0,-1 0,1-2,2 1,-2 0,0 0,1 0,2-2</inkml:trace>
  <inkml:trace contextRef="#ctx0" brushRef="#br1" timeOffset="179509.455">11262 113,'-63'13,"60"-12,0-1,0 0,1 1,-2-1,2 1,0-1,-2 1,1 1,1-1,0 0,-2 0,2 0,-1 1,1 0,-1-1,1 2,1-2,-2 1,1 1,1-1,-2 1,2-1,0 0,-2 1,2-1,0 1,0-1,1 2,-1-2,-1 4,45-22,91 7,-133 8,0-2,1 2,-2 0,1-2,0 2,-1-1,1 1,-1-2,0 2,0-2,1 2,-1-1,0 1,0-2,0 2,-1-1,1 0,0 0,0 1,-1-2,1 2,-1 0,0-2,1 2,-2 0,1-1,0 0,1 1,-1 0,0-1,-1 0,0 1,1 0,-1 0,1 0,-29 14,34-12,1 0,-2 0,1-1,1 2,-2-2,1 0,1 0,-2 0,2 0,-1 0,-1-2,2 1,-1 0,0 0,0 0,0-1,0 1,-1-1,1-1,-1 2,4-4,2 0,64-8,-129 81,28-102,28 34,-1 0,0 0,0 0,1 0,-2 0,1 0,0 0,1-1,-1 1,0 0,1 0,-2-1,1 1,1-2,-1 2,0 0,1-1,-1 1,1-1,-2 0,2 1,-1-1,1 1,-1-2,1 1,0 1,-1-1,1 0,0 1,0-1,-1-1,1 1,0 1,0-1,0 0,0-1,0 2,0-1,0 0,0 0,0 1,0-1,0-1,1 1,-1 1,0-1,1 0,-1 1,0-1,1-1,-1 2,1-1,-1 1,2-1,-2 0,1 1,-1-1,1 1,-1-2,1 2,0 0,-1-1,2 1,-1 0,0-1,-1 1,1 0,0 0,64-25,-52 22,-12 3,0-1,1 1,0-1,-1 1,2 0,-2-2,0 2,1 0,0 0,0 0,-1 0,0 0,2 2,-2-2,2 0,-2 1,0-1,1 0,0 1,-1 0,1-1,-1 2,1-1,-1 0,0-1,0 1,0 0,1 1,-1-1,0 1,0-1,0 1,1-1,-2 0,1 0,-1 2,1-2,-1 0,1 2,-1-2,2 1,-2-1,0-1,0 0,0 2,1-2,-1 1,0-1,1 0,-1 1,0-1,0 0,1 1,-1-1,1 0,-1 0,0 1,2-1,-2 0,1 0,-1 0,0 0,1 2,-1-2,1 0,-1 0,1 0,-1 0,2 0,-2 0,0 0,1 0,-1 0,1 0,-1-2,1 2,-1 0,1 0,-1 0,0 0,2-1,-2 1,0 0,1 0,-1-1,1 1,-1 0,0-1,0 1,1 0,-1-1,0 1,0-2,2 2,-2 0,0-1,0 1,0-1,0 1,1-1,-1 1,0 0,0-1,0 1,0-2,0 2,0-1,0 1,-1-1,1 1,0 0,0-1,4-7,-1 6,0 0,1-1,-2 1,2 1,0-2,-1 2,1-2,0 2,-1 0,1 0,-1 1,1-1,1 1,-1-2,-1 2,1 0,1 0,-2 0,2 2,-4-2,1 1,-2 0,1-1,0 1,-1 0,1-1,0 2,-1-1,2 0,-2 0,1 1,-1-2,1 1,-1 0,0 0,1 0,-1 1,0-1,0 0,0 0,0 0,0 1,0-1,0 0,0 0,0 0,0 1,0-1,-1 0,1 0,0 1,-1-1,1-1,-1 1,1 0,-2 0,2 1,-1-1,0-1,1 1,-1 0,0-1,1 1,-2 1,1-2,0 1,0-1,-1 1,1-1,-4 1,1-1,-1 0,0 0,0 0,0-1,0 0,1 1,-1-1,0-2,0 2,0 0,0-2,2 1,-2 0,1-1,-1 1,2-2,-1 2,1-2,-1 0,0 1,2-1,-2-1,60-20,33 14,-77 47,-10-35,-1-1,0 0,0 2,-1-2,2 0,-1 0,0 0,0 0,0 0,-1 0,2 0,-1 0,0 0,0 0,0 0,-1 0,2-2,-1 2,0 0,0-1,-1 1,1 0,1-1,-2 1,1-1,0 1,-1-1,1-1,-1 2,2-1,-1 1,-1-1,0 0,1 0,-1 1,1-2,-1 1,0 0,1 1,-1-1,0 0,0-1,0 1,0 0,0 1,0-1,0 0,0-1,0 1,0 0,0 1,0-1,-1-1,1 1,0 0,-1 1,1-1,0 0,-41 25,7-4,32-17</inkml:trace>
  <inkml:trace contextRef="#ctx0" brushRef="#br1" timeOffset="182095.963">11800 17,'0'0,"-1"-1,0-1,-3 1,-1 0,0 1,0 0,1 0,-2 0,-1 2,3 0</inkml:trace>
  <inkml:trace contextRef="#ctx0" brushRef="#br2" timeOffset="-191092.722">676 3343,'-485'0,"480"0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40:52.921"/>
    </inkml:context>
    <inkml:brush xml:id="br0">
      <inkml:brushProperty name="width" value="0.1" units="cm"/>
      <inkml:brushProperty name="height" value="0.1" units="cm"/>
      <inkml:brushProperty name="color" value="#DA0C07"/>
      <inkml:brushProperty name="inkEffects" value="lava"/>
      <inkml:brushProperty name="anchorX" value="212.62628"/>
      <inkml:brushProperty name="anchorY" value="-14697.2002"/>
      <inkml:brushProperty name="scaleFactor" value="0.5"/>
    </inkml:brush>
    <inkml:brush xml:id="br1">
      <inkml:brushProperty name="width" value="0.1" units="cm"/>
      <inkml:brushProperty name="height" value="0.1" units="cm"/>
      <inkml:brushProperty name="color" value="#DA0C07"/>
      <inkml:brushProperty name="inkEffects" value="lava"/>
      <inkml:brushProperty name="anchorX" value="-495.95813"/>
      <inkml:brushProperty name="anchorY" value="-15532.95117"/>
      <inkml:brushProperty name="scaleFactor" value="0.5"/>
    </inkml:brush>
  </inkml:definitions>
  <inkml:trace contextRef="#ctx0" brushRef="#br0">1 52 10624,'0'0'0,"0"0"4928,0 1-4592,1-1 1125,0 0-789,1 0 101,0-1-272,0 1 75,1-1-405,1-2 293,0 1 5,1-2-191,0 0-44,0 0 81,-2-1 112,2 0-294,-1 0 59,0 0-139,-1 2 65,0-1-102,-1 2 101,0-1 43,1 2 64,-2 1 27,0 0 74,1 4 22,-1-2 111,0 3-287,-1 2-59,1 0 80,0 3-5,-1 0-1,2 1-31,-2 0-102,1-1 65,-1 2-102,0 1-11,1-1 112,-1 1-37,0-1-133,0 1 80,0-3-107,0 0-48,0-2-1707,0-2-378,0-3-523,-1-2-3707,0-2-7294</inkml:trace>
  <inkml:trace contextRef="#ctx0" brushRef="#br1" timeOffset="0.497">31 179 14208,'0'0'0,"1"0"6559,1 2-5748,0-2 1568,-1 3-1435,0-1 58,1-1-394,0 2 6,1-2-401,-1 1-16,2 0 16,0-1 11,2-1 32,1 1-154,1-1 10,0 0-123,1 0-10,1-1-155,-1 0 74,2-1-1039,-2 0-43,-1-2-2437,-1 2-374,-1-2-2367,-2 2-6463</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1-21T19:40:52.922"/>
    </inkml:context>
    <inkml:brush xml:id="br0">
      <inkml:brushProperty name="width" value="0.1" units="cm"/>
      <inkml:brushProperty name="height" value="0.1" units="cm"/>
      <inkml:brushProperty name="color" value="#0B868D"/>
      <inkml:brushProperty name="inkEffects" value="ocean"/>
      <inkml:brushProperty name="anchorX" value="9862.10938"/>
      <inkml:brushProperty name="anchorY" value="-23233.11719"/>
      <inkml:brushProperty name="scaleFactor" value="0.5"/>
    </inkml:brush>
  </inkml:definitions>
  <inkml:trace contextRef="#ctx0" brushRef="#br0">1 22 6144,'0'0'0,"0"0"2880,0 0-1904,-1 0 693,1 0-352,0-1-5,0-1-256,0 2-80,0-1-592,0 0 224,0 0-32,1 0-160,0-2 53,1 2-95,-1-2 95,1 2-293,1-1 11,-1 1-129,2-1 60,-1 0-28,2 2 118,0 0-69,-1 1 101,0 0-176,1 1-21,0 0 74,0 2-32,0-1 49,-2 1 63,0 1-128,1-2 43,-3 2 22,0-1 63,0-1-202,-1 2 26,-1-1 59,-1 1 11,0-2-38,0 2-58,-2-1-59,1 1 48,-1 0 16,-1-1-6,2 1 6,-2-1 0,1 1 0,0-2 75,1 1-59,0 0-16,0-1-69,2 1 53,-1-2 165,1 1 139,0-1 11,1-1 90,1 1-90,0 0 69,2-1-171,-1 0-26,3-1 74,-1 0-32,0 2-101,4-2-80,-2 0 16,1 0-53,2-2 10,-3 2 70,2 0-59,-1 0-16,1 0 43,0-1-54,-1 1-1328,2 0-106,-2 0-5877,-1-1-9194</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20:21.831"/>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definitions>
  <inkml:trace contextRef="#ctx0" brushRef="#br0">918 37,'-8'-4,"1"-1,0 1,-2 1,2-1,-1 0,1 2,-2-2,1 3,-1-1,1 0,-1 1,1 0,-1 1,1 0,-1 1,1-1,-1 1,1 1,-1 0,-4 2,-57 3,-57 36,22-21,-19 5,87-24,27-3</inkml:trace>
  <inkml:trace contextRef="#ctx0" brushRef="#br1" timeOffset="1">38 144,'-9'-53,"-3"96,12-29,0-25,-11-10,6 68,5-44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20:21.833"/>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brush xml:id="br2">
      <inkml:brushProperty name="width" value="0.05" units="cm"/>
      <inkml:brushProperty name="height" value="0.05" units="cm"/>
      <inkml:brushProperty name="color" value="#004F8B"/>
      <inkml:brushProperty name="ignorePressure" value="1"/>
    </inkml:brush>
  </inkml:definitions>
  <inkml:trace contextRef="#ctx0" brushRef="#br0">3351 1772,'4'1,"-2"1,2 1,-2-1,2 0,-2 1,1-1,-1 1,0-1,1 2,-2-2,1 2,0-2,0 2,-1-1,1 1,-1 0,0-2,0 2,-1-1,1 1,-1 1,3 3,74 345,-56-248,3 28,6-3,5 1,17 26,4-57,-56-100,0 2,1-2,-1 1,1-1,-1 0,2 1,-2-1,1 1,-1-1,1 0,-1 1,1-1,-1 0,1 0,1 0,-2 2,1-2,-1 0,1 0,0 0,-1 0,1 0,1 0,-2 0,1 0,0 0,-1 0,1 0,-1-2,1 2,1 0,-2 0,1-1,-1 1,1 0,-1-1,1 1,-1 0,2-1,-2 1,1-1,-1 1,1-2,-1 2,0-1,1 1,-1-1,0 0,0 1,1-1,-1 1,0-2,0 1,0 1,0-1,0 1,0-1,0-1,0 1,6-47,-43-190,-30-165,67 392,-1-1,0 1,-1 0,-1 0,-1 0,2 1,-3-1,2 1,-2-1,-1 1,1 1,-1-1,-1 0,1 2,-2-1,0 1,1 0,-2 0,-1 1,2 0,-2 1,1 0,-1 0,0 1,1 0,-2 1,0-1,0 3,0-2,0 2,0 1,0 0,-12-2,11 8,-1 1,1 0,0 0,0 1,0 1,1-1,0 1,0 2,1-1,1 0,-1 2,1 0,1 0,1 0,0 1,-1-1,2 2,-1 2,-6 6,-169 301,162-293,17-30,2 1,-1-1,0-1,0 2,1-1,0 0,-2 0,2 0,0-1,-2 1,2 0,0 0,0-1,-1 0,1 1,0 0,0-2,0 2,-1-1,2 0,-1 0,1 1,-1-2,1 2,-1-1,1-1,0 2,0-1,0-1,0 2,0-1,0-1,-1-4,-8-31,3 1,1-2,3 1,1-1,1 0,2 2,2-2,1 0,2 1,71-284,-51 248,-3 116,-4 6,2-1,3-2,1-1,2 0,2-3,2 0,2-2,1-2,35 30,-14-26,-50-50,-46-69,-38-25,-3 4,-5 3,-3 4,-100-78,74 67,112 98,-1 2,2 0,-1 0,1 0,-2 1,1-1,0 1,-1-1,1 1,-1 0,1 0,-1 0,0 1,1 0,-2-1,1 1,1 1,-2-1,-1 0,3 4,1 1,1 0,-1-1,0 0,1 0,0 1,1 0,-2 0,1 0,1 0,0-1,0 1,0 0,0-1,0 1,1 1,-1-2,2 1,-1-1,0 1,0 0,0-1,15 37,0-1,2-2,3 0,0-1,2 0,-9-15,9 18,2-2,2-1,2 1,0-4,2 0,2-1,1-3,2 0,0-3,2 0,0-3,2-2,1 0,15 3,13-7,2-2,1-5,-1-1,0-4,1-3,0-3,52-9,-121 10,11-1,120-17,-129 17,0 0,-2-2,2 2,-1-2,0 1,0 0,1-1,-1 1,-1-1,1 0,-1 0,1 0,0-1,-2 0,2 1,-2-1,1-1,-1 2,0-2,1 1,-2-1,1 1,0 0,-1-1,0 0,0-1,-1-7,-1 0,0 1,0-2,-2 1,0 0,-1 1,0-2,0 2,-1 0,-1 0,0 1,0-1,-2 1,1 0,-1 2,-1-2,-1 1,2 2,-2-2,-2 0,-13-18,3 2,-2-1,0 3,-2 0,0 2,-1 0,-2 2,0 2,-15-8,40 25,-1 0,0-1,0 2,0 0,0-1,1 1,-1 1,0-1,0 2,0-2,0 1,1 0,-1 0,0 2,0-2,0 1,2 1,-2-1,1 1,-4 3,-41 17,-14-16,62-5,0 1,0-2,0 1,-1 1,2-1,-1 1,0-1,1-1,-1 2,1-1,0 1,0-1,0 0,0 1,0-1,0 1,0-1,1 0,-1 1,1-1,-1 1,1-1,1-1,-1 2,0 0,0 3,0-3,-1-1,2 1,-2-1,1 1,0-2,-1 1,1 1,0-1,1-1,-1 2,1-2,0 1,-1-1,1 2,-1-2,1 0,0 1,0-1,0 0,0 0,0 0,0 1,0-1,0-1,1 1,-1 0,1-1,-1 0,-1 1,2-1,-1 0,1 0,-1 0,0 0,1-1,-1 1,1-1,-1 1,122 8,-2 6,-1 5,93 28,-15-4,94-8,-90-33,269-3,-723 46,128-15,31-4,-1-4,-1-4,-1-3,1-5,-2-4,-14-5,-131-51,234 50,32 5,342-39,-98-3,-2-12,21-17,-246 51,-1 0,-1-4,0 0,-1-1,15-14,-14 9,62 15,-72 11,3 0,-20 0,0 0,1 1,-1-4,0 2,2-1,-2-1,0-1,-1 1,2-3,-1 2,-1-2,0 0,6-5,148-105,-79 51,4 2,2 6,1 4,4 3,4 3,-95 43,2-1,0 0,0 1,-1-1,2 2,-2 1,2-2,0 2,-1 1,0-1,0 1,1 0,0 1,-2 0,2 0,0 2,-2-1,1 1,0 0,2 2,-6-3,0 2,0-1,-1 0,1 0,1-2,-1 1,1-1,-1 2,1-2,0-1,-1 1,1-1,0 1,0-1,-1-1,1 1,0-1,0 0,-1 0,1-1,3 0,76-36,-70 30,1 1,-1 0,1 0,0 1,1 2,-2 0,2 0,0 2,4-1,16-1,1-2,-2-2,0 0,1-3,-2-1,23-12,47-15,-76 31,-14 4,-1 0,1-1,-1-1,-1 0,1 0,-1-1,0-1,1 0,-2-1,7-7,15-22,-29 31,1 0,-1 0,1-1,1 2,-1-1,1 1,1 1,-1-1,1 1,-1 0,2 1,-1 0,1 0,-1 1,1 0,-1 1,3 0,196 8,-64 29,20-15,-80-78,81 16,-28 12,174-120,-179 79,-77 44,-23 7,2 3,1 2,0 0,1 3,0 1,25-5,86-5,-120 9,2 2,0 0,0 3,1 0,0 2,0 0,13 1,327-37,-255 29,-2-5,1-5,-2-5,0 1,-84 20</inkml:trace>
  <inkml:trace contextRef="#ctx0" brushRef="#br0" timeOffset="1">3288 2710,'-42'-23,"-27"-13,0 4,-2 2,-2 4,-1 3,0 3,0 3,-3 4,1 3,-45 1,68 6,32 3,43 1,755 5,-98 39,-646-46,-23 1,-21-1,-12 0,0-3,0 0,1-2,-1 0,1 0,1-2,0-1,-8-5,10 4,-2 2,0-1,1 2,-2 1,0 0,1 1,-1 1,0 2,-13 1,-35 9,1 3,0 5,1 1,-36 17,61-21,29-10,-63 19,2 4,0 3,1 2,-29 21,59-1,40-47,0-2,1 2,-2-2,1 0,0 1,-1-1,1 1,-1-1,0-1,1 1,-1-1,0 0,0 0,-1-1,1 1,0-1,0 0,1 0,-1-1,-4 0,-2 1,-209 20,120 35,58-26,-87 28,87-77,-104 47,-79 18,216-44,2 1,-1 0,-1 0,2 0,0 1,-2 1,2-1,0 1,-1-1,2 2,-1 0,-1 2,-43 25,38-27,0-2,0 1,0-1,0 0,-1-2,0 0,0 1,1-2,-11-2,9 2,6-1</inkml:trace>
  <inkml:trace contextRef="#ctx0" brushRef="#br0" timeOffset="2">931 3051</inkml:trace>
  <inkml:trace contextRef="#ctx0" brushRef="#br1" timeOffset="3">920 2891</inkml:trace>
  <inkml:trace contextRef="#ctx0" brushRef="#br1" timeOffset="4">759 3201,'0'1,"0"2,0-1,0-1,0 2,0-2,0 1,-1 1,1-2,-1 1,1 0,-1 0,-1-1,2 0,-1 2,0-2,0 0,0 2,-1-2,1 0,0 0,-1 1,0-1,1 0,0 0,-1 0,0 1,0-2,1 1,-2 0,2-1,-1 1,0-1,0 0,1 1,-2-1,1 0,1 0,-2 0,2 0,-1 0,-1-1,2 1,-1 0,0-1,0 1,1-1,-2 0,-24-4,40-2,98-8,-110 14,2 0,-1 1,-1-2,2 1,-1 0,1 1,-2-1,1 1,1 0,-1 0,1-1,-1 1,0 0,1 0,-1 1,-1-1,2 0,-1 1,1-1,-1 1,-1-1,2 1,-1 1,1-1,-2 0,1 0,-1 0,2 1,-2-1,1 1,0-1,-1 2,1-1,-3 1,-1-2,-2 1,2 0,-1-1,1 0,-1 0,0 0,0 1,0-1,0-1,1 1,-2-1,2 0,-2 1,2-1,-2 0,2-1,-2 1,2 0,-2-1,0 0,-4 1,-97-3,97 1</inkml:trace>
  <inkml:trace contextRef="#ctx0" brushRef="#br1" timeOffset="5">398 3356,'-3'0,"1"-1,-1 1,1 0,1-2,-2 2,1 0,0 0,-1 0,1 2,-1-2,1 0,-1 1,1-1,0 1,-1 0,1-1,1 2,-2-1,1 0,-1 0,2 2,-1-2,0 0,0 0,1 2,-2-1,63-44,-54 40,-3 1</inkml:trace>
  <inkml:trace contextRef="#ctx0" brushRef="#br1" timeOffset="6">467 3329,'19'-35,"45"9,-22 24,-40 1,-2 1,0 0,1 0,-1-1,1 1,-1 0,0 0,1 0,-1 0,0-1,1 1,-1 0,2 0,-2 0,0 0,1 0,-1 0,1 0,-1 0,1 0,-1 0,0 0,1 0,-1 1,0-1,2 0,-2 0,1 0,-1 0,0 1,1-1,-1 0,0 0,1 1,-1-1,0 0,0 2,2-2,-2 0,0 1,0-1,1 0,-1 1,0-1,0 1,0-1,0 0,0 1,0-1,0 2,0-2,0 0,0 1,0-1,0 1,0-1,0 1,2-3,1 1,0-2,0 2,-1 0,2 0,-2-1,2 1,-2 0,2 0,-2 1,2-1,-2 1,2-2,-1 2,0 0,1 0,-1 2,0-2,0 0,0 1,0 0,15 0,-13-1</inkml:trace>
  <inkml:trace contextRef="#ctx0" brushRef="#br1" timeOffset="7">41 3420,'1'1,"0"2,1-1,-1-1,0 2,0-2,2 1,-2 0,0-1,1 0,1 1,-2 0,1-1,1 0,-2-1,2 1,-1 0,0 1,1-2,-2 1,1-1,1 0,-1 1,1-1,-1 0,0 0,1 0,-1-1,1 1,-1 0,1-1,-105-9,102 10,1 1,-1-1,0 0,1 0,-1 0,0 0,2 0,-2 0,0 0,1 1,-1-1,0 0,1 0,-1 2,0-2,0 0,1 0,-1 1,0-1,0 0,1 0,-1 1,0-1,0 0,0 1,0-1,0 0,2 1,-2-1,0 2,0-2,0 0,0 1,0-1,0 0,0 1,0-1,0 0,0 1,-2-1,2 1,0-1,0 0,0 2,0-2,0 0,-1 1,1-1,0 0,0 0,-1 1,1-1,0 0,0 0,-1 1,1-1,0 0,-1 0,1 0,0 1,-2-1,2 0,37 7,88-39,-116 12,28 11,-32 9</inkml:trace>
  <inkml:trace contextRef="#ctx0" brushRef="#br1" timeOffset="8">174 3403,'-59'13,"32"-9,23-4</inkml:trace>
  <inkml:trace contextRef="#ctx0" brushRef="#br1" timeOffset="9">227 3430,'47'-9,"-106"-4,49 14,9-1,0 0,0 0,0 0,-1 0,1 0,0 0,0 0,0 1,-1-1,1 0,0 2,1-2,-1 1,-1-1,1 1,0 0,0-1,1 1,-1 1,-1-2,2 1,-1 0,1 0,-1 0,0-1,1 2,0-1,-1 0,1 0,0 0,-2 1,2-1,0 0,0 0,0 1,0-1,0 0,0 0,0 0,0 1,0-1,0 0,0 0,2 0,-2 1,0-1,1 0,-1 0,0-3</inkml:trace>
  <inkml:trace contextRef="#ctx0" brushRef="#br1" timeOffset="10">478 3323,'-40'28,"-22"-7,56-18,2-2</inkml:trace>
  <inkml:trace contextRef="#ctx0" brushRef="#br1" timeOffset="11">531 3308,'83'-19,"-49"15,-30 2</inkml:trace>
  <inkml:trace contextRef="#ctx0" brushRef="#br1" timeOffset="12">750 3265,'-166'0,"72"-2,90 4</inkml:trace>
  <inkml:trace contextRef="#ctx0" brushRef="#br1" timeOffset="13">484 3292,'-36'55,"33"-53,-16 34,15-30</inkml:trace>
  <inkml:trace contextRef="#ctx0" brushRef="#br1" timeOffset="14">222 3393,'155'-29,"-151"28</inkml:trace>
  <inkml:trace contextRef="#ctx0" brushRef="#br1" timeOffset="15">488 3318,'2'0,"0"0,0 0,3 0,-1 0</inkml:trace>
  <inkml:trace contextRef="#ctx0" brushRef="#br1" timeOffset="16">473 3303,'-2'0,"0"0,0 0,-3 0,0 0,0 0,-1 0,1 0,0-2,1 1,0 0,-1 0,1 0,2-2</inkml:trace>
  <inkml:trace contextRef="#ctx0" brushRef="#br1" timeOffset="17">11261 113,'-62'13,"59"-12,0-1,0 0,0 1,0-1,1 1,-2-1,2 1,-1 1,0-1,0 0,1 0,0 0,-1 1,1 0,-1-1,1 2,0-2,0 1,0 1,-1-1,2 1,0-1,-1 0,0 1,1-1,0 1,0-1,0 2,-1-2,1 4,45-22,90 7,-133 8,0-2,-1 2,2 0,-1-2,-1 2,1-1,-1 1,1-2,-1 2,0-2,0 2,0-1,0 1,0-2,0 2,0-1,0 0,0 0,-1 1,1-2,-1 2,1 0,-1-2,-1 2,2 0,-1-1,0 0,0 1,0 0,-1-1,1 0,0 1,0 0,-1 0,0 0,-27 14,33-12,-1 0,2 0,-1-1,-1 2,2-2,-1 0,-1 0,2 0,-1 0,1 0,-2-2,1 1,1 0,-1 0,-1 0,1-1,-1 1,1-1,0-1,-1 2,5-4,1 0,64-8,-130 81,30-102,26 34,1 0,-1 0,0 0,-1 0,2 0,-1 0,0 0,0-1,1 1,-1 0,-1 0,2-1,-1 1,0-2,1 2,-1 0,0-1,1 1,-2-1,2 0,-1 1,1-1,-1 1,1-2,0 1,-1 1,1-1,0 0,-1 1,1-1,0-1,0 1,0 1,0-1,-2 0,2-1,0 2,0-1,2 0,-2 0,0 1,0-1,0-1,0 1,1 1,-1-1,0 0,1 1,-1-1,0-1,1 2,-1-1,1 1,-1-1,2 0,-2 1,1-1,-1 1,1-2,0 2,-1 0,1-1,1 1,-2 0,1-1,0 1,0 0,0 0,62-25,-49 22,-13 3,1-1,0 1,-1-1,1 1,-1 0,2-2,-2 2,0 0,2 0,-2 0,1 0,-1 0,2 2,-2-2,0 0,2 1,-2-1,0 0,2 1,-2 0,0-1,0 2,2-1,-2 0,0-1,0 1,0 0,1 1,-1-1,0 1,0-1,-1 1,1-1,1 0,-1 0,-1 2,1-2,-1 0,1 2,-1-2,0 1,0-1,2-1,-2 0,0 2,0-2,1 1,-1-1,0 0,0 1,1-1,-1 0,0 1,1-1,-1 0,1 0,-1 1,0-1,2 0,-2 0,1 0,-1 0,1 2,-1-2,0 0,1 0,-1 0,1 0,-1 0,2 0,-2 0,1 0,-1 0,0 0,1-2,-1 2,1 0,-1 0,1 0,-1 0,0-1,2 1,-2 0,0 0,1-1,-1 1,0 0,1-1,-1 1,0 0,1-1,-1 1,0-2,0 2,0 0,2-1,-2 1,0-1,0 1,0-1,0 1,0 0,0-1,0 1,0-2,0 2,0-1,0 1,0-1,0 1,0 0,0-1,4-7,-1 6,0 0,0-1,0 1,1 1,0-2,-2 2,2-2,-1 2,2 0,-1 0,-1 1,1-1,0 1,-1-2,2 2,-1 0,-1 0,1 0,2 2,-6-2,1 1,1 0,-1-1,-1 1,1 0,0-1,-1 2,1-1,1 0,-2 0,0 1,1-2,-1 1,1 0,-1 0,0 0,1 1,-1-1,0 0,0 0,0 0,0 1,0-1,0 0,0 0,0 0,0 1,-1-1,1 0,0 0,-1 1,1-1,0-1,-1 1,1 0,-2 0,1 1,1-1,-1-1,0 1,1 0,-1-1,-1 1,1 1,1-2,-1 1,0-1,-1 1,0-1,-3 1,0-1,1 0,-1 0,0 0,0-1,0 0,0 1,1-1,-1-2,1 2,-1 0,0-2,1 1,0 0,-1-1,1 1,1-2,-1 2,1-2,-1 0,0 1,1-1,-1-1,60-20,33 14,-76 47,-11-35,-1-1,-1 0,1 2,0-2,1 0,-1 0,0 0,-1 0,1 0,0 0,1 0,-1 0,0 0,-1 0,1 0,0 0,1-2,-1 2,-1 0,1-1,0 1,0 0,-1-1,2 1,-1-1,-1 1,1-1,0-1,-1 2,2-1,-2 1,1-1,-1 0,1 0,-1 1,0-2,1 1,-1 0,0 1,0-1,1 0,-1-1,0 1,0 0,0 1,0-1,0 0,0-1,0 1,0 0,-1 1,1-1,0-1,0 1,-1 0,1 1,0-1,-1 0,-40 25,8-4,31-17</inkml:trace>
  <inkml:trace contextRef="#ctx0" brushRef="#br1" timeOffset="18">11800 17,'0'0,"-1"-1,-2-1,0 1,-1 0,-1 1,0 0,-1 0,2 0,-3 2,3 0</inkml:trace>
  <inkml:trace contextRef="#ctx0" brushRef="#br2" timeOffset="19">676 3343,'-486'0,"482"0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11.483"/>
    </inkml:context>
    <inkml:brush xml:id="br0">
      <inkml:brushProperty name="width" value="0.05" units="cm"/>
      <inkml:brushProperty name="height" value="0.05" units="cm"/>
      <inkml:brushProperty name="ignorePressure" value="1"/>
    </inkml:brush>
  </inkml:definitions>
  <inkml:trace contextRef="#ctx0" brushRef="#br0">137 0,'-2'1,"-1"0,-3 1,-1 0,-3 2,1-2,-2 2,2-1,0 0,1-1,-2 2,2-2,-1 1,0 0,0 0,-1 0,2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14"/>
    </inkml:context>
    <inkml:brush xml:id="br0">
      <inkml:brushProperty name="width" value="0.05" units="cm"/>
      <inkml:brushProperty name="height" value="0.05" units="cm"/>
      <inkml:brushProperty name="ignorePressure" value="1"/>
    </inkml:brush>
  </inkml:definitions>
  <inkml:trace contextRef="#ctx0" brushRef="#br0">204 0,'-196'64,"188"-61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15.932"/>
    </inkml:context>
    <inkml:brush xml:id="br0">
      <inkml:brushProperty name="width" value="0.05" units="cm"/>
      <inkml:brushProperty name="height" value="0.05" units="cm"/>
      <inkml:brushProperty name="ignorePressure" value="1"/>
    </inkml:brush>
  </inkml:definitions>
  <inkml:trace contextRef="#ctx0" brushRef="#br0">175 0,'-1'0,"-2"1,-4 2,0-1,-2 0,0 2,-3 0,-1 1,-2-1,1 0,2 1,-1-2,0 1,0 1,1-1,0 0,2-1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22.775"/>
    </inkml:context>
    <inkml:brush xml:id="br0">
      <inkml:brushProperty name="width" value="0.05" units="cm"/>
      <inkml:brushProperty name="height" value="0.05" units="cm"/>
      <inkml:brushProperty name="ignorePressure" value="1"/>
    </inkml:brush>
  </inkml:definitions>
  <inkml:trace contextRef="#ctx0" brushRef="#br0">167 1,'-159'51,"151"-49</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3:52.384"/>
    </inkml:context>
    <inkml:brush xml:id="br0">
      <inkml:brushProperty name="width" value="0.025" units="cm"/>
      <inkml:brushProperty name="height" value="0.025" units="cm"/>
      <inkml:brushProperty name="ignorePressure" value="1"/>
    </inkml:brush>
    <inkml:brush xml:id="br1">
      <inkml:brushProperty name="width" value="0.05" units="cm"/>
      <inkml:brushProperty name="height" value="0.05" units="cm"/>
      <inkml:brushProperty name="ignorePressure" value="1"/>
    </inkml:brush>
  </inkml:definitions>
  <inkml:trace contextRef="#ctx0" brushRef="#br0">198 3</inkml:trace>
  <inkml:trace contextRef="#ctx0" brushRef="#br1" timeOffset="151970.377">197 1,'-191'62,"185"-61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26.118"/>
    </inkml:context>
    <inkml:brush xml:id="br0">
      <inkml:brushProperty name="width" value="0.05" units="cm"/>
      <inkml:brushProperty name="height" value="0.05" units="cm"/>
      <inkml:brushProperty name="ignorePressure" value="1"/>
    </inkml:brush>
  </inkml:definitions>
  <inkml:trace contextRef="#ctx0" brushRef="#br0">198 0,'-190'62,"183"-60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08:16.294"/>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brush xml:id="br2">
      <inkml:brushProperty name="width" value="0.05" units="cm"/>
      <inkml:brushProperty name="height" value="0.05" units="cm"/>
      <inkml:brushProperty name="color" value="#E2B700"/>
      <inkml:brushProperty name="ignorePressure" value="1"/>
    </inkml:brush>
  </inkml:definitions>
  <inkml:trace contextRef="#ctx0" brushRef="#br0">8010 218,'-167'11,"96"8,-153 11,0-8,0-10,-54-11,156-37,56 9,40 20,1 0,-1 1,0 1,0 1,0 1,-1 1,1 2,-1 2,2-1,-14 4,11 1,5 0,-1-1,0-2,0 0,-1-1,1-2,-21-1,37 0</inkml:trace>
  <inkml:trace contextRef="#ctx0" brushRef="#br1" timeOffset="-21464.891">9732 4724,'-5'-136,"-7"107,9 23,0 0,-1 0,2 1,0-2,-1 1,2 0,0 0,0 0,-1-1,1 1,1-2,0 2,0 0,0-1,3-5,0 2,1-3,1 1,0 0,-1 0,2 0,2 0,-1 1,0 0,2 0,-1 0,4-3,-11 14,-1 0,0-2,0 2,2 0,-2-1,0 1,1 0,-1-1,0 1,1 0,-1-1,0 1,1 0,-1 0,1 0,-1-2,2 2,-2 0,0 0,1 0,-1 0,1 0,-1 0,1 0,-1 0,2 0,-2 0,1 0,-1 0,0 0,1 0,-1 0,1 2,-1-2,1 0,-1 0,0 0,2 1,-2-1,0 0,1 0,-1 1,0-1,1 0,-1 1,0-1,1 2,-1-2,0 0,0 1,0-1,1 1,-1-1,0 1,0-1,0 0,0 1,0-1,0 2,0-2,0 1,0-1,0 1,0-1,0 1,0-1,0 1,-4 39,-65 107,67-84,2-57</inkml:trace>
  <inkml:trace contextRef="#ctx0" brushRef="#br0" timeOffset="-12676.589">9722 3715,'-4'-20,"-4"35,-55 275,24-122,39-166,2-6,52 131,-14-41,-39 73,-1-159,-1 0,1 0,-1 0,1 1,-1-1,1 0,-1 0,1 0,-2 0,2 0,-1 0,0 0,1 0,-1 0,1-1,-1 1,1 0,-2 0,2 0,-1-2,1 2,-1 0,1 0,0-1,-1 1,1 0,-1-1,1 1,0-1,-2 1,2 0,0-1,-1 1,1-2,0 2,0-1,-1 1,1-1,0 1,0-1,0 1,0-1,0 1,0-2,0 2,0-1,0 0,0 1,0-1,0 1,0-1,0 1,0-2,1 2,-1-1,0 1,-18-260,18 177,-10-487,21 424,-57-285,29 327,3 74,-126-517,126 441,15 18,-4-1,-3 2,-8-14,11 80</inkml:trace>
  <inkml:trace contextRef="#ctx0" brushRef="#br0" timeOffset="-3713.468">9455 1130,'-55'177,"55"-177,0 2,0-2,0 1,0-1,0 1,-2-1,2 1,0-1,0 1,0-1,-1 2,1-2,0 0,-1 1,1-1,0 1,-1-1,1 0,0 1,-2-1,2 0,-1 0,1 1,-1-1,1 0,-1 0,1 0,-1 2,1-2,-2 0,2 0,-1 0,1 0,-1 0,1 0,-1 0,1 0,-1 0,1 0,-2-2,2 2,-1 0,1 0,-1 0,1-1,-1 1,1 0,0 0,-1-1,1 1,-2 0,2-1,0 1,-1-1,1 1,0 0,0-2,-1 2,1-1,0 1,0-1,-1 1,1-1,0 1,0-1,0 1,0-2,0 2,0-1,-5 42,-8 231,11-272,2-1,0 1,-1 0,1 0,0-1,-1 1,1 0,-1 0,1-1,0 1,-2 0,2 0,-1 0,1 0,-1 0,1 0,-1 0,1 0,-1 0,1 0,0 0,-2 0,2 0,-1 0,1 0,-1 0,1 0,-1 1,1-1,0 0,-1 0,1 0,-2 1,2-1,0 0,-1 1,1-1,0 0,-1 2,1-2,0 0,0 1,-1-1,1 1,0-1,0 1,0-1,-1 0,1 1,-33-80,-2 0,-5 2,-2 2,-4 1,-14-10,59 82,0-2,0 1,1-1,-1 0,-1 2,2-2,0 1,0-1,0 1,0-1,0 0,0 1,2 0,-2 0,1-1,0 0,0 1,0 0,1 0,-1-1,1 2,-1-2,2 2,-1-1,1 0,-2 0,3-1,15-28,-13 10,0 0,-2 1,-1-1,-2 0,1-1,-1 1,-2-1,-1 1,-1 1,-1-2,1 1,-5-2,6 10,2 7,0 0,-1 0,-1-1,1 1,0 1,0-1,-2 0,1-1,0 2,-2-1,0 1,1 0,-1 0,0 0,0 0,-1 0,0 1,0-1,0 1,-1 1,0 0,0-1,0 1,0 1,0-1,-1 1,-3-1,-48-25,52 25,-1 0,1 1,0 0,-2 1,1-1,1 1,-1 1,0 0,-1-1,1 1,0 1,-1 0,1 0,0 0,-3 1,-33-1,34-1,1-1,-1-1,1 0,1 0,-2 0,2-1,0-1,-1 0,1 1,0-1,1-1,-1 1,-3-6,-26-18,-13 7,47 20,-1-1</inkml:trace>
  <inkml:trace contextRef="#ctx0" brushRef="#br0" timeOffset="245.963">8687 1791</inkml:trace>
  <inkml:trace contextRef="#ctx0" brushRef="#br0" timeOffset="20881.117">5615 703,'12'0,"0"0,-1-2,1 0,-1 0,1-1,-1 0,0-1,0 0,0-1,-1 1,1-2,-2 0,1-1,0 0,-2 0,2 0,-2-2,3-3,-11 13,0-1,0 0,0 2,1-2,-1 0,0 0,0 1,1-1,-1 0,0 0,0 0,2 1,-2-1,0 0,1 0,-1 0,0 0,1 0,-1 1,0-1,1 0,-1 0,0 0,1 0,-1 0,0 0,2 0,-2 0,0 0,1 0,-1-1,0 1,1 0,-1 0,0 0,1 0,-1 0,0-1,0 1,2 0,-2 0,0 0,0-1,1 1,-1 0,0 0,0-2,0 2,1 0,-10 41,-5-9,-3-1,-1 0,0-2,-3 0,-1-2,-1 0,0 0,-2-3,-11 9,-73 31,108-64,0-2,-1 1,0 0,1 0,-1 0,1-1,0 1,0 0,0 0,1 0,-2-1,1 1,0-1,1 1,-1-1,1 1,-1-1,1 0,0 0,-2 1,2 0,0-2,0 2,0-1,0 0,0 1,0-1,0 1,2-2,-2 2,1 0,-1-2,1 2,-1 0,1-2,-1 2,1 0,1 0,-1-2,0 0,167-598,-151 541,39-195,-57 253,1 1,-2-1,2 1,-1-1,1 1,-1-1,0 1,1-1,-2 1,1-1,0 1,0 0,0 0,-1-1,1 2,0-1,0 0,-2 0,2 1,0-1,0 1,-2-2,2 2,0-1,-1 1,0 0,1-1,-1 1,0 0,1 0,-1 0,1 0,-2 1,2-1,0 0,-2 0,2 1,0-1,-1 2,0-2,1 1,0 0,0-1,-2 1,2 0,0 1,0-1,-1 0,1 0,0 1,1-1,-1 0,0 0,-1 0,2 2,-9 0,-24 13,-94 63,98 2,-73 126,101-206,1 0,0 0,-1 0,1 1,-1-1,0 0,1 0,-2 0,1 1,0-1,0 0,1 0,-1 1,-1-2,1 1,0 0,0 0,0-1,-2 1,2-1,0 2,-1-2,1 0,0 1,-1-1,0 0,1 0,0 0,0 0,-2 0,2 0,0 0,0 0,-2-1,2 1,0 0,0-2,0 2,-1-1,0 1,-17-6,12 7,1-1,2 2,-2-1,1 0,-1 1,1 0,0 0,-1 0,1 1,0 0,0 0,2 0,-2 0,0 1,1 0,1 0,-1 0,1 0,-5 5,5-5,-209 276,211-279,-3 2,2 0,-2 0,2 0,-2 1,2 0,-1-1,1 1,1 0,-2 0,2 0,-1 0,0 1,1-2,0 2,1 0,-1-2,1 2,-1-1,1 1,0 0,1-2,-1 2,1 0,-1-1,1 0,0 0,2 1,-2-2,0 2,2-1,149 143,-125-125,-12-7,2-1,0 0,1-1,1-1,-1 0,1-2,0-1,2 0,0-1,-1 0,1-2,0-2,1 1,-1-2,0-1,2 1,-1-3,0 0,19-4,-38 4,0-1,1 1,-1 0,0-1,0-1,1 2,-1-1,0 0,0-2,0 2,0 0,0-1,0 0,-1 0,1 0,-1-1,0 2,1-3,-1 2,1-1,-2 1,1 0,-1-2,1 2,0-2,-1 2,0-2,1 0,-2 2,1-2,-1 1,1 0,-1 0,0-1,0 0,0-2,-88-163,68 138,8 12,8 7,-3 1,1 1,-1 0,0-1,0 1,-2 1,1 0,-1-1,0 3,-1-1,0 0,-1 1,2 0,-2 1,-10-4,13 8,1-2,-1 2,1-2,-1-1,2 2,-2-2,1-1,1 1,0 0,0-1,0 0,1-1,-1 1,1-2,-1 0,-22-27,32 82,36 85,-50-195,-17-64,7 0,5-1,3-73,14 199,-2 0,0 0,0 0,0 0,0 0,0 0,0-1,0 2,-2-1,2-1,-1 2,1-1,-1-1,0 2,-1-2,2 2,-1-1,0 1,0-2,-2 2,2 0,0 0,0-2,-2 2,2 0,0 0,-1-1,0 2,0-1,1 0,-2 0,1 1,1-2,-2 2,1-1,1 1,-2 0,1 0,-1 0,2 0,-1 0,-1 0,2 0,-1 0,-1 1,1-1,1 2,-599-8,570 7,-2 2,2 1,1 2,-1 1,1 2,-16 5,-6 3,-51 14,-79 25,-4-8,-61 4,217-51,0-1,-1-1,1-1,0-1,0-2,1-1,-1-1,1-3,-21-8,-136-31,164 46,-1 0,2 2,-2 0,0 1,1 1,0 2,-1 0,-9 3,28-6,2 0,-1 1,1-1,-2 2,2-2,-1 1,0 0,1-1,-1 1,0 0,1 1,-1-1,1 0,-1 0,1 1,0-1,0 1,0-1,-1 1,1 0,1-1,-1 0,0 2,1-2,-1 1,1 0,-2 0,2-1,0 2,-1-1,-1-1,1 2,-1-2,0 1,1 0,-2 0,2-1,-1 0,-1 1,2-1,-1 0,-1 0,1 0,-1-1,1 2,-1-2,1 1,0-1,-1 0,1 1,-1-1,1 0,0 0,-1-1,1 1,-2 0,-6 0,-138 4,-2-8,-68-12,154 10,-508-42,498 51,40 20,-181-27,174 0,0 0,1 3,-1 2,0 2,-14 3,-16 8,-1 4,2 3,-56 25,101-35</inkml:trace>
  <inkml:trace contextRef="#ctx0" brushRef="#br0" timeOffset="31633.436">550 207,'-52'23,"-140"-14,94 7,-88-11,165-15,20 6</inkml:trace>
  <inkml:trace contextRef="#ctx0" brushRef="#br1" timeOffset="56093.068">8379 351,'-1'-1,"-1"-1,1 0,-1 1,1-1,-2 1,2 0,-2 0,2 0,-1-1,1 1,-2 0,1 0,1 1,-2-1,1 1,-1 0,2-2,-1 2,-1 0,1 0,-1 0,1 0,1 0,-2 2,1-2,0 0,0 1,0-1,-2 1,-8 0,-101-24,108 23</inkml:trace>
  <inkml:trace contextRef="#ctx0" brushRef="#br1" timeOffset="61503.97">8235 330,'0'-5,"0"4,-1 1,1 0,0-1,0 1,-2-1,2 1,0-2,0 2,0-1,-1 0,1 1,0-1,0 1,0-1,0 1,0-2,0 2,0-1,0 0,0 1,1-1,-1 1,0-1,0 1,0-2,2 2,-2-1,0 1,0-1,1 1,-1-1,0 1,1 0,-1-1,1 1,-1 0,1-2,-1 2,2 0,-2-1,1 1,-1 0,1 0,-1 0,1-1,-1 1,2 0,-2 0,1 0,-1 0,1 0,-1 0,1 0,0 0,-1 0,2 0,-2 0,1 1,-1-1,1 0,-1 0,1 0,-1 1,1-1,-1 0,2 2,-2-2,1 0,-1 1,0-1,6 1,131 12,-133-13</inkml:trace>
  <inkml:trace contextRef="#ctx0" brushRef="#br1" timeOffset="68379.905">8352 357</inkml:trace>
  <inkml:trace contextRef="#ctx0" brushRef="#br2" timeOffset="5607.876">8310 298,'0'1,"0"1,0 2,0-1,0 2,0 1,0-1,0 1,0-1,-1 1,-1-1,1 1,0-1,-1-3</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27.699"/>
    </inkml:context>
    <inkml:brush xml:id="br0">
      <inkml:brushProperty name="width" value="0.05" units="cm"/>
      <inkml:brushProperty name="height" value="0.05" units="cm"/>
      <inkml:brushProperty name="ignorePressure" value="1"/>
    </inkml:brush>
  </inkml:definitions>
  <inkml:trace contextRef="#ctx0" brushRef="#br0">219 1,'-212'69,"206"-68</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29.781"/>
    </inkml:context>
    <inkml:brush xml:id="br0">
      <inkml:brushProperty name="width" value="0.05" units="cm"/>
      <inkml:brushProperty name="height" value="0.05" units="cm"/>
      <inkml:brushProperty name="ignorePressure" value="1"/>
    </inkml:brush>
  </inkml:definitions>
  <inkml:trace contextRef="#ctx0" brushRef="#br0">206 1,'-2'0,"-2"1,-1 2,-4-1,1 0,-3 2,-2 1,-6 0,0 2,-3-1,2 1,-2 1,1-2,3 0,5-1</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31.368"/>
    </inkml:context>
    <inkml:brush xml:id="br0">
      <inkml:brushProperty name="width" value="0.05" units="cm"/>
      <inkml:brushProperty name="height" value="0.05" units="cm"/>
      <inkml:brushProperty name="ignorePressure" value="1"/>
    </inkml:brush>
  </inkml:definitions>
  <inkml:trace contextRef="#ctx0" brushRef="#br0">224 1,'-2'0,"-3"1,1 2,-6-1,-3 3,-2 0,-3 1,1-1,-5 2,-1 0,-1 2,2-2,4-2,4 0,4-2,4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35.148"/>
    </inkml:context>
    <inkml:brush xml:id="br0">
      <inkml:brushProperty name="width" value="0.05" units="cm"/>
      <inkml:brushProperty name="height" value="0.05" units="cm"/>
      <inkml:brushProperty name="ignorePressure" value="1"/>
    </inkml:brush>
  </inkml:definitions>
  <inkml:trace contextRef="#ctx0" brushRef="#br0">165 0,'-162'52,"160"-51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39.076"/>
    </inkml:context>
    <inkml:brush xml:id="br0">
      <inkml:brushProperty name="width" value="0.05" units="cm"/>
      <inkml:brushProperty name="height" value="0.05" units="cm"/>
      <inkml:brushProperty name="ignorePressure" value="1"/>
    </inkml:brush>
  </inkml:definitions>
  <inkml:trace contextRef="#ctx0" brushRef="#br0">152 0,'-146'48,"140"-46</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41.636"/>
    </inkml:context>
    <inkml:brush xml:id="br0">
      <inkml:brushProperty name="width" value="0.05" units="cm"/>
      <inkml:brushProperty name="height" value="0.05" units="cm"/>
      <inkml:brushProperty name="ignorePressure" value="1"/>
    </inkml:brush>
  </inkml:definitions>
  <inkml:trace contextRef="#ctx0" brushRef="#br0">193 0,'-187'62,"182"-61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45.300"/>
    </inkml:context>
    <inkml:brush xml:id="br0">
      <inkml:brushProperty name="width" value="0.05" units="cm"/>
      <inkml:brushProperty name="height" value="0.05" units="cm"/>
      <inkml:brushProperty name="ignorePressure" value="1"/>
    </inkml:brush>
  </inkml:definitions>
  <inkml:trace contextRef="#ctx0" brushRef="#br0">196 1,'-189'60,"183"-57</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47.806"/>
    </inkml:context>
    <inkml:brush xml:id="br0">
      <inkml:brushProperty name="width" value="0.05" units="cm"/>
      <inkml:brushProperty name="height" value="0.05" units="cm"/>
      <inkml:brushProperty name="ignorePressure" value="1"/>
    </inkml:brush>
  </inkml:definitions>
  <inkml:trace contextRef="#ctx0" brushRef="#br0">206 0,'-200'65,"194"-62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50.902"/>
    </inkml:context>
    <inkml:brush xml:id="br0">
      <inkml:brushProperty name="width" value="0.05" units="cm"/>
      <inkml:brushProperty name="height" value="0.05" units="cm"/>
      <inkml:brushProperty name="ignorePressure" value="1"/>
    </inkml:brush>
  </inkml:definitions>
  <inkml:trace contextRef="#ctx0" brushRef="#br0">159 1,'-1'0,"-2"1,-6 2,-1 0,0 1,-4 0,2 0,0 0,1 0,0-1,0 1,1-1,0 0,-1 1,3-2,-1 2,3-3</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6:52.646"/>
    </inkml:context>
    <inkml:brush xml:id="br0">
      <inkml:brushProperty name="width" value="0.05" units="cm"/>
      <inkml:brushProperty name="height" value="0.05" units="cm"/>
      <inkml:brushProperty name="ignorePressure" value="1"/>
    </inkml:brush>
  </inkml:definitions>
  <inkml:trace contextRef="#ctx0" brushRef="#br0">150 0,'-2'1,"-2"0,-3 2,-2-1,0 2,-4 0,4-1,-1 0,2 0,-1 0,1-1,0 0,-1 2,0-2,0 2,-2-1,2 0,2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15:46.502"/>
    </inkml:context>
    <inkml:brush xml:id="br0">
      <inkml:brushProperty name="width" value="0.05" units="cm"/>
      <inkml:brushProperty name="height" value="0.05" units="cm"/>
      <inkml:brushProperty name="color" value="#E2B700"/>
      <inkml:brushProperty name="ignorePressure" value="1"/>
    </inkml:brush>
    <inkml:brush xml:id="br1">
      <inkml:brushProperty name="width" value="0.35" units="cm"/>
      <inkml:brushProperty name="height" value="0.35" units="cm"/>
      <inkml:brushProperty name="color" value="#FFFFFF"/>
      <inkml:brushProperty name="ignorePressure" value="1"/>
    </inkml:brush>
  </inkml:definitions>
  <inkml:trace contextRef="#ctx0" brushRef="#br0">114 43,'-23'0,"-10"0</inkml:trace>
  <inkml:trace contextRef="#ctx0" brushRef="#br1" timeOffset="34699.284">0 1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2:22.280"/>
    </inkml:context>
    <inkml:brush xml:id="br0">
      <inkml:brushProperty name="width" value="0.025" units="cm"/>
      <inkml:brushProperty name="height" value="0.025" units="cm"/>
      <inkml:brushProperty name="ignorePressure" value="1"/>
    </inkml:brush>
    <inkml:brush xml:id="br1">
      <inkml:brushProperty name="width" value="0.05" units="cm"/>
      <inkml:brushProperty name="height" value="0.05" units="cm"/>
      <inkml:brushProperty name="ignorePressure" value="1"/>
    </inkml:brush>
  </inkml:definitions>
  <inkml:trace contextRef="#ctx0" brushRef="#br0">2 46</inkml:trace>
  <inkml:trace contextRef="#ctx0" brushRef="#br1" timeOffset="-147363.348">211 0,'-205'67,"200"-65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06.636"/>
    </inkml:context>
    <inkml:brush xml:id="br0">
      <inkml:brushProperty name="width" value="0.05" units="cm"/>
      <inkml:brushProperty name="height" value="0.05" units="cm"/>
      <inkml:brushProperty name="ignorePressure" value="1"/>
    </inkml:brush>
  </inkml:definitions>
  <inkml:trace contextRef="#ctx0" brushRef="#br0">250 0,'-243'80,"236"-78</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08.697"/>
    </inkml:context>
    <inkml:brush xml:id="br0">
      <inkml:brushProperty name="width" value="0.05" units="cm"/>
      <inkml:brushProperty name="height" value="0.05" units="cm"/>
      <inkml:brushProperty name="ignorePressure" value="1"/>
    </inkml:brush>
  </inkml:definitions>
  <inkml:trace contextRef="#ctx0" brushRef="#br0">185 0,'-178'58,"172"-56</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10.166"/>
    </inkml:context>
    <inkml:brush xml:id="br0">
      <inkml:brushProperty name="width" value="0.05" units="cm"/>
      <inkml:brushProperty name="height" value="0.05" units="cm"/>
      <inkml:brushProperty name="ignorePressure" value="1"/>
    </inkml:brush>
  </inkml:definitions>
  <inkml:trace contextRef="#ctx0" brushRef="#br0">159 1,'-151'50,"144"-48</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20.204"/>
    </inkml:context>
    <inkml:brush xml:id="br0">
      <inkml:brushProperty name="width" value="0.05" units="cm"/>
      <inkml:brushProperty name="height" value="0.05" units="cm"/>
      <inkml:brushProperty name="ignorePressure" value="1"/>
    </inkml:brush>
  </inkml:definitions>
  <inkml:trace contextRef="#ctx0" brushRef="#br0">187 1,'-184'59,"182"-58</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23.901"/>
    </inkml:context>
    <inkml:brush xml:id="br0">
      <inkml:brushProperty name="width" value="0.05" units="cm"/>
      <inkml:brushProperty name="height" value="0.05" units="cm"/>
      <inkml:brushProperty name="ignorePressure" value="1"/>
    </inkml:brush>
  </inkml:definitions>
  <inkml:trace contextRef="#ctx0" brushRef="#br0">224 1,'-217'70,"210"-67</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25.978"/>
    </inkml:context>
    <inkml:brush xml:id="br0">
      <inkml:brushProperty name="width" value="0.05" units="cm"/>
      <inkml:brushProperty name="height" value="0.05" units="cm"/>
      <inkml:brushProperty name="ignorePressure" value="1"/>
    </inkml:brush>
  </inkml:definitions>
  <inkml:trace contextRef="#ctx0" brushRef="#br0">203 0,'-202'65,"202"-65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28.577"/>
    </inkml:context>
    <inkml:brush xml:id="br0">
      <inkml:brushProperty name="width" value="0.05" units="cm"/>
      <inkml:brushProperty name="height" value="0.05" units="cm"/>
      <inkml:brushProperty name="ignorePressure" value="1"/>
    </inkml:brush>
  </inkml:definitions>
  <inkml:trace contextRef="#ctx0" brushRef="#br0">214 1,'-207'68,"201"-67</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7:30.959"/>
    </inkml:context>
    <inkml:brush xml:id="br0">
      <inkml:brushProperty name="width" value="0.05" units="cm"/>
      <inkml:brushProperty name="height" value="0.05" units="cm"/>
      <inkml:brushProperty name="ignorePressure" value="1"/>
    </inkml:brush>
  </inkml:definitions>
  <inkml:trace contextRef="#ctx0" brushRef="#br0">215 1,'-208'68,"201"-66</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26.178"/>
    </inkml:context>
    <inkml:brush xml:id="br0">
      <inkml:brushProperty name="width" value="0.05" units="cm"/>
      <inkml:brushProperty name="height" value="0.05" units="cm"/>
      <inkml:brushProperty name="ignorePressure" value="1"/>
    </inkml:brush>
  </inkml:definitions>
  <inkml:trace contextRef="#ctx0" brushRef="#br0">219 0,'-208'68,"197"-65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4:25.620"/>
    </inkml:context>
    <inkml:brush xml:id="br0">
      <inkml:brushProperty name="width" value="0.025" units="cm"/>
      <inkml:brushProperty name="height" value="0.025" units="cm"/>
      <inkml:brushProperty name="color" value="#FFFFFF"/>
      <inkml:brushProperty name="ignorePressure" value="1"/>
    </inkml:brush>
    <inkml:brush xml:id="br1">
      <inkml:brushProperty name="width" value="0.025" units="cm"/>
      <inkml:brushProperty name="height" value="0.025" units="cm"/>
      <inkml:brushProperty name="color" value="#849398"/>
      <inkml:brushProperty name="ignorePressure" value="1"/>
    </inkml:brush>
  </inkml:definitions>
  <inkml:trace contextRef="#ctx0" brushRef="#br0">80 40,'-1'33,"2"-55,1 18,1 31,-3-15,0-42,0 5,0 39,0 23,0-57,21-42,-22 116,2-31,-1-32,0 6,0 2,0-1,0-1,0 1,0-1,0 1,-1 0,1 0,-1 0,1 0,-1-1,0 2,-1-2,1 2,0-1,0-1,0 2,-1 0,1-1,-1 0,0 1,1-1,-1 1,1-1,-3 1,-8-10,1 92,11-142,-4 79,3-33,1-2,0 12</inkml:trace>
  <inkml:trace contextRef="#ctx0" brushRef="#br1" timeOffset="63536.494">160 54,'-155'0,"150"0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30.206"/>
    </inkml:context>
    <inkml:brush xml:id="br0">
      <inkml:brushProperty name="width" value="0.05" units="cm"/>
      <inkml:brushProperty name="height" value="0.05" units="cm"/>
      <inkml:brushProperty name="ignorePressure" value="1"/>
    </inkml:brush>
  </inkml:definitions>
  <inkml:trace contextRef="#ctx0" brushRef="#br0">262 1,'-253'82,"245"-79</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32.785"/>
    </inkml:context>
    <inkml:brush xml:id="br0">
      <inkml:brushProperty name="width" value="0.05" units="cm"/>
      <inkml:brushProperty name="height" value="0.05" units="cm"/>
      <inkml:brushProperty name="ignorePressure" value="1"/>
    </inkml:brush>
  </inkml:definitions>
  <inkml:trace contextRef="#ctx0" brushRef="#br0">221 1,'-212'69,"204"-67</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35.445"/>
    </inkml:context>
    <inkml:brush xml:id="br0">
      <inkml:brushProperty name="width" value="0.05" units="cm"/>
      <inkml:brushProperty name="height" value="0.05" units="cm"/>
      <inkml:brushProperty name="ignorePressure" value="1"/>
    </inkml:brush>
  </inkml:definitions>
  <inkml:trace contextRef="#ctx0" brushRef="#br0">197 1,'-185'60,"174"-56</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37.465"/>
    </inkml:context>
    <inkml:brush xml:id="br0">
      <inkml:brushProperty name="width" value="0.05" units="cm"/>
      <inkml:brushProperty name="height" value="0.05" units="cm"/>
      <inkml:brushProperty name="ignorePressure" value="1"/>
    </inkml:brush>
  </inkml:definitions>
  <inkml:trace contextRef="#ctx0" brushRef="#br0">195 0,'-1'0,"-1"1,-1 0,-6 2,-4 2,-4 0,0 1,0-2,0 2,3-1,-1-1,2 1,0 0,-1-2,3 1,0-1,3 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40.332"/>
    </inkml:context>
    <inkml:brush xml:id="br0">
      <inkml:brushProperty name="width" value="0.05" units="cm"/>
      <inkml:brushProperty name="height" value="0.05" units="cm"/>
      <inkml:brushProperty name="ignorePressure" value="1"/>
    </inkml:brush>
  </inkml:definitions>
  <inkml:trace contextRef="#ctx0" brushRef="#br0">204 0,'-196'64,"189"-61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51.519"/>
    </inkml:context>
    <inkml:brush xml:id="br0">
      <inkml:brushProperty name="width" value="0.05" units="cm"/>
      <inkml:brushProperty name="height" value="0.05" units="cm"/>
      <inkml:brushProperty name="ignorePressure" value="1"/>
    </inkml:brush>
  </inkml:definitions>
  <inkml:trace contextRef="#ctx0" brushRef="#br0">182 1,'-174'57,"167"-55</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54.711"/>
    </inkml:context>
    <inkml:brush xml:id="br0">
      <inkml:brushProperty name="width" value="0.05" units="cm"/>
      <inkml:brushProperty name="height" value="0.05" units="cm"/>
      <inkml:brushProperty name="ignorePressure" value="1"/>
    </inkml:brush>
  </inkml:definitions>
  <inkml:trace contextRef="#ctx0" brushRef="#br0">224 0,'-215'70,"207"-67</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57.494"/>
    </inkml:context>
    <inkml:brush xml:id="br0">
      <inkml:brushProperty name="width" value="0.05" units="cm"/>
      <inkml:brushProperty name="height" value="0.05" units="cm"/>
      <inkml:brushProperty name="ignorePressure" value="1"/>
    </inkml:brush>
  </inkml:definitions>
  <inkml:trace contextRef="#ctx0" brushRef="#br0">175 1,'-2'0,"-4"2,-3 1,-3 0,-1 2,-2 0,-2 0,2 0,1 0,1-1,1 0,1 0,1-2,2 2,-2-2,3 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8:59.063"/>
    </inkml:context>
    <inkml:brush xml:id="br0">
      <inkml:brushProperty name="width" value="0.05" units="cm"/>
      <inkml:brushProperty name="height" value="0.05" units="cm"/>
      <inkml:brushProperty name="ignorePressure" value="1"/>
    </inkml:brush>
  </inkml:definitions>
  <inkml:trace contextRef="#ctx0" brushRef="#br0">184 0,'-4'1,"-2"0,-2 3,-4 0,-4 1,-2 1,-2 0,1 1,2-2,1 0,3-1,2 0,0 0,4-2,1-1</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49:07.818"/>
    </inkml:context>
    <inkml:brush xml:id="br0">
      <inkml:brushProperty name="width" value="0.05" units="cm"/>
      <inkml:brushProperty name="height" value="0.05" units="cm"/>
      <inkml:brushProperty name="ignorePressure" value="1"/>
    </inkml:brush>
  </inkml:definitions>
  <inkml:trace contextRef="#ctx0" brushRef="#br0">230 1,'-222'71,"215"-68</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5:52.126"/>
    </inkml:context>
    <inkml:brush xml:id="br0">
      <inkml:brushProperty name="width" value="0.025" units="cm"/>
      <inkml:brushProperty name="height" value="0.025" units="cm"/>
      <inkml:brushProperty name="color" value="#849398"/>
      <inkml:brushProperty name="ignorePressure" value="1"/>
    </inkml:brush>
  </inkml:definitions>
  <inkml:trace contextRef="#ctx0" brushRef="#br0">0 0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47.122"/>
    </inkml:context>
    <inkml:brush xml:id="br0">
      <inkml:brushProperty name="width" value="0.35" units="cm"/>
      <inkml:brushProperty name="height" value="0.35" units="cm"/>
      <inkml:brushProperty name="color" value="#FFFFFF"/>
      <inkml:brushProperty name="ignorePressure" value="1"/>
    </inkml:brush>
  </inkml:definitions>
  <inkml:trace contextRef="#ctx0" brushRef="#br0">474 452,'266'-21,"-131"-36,-131 54,-2 0,1 0,-1 1,1-2,-1 1,-1-1,2 2,-2-2,1 0,0 1,-1-1,0 0,-1 1,1-2,-1 1,1 1,-1-1,0 0,0 1,0-2,-1 1,1 1,-1-1,0 0,1 1,-1-1,-2 1,2-1,0 0,-2 1,1-1,1 2,-2-2,1 2,-1-2,0 2,-2-3,-139-13,91 16,-121-30,30 21,72 14,46 8,-162-29,117-36,72 50,2 2,-1-2,0 0,1 2,-1 0,1-2,-1 2,1-1,0 1,0-1,0 1,1 1,-2-2,2 2,0 0,-1-2,1 2,-1 1,1-1,0 0,-1 1,2-1,0 1,87-27,2 5,-55 14,1 2,0 1,0 1,0 3,38 3,-5 0,297-1,-122 29,-248-30,1 1,-1-1,0 0,1 0,-1 0,0 1,1-1,-1 0,2 0,-2 0,0 0,1 0,-1 0,1 0,-1 0,0 0,1 0,-1 0,1 0,-1 0,0 0,2 0,-2 0,1 0,-1 0,0-1,1 1,-1 0,0 0,1 0,-1-1,0 1,1 0,-1 0,0-1,2 1,-2 0,0-1,0 1,0 0,1-2,-1 2,0-1,0 1,0 0,0-1,0 1,1 0,-1-1,0 1,0-1,0 1,0-2,0 2,0 0,-1-1,1 1,0-1,0 1,0 0,0-1,0 1,-1 0,1-1,0 1,0 0,-2-2,-29-12,7 13,14 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53.878"/>
    </inkml:context>
    <inkml:brush xml:id="br0">
      <inkml:brushProperty name="width" value="0.35" units="cm"/>
      <inkml:brushProperty name="height" value="0.35" units="cm"/>
      <inkml:brushProperty name="color" value="#FFFFFF"/>
      <inkml:brushProperty name="ignorePressure" value="1"/>
    </inkml:brush>
  </inkml:definitions>
  <inkml:trace contextRef="#ctx0" brushRef="#br0">1 490,'116'36,"-97"-98,15-102,-34 153,-3 24,-2 26,5 318,0-354,1 0,0 0,2 0,-2 0,0 0,2-1,-2 2,1-2,1 1,-1-1,0 0,1 1,-1-1,1 0,0 0,0-1,-1 2,2-2,-2 0,2 0,-1 0,0 1,0-1,1-1,-1 1,0-1,1 0,-1 0,0 0,0 0,1 0,0 0,-2-1,2 0,-1 1,1-2,19 2,175 6,-195-7,-1-1,-1 1,2-1,-1 0,1 1,-2 0,1-2,-1 1,2 1,-2-2,0 1,1-1,-1 1,0-1,0 1,0 0,1-1,-2 1,1-1,-1 0,1 0,-1 1,0-1,0 1,0-2,0 2,0 0,0-1,-1 1,1-1,-1 0,-1 0,1 1,1-1,-2 1,-1-21,0-422,-8 728,11-283,0 0,1-1,-1 1,0 0,1-1,-1 1,0 0,1 0,-1-2,0 2,2 0,-2 0,0 0,1-1,-1 1,0 0,1 0,-1 0,1 0,-1 0,1 0,-1 0,0 0,2 0,-2 0,1 0,-1 0,0 0,1 0,-1 1,0-1,1 0,-1 0,2 0,-2 2,0-2,1 0,-1 0,0 1,1-1,-1 0,0 0,0 1,1-1,-1 0,0 1,0-1,0 1,0-1,1 0,-1 2,0-2,0 1,0-1,0 0,0 1,0-1,0 1,0-1,0 0,0 1,0-1,0 2,0-2,0 0,-1 1,1-1,0 1,29-35,-26 31,97-145,-70 100,2 2,2 0,1 2,2 2,7-3,-43 43,1-2,1 2,-1-2,1 2,-1-1,0 1,1-1,-1 1,2 0,-2 0,2 0,-2 1,2-2,0 2,-1 0,0 0,0-1,1 1,-1 1,1-1,0 1,-1 0,1 0,0 0,-1 0,1 0,0 1,-1-1,1 1,-1 1,1-1,-2 0,2 0,2 2,145 185,-151-186,1-2,1 1,-1 0,-1 0,1 0,0 1,-1-1,2 0,-2 0,0 0,1 1,-1-1,0 0,1 0,-1 0,0 1,0 0,0-1,0 1,0-1,0 0,0 0,-1 0,1 1,0-1,-1 0,1 0,0 0,-2 1,2-1,-1 0,0 0,1 0,-1 1,-1-1,2 0,-1-1,0 1,0 1,0-1,-1-1,1 1,0-1,0 1,0-1,-1 1,1-1,0 0,0 2,0-2,-1 0,1 0,0 0,0 0,-2 0,2 0,-80-11,10-73,68 84,0 0,0 0,1 1,-2-1,2 2,-1-2,0 1,0 0,1 0,-1 0,1 1,0-1,-1 0,1 2,-1-2,1 1,1-1,-2 2,2-1,-1 1,0-2,0 1,1 1,0-1,-1 2,1-2,0 1,0-1,1 0,-1 2,1-2,-2 1,2 0,-2 2,-153 261,124-218,21-32</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1:32:16.634"/>
    </inkml:context>
    <inkml:brush xml:id="br0">
      <inkml:brushProperty name="width" value="0.35" units="cm"/>
      <inkml:brushProperty name="height" value="0.35" units="cm"/>
      <inkml:brushProperty name="color" value="#FFFFFF"/>
      <inkml:brushProperty name="ignorePressure" value="1"/>
    </inkml:brush>
  </inkml:definitions>
  <inkml:trace contextRef="#ctx0" brushRef="#br0">474 452,'266'-21,"-131"-36,-131 54,-2 0,1 0,-1 1,1-2,-1 1,-1-1,2 2,-2-2,1 0,0 1,-1-1,0 0,-1 1,1-2,-1 1,1 1,-1-1,0 0,0 1,0-2,-1 1,1 1,-1-1,0 0,1 1,-1-1,-2 1,2-1,0 0,-2 1,1-1,1 2,-2-2,1 2,-1-2,0 2,-2-3,-139-13,91 16,-121-30,30 21,72 14,46 8,-162-29,117-36,72 50,2 2,-1-2,0 0,1 2,-1 0,1-2,-1 2,1-1,0 1,0-1,0 1,1 1,-2-2,2 2,0 0,-1-2,1 2,-1 1,1-1,0 0,-1 1,2-1,0 1,87-27,2 5,-55 14,1 2,0 1,0 1,0 3,38 3,-5 0,297-1,-122 29,-248-30,1 1,-1-1,0 0,1 0,-1 0,0 1,1-1,-1 0,2 0,-2 0,0 0,1 0,-1 0,1 0,-1 0,0 0,1 0,-1 0,1 0,-1 0,0 0,2 0,-2 0,1 0,-1 0,0-1,1 1,-1 0,0 0,1 0,-1-1,0 1,1 0,-1 0,0-1,2 1,-2 0,0-1,0 1,0 0,1-2,-1 2,0-1,0 1,0 0,0-1,0 1,1 0,-1-1,0 1,0-1,0 1,0-2,0 2,0 0,-1-1,1 1,0-1,0 1,0 0,0-1,0 1,-1 0,1-1,0 1,0 0,-2-2,-29-12,7 13,14 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1:32:16.635"/>
    </inkml:context>
    <inkml:brush xml:id="br0">
      <inkml:brushProperty name="width" value="0.35" units="cm"/>
      <inkml:brushProperty name="height" value="0.35" units="cm"/>
      <inkml:brushProperty name="color" value="#FFFFFF"/>
      <inkml:brushProperty name="ignorePressure" value="1"/>
    </inkml:brush>
  </inkml:definitions>
  <inkml:trace contextRef="#ctx0" brushRef="#br0">1 490,'116'36,"-97"-98,15-102,-34 153,-3 24,-2 26,5 318,0-354,1 0,0 0,2 0,-2 0,0 0,2-1,-2 2,1-2,1 1,-1-1,0 0,1 1,-1-1,1 0,0 0,0-1,-1 2,2-2,-2 0,2 0,-1 0,0 1,0-1,1-1,-1 1,0-1,1 0,-1 0,0 0,0 0,1 0,0 0,-2-1,2 0,-1 1,1-2,19 2,175 6,-195-7,-1-1,-1 1,2-1,-1 0,1 1,-2 0,1-2,-1 1,2 1,-2-2,0 1,1-1,-1 1,0-1,0 1,0 0,1-1,-2 1,1-1,-1 0,1 0,-1 1,0-1,0 1,0-2,0 2,0 0,0-1,-1 1,1-1,-1 0,-1 0,1 1,1-1,-2 1,-1-21,0-422,-8 728,11-283,0 0,1-1,-1 1,0 0,1-1,-1 1,0 0,1 0,-1-2,0 2,2 0,-2 0,0 0,1-1,-1 1,0 0,1 0,-1 0,1 0,-1 0,1 0,-1 0,0 0,2 0,-2 0,1 0,-1 0,0 0,1 0,-1 1,0-1,1 0,-1 0,2 0,-2 2,0-2,1 0,-1 0,0 1,1-1,-1 0,0 0,0 1,1-1,-1 0,0 1,0-1,0 1,0-1,1 0,-1 2,0-2,0 1,0-1,0 0,0 1,0-1,0 1,0-1,0 0,0 1,0-1,0 2,0-2,0 0,-1 1,1-1,0 1,29-35,-26 31,97-145,-70 100,2 2,2 0,1 2,2 2,7-3,-43 43,1-2,1 2,-1-2,1 2,-1-1,0 1,1-1,-1 1,2 0,-2 0,2 0,-2 1,2-2,0 2,-1 0,0 0,0-1,1 1,-1 1,1-1,0 1,-1 0,1 0,0 0,-1 0,1 0,-1 1,1-1,0 1,-1 1,1-1,-2 0,2 0,2 2,145 185,-151-186,1-2,1 1,-1 0,-1 0,1 0,0 1,-1-1,2 0,-2 0,0 0,1 1,-1-1,0 0,1 0,-1 0,0 1,0 0,0-1,0 1,0-1,0 0,0 0,-1 0,1 1,0-1,-1 0,1 0,0 0,-2 1,2-1,-1 0,0 0,1 0,-1 1,-1-1,2 0,-1-1,0 1,0 1,0-1,-1-1,1 1,0-1,0 1,0-1,-1 1,1-1,0 0,0 2,0-2,-1 0,1 0,0 0,0 0,-2 0,2 0,-80-11,10-73,68 84,0 0,0 0,1 1,-2-1,2 2,-1-2,0 1,0 0,1 0,-1 0,1 1,0-1,-1 0,1 2,-1-2,1 1,1-1,-2 2,2-1,-1 1,0-2,0 1,1 1,0-1,-1 2,1-2,0 1,0-1,1 0,-1 2,1-2,-2 1,2 0,-2 2,-153 261,124-218,21-32</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07:19.417"/>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definitions>
  <inkml:trace contextRef="#ctx0" brushRef="#br0">918 37,'-8'-4,"1"-1,0 1,-2 1,2-1,-1 0,1 2,-2-2,1 3,-1-1,1 0,-1 1,1 0,-1 1,1 0,-1 1,1-1,-1 1,1 1,-1 0,-4 2,-57 3,-57 36,22-21,-19 5,87-24,27-3</inkml:trace>
  <inkml:trace contextRef="#ctx0" brushRef="#br1" timeOffset="1">38 144,'-9'-53,"-3"96,12-29,0-25,-11-10,6 68,5-44</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07:19.419"/>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brush xml:id="br2">
      <inkml:brushProperty name="width" value="0.05" units="cm"/>
      <inkml:brushProperty name="height" value="0.05" units="cm"/>
      <inkml:brushProperty name="color" value="#004F8B"/>
      <inkml:brushProperty name="ignorePressure" value="1"/>
    </inkml:brush>
  </inkml:definitions>
  <inkml:trace contextRef="#ctx0" brushRef="#br0">3351 1772,'4'1,"-2"1,2 1,-2-1,2 0,-2 1,1-1,-1 1,0-1,1 2,-2-2,1 2,0-2,0 2,-1-1,1 1,-1 0,0-2,0 2,-1-1,1 1,-1 1,3 3,74 345,-56-248,3 28,6-3,5 1,17 26,4-57,-56-100,0 2,1-2,-1 1,1-1,-1 0,2 1,-2-1,1 1,-1-1,1 0,-1 1,1-1,-1 0,1 0,1 0,-2 2,1-2,-1 0,1 0,0 0,-1 0,1 0,1 0,-2 0,1 0,0 0,-1 0,1 0,-1-2,1 2,1 0,-2 0,1-1,-1 1,1 0,-1-1,1 1,-1 0,2-1,-2 1,1-1,-1 1,1-2,-1 2,0-1,1 1,-1-1,0 0,0 1,1-1,-1 1,0-2,0 1,0 1,0-1,0 1,0-1,0-1,0 1,6-47,-43-190,-30-165,67 392,-1-1,0 1,-1 0,-1 0,-1 0,2 1,-3-1,2 1,-2-1,-1 1,1 1,-1-1,-1 0,1 2,-2-1,0 1,1 0,-2 0,-1 1,2 0,-2 1,1 0,-1 0,0 1,1 0,-2 1,0-1,0 3,0-2,0 2,0 1,0 0,-12-2,11 8,-1 1,1 0,0 0,0 1,0 1,1-1,0 1,0 2,1-1,1 0,-1 2,1 0,1 0,1 0,0 1,-1-1,2 2,-1 2,-6 6,-169 301,162-293,17-30,2 1,-1-1,0-1,0 2,1-1,0 0,-2 0,2 0,0-1,-2 1,2 0,0 0,0-1,-1 0,1 1,0 0,0-2,0 2,-1-1,2 0,-1 0,1 1,-1-2,1 2,-1-1,1-1,0 2,0-1,0-1,0 2,0-1,0-1,-1-4,-8-31,3 1,1-2,3 1,1-1,1 0,2 2,2-2,1 0,2 1,71-284,-51 248,-3 116,-4 6,2-1,3-2,1-1,2 0,2-3,2 0,2-2,1-2,35 30,-14-26,-50-50,-46-69,-38-25,-3 4,-5 3,-3 4,-100-78,74 67,112 98,-1 2,2 0,-1 0,1 0,-2 1,1-1,0 1,-1-1,1 1,-1 0,1 0,-1 0,0 1,1 0,-2-1,1 1,1 1,-2-1,-1 0,3 4,1 1,1 0,-1-1,0 0,1 0,0 1,1 0,-2 0,1 0,1 0,0-1,0 1,0 0,0-1,0 1,1 1,-1-2,2 1,-1-1,0 1,0 0,0-1,15 37,0-1,2-2,3 0,0-1,2 0,-9-15,9 18,2-2,2-1,2 1,0-4,2 0,2-1,1-3,2 0,0-3,2 0,0-3,2-2,1 0,15 3,13-7,2-2,1-5,-1-1,0-4,1-3,0-3,52-9,-121 10,11-1,120-17,-129 17,0 0,-2-2,2 2,-1-2,0 1,0 0,1-1,-1 1,-1-1,1 0,-1 0,1 0,0-1,-2 0,2 1,-2-1,1-1,-1 2,0-2,1 1,-2-1,1 1,0 0,-1-1,0 0,0-1,-1-7,-1 0,0 1,0-2,-2 1,0 0,-1 1,0-2,0 2,-1 0,-1 0,0 1,0-1,-2 1,1 0,-1 2,-1-2,-1 1,2 2,-2-2,-2 0,-13-18,3 2,-2-1,0 3,-2 0,0 2,-1 0,-2 2,0 2,-15-8,40 25,-1 0,0-1,0 2,0 0,0-1,1 1,-1 1,0-1,0 2,0-2,0 1,1 0,-1 0,0 2,0-2,0 1,2 1,-2-1,1 1,-4 3,-41 17,-14-16,62-5,0 1,0-2,0 1,-1 1,2-1,-1 1,0-1,1-1,-1 2,1-1,0 1,0-1,0 0,0 1,0-1,0 1,0-1,1 0,-1 1,1-1,-1 1,1-1,1-1,-1 2,0 0,0 3,0-3,-1-1,2 1,-2-1,1 1,0-2,-1 1,1 1,0-1,1-1,-1 2,1-2,0 1,-1-1,1 2,-1-2,1 0,0 1,0-1,0 0,0 0,0 0,0 1,0-1,0-1,1 1,-1 0,1-1,-1 0,-1 1,2-1,-1 0,1 0,-1 0,0 0,1-1,-1 1,1-1,-1 1,122 8,-2 6,-1 5,93 28,-15-4,94-8,-90-33,269-3,-723 46,128-15,31-4,-1-4,-1-4,-1-3,1-5,-2-4,-14-5,-131-51,234 50,32 5,342-39,-98-3,-2-12,21-17,-246 51,-1 0,-1-4,0 0,-1-1,15-14,-14 9,62 15,-72 11,3 0,-20 0,0 0,1 1,-1-4,0 2,2-1,-2-1,0-1,-1 1,2-3,-1 2,-1-2,0 0,6-5,148-105,-79 51,4 2,2 6,1 4,4 3,4 3,-95 43,2-1,0 0,0 1,-1-1,2 2,-2 1,2-2,0 2,-1 1,0-1,0 1,1 0,0 1,-2 0,2 0,0 2,-2-1,1 1,0 0,2 2,-6-3,0 2,0-1,-1 0,1 0,1-2,-1 1,1-1,-1 2,1-2,0-1,-1 1,1-1,0 1,0-1,-1-1,1 1,0-1,0 0,-1 0,1-1,3 0,76-36,-70 30,1 1,-1 0,1 0,0 1,1 2,-2 0,2 0,0 2,4-1,16-1,1-2,-2-2,0 0,1-3,-2-1,23-12,47-15,-76 31,-14 4,-1 0,1-1,-1-1,-1 0,1 0,-1-1,0-1,1 0,-2-1,7-7,15-22,-29 31,1 0,-1 0,1-1,1 2,-1-1,1 1,1 1,-1-1,1 1,-1 0,2 1,-1 0,1 0,-1 1,1 0,-1 1,3 0,196 8,-64 29,20-15,-80-78,81 16,-28 12,174-120,-179 79,-77 44,-23 7,2 3,1 2,0 0,1 3,0 1,25-5,86-5,-120 9,2 2,0 0,0 3,1 0,0 2,0 0,13 1,327-37,-255 29,-2-5,1-5,-2-5,0 1,-84 20</inkml:trace>
  <inkml:trace contextRef="#ctx0" brushRef="#br0" timeOffset="1">3288 2710,'-42'-23,"-27"-13,0 4,-2 2,-2 4,-1 3,0 3,0 3,-3 4,1 3,-45 1,68 6,32 3,43 1,755 5,-98 39,-646-46,-23 1,-21-1,-12 0,0-3,0 0,1-2,-1 0,1 0,1-2,0-1,-8-5,10 4,-2 2,0-1,1 2,-2 1,0 0,1 1,-1 1,0 2,-13 1,-35 9,1 3,0 5,1 1,-36 17,61-21,29-10,-63 19,2 4,0 3,1 2,-29 21,59-1,40-47,0-2,1 2,-2-2,1 0,0 1,-1-1,1 1,-1-1,0-1,1 1,-1-1,0 0,0 0,-1-1,1 1,0-1,0 0,1 0,-1-1,-4 0,-2 1,-209 20,120 35,58-26,-87 28,87-77,-104 47,-79 18,216-44,2 1,-1 0,-1 0,2 0,0 1,-2 1,2-1,0 1,-1-1,2 2,-1 0,-1 2,-43 25,38-27,0-2,0 1,0-1,0 0,-1-2,0 0,0 1,1-2,-11-2,9 2,6-1</inkml:trace>
  <inkml:trace contextRef="#ctx0" brushRef="#br0" timeOffset="2">931 3051</inkml:trace>
  <inkml:trace contextRef="#ctx0" brushRef="#br1" timeOffset="3">920 2891</inkml:trace>
  <inkml:trace contextRef="#ctx0" brushRef="#br1" timeOffset="4">759 3201,'0'1,"0"2,0-1,0-1,0 2,0-2,0 1,-1 1,1-2,-1 1,1 0,-1 0,-1-1,2 0,-1 2,0-2,0 0,0 2,-1-2,1 0,0 0,-1 1,0-1,1 0,0 0,-1 0,0 1,0-2,1 1,-2 0,2-1,-1 1,0-1,0 0,1 1,-2-1,1 0,1 0,-2 0,2 0,-1 0,-1-1,2 1,-1 0,0-1,0 1,1-1,-2 0,-24-4,40-2,98-8,-110 14,2 0,-1 1,-1-2,2 1,-1 0,1 1,-2-1,1 1,1 0,-1 0,1-1,-1 1,0 0,1 0,-1 1,-1-1,2 0,-1 1,1-1,-1 1,-1-1,2 1,-1 1,1-1,-2 0,1 0,-1 0,2 1,-2-1,1 1,0-1,-1 2,1-1,-3 1,-1-2,-2 1,2 0,-1-1,1 0,-1 0,0 0,0 1,0-1,0-1,1 1,-2-1,2 0,-2 1,2-1,-2 0,2-1,-2 1,2 0,-2-1,0 0,-4 1,-97-3,97 1</inkml:trace>
  <inkml:trace contextRef="#ctx0" brushRef="#br1" timeOffset="5">398 3356,'-3'0,"1"-1,-1 1,1 0,1-2,-2 2,1 0,0 0,-1 0,1 2,-1-2,1 0,-1 1,1-1,0 1,-1 0,1-1,1 2,-2-1,1 0,-1 0,2 2,-1-2,0 0,0 0,1 2,-2-1,63-44,-54 40,-3 1</inkml:trace>
  <inkml:trace contextRef="#ctx0" brushRef="#br1" timeOffset="6">467 3329,'19'-35,"45"9,-22 24,-40 1,-2 1,0 0,1 0,-1-1,1 1,-1 0,0 0,1 0,-1 0,0-1,1 1,-1 0,2 0,-2 0,0 0,1 0,-1 0,1 0,-1 0,1 0,-1 0,0 0,1 0,-1 1,0-1,2 0,-2 0,1 0,-1 0,0 1,1-1,-1 0,0 0,1 1,-1-1,0 0,0 2,2-2,-2 0,0 1,0-1,1 0,-1 1,0-1,0 1,0-1,0 0,0 1,0-1,0 2,0-2,0 0,0 1,0-1,0 1,0-1,0 1,2-3,1 1,0-2,0 2,-1 0,2 0,-2-1,2 1,-2 0,2 0,-2 1,2-1,-2 1,2-2,-1 2,0 0,1 0,-1 2,0-2,0 0,0 1,0 0,15 0,-13-1</inkml:trace>
  <inkml:trace contextRef="#ctx0" brushRef="#br1" timeOffset="7">41 3420,'1'1,"0"2,1-1,-1-1,0 2,0-2,2 1,-2 0,0-1,1 0,1 1,-2 0,1-1,1 0,-2-1,2 1,-1 0,0 1,1-2,-2 1,1-1,1 0,-1 1,1-1,-1 0,0 0,1 0,-1-1,1 1,-1 0,1-1,-105-9,102 10,1 1,-1-1,0 0,1 0,-1 0,0 0,2 0,-2 0,0 0,1 1,-1-1,0 0,1 0,-1 2,0-2,0 0,1 0,-1 1,0-1,0 0,1 0,-1 1,0-1,0 0,0 1,0-1,0 0,2 1,-2-1,0 2,0-2,0 0,0 1,0-1,0 0,0 1,0-1,0 0,0 1,-2-1,2 1,0-1,0 0,0 2,0-2,0 0,-1 1,1-1,0 0,0 0,-1 1,1-1,0 0,0 0,-1 1,1-1,0 0,-1 0,1 0,0 1,-2-1,2 0,37 7,88-39,-116 12,28 11,-32 9</inkml:trace>
  <inkml:trace contextRef="#ctx0" brushRef="#br1" timeOffset="8">174 3403,'-59'13,"32"-9,23-4</inkml:trace>
  <inkml:trace contextRef="#ctx0" brushRef="#br1" timeOffset="9">227 3430,'47'-9,"-106"-4,49 14,9-1,0 0,0 0,0 0,-1 0,1 0,0 0,0 0,0 1,-1-1,1 0,0 2,1-2,-1 1,-1-1,1 1,0 0,0-1,1 1,-1 1,-1-2,2 1,-1 0,1 0,-1 0,0-1,1 2,0-1,-1 0,1 0,0 0,-2 1,2-1,0 0,0 0,0 1,0-1,0 0,0 0,0 0,0 1,0-1,0 0,0 0,2 0,-2 1,0-1,1 0,-1 0,0-3</inkml:trace>
  <inkml:trace contextRef="#ctx0" brushRef="#br1" timeOffset="10">478 3323,'-40'28,"-22"-7,56-18,2-2</inkml:trace>
  <inkml:trace contextRef="#ctx0" brushRef="#br1" timeOffset="11">531 3308,'83'-19,"-49"15,-30 2</inkml:trace>
  <inkml:trace contextRef="#ctx0" brushRef="#br1" timeOffset="12">750 3265,'-166'0,"72"-2,90 4</inkml:trace>
  <inkml:trace contextRef="#ctx0" brushRef="#br1" timeOffset="13">484 3292,'-36'55,"33"-53,-16 34,15-30</inkml:trace>
  <inkml:trace contextRef="#ctx0" brushRef="#br1" timeOffset="14">222 3393,'155'-29,"-151"28</inkml:trace>
  <inkml:trace contextRef="#ctx0" brushRef="#br1" timeOffset="15">488 3318,'2'0,"0"0,0 0,3 0,-1 0</inkml:trace>
  <inkml:trace contextRef="#ctx0" brushRef="#br1" timeOffset="16">473 3303,'-2'0,"0"0,0 0,-3 0,0 0,0 0,-1 0,1 0,0-2,1 1,0 0,-1 0,1 0,2-2</inkml:trace>
  <inkml:trace contextRef="#ctx0" brushRef="#br1" timeOffset="17">11261 113,'-62'13,"59"-12,0-1,0 0,0 1,0-1,1 1,-2-1,2 1,-1 1,0-1,0 0,1 0,0 0,-1 1,1 0,-1-1,1 2,0-2,0 1,0 1,-1-1,2 1,0-1,-1 0,0 1,1-1,0 1,0-1,0 2,-1-2,1 4,45-22,90 7,-133 8,0-2,-1 2,2 0,-1-2,-1 2,1-1,-1 1,1-2,-1 2,0-2,0 2,0-1,0 1,0-2,0 2,0-1,0 0,0 0,-1 1,1-2,-1 2,1 0,-1-2,-1 2,2 0,-1-1,0 0,0 1,0 0,-1-1,1 0,0 1,0 0,-1 0,0 0,-27 14,33-12,-1 0,2 0,-1-1,-1 2,2-2,-1 0,-1 0,2 0,-1 0,1 0,-2-2,1 1,1 0,-1 0,-1 0,1-1,-1 1,1-1,0-1,-1 2,5-4,1 0,64-8,-130 81,30-102,26 34,1 0,-1 0,0 0,-1 0,2 0,-1 0,0 0,0-1,1 1,-1 0,-1 0,2-1,-1 1,0-2,1 2,-1 0,0-1,1 1,-2-1,2 0,-1 1,1-1,-1 1,1-2,0 1,-1 1,1-1,0 0,-1 1,1-1,0-1,0 1,0 1,0-1,-2 0,2-1,0 2,0-1,2 0,-2 0,0 1,0-1,0-1,0 1,1 1,-1-1,0 0,1 1,-1-1,0-1,1 2,-1-1,1 1,-1-1,2 0,-2 1,1-1,-1 1,1-2,0 2,-1 0,1-1,1 1,-2 0,1-1,0 1,0 0,0 0,62-25,-49 22,-13 3,1-1,0 1,-1-1,1 1,-1 0,2-2,-2 2,0 0,2 0,-2 0,1 0,-1 0,2 2,-2-2,0 0,2 1,-2-1,0 0,2 1,-2 0,0-1,0 2,2-1,-2 0,0-1,0 1,0 0,1 1,-1-1,0 1,0-1,-1 1,1-1,1 0,-1 0,-1 2,1-2,-1 0,1 2,-1-2,0 1,0-1,2-1,-2 0,0 2,0-2,1 1,-1-1,0 0,0 1,1-1,-1 0,0 1,1-1,-1 0,1 0,-1 1,0-1,2 0,-2 0,1 0,-1 0,1 2,-1-2,0 0,1 0,-1 0,1 0,-1 0,2 0,-2 0,1 0,-1 0,0 0,1-2,-1 2,1 0,-1 0,1 0,-1 0,0-1,2 1,-2 0,0 0,1-1,-1 1,0 0,1-1,-1 1,0 0,1-1,-1 1,0-2,0 2,0 0,2-1,-2 1,0-1,0 1,0-1,0 1,0 0,0-1,0 1,0-2,0 2,0-1,0 1,0-1,0 1,0 0,0-1,4-7,-1 6,0 0,0-1,0 1,1 1,0-2,-2 2,2-2,-1 2,2 0,-1 0,-1 1,1-1,0 1,-1-2,2 2,-1 0,-1 0,1 0,2 2,-6-2,1 1,1 0,-1-1,-1 1,1 0,0-1,-1 2,1-1,1 0,-2 0,0 1,1-2,-1 1,1 0,-1 0,0 0,1 1,-1-1,0 0,0 0,0 0,0 1,0-1,0 0,0 0,0 0,0 1,-1-1,1 0,0 0,-1 1,1-1,0-1,-1 1,1 0,-2 0,1 1,1-1,-1-1,0 1,1 0,-1-1,-1 1,1 1,1-2,-1 1,0-1,-1 1,0-1,-3 1,0-1,1 0,-1 0,0 0,0-1,0 0,0 1,1-1,-1-2,1 2,-1 0,0-2,1 1,0 0,-1-1,1 1,1-2,-1 2,1-2,-1 0,0 1,1-1,-1-1,60-20,33 14,-76 47,-11-35,-1-1,-1 0,1 2,0-2,1 0,-1 0,0 0,-1 0,1 0,0 0,1 0,-1 0,0 0,-1 0,1 0,0 0,1-2,-1 2,-1 0,1-1,0 1,0 0,-1-1,2 1,-1-1,-1 1,1-1,0-1,-1 2,2-1,-2 1,1-1,-1 0,1 0,-1 1,0-2,1 1,-1 0,0 1,0-1,1 0,-1-1,0 1,0 0,0 1,0-1,0 0,0-1,0 1,0 0,-1 1,1-1,0-1,0 1,-1 0,1 1,0-1,-1 0,-40 25,8-4,31-17</inkml:trace>
  <inkml:trace contextRef="#ctx0" brushRef="#br1" timeOffset="18">11800 17,'0'0,"-1"-1,-2-1,0 1,-1 0,-1 1,0 0,-1 0,2 0,-3 2,3 0</inkml:trace>
  <inkml:trace contextRef="#ctx0" brushRef="#br2" timeOffset="19">676 3343,'-486'0,"482"0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25.205"/>
    </inkml:context>
    <inkml:brush xml:id="br0">
      <inkml:brushProperty name="width" value="0.35" units="cm"/>
      <inkml:brushProperty name="height" value="0.35" units="cm"/>
      <inkml:brushProperty name="color" value="#FFFFFF"/>
      <inkml:brushProperty name="ignorePressure" value="1"/>
    </inkml:brush>
  </inkml:definitions>
  <inkml:trace contextRef="#ctx0" brushRef="#br0">68 523,'-46'-153,"25"89,21 86,4-14,0-1,1 1,1-1,0 0,0 0,0-1,1 2,0-2,0-2,0 3,1-3,0 1,-1 0,2-1,-1-1,1 1,-1-2,73 47,-69-38,-2 1,1 0,-1 1,-2 0,0 1,1-1,-2 2,0-1,-1 2,-1-2,3 12,30 70,-37-93,1 0,-1 0,1-1,0 2,-1-2,1 1,-1-1,2 1,-1-1,1 0,-1 1,0-1,1-1,-1 2,1-2,0 2,0-2,-1 0,2 0,-2 0,2 1,-2-2,2 1,0-1,-2 1,2-1,-1 0,0 0,0 0,1 0,-2 0,2-1,-2 1,2-1,-2-1,2 1,-2 0,2 0,-2 0,2-1,-1 0,-1 1,3-3,4-16,1-1,0-1,-3 0,0 1,-2-2,0 1,1-13,-1 9,0-11,2-2,1 2,2-1,1 1,2 0,3 2,0 0,2 0,1 1,2 2,5-6,-17 27,-1 2,1-2,-2 0,-1 0,0-1,0 1,-1-1,0 0,0-1,0-8,-5 165,0-127,1 0,1 1,1-1,-1 0,2 0,0 0,3-2,-1 1,0 1,1-2,1 0,6 7,-14-23,0 1,-2 0,2-1,0 1,0-2,0 2,0-1,0 1,0-1,0 1,0-1,0 1,2 0,-2-1,0 1,0-2,0 2,0-1,1 1,-1 0,0-1,0 1,1 0,-1-1,0 1,1 0,-1-1,0 1,1 0,-1-2,2 2,-2 0,0 0,1 0,-1-1,1 1,-1 0,1 0,-1 0,2 0,-2 0,0 0,1 0,-1 0,1 0,-1 0,1 0,-1 0,1 0,-1 0,2 0,-2 1,0-1,1 0,-1 0,1 2,-1-2,0 0,1 0,-1 1,0-1,1 0,-1 1,3-58,-3 53,32-125,-32 128,0 0,2-1,-2 1,0 0,0 0,0 0,0-1,0 1,0 0,0-1,0 0,0 1,-2 0,2 0,0 0,-1-1,1 1,-1 0,1 0,-1-1,1 1,-1 0,-1 0,2 1,-1-1,0-1,0 1,0 1,-1-1,2 0,-1 1,0-1,0 1,0-2,-1 2,1-1,0 1,-1 0,0 0,1-1,0 1,-2 0,-63-7,60 5,-260 27,246-22,0 1,-2-2,2 0,-1-2,0-2,1 1,-1-1,-13-4,31 4,-1 1,1 0,-2 1,1-1,1 1,-1 0,-1-1,1 1,1 1,-2-1,1 0,1 1,-1 0,-1-1,2 1,-1 2,0-2,1 0,-1 2,-3 0,-15 9,11-7</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37.663"/>
    </inkml:context>
    <inkml:brush xml:id="br0">
      <inkml:brushProperty name="width" value="0.35" units="cm"/>
      <inkml:brushProperty name="height" value="0.35" units="cm"/>
      <inkml:brushProperty name="color" value="#FFFFFF"/>
      <inkml:brushProperty name="ignorePressure" value="1"/>
    </inkml:brush>
  </inkml:definitions>
  <inkml:trace contextRef="#ctx0" brushRef="#br0">919 244,'-312'-34,"150"10,-283 5,571 0,238-24,128 23,-467 22,56-10,-64-1,2 2,-1 0,0-1,1 4,1-1,-1 1,0 0,1 3,-1 0,0 0,1 2,-1 0,2 0,-2 3,15 3,14 9,-87-40,-119 2,41 10,-26 17,118-5,-17 11,-42 113,60-93,1 1,1 1,3 1,0 1,-2 11,6 34,61-83,445-10,-459 9,-45-2,-451-34,176 14,276 26</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5:53.437"/>
    </inkml:context>
    <inkml:brush xml:id="br0">
      <inkml:brushProperty name="width" value="0.025" units="cm"/>
      <inkml:brushProperty name="height" value="0.025" units="cm"/>
      <inkml:brushProperty name="color" value="#849398"/>
      <inkml:brushProperty name="ignorePressure" value="1"/>
    </inkml:brush>
  </inkml:definitions>
  <inkml:trace contextRef="#ctx0" brushRef="#br0">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56:05.455"/>
    </inkml:context>
    <inkml:brush xml:id="br0">
      <inkml:brushProperty name="width" value="0.025" units="cm"/>
      <inkml:brushProperty name="height" value="0.025" units="cm"/>
      <inkml:brushProperty name="color" value="#FFFFFF"/>
      <inkml:brushProperty name="ignorePressure" value="1"/>
    </inkml:brush>
    <inkml:brush xml:id="br1">
      <inkml:brushProperty name="width" value="0.35" units="cm"/>
      <inkml:brushProperty name="height" value="0.35" units="cm"/>
      <inkml:brushProperty name="color" value="#FFFFFF"/>
      <inkml:brushProperty name="ignorePressure" value="1"/>
    </inkml:brush>
  </inkml:definitions>
  <inkml:trace contextRef="#ctx0" brushRef="#br0">343 456,'0'24,"-1"0,-1-1,-2 1,-1-1,-1 0,0 0,-1 0,-2-1,0 1,-2-2,0 0,-1 0,-1-2,-2 1,0-2,0 0,-2 0,-17 14,33-31,0-1,-1 1,1 0,0 0,-1-1,0 2,1-1,-1-1,0 1,1-1,-1 0,1 0,-1 1,0-1,1 0,-2 0,2 0,-1 0,1 0,-1-1,0 1,1 0,-1-1,0 1,1-1,0 1,-2-2,2 1,0 1,0-1,-1 0,1 0,-1-1,1 1,-1 0,2 0,-1 0,0-1,0 1,-1-1,2 1,-1-1,1 1,-1-1,1 0,-1 1,1-1,-1-1,-25-87,25 87,-50-214,51 215,-1 1,0-1,0 1,1-2,-2 2,1-1,1 0,0 0,-1-1,1 2,0-1,0 1,0-2,0 1,0 1,0-2,0 2,0-1,1-1,-1 2,1-2,-1 2,2-1,-1 1,0-2,-1 2,1 0,0-2,1 2,-1 0,0 0,2-2,-2 2,0 0,0 0,2 0,-2 1,1-2,-1 1,1 0,0 1,0-1,0 1,11-2</inkml:trace>
  <inkml:trace contextRef="#ctx0" brushRef="#br1" timeOffset="6630.658">480 525,'-92'80,"84"-73,-1-2,1 1,-1-1,2 2,0-1,-1 1,1 0,1 1,0 0,0-1,1 2,-1-1,1 2,2-1,-1 0,0 0,1 0,-1 6,0 50,6-54,-2 0,0-1,-2 1,2-1,-2 0,1 1,-2-1,0 1,-1-2,1 1,-1 0,-5 5,8-14,0-1,1 2,-1-2,0 0,-1 1,1-1,0 0,0 0,0 1,-1-1,0 0,1 0,0 0,-1 0,1-1,0 1,0 0,-1 0,1 0,0-1,0 1,0-2,-1 2,2-1,-1 1,0-1,0 1,0-1,-1 0,2 1,-1-2,0 1,1 0,-1 0,0 1,1-1,-2-1,2 1,0 0,-1 0,1 0,0-1,-1 1,1 0,0 0,0 0,0-1,0 1,0 0,0 0,0-1,0 1,0 0,1 0,-1 0,0-1,1 1,-1-1,-1-4,-90-314,25 179,63 129,3 12,0 0,0 0,0 0,-1 0,1 0,0 0,0 0,-1 0,1 0,0 0,0 0,-1 0,1 0,0 0,0-1,-1 1,1 0,0 0,0 0,0 0,-2 0,2-2,0 2,0 0,0 0,0 0,-13 182,14-181,1 1,-1 0,0 0,0-1,0 2,1-2,-1 1,0 0,1-1,0 0,0 0,-1 0,2 1,-2-1,1 0,1 0,-2-1,1 1,1-1,-2 2,1-2,1 0,-1 1,1-1,-2 0,1 0,1 0,-1-1,-1 1,2 0,-1-2,1 2,-2-1,1 1,1-1,-2 0,1 0,1-1,-2 1,0 0,2 0,-2 0,1-1,-1 0,11-2,151-50,-30 10,-3-4,54-31,-165 68,35-13,-2-1,0-4,-3-1,-2-3,1-2,-4-3,30-28,-72 65,0-1,0 1,0 0,0 0,0 0,-1-1,2 1,-2-1,0 1,0-1,2 0,-2 1,0-2,0 2,1-1,-2-1,1 2,0-1,-1-1,1 1,-1-1,1 2,-1-1,0-1,0 1,0 0,0-1,0 1,0 0,0 0,-1 0,1-1,-1 1,1 1,-1-2,0 1,1-1,-2 2,1-1,0 0,0 0,-2 1,2-2,0 2,0 0,-2-1,2 0,-1 1,0 0,0 0,0 0,0-1,0 2,0-1,-1 0,0 1,-238-11,234 10,-2-2,2 2,-2 1,1-1,1 1,-2 0,1 1,1-1,-2 1,2 2,-2-2,2 1,-1 1,0 1,1-2,-1 3,-128 95,128-91,-1-2,1 0,-1 0,0-1,-1 2,0-3,1 1,-1-2,-1 0,0 1,2-1,-2-2,0 0,-1 1,1-2,0 0,-1 0,1-1,0 0,-2-1,4 0,7 1,1-1,-2 1,1 0,1-1,-2 1,1 0,1 0,-2 0,1 0,0 0,0 1,0-1,0 0,0 1,0-1,0 1,0 0,1-1,-2 2,2-1,-1 0,0 0,1 0,-1 1,1-1,-1 1,0 1,2 3</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24T00:07:19.417"/>
    </inkml:context>
    <inkml:brush xml:id="br0">
      <inkml:brushProperty name="width" value="0.35" units="cm"/>
      <inkml:brushProperty name="height" value="0.35" units="cm"/>
      <inkml:brushProperty name="color" value="#FFFFFF"/>
      <inkml:brushProperty name="ignorePressure" value="1"/>
    </inkml:brush>
    <inkml:brush xml:id="br1">
      <inkml:brushProperty name="width" value="0.05" units="cm"/>
      <inkml:brushProperty name="height" value="0.05" units="cm"/>
      <inkml:brushProperty name="color" value="#FFFFFF"/>
      <inkml:brushProperty name="ignorePressure" value="1"/>
    </inkml:brush>
  </inkml:definitions>
  <inkml:trace contextRef="#ctx0" brushRef="#br0">918 37,'-8'-4,"1"-1,0 1,-2 1,2-1,-1 0,1 2,-2-2,1 3,-1-1,1 0,-1 1,1 0,-1 1,1 0,-1 1,1-1,-1 1,1 1,-1 0,-4 2,-57 3,-57 36,22-21,-19 5,87-24,27-3</inkml:trace>
  <inkml:trace contextRef="#ctx0" brushRef="#br1" timeOffset="1">38 144,'-9'-53,"-3"96,12-29,0-25,-11-10,6 68,5-44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E20BB2-64BF-474D-BE2E-E4DA0651D882}" type="datetimeFigureOut">
              <a:rPr lang="en-GB" smtClean="0"/>
              <a:t>27/05/2019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7C539-0491-45E4-9883-B9EBC7C30DF3}" type="slidenum">
              <a:rPr lang="en-GB" smtClean="0"/>
              <a:t>‹#›</a:t>
            </a:fld>
            <a:endParaRPr lang="en-GB"/>
          </a:p>
        </p:txBody>
      </p:sp>
    </p:spTree>
    <p:extLst>
      <p:ext uri="{BB962C8B-B14F-4D97-AF65-F5344CB8AC3E}">
        <p14:creationId xmlns:p14="http://schemas.microsoft.com/office/powerpoint/2010/main" val="352072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4635E4-552C-4C79-BA7F-EE542958287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5626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Visible sector dominates energy density and drives expansion.</a:t>
            </a:r>
          </a:p>
          <a:p>
            <a:endParaRPr lang="en-GB" dirty="0"/>
          </a:p>
          <a:p>
            <a:r>
              <a:rPr lang="en-GB" dirty="0"/>
              <a:t>Talk about visible sector being hot/cold relative to hidden sector.</a:t>
            </a:r>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3244307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we want to work out the </a:t>
            </a:r>
            <a:r>
              <a:rPr lang="en-GB" dirty="0" err="1"/>
              <a:t>hubble</a:t>
            </a:r>
            <a:r>
              <a:rPr lang="en-GB" dirty="0"/>
              <a:t> expansion rate to see if either the thermal or tunnelling nucleation rate beats </a:t>
            </a:r>
            <a:r>
              <a:rPr lang="en-GB" dirty="0" err="1"/>
              <a:t>hubble</a:t>
            </a:r>
            <a:r>
              <a:rPr lang="en-GB" dirty="0"/>
              <a:t> rate. Choosing the case where </a:t>
            </a:r>
            <a:r>
              <a:rPr lang="en-GB" dirty="0" err="1"/>
              <a:t>T_vis</a:t>
            </a:r>
            <a:r>
              <a:rPr lang="en-GB" dirty="0"/>
              <a:t> = </a:t>
            </a:r>
            <a:r>
              <a:rPr lang="en-GB" dirty="0" err="1"/>
              <a:t>T_hiden</a:t>
            </a:r>
            <a:r>
              <a:rPr lang="en-GB" dirty="0"/>
              <a:t> first we can use this to work out the </a:t>
            </a:r>
            <a:r>
              <a:rPr lang="en-GB" dirty="0" err="1"/>
              <a:t>hubble</a:t>
            </a:r>
            <a:r>
              <a:rPr lang="en-GB" dirty="0"/>
              <a:t> expansion at each hidden sector temperature….see next slide</a:t>
            </a:r>
          </a:p>
          <a:p>
            <a:endParaRPr lang="en-GB" dirty="0"/>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400" b="0" i="0" u="none" strike="noStrike" kern="1200" cap="none" spc="-1" normalizeH="0" baseline="0" noProof="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1775101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Graph shows particular point in parameter space i.e. specific g, m-tilde</a:t>
            </a:r>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2933271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When the temperature of the hidden sector is still high enough such that there is sufficient thermal energy then a transition can happen via thermal fluctuations over the barrier and one can </a:t>
            </a:r>
            <a:r>
              <a:rPr lang="en-GB" dirty="0" err="1"/>
              <a:t>can</a:t>
            </a:r>
            <a:r>
              <a:rPr lang="en-GB" dirty="0"/>
              <a:t> calculate a nucleation rate of thermal bubbles that varies with temperature.</a:t>
            </a:r>
          </a:p>
          <a:p>
            <a:endParaRPr lang="en-GB" dirty="0"/>
          </a:p>
          <a:p>
            <a:r>
              <a:rPr lang="en-GB" dirty="0"/>
              <a:t>As we drop the hidden temperature further and it gets closer to its zero temperature form the barrier height will not be varying very much whilst the thermal energy in the hidden plasma is rapidly dropping and so transition via thermal fluctuations become more difficult and the nucleation rate rate drops off.</a:t>
            </a:r>
          </a:p>
          <a:p>
            <a:endParaRPr lang="en-GB" dirty="0"/>
          </a:p>
          <a:p>
            <a:r>
              <a:rPr lang="en-GB" dirty="0"/>
              <a:t>Now quantum tunnelling nucleation rate only does not have explicit temperature dependence only dependence on barrier height. Thus transition via quantum tunnelling becomes easier and easier as barrier height drops until you reach a roughly constant nucleation rate where the barrier height is not changing much with the hidden sector temperature</a:t>
            </a:r>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2168255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When the temperature of the hidden sector is still high enough such that there is sufficient thermal energy then a transition can happen via thermal fluctuations over the barrier and one can </a:t>
            </a:r>
            <a:r>
              <a:rPr lang="en-GB" dirty="0" err="1"/>
              <a:t>can</a:t>
            </a:r>
            <a:r>
              <a:rPr lang="en-GB" dirty="0"/>
              <a:t> calculate a nucleation rate of thermal bubbles that varies with temperature.</a:t>
            </a:r>
          </a:p>
          <a:p>
            <a:endParaRPr lang="en-GB" dirty="0"/>
          </a:p>
          <a:p>
            <a:r>
              <a:rPr lang="en-GB" dirty="0"/>
              <a:t>As we drop the hidden temperature further and it gets closer to its zero temperature form the barrier height will not be varying very much whilst the thermal energy in the hidden plasma is rapidly dropping and so transition via thermal fluctuations become more difficult and the nucleation rate rate drops off.</a:t>
            </a:r>
          </a:p>
          <a:p>
            <a:endParaRPr lang="en-GB" dirty="0"/>
          </a:p>
          <a:p>
            <a:r>
              <a:rPr lang="en-GB" dirty="0"/>
              <a:t>Now quantum tunnelling nucleation rate only does not have explicit temperature dependence only dependence on barrier height. Thus transition via quantum tunnelling becomes easier and easier as barrier height drops until you reach a roughly constant nucleation rate where the barrier height is not changing much with the hidden sector temperature</a:t>
            </a:r>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400" b="0" i="0" u="none" strike="noStrike" kern="1200" cap="none" spc="-1" normalizeH="0" baseline="0" noProof="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562747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Talk about size of thermal fluctuations relative to height of barrier.</a:t>
            </a:r>
          </a:p>
          <a:p>
            <a:endParaRPr lang="en-GB" dirty="0"/>
          </a:p>
          <a:p>
            <a:endParaRPr lang="en-GB" dirty="0"/>
          </a:p>
          <a:p>
            <a:endParaRPr lang="en-GB" dirty="0"/>
          </a:p>
          <a:p>
            <a:endParaRPr lang="en-GB" dirty="0"/>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2852442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we want to work out the </a:t>
            </a:r>
            <a:r>
              <a:rPr lang="en-GB" dirty="0" err="1"/>
              <a:t>hubble</a:t>
            </a:r>
            <a:r>
              <a:rPr lang="en-GB" dirty="0"/>
              <a:t> expansion rate to see if either the thermal or tunnelling nucleation rate beats </a:t>
            </a:r>
            <a:r>
              <a:rPr lang="en-GB" dirty="0" err="1"/>
              <a:t>hubble</a:t>
            </a:r>
            <a:r>
              <a:rPr lang="en-GB" dirty="0"/>
              <a:t> rate. Choosing the case where </a:t>
            </a:r>
            <a:r>
              <a:rPr lang="en-GB" dirty="0" err="1"/>
              <a:t>T_vis</a:t>
            </a:r>
            <a:r>
              <a:rPr lang="en-GB" dirty="0"/>
              <a:t> = </a:t>
            </a:r>
            <a:r>
              <a:rPr lang="en-GB" dirty="0" err="1"/>
              <a:t>T_hiden</a:t>
            </a:r>
            <a:r>
              <a:rPr lang="en-GB" dirty="0"/>
              <a:t> first we can use this to work out the </a:t>
            </a:r>
            <a:r>
              <a:rPr lang="en-GB" dirty="0" err="1"/>
              <a:t>hubble</a:t>
            </a:r>
            <a:r>
              <a:rPr lang="en-GB" dirty="0"/>
              <a:t> expansion at each hidden sector temperature….see next slide</a:t>
            </a:r>
          </a:p>
          <a:p>
            <a:endParaRPr lang="en-GB" dirty="0"/>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507268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Radial profile of bubble depends on the form of the potential which depends on the hidden sector temperature. So bubble wall only interacts with hidden plasma!</a:t>
            </a:r>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154276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r>
              <a:rPr lang="en-GB" dirty="0"/>
              <a:t>When the temperature of the hidden sector is still high enough such that there is sufficient thermal energy then a transition can happen via thermal fluctuations over the barrier and one can </a:t>
            </a:r>
            <a:r>
              <a:rPr lang="en-GB" dirty="0" err="1"/>
              <a:t>can</a:t>
            </a:r>
            <a:r>
              <a:rPr lang="en-GB" dirty="0"/>
              <a:t> calculate a nucleation rate of thermal bubbles that varies with temperature.</a:t>
            </a:r>
          </a:p>
          <a:p>
            <a:endParaRPr lang="en-GB" dirty="0"/>
          </a:p>
          <a:p>
            <a:r>
              <a:rPr lang="en-GB" dirty="0"/>
              <a:t>As we drop the hidden temperature further and it gets closer to its zero temperature form the barrier height will not be varying very much whilst the thermal energy in the hidden plasma is rapidly dropping and so transition via thermal fluctuations become more difficult and the nucleation rate rate drops off.</a:t>
            </a:r>
          </a:p>
          <a:p>
            <a:endParaRPr lang="en-GB" dirty="0"/>
          </a:p>
          <a:p>
            <a:r>
              <a:rPr lang="en-GB" dirty="0"/>
              <a:t>Now quantum tunnelling nucleation rate only does not have explicit temperature dependence only dependence on barrier height. Thus transition via quantum tunnelling becomes easier and easier as barrier height drops until you reach a roughly constant nucleation rate where the barrier height is not changing much with the hidden sector temperature</a:t>
            </a:r>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400" b="0" i="0" u="none" strike="noStrike" kern="1200" cap="none" spc="-1" normalizeH="0" baseline="0" noProof="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115028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261A32-D7C3-473F-816C-857FBBDBD7EA}" type="slidenum">
              <a:rPr kumimoji="0" lang="en-GB" sz="1400" b="0" i="0" u="none" strike="noStrike" kern="1200" cap="none" spc="-1" normalizeH="0" baseline="0" noProof="0" smtClean="0">
                <a:ln>
                  <a:noFill/>
                </a:ln>
                <a:solidFill>
                  <a:prstClr val="black"/>
                </a:solidFill>
                <a:effectLst/>
                <a:uLnTx/>
                <a:uFillTx/>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400" b="0" i="0" u="none" strike="noStrike" kern="1200" cap="none" spc="-1" normalizeH="0" baseline="0" noProof="0">
              <a:ln>
                <a:noFill/>
              </a:ln>
              <a:solidFill>
                <a:prstClr val="black"/>
              </a:solidFill>
              <a:effectLst/>
              <a:uLnTx/>
              <a:uFillTx/>
              <a:latin typeface="Times New Roman"/>
            </a:endParaRPr>
          </a:p>
        </p:txBody>
      </p:sp>
    </p:spTree>
    <p:extLst>
      <p:ext uri="{BB962C8B-B14F-4D97-AF65-F5344CB8AC3E}">
        <p14:creationId xmlns:p14="http://schemas.microsoft.com/office/powerpoint/2010/main" val="3640625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5365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27" name="PlaceHolder 2"/>
          <p:cNvSpPr>
            <a:spLocks noGrp="1"/>
          </p:cNvSpPr>
          <p:nvPr>
            <p:ph type="body"/>
          </p:nvPr>
        </p:nvSpPr>
        <p:spPr>
          <a:xfrm>
            <a:off x="609563" y="1604405"/>
            <a:ext cx="10971684" cy="1896543"/>
          </a:xfrm>
          <a:prstGeom prst="rect">
            <a:avLst/>
          </a:prstGeom>
        </p:spPr>
        <p:txBody>
          <a:bodyPr lIns="0" tIns="0" rIns="0" bIns="0">
            <a:normAutofit/>
          </a:bodyPr>
          <a:lstStyle/>
          <a:p>
            <a:endParaRPr lang="en-GB" sz="3871" b="0" strike="noStrike" spc="-1">
              <a:latin typeface="Arial"/>
            </a:endParaRPr>
          </a:p>
        </p:txBody>
      </p:sp>
      <p:sp>
        <p:nvSpPr>
          <p:cNvPr id="28" name="PlaceHolder 3"/>
          <p:cNvSpPr>
            <a:spLocks noGrp="1"/>
          </p:cNvSpPr>
          <p:nvPr>
            <p:ph type="body"/>
          </p:nvPr>
        </p:nvSpPr>
        <p:spPr>
          <a:xfrm>
            <a:off x="609563" y="3681633"/>
            <a:ext cx="10971684" cy="1896543"/>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570056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30" name="PlaceHolder 2"/>
          <p:cNvSpPr>
            <a:spLocks noGrp="1"/>
          </p:cNvSpPr>
          <p:nvPr>
            <p:ph type="body"/>
          </p:nvPr>
        </p:nvSpPr>
        <p:spPr>
          <a:xfrm>
            <a:off x="609563" y="1604405"/>
            <a:ext cx="5354133" cy="1896543"/>
          </a:xfrm>
          <a:prstGeom prst="rect">
            <a:avLst/>
          </a:prstGeom>
        </p:spPr>
        <p:txBody>
          <a:bodyPr lIns="0" tIns="0" rIns="0" bIns="0">
            <a:normAutofit/>
          </a:bodyPr>
          <a:lstStyle/>
          <a:p>
            <a:endParaRPr lang="en-GB" sz="3871" b="0" strike="noStrike" spc="-1">
              <a:latin typeface="Arial"/>
            </a:endParaRPr>
          </a:p>
        </p:txBody>
      </p:sp>
      <p:sp>
        <p:nvSpPr>
          <p:cNvPr id="31" name="PlaceHolder 3"/>
          <p:cNvSpPr>
            <a:spLocks noGrp="1"/>
          </p:cNvSpPr>
          <p:nvPr>
            <p:ph type="body"/>
          </p:nvPr>
        </p:nvSpPr>
        <p:spPr>
          <a:xfrm>
            <a:off x="6231904" y="1604405"/>
            <a:ext cx="5354133" cy="1896543"/>
          </a:xfrm>
          <a:prstGeom prst="rect">
            <a:avLst/>
          </a:prstGeom>
        </p:spPr>
        <p:txBody>
          <a:bodyPr lIns="0" tIns="0" rIns="0" bIns="0">
            <a:normAutofit/>
          </a:bodyPr>
          <a:lstStyle/>
          <a:p>
            <a:endParaRPr lang="en-GB" sz="3871" b="0" strike="noStrike" spc="-1">
              <a:latin typeface="Arial"/>
            </a:endParaRPr>
          </a:p>
        </p:txBody>
      </p:sp>
      <p:sp>
        <p:nvSpPr>
          <p:cNvPr id="32" name="PlaceHolder 4"/>
          <p:cNvSpPr>
            <a:spLocks noGrp="1"/>
          </p:cNvSpPr>
          <p:nvPr>
            <p:ph type="body"/>
          </p:nvPr>
        </p:nvSpPr>
        <p:spPr>
          <a:xfrm>
            <a:off x="609563" y="3681633"/>
            <a:ext cx="5354133" cy="1896543"/>
          </a:xfrm>
          <a:prstGeom prst="rect">
            <a:avLst/>
          </a:prstGeom>
        </p:spPr>
        <p:txBody>
          <a:bodyPr lIns="0" tIns="0" rIns="0" bIns="0">
            <a:normAutofit/>
          </a:bodyPr>
          <a:lstStyle/>
          <a:p>
            <a:endParaRPr lang="en-GB" sz="3871" b="0" strike="noStrike" spc="-1">
              <a:latin typeface="Arial"/>
            </a:endParaRPr>
          </a:p>
        </p:txBody>
      </p:sp>
      <p:sp>
        <p:nvSpPr>
          <p:cNvPr id="33" name="PlaceHolder 5"/>
          <p:cNvSpPr>
            <a:spLocks noGrp="1"/>
          </p:cNvSpPr>
          <p:nvPr>
            <p:ph type="body"/>
          </p:nvPr>
        </p:nvSpPr>
        <p:spPr>
          <a:xfrm>
            <a:off x="6231904" y="3681633"/>
            <a:ext cx="5354133" cy="1896543"/>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2863966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35" name="PlaceHolder 2"/>
          <p:cNvSpPr>
            <a:spLocks noGrp="1"/>
          </p:cNvSpPr>
          <p:nvPr>
            <p:ph type="body"/>
          </p:nvPr>
        </p:nvSpPr>
        <p:spPr>
          <a:xfrm>
            <a:off x="609564" y="1604405"/>
            <a:ext cx="3532413" cy="1896543"/>
          </a:xfrm>
          <a:prstGeom prst="rect">
            <a:avLst/>
          </a:prstGeom>
        </p:spPr>
        <p:txBody>
          <a:bodyPr lIns="0" tIns="0" rIns="0" bIns="0">
            <a:normAutofit/>
          </a:bodyPr>
          <a:lstStyle/>
          <a:p>
            <a:endParaRPr lang="en-GB" sz="3871" b="0" strike="noStrike" spc="-1">
              <a:latin typeface="Arial"/>
            </a:endParaRPr>
          </a:p>
        </p:txBody>
      </p:sp>
      <p:sp>
        <p:nvSpPr>
          <p:cNvPr id="36" name="PlaceHolder 3"/>
          <p:cNvSpPr>
            <a:spLocks noGrp="1"/>
          </p:cNvSpPr>
          <p:nvPr>
            <p:ph type="body"/>
          </p:nvPr>
        </p:nvSpPr>
        <p:spPr>
          <a:xfrm>
            <a:off x="4319184" y="1604405"/>
            <a:ext cx="3532413" cy="1896543"/>
          </a:xfrm>
          <a:prstGeom prst="rect">
            <a:avLst/>
          </a:prstGeom>
        </p:spPr>
        <p:txBody>
          <a:bodyPr lIns="0" tIns="0" rIns="0" bIns="0">
            <a:normAutofit/>
          </a:bodyPr>
          <a:lstStyle/>
          <a:p>
            <a:endParaRPr lang="en-GB" sz="3871" b="0" strike="noStrike" spc="-1">
              <a:latin typeface="Arial"/>
            </a:endParaRPr>
          </a:p>
        </p:txBody>
      </p:sp>
      <p:sp>
        <p:nvSpPr>
          <p:cNvPr id="37" name="PlaceHolder 4"/>
          <p:cNvSpPr>
            <a:spLocks noGrp="1"/>
          </p:cNvSpPr>
          <p:nvPr>
            <p:ph type="body"/>
          </p:nvPr>
        </p:nvSpPr>
        <p:spPr>
          <a:xfrm>
            <a:off x="8028372" y="1604405"/>
            <a:ext cx="3532413" cy="1896543"/>
          </a:xfrm>
          <a:prstGeom prst="rect">
            <a:avLst/>
          </a:prstGeom>
        </p:spPr>
        <p:txBody>
          <a:bodyPr lIns="0" tIns="0" rIns="0" bIns="0">
            <a:normAutofit/>
          </a:bodyPr>
          <a:lstStyle/>
          <a:p>
            <a:endParaRPr lang="en-GB" sz="3871" b="0" strike="noStrike" spc="-1">
              <a:latin typeface="Arial"/>
            </a:endParaRPr>
          </a:p>
        </p:txBody>
      </p:sp>
      <p:sp>
        <p:nvSpPr>
          <p:cNvPr id="38" name="PlaceHolder 5"/>
          <p:cNvSpPr>
            <a:spLocks noGrp="1"/>
          </p:cNvSpPr>
          <p:nvPr>
            <p:ph type="body"/>
          </p:nvPr>
        </p:nvSpPr>
        <p:spPr>
          <a:xfrm>
            <a:off x="609564" y="3681633"/>
            <a:ext cx="3532413" cy="1896543"/>
          </a:xfrm>
          <a:prstGeom prst="rect">
            <a:avLst/>
          </a:prstGeom>
        </p:spPr>
        <p:txBody>
          <a:bodyPr lIns="0" tIns="0" rIns="0" bIns="0">
            <a:normAutofit/>
          </a:bodyPr>
          <a:lstStyle/>
          <a:p>
            <a:endParaRPr lang="en-GB" sz="3871" b="0" strike="noStrike" spc="-1">
              <a:latin typeface="Arial"/>
            </a:endParaRPr>
          </a:p>
        </p:txBody>
      </p:sp>
      <p:sp>
        <p:nvSpPr>
          <p:cNvPr id="39" name="PlaceHolder 6"/>
          <p:cNvSpPr>
            <a:spLocks noGrp="1"/>
          </p:cNvSpPr>
          <p:nvPr>
            <p:ph type="body"/>
          </p:nvPr>
        </p:nvSpPr>
        <p:spPr>
          <a:xfrm>
            <a:off x="4319184" y="3681633"/>
            <a:ext cx="3532413" cy="1896543"/>
          </a:xfrm>
          <a:prstGeom prst="rect">
            <a:avLst/>
          </a:prstGeom>
        </p:spPr>
        <p:txBody>
          <a:bodyPr lIns="0" tIns="0" rIns="0" bIns="0">
            <a:normAutofit/>
          </a:bodyPr>
          <a:lstStyle/>
          <a:p>
            <a:endParaRPr lang="en-GB" sz="3871" b="0" strike="noStrike" spc="-1">
              <a:latin typeface="Arial"/>
            </a:endParaRPr>
          </a:p>
        </p:txBody>
      </p:sp>
      <p:sp>
        <p:nvSpPr>
          <p:cNvPr id="40" name="PlaceHolder 7"/>
          <p:cNvSpPr>
            <a:spLocks noGrp="1"/>
          </p:cNvSpPr>
          <p:nvPr>
            <p:ph type="body"/>
          </p:nvPr>
        </p:nvSpPr>
        <p:spPr>
          <a:xfrm>
            <a:off x="8028372" y="3681633"/>
            <a:ext cx="3532413" cy="1896543"/>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2719583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6E794-8959-4264-BDF1-B8920372DAE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EE81EFF-A522-465C-A30E-96A05206A12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0E2D93-9305-46A0-9D4D-709538B4A70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67AD4AE-52E1-45E0-8BD4-52446DE3A2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A76B87-E534-4BFF-B9A5-E64FB3F832B2}"/>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1604718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415412" y="1392429"/>
            <a:ext cx="1361185" cy="553998"/>
          </a:xfrm>
          <a:prstGeom prst="rect">
            <a:avLst/>
          </a:prstGeom>
        </p:spPr>
        <p:txBody>
          <a:bodyPr wrap="square" lIns="0" tIns="0" rIns="0" bIns="0">
            <a:spAutoFit/>
          </a:bodyPr>
          <a:lstStyle>
            <a:lvl1pPr>
              <a:defRPr sz="3600" b="0" i="0">
                <a:solidFill>
                  <a:schemeClr val="tx1"/>
                </a:solidFill>
                <a:latin typeface="Arial"/>
                <a:cs typeface="Arial"/>
              </a:defRPr>
            </a:lvl1pPr>
          </a:lstStyle>
          <a:p>
            <a:endParaRPr/>
          </a:p>
        </p:txBody>
      </p:sp>
      <p:sp>
        <p:nvSpPr>
          <p:cNvPr id="3" name="Holder 3"/>
          <p:cNvSpPr>
            <a:spLocks noGrp="1"/>
          </p:cNvSpPr>
          <p:nvPr>
            <p:ph type="subTitle" idx="4"/>
          </p:nvPr>
        </p:nvSpPr>
        <p:spPr>
          <a:xfrm>
            <a:off x="1828800" y="3840485"/>
            <a:ext cx="8534400" cy="43088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075240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556261" y="288421"/>
            <a:ext cx="7079487" cy="430887"/>
          </a:xfrm>
        </p:spPr>
        <p:txBody>
          <a:bodyPr lIns="0" tIns="0" rIns="0" bIns="0"/>
          <a:lstStyle>
            <a:lvl1pPr>
              <a:defRPr sz="2800" b="0" i="0">
                <a:solidFill>
                  <a:schemeClr val="tx1"/>
                </a:solidFill>
                <a:latin typeface="Arial"/>
                <a:cs typeface="Arial"/>
              </a:defRPr>
            </a:lvl1pPr>
          </a:lstStyle>
          <a:p>
            <a:endParaRPr/>
          </a:p>
        </p:txBody>
      </p:sp>
      <p:sp>
        <p:nvSpPr>
          <p:cNvPr id="3" name="Holder 3"/>
          <p:cNvSpPr>
            <a:spLocks noGrp="1"/>
          </p:cNvSpPr>
          <p:nvPr>
            <p:ph type="body" idx="1"/>
          </p:nvPr>
        </p:nvSpPr>
        <p:spPr>
          <a:xfrm>
            <a:off x="551867" y="1138179"/>
            <a:ext cx="11088268" cy="430887"/>
          </a:xfrm>
        </p:spPr>
        <p:txBody>
          <a:bodyPr lIns="0" tIns="0" rIns="0" bIns="0"/>
          <a:lstStyle>
            <a:lvl1pPr>
              <a:defRPr sz="28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36879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2556261" y="288421"/>
            <a:ext cx="7079487" cy="430887"/>
          </a:xfrm>
        </p:spPr>
        <p:txBody>
          <a:bodyPr lIns="0" tIns="0" rIns="0" bIns="0"/>
          <a:lstStyle>
            <a:lvl1pPr>
              <a:defRPr sz="2800" b="0" i="0">
                <a:solidFill>
                  <a:schemeClr val="tx1"/>
                </a:solidFill>
                <a:latin typeface="Arial"/>
                <a:cs typeface="Arial"/>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326620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2556261" y="288421"/>
            <a:ext cx="7079487" cy="430887"/>
          </a:xfrm>
        </p:spPr>
        <p:txBody>
          <a:bodyPr lIns="0" tIns="0" rIns="0" bIns="0"/>
          <a:lstStyle>
            <a:lvl1pPr>
              <a:defRPr sz="280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3035085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0536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A4AFB-216B-4F02-ACB2-12B3C2F62C43}"/>
              </a:ext>
            </a:extLst>
          </p:cNvPr>
          <p:cNvSpPr>
            <a:spLocks noGrp="1"/>
          </p:cNvSpPr>
          <p:nvPr>
            <p:ph type="ctrTitle"/>
          </p:nvPr>
        </p:nvSpPr>
        <p:spPr>
          <a:xfrm>
            <a:off x="1524001" y="1122364"/>
            <a:ext cx="9144000" cy="2387599"/>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3164A35-CE69-4988-9834-6AE4C2B1F23D}"/>
              </a:ext>
            </a:extLst>
          </p:cNvPr>
          <p:cNvSpPr>
            <a:spLocks noGrp="1"/>
          </p:cNvSpPr>
          <p:nvPr>
            <p:ph type="subTitle" idx="1"/>
          </p:nvPr>
        </p:nvSpPr>
        <p:spPr>
          <a:xfrm>
            <a:off x="1524001" y="3602038"/>
            <a:ext cx="9144000" cy="1655762"/>
          </a:xfrm>
        </p:spPr>
        <p:txBody>
          <a:bodyPr/>
          <a:lstStyle>
            <a:lvl1pPr marL="0" indent="0" algn="ctr">
              <a:buNone/>
              <a:defRPr sz="2399"/>
            </a:lvl1pPr>
            <a:lvl2pPr marL="457169" indent="0" algn="ctr">
              <a:buNone/>
              <a:defRPr sz="2000"/>
            </a:lvl2pPr>
            <a:lvl3pPr marL="914338" indent="0" algn="ctr">
              <a:buNone/>
              <a:defRPr sz="1800"/>
            </a:lvl3pPr>
            <a:lvl4pPr marL="1371507" indent="0" algn="ctr">
              <a:buNone/>
              <a:defRPr sz="1600"/>
            </a:lvl4pPr>
            <a:lvl5pPr marL="1828676" indent="0" algn="ctr">
              <a:buNone/>
              <a:defRPr sz="1600"/>
            </a:lvl5pPr>
            <a:lvl6pPr marL="2285845" indent="0" algn="ctr">
              <a:buNone/>
              <a:defRPr sz="1600"/>
            </a:lvl6pPr>
            <a:lvl7pPr marL="2743014" indent="0" algn="ctr">
              <a:buNone/>
              <a:defRPr sz="1600"/>
            </a:lvl7pPr>
            <a:lvl8pPr marL="3200182" indent="0" algn="ctr">
              <a:buNone/>
              <a:defRPr sz="1600"/>
            </a:lvl8pPr>
            <a:lvl9pPr marL="3657351"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D8CA989-9A01-46D4-A3DF-C0FFED159AD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B12032B0-C1D8-45A2-9CCE-41B361AA3D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EED527-8621-4562-9ED8-34124E80C999}"/>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149991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6" name="PlaceHolder 2"/>
          <p:cNvSpPr>
            <a:spLocks noGrp="1"/>
          </p:cNvSpPr>
          <p:nvPr>
            <p:ph type="subTitle"/>
          </p:nvPr>
        </p:nvSpPr>
        <p:spPr>
          <a:xfrm>
            <a:off x="609563" y="3324755"/>
            <a:ext cx="10971684" cy="536109"/>
          </a:xfrm>
          <a:prstGeom prst="rect">
            <a:avLst/>
          </a:prstGeom>
        </p:spPr>
        <p:txBody>
          <a:bodyPr lIns="0" tIns="0" rIns="0" bIns="0" anchor="ctr">
            <a:spAutoFit/>
          </a:bodyPr>
          <a:lstStyle/>
          <a:p>
            <a:pPr algn="ctr"/>
            <a:endParaRPr lang="en-GB" sz="3871" b="0" strike="noStrike" spc="-1">
              <a:latin typeface="Arial"/>
            </a:endParaRPr>
          </a:p>
        </p:txBody>
      </p:sp>
    </p:spTree>
    <p:extLst>
      <p:ext uri="{BB962C8B-B14F-4D97-AF65-F5344CB8AC3E}">
        <p14:creationId xmlns:p14="http://schemas.microsoft.com/office/powerpoint/2010/main" val="748067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6E794-8959-4264-BDF1-B8920372DAE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EE81EFF-A522-465C-A30E-96A05206A12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0E2D93-9305-46A0-9D4D-709538B4A70E}"/>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67AD4AE-52E1-45E0-8BD4-52446DE3A2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A76B87-E534-4BFF-B9A5-E64FB3F832B2}"/>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29995038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F5223-97B1-4C17-82B5-92B6742B5C50}"/>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0591E26-3D1E-49C6-A77E-D8036728D137}"/>
              </a:ext>
            </a:extLst>
          </p:cNvPr>
          <p:cNvSpPr>
            <a:spLocks noGrp="1"/>
          </p:cNvSpPr>
          <p:nvPr>
            <p:ph type="body" idx="1"/>
          </p:nvPr>
        </p:nvSpPr>
        <p:spPr>
          <a:xfrm>
            <a:off x="831851" y="4589464"/>
            <a:ext cx="10515600" cy="1500187"/>
          </a:xfrm>
        </p:spPr>
        <p:txBody>
          <a:bodyPr/>
          <a:lstStyle>
            <a:lvl1pPr marL="0" indent="0">
              <a:buNone/>
              <a:defRPr sz="2399">
                <a:solidFill>
                  <a:schemeClr val="tx1">
                    <a:tint val="75000"/>
                  </a:schemeClr>
                </a:solidFill>
              </a:defRPr>
            </a:lvl1pPr>
            <a:lvl2pPr marL="457169" indent="0">
              <a:buNone/>
              <a:defRPr sz="2000">
                <a:solidFill>
                  <a:schemeClr val="tx1">
                    <a:tint val="75000"/>
                  </a:schemeClr>
                </a:solidFill>
              </a:defRPr>
            </a:lvl2pPr>
            <a:lvl3pPr marL="914338" indent="0">
              <a:buNone/>
              <a:defRPr sz="1800">
                <a:solidFill>
                  <a:schemeClr val="tx1">
                    <a:tint val="75000"/>
                  </a:schemeClr>
                </a:solidFill>
              </a:defRPr>
            </a:lvl3pPr>
            <a:lvl4pPr marL="1371507" indent="0">
              <a:buNone/>
              <a:defRPr sz="1600">
                <a:solidFill>
                  <a:schemeClr val="tx1">
                    <a:tint val="75000"/>
                  </a:schemeClr>
                </a:solidFill>
              </a:defRPr>
            </a:lvl4pPr>
            <a:lvl5pPr marL="1828676" indent="0">
              <a:buNone/>
              <a:defRPr sz="1600">
                <a:solidFill>
                  <a:schemeClr val="tx1">
                    <a:tint val="75000"/>
                  </a:schemeClr>
                </a:solidFill>
              </a:defRPr>
            </a:lvl5pPr>
            <a:lvl6pPr marL="2285845" indent="0">
              <a:buNone/>
              <a:defRPr sz="1600">
                <a:solidFill>
                  <a:schemeClr val="tx1">
                    <a:tint val="75000"/>
                  </a:schemeClr>
                </a:solidFill>
              </a:defRPr>
            </a:lvl6pPr>
            <a:lvl7pPr marL="2743014" indent="0">
              <a:buNone/>
              <a:defRPr sz="1600">
                <a:solidFill>
                  <a:schemeClr val="tx1">
                    <a:tint val="75000"/>
                  </a:schemeClr>
                </a:solidFill>
              </a:defRPr>
            </a:lvl7pPr>
            <a:lvl8pPr marL="3200182" indent="0">
              <a:buNone/>
              <a:defRPr sz="1600">
                <a:solidFill>
                  <a:schemeClr val="tx1">
                    <a:tint val="75000"/>
                  </a:schemeClr>
                </a:solidFill>
              </a:defRPr>
            </a:lvl8pPr>
            <a:lvl9pPr marL="36573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72B074B-3DA7-4092-864A-DD24D53908E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E64441C9-47BB-49EC-889C-8AC05EB94E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A0E814-B31A-47C9-93B4-44A2E980E1B4}"/>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369307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B0D83-5D05-4A37-AD01-E755E4B0923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63BFB-785F-409A-A268-0DBA4F94788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175B39A-BFB1-4C90-A2AB-7E83309BCFE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5CEE3DF-611F-4020-903F-89A8C3B4B5EE}"/>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A3A3E5A2-8C17-44F4-948F-40153E2C22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F328D3-E50C-4F6A-B941-B7E4A47E7C03}"/>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14010373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5595D-2FA2-4E22-B72F-42AF6AB8F2A0}"/>
              </a:ext>
            </a:extLst>
          </p:cNvPr>
          <p:cNvSpPr>
            <a:spLocks noGrp="1"/>
          </p:cNvSpPr>
          <p:nvPr>
            <p:ph type="title"/>
          </p:nvPr>
        </p:nvSpPr>
        <p:spPr>
          <a:xfrm>
            <a:off x="839789"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C69590-2C13-466E-9737-F980440591D5}"/>
              </a:ext>
            </a:extLst>
          </p:cNvPr>
          <p:cNvSpPr>
            <a:spLocks noGrp="1"/>
          </p:cNvSpPr>
          <p:nvPr>
            <p:ph type="body" idx="1"/>
          </p:nvPr>
        </p:nvSpPr>
        <p:spPr>
          <a:xfrm>
            <a:off x="839789" y="1681164"/>
            <a:ext cx="5157786" cy="823912"/>
          </a:xfrm>
        </p:spPr>
        <p:txBody>
          <a:bodyPr anchor="b"/>
          <a:lstStyle>
            <a:lvl1pPr marL="0" indent="0">
              <a:buNone/>
              <a:defRPr sz="2399" b="1"/>
            </a:lvl1pPr>
            <a:lvl2pPr marL="457169" indent="0">
              <a:buNone/>
              <a:defRPr sz="2000" b="1"/>
            </a:lvl2pPr>
            <a:lvl3pPr marL="914338" indent="0">
              <a:buNone/>
              <a:defRPr sz="1800" b="1"/>
            </a:lvl3pPr>
            <a:lvl4pPr marL="1371507" indent="0">
              <a:buNone/>
              <a:defRPr sz="1600" b="1"/>
            </a:lvl4pPr>
            <a:lvl5pPr marL="1828676" indent="0">
              <a:buNone/>
              <a:defRPr sz="1600" b="1"/>
            </a:lvl5pPr>
            <a:lvl6pPr marL="2285845" indent="0">
              <a:buNone/>
              <a:defRPr sz="1600" b="1"/>
            </a:lvl6pPr>
            <a:lvl7pPr marL="2743014" indent="0">
              <a:buNone/>
              <a:defRPr sz="1600" b="1"/>
            </a:lvl7pPr>
            <a:lvl8pPr marL="3200182" indent="0">
              <a:buNone/>
              <a:defRPr sz="1600" b="1"/>
            </a:lvl8pPr>
            <a:lvl9pPr marL="36573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E4417A6-9A1A-41F8-B812-B93FF02A4FB4}"/>
              </a:ext>
            </a:extLst>
          </p:cNvPr>
          <p:cNvSpPr>
            <a:spLocks noGrp="1"/>
          </p:cNvSpPr>
          <p:nvPr>
            <p:ph sz="half" idx="2"/>
          </p:nvPr>
        </p:nvSpPr>
        <p:spPr>
          <a:xfrm>
            <a:off x="839789" y="2505075"/>
            <a:ext cx="515778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EA09F4F-EF96-4D44-B95C-8B57184A2BD7}"/>
              </a:ext>
            </a:extLst>
          </p:cNvPr>
          <p:cNvSpPr>
            <a:spLocks noGrp="1"/>
          </p:cNvSpPr>
          <p:nvPr>
            <p:ph type="body" sz="quarter" idx="3"/>
          </p:nvPr>
        </p:nvSpPr>
        <p:spPr>
          <a:xfrm>
            <a:off x="6172200" y="1681164"/>
            <a:ext cx="5183188" cy="823912"/>
          </a:xfrm>
        </p:spPr>
        <p:txBody>
          <a:bodyPr anchor="b"/>
          <a:lstStyle>
            <a:lvl1pPr marL="0" indent="0">
              <a:buNone/>
              <a:defRPr sz="2399" b="1"/>
            </a:lvl1pPr>
            <a:lvl2pPr marL="457169" indent="0">
              <a:buNone/>
              <a:defRPr sz="2000" b="1"/>
            </a:lvl2pPr>
            <a:lvl3pPr marL="914338" indent="0">
              <a:buNone/>
              <a:defRPr sz="1800" b="1"/>
            </a:lvl3pPr>
            <a:lvl4pPr marL="1371507" indent="0">
              <a:buNone/>
              <a:defRPr sz="1600" b="1"/>
            </a:lvl4pPr>
            <a:lvl5pPr marL="1828676" indent="0">
              <a:buNone/>
              <a:defRPr sz="1600" b="1"/>
            </a:lvl5pPr>
            <a:lvl6pPr marL="2285845" indent="0">
              <a:buNone/>
              <a:defRPr sz="1600" b="1"/>
            </a:lvl6pPr>
            <a:lvl7pPr marL="2743014" indent="0">
              <a:buNone/>
              <a:defRPr sz="1600" b="1"/>
            </a:lvl7pPr>
            <a:lvl8pPr marL="3200182" indent="0">
              <a:buNone/>
              <a:defRPr sz="1600" b="1"/>
            </a:lvl8pPr>
            <a:lvl9pPr marL="36573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1E858CB-B2E8-409F-A996-C1319AD25B4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D810583-EBB0-4FC8-AE4F-CC371CCCCA0F}"/>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E5F20C2D-E44B-46CB-B342-03931651187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A4EFD49-9238-4DF6-84D3-47B8ABCC2A2F}"/>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37551754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DA44D-04E6-4E0A-87D3-8139EC7A362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F48F0F2-9E82-4FC1-932F-D752B15344BB}"/>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C66E6A30-041F-4FCD-991D-9EF7DE04737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CE3B6FB-012F-40DF-935A-F9D509DEF0FE}"/>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24900579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2C210F-F9A9-4ADA-8B75-33D0BAD57B24}"/>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4E233E66-D7A1-4E00-AECF-800590FD242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7057280-3003-484D-82EA-6D9B079E495E}"/>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18108045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55CFA-4DC2-425B-B9B6-3BEA2B864F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90473B-6B12-4E7C-BA7B-B7AEAD39594F}"/>
              </a:ext>
            </a:extLst>
          </p:cNvPr>
          <p:cNvSpPr>
            <a:spLocks noGrp="1"/>
          </p:cNvSpPr>
          <p:nvPr>
            <p:ph idx="1"/>
          </p:nvPr>
        </p:nvSpPr>
        <p:spPr>
          <a:xfrm>
            <a:off x="5183188" y="987426"/>
            <a:ext cx="6172200" cy="4873625"/>
          </a:xfrm>
        </p:spPr>
        <p:txBody>
          <a:bodyPr/>
          <a:lstStyle>
            <a:lvl1pPr>
              <a:defRPr sz="3200"/>
            </a:lvl1pPr>
            <a:lvl2pPr>
              <a:defRPr sz="2800"/>
            </a:lvl2pPr>
            <a:lvl3pPr>
              <a:defRPr sz="2399"/>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3D07D7B-6551-4652-A420-BFFAFD2EE1D5}"/>
              </a:ext>
            </a:extLst>
          </p:cNvPr>
          <p:cNvSpPr>
            <a:spLocks noGrp="1"/>
          </p:cNvSpPr>
          <p:nvPr>
            <p:ph type="body" sz="half" idx="2"/>
          </p:nvPr>
        </p:nvSpPr>
        <p:spPr>
          <a:xfrm>
            <a:off x="839788" y="2057401"/>
            <a:ext cx="3932237" cy="3811588"/>
          </a:xfrm>
        </p:spPr>
        <p:txBody>
          <a:bodyPr/>
          <a:lstStyle>
            <a:lvl1pPr marL="0" indent="0">
              <a:buNone/>
              <a:defRPr sz="1600"/>
            </a:lvl1pPr>
            <a:lvl2pPr marL="457169" indent="0">
              <a:buNone/>
              <a:defRPr sz="1400"/>
            </a:lvl2pPr>
            <a:lvl3pPr marL="914338" indent="0">
              <a:buNone/>
              <a:defRPr sz="1200"/>
            </a:lvl3pPr>
            <a:lvl4pPr marL="1371507" indent="0">
              <a:buNone/>
              <a:defRPr sz="1000"/>
            </a:lvl4pPr>
            <a:lvl5pPr marL="1828676" indent="0">
              <a:buNone/>
              <a:defRPr sz="1000"/>
            </a:lvl5pPr>
            <a:lvl6pPr marL="2285845" indent="0">
              <a:buNone/>
              <a:defRPr sz="1000"/>
            </a:lvl6pPr>
            <a:lvl7pPr marL="2743014" indent="0">
              <a:buNone/>
              <a:defRPr sz="1000"/>
            </a:lvl7pPr>
            <a:lvl8pPr marL="3200182" indent="0">
              <a:buNone/>
              <a:defRPr sz="1000"/>
            </a:lvl8pPr>
            <a:lvl9pPr marL="3657351"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C9421EC-94EB-4AC3-8C9F-C8395F4E7CB7}"/>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CB9DF965-07F8-488B-AB10-2ED239367A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8EC909A-0B29-46F3-B72C-5C00C77EF07C}"/>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1693592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C191D-8DB8-42E9-9AD8-6DE7B2CE09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719C600-47BE-4912-9C02-15D8C264577D}"/>
              </a:ext>
            </a:extLst>
          </p:cNvPr>
          <p:cNvSpPr>
            <a:spLocks noGrp="1"/>
          </p:cNvSpPr>
          <p:nvPr>
            <p:ph type="pic" idx="1"/>
          </p:nvPr>
        </p:nvSpPr>
        <p:spPr>
          <a:xfrm>
            <a:off x="5183188" y="987426"/>
            <a:ext cx="6172200" cy="4873625"/>
          </a:xfrm>
        </p:spPr>
        <p:txBody>
          <a:bodyPr/>
          <a:lstStyle>
            <a:lvl1pPr marL="0" indent="0">
              <a:buNone/>
              <a:defRPr sz="3200"/>
            </a:lvl1pPr>
            <a:lvl2pPr marL="457169" indent="0">
              <a:buNone/>
              <a:defRPr sz="2800"/>
            </a:lvl2pPr>
            <a:lvl3pPr marL="914338" indent="0">
              <a:buNone/>
              <a:defRPr sz="2399"/>
            </a:lvl3pPr>
            <a:lvl4pPr marL="1371507" indent="0">
              <a:buNone/>
              <a:defRPr sz="2000"/>
            </a:lvl4pPr>
            <a:lvl5pPr marL="1828676" indent="0">
              <a:buNone/>
              <a:defRPr sz="2000"/>
            </a:lvl5pPr>
            <a:lvl6pPr marL="2285845" indent="0">
              <a:buNone/>
              <a:defRPr sz="2000"/>
            </a:lvl6pPr>
            <a:lvl7pPr marL="2743014" indent="0">
              <a:buNone/>
              <a:defRPr sz="2000"/>
            </a:lvl7pPr>
            <a:lvl8pPr marL="3200182" indent="0">
              <a:buNone/>
              <a:defRPr sz="2000"/>
            </a:lvl8pPr>
            <a:lvl9pPr marL="3657351" indent="0">
              <a:buNone/>
              <a:defRPr sz="2000"/>
            </a:lvl9pPr>
          </a:lstStyle>
          <a:p>
            <a:endParaRPr lang="en-GB"/>
          </a:p>
        </p:txBody>
      </p:sp>
      <p:sp>
        <p:nvSpPr>
          <p:cNvPr id="4" name="Text Placeholder 3">
            <a:extLst>
              <a:ext uri="{FF2B5EF4-FFF2-40B4-BE49-F238E27FC236}">
                <a16:creationId xmlns:a16="http://schemas.microsoft.com/office/drawing/2014/main" id="{F8803E5A-CF79-4FE1-8129-F06858AAEAB3}"/>
              </a:ext>
            </a:extLst>
          </p:cNvPr>
          <p:cNvSpPr>
            <a:spLocks noGrp="1"/>
          </p:cNvSpPr>
          <p:nvPr>
            <p:ph type="body" sz="half" idx="2"/>
          </p:nvPr>
        </p:nvSpPr>
        <p:spPr>
          <a:xfrm>
            <a:off x="839788" y="2057401"/>
            <a:ext cx="3932237" cy="3811588"/>
          </a:xfrm>
        </p:spPr>
        <p:txBody>
          <a:bodyPr/>
          <a:lstStyle>
            <a:lvl1pPr marL="0" indent="0">
              <a:buNone/>
              <a:defRPr sz="1600"/>
            </a:lvl1pPr>
            <a:lvl2pPr marL="457169" indent="0">
              <a:buNone/>
              <a:defRPr sz="1400"/>
            </a:lvl2pPr>
            <a:lvl3pPr marL="914338" indent="0">
              <a:buNone/>
              <a:defRPr sz="1200"/>
            </a:lvl3pPr>
            <a:lvl4pPr marL="1371507" indent="0">
              <a:buNone/>
              <a:defRPr sz="1000"/>
            </a:lvl4pPr>
            <a:lvl5pPr marL="1828676" indent="0">
              <a:buNone/>
              <a:defRPr sz="1000"/>
            </a:lvl5pPr>
            <a:lvl6pPr marL="2285845" indent="0">
              <a:buNone/>
              <a:defRPr sz="1000"/>
            </a:lvl6pPr>
            <a:lvl7pPr marL="2743014" indent="0">
              <a:buNone/>
              <a:defRPr sz="1000"/>
            </a:lvl7pPr>
            <a:lvl8pPr marL="3200182" indent="0">
              <a:buNone/>
              <a:defRPr sz="1000"/>
            </a:lvl8pPr>
            <a:lvl9pPr marL="3657351"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0D6A8DF-B09A-41B8-A83A-DBC0F83C6B6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2F54B084-4BCE-4BEA-9CFB-783AF984D2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CD0735B-F58C-4510-8134-35CF1346EDAD}"/>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20230464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C2EC0-697F-4E9C-B8EC-C16708270D5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E2EA6A-4F05-403C-9688-8A85F887188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650E9A-9AE5-4CA1-BD54-CC6C387D48FD}"/>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E0A2CF96-9B5C-41E3-AAD0-A02E599B51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B8EA1E-E248-49E0-8FD2-529BA50F1552}"/>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3056446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DEB1473-6BA0-4474-8F7C-8F81A508FB1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66DB63E-8C30-4483-90B2-8DF32C5F7D3D}"/>
              </a:ext>
            </a:extLst>
          </p:cNvPr>
          <p:cNvSpPr>
            <a:spLocks noGrp="1"/>
          </p:cNvSpPr>
          <p:nvPr>
            <p:ph type="body" orient="vert" idx="1"/>
          </p:nvPr>
        </p:nvSpPr>
        <p:spPr>
          <a:xfrm>
            <a:off x="838200" y="365125"/>
            <a:ext cx="773429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9DF213-F06F-4920-9078-30CE1D6080F3}"/>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333A4A5F-DCEF-44BC-B51D-6DEEBB9C3F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3BF60F-A186-4564-B056-E0032728FF8E}"/>
              </a:ext>
            </a:extLst>
          </p:cNvPr>
          <p:cNvSpPr>
            <a:spLocks noGrp="1"/>
          </p:cNvSpPr>
          <p:nvPr>
            <p:ph type="sldNum" sz="quarter" idx="12"/>
          </p:nvPr>
        </p:nvSpPr>
        <p:spPr/>
        <p:txBody>
          <a:bodyPr/>
          <a:lstStyle/>
          <a:p>
            <a:fld id="{93532F40-949D-4CFB-933E-AB50F39C1A7A}" type="slidenum">
              <a:rPr lang="en-GB" smtClean="0"/>
              <a:t>‹#›</a:t>
            </a:fld>
            <a:endParaRPr lang="en-GB"/>
          </a:p>
        </p:txBody>
      </p:sp>
    </p:spTree>
    <p:extLst>
      <p:ext uri="{BB962C8B-B14F-4D97-AF65-F5344CB8AC3E}">
        <p14:creationId xmlns:p14="http://schemas.microsoft.com/office/powerpoint/2010/main" val="3153968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8" name="PlaceHolder 2"/>
          <p:cNvSpPr>
            <a:spLocks noGrp="1"/>
          </p:cNvSpPr>
          <p:nvPr>
            <p:ph type="body"/>
          </p:nvPr>
        </p:nvSpPr>
        <p:spPr>
          <a:xfrm>
            <a:off x="609563" y="1604400"/>
            <a:ext cx="10971684" cy="3976819"/>
          </a:xfrm>
          <a:prstGeom prst="rect">
            <a:avLst/>
          </a:prstGeom>
        </p:spPr>
        <p:txBody>
          <a:bodyPr lIns="0" tIns="0" rIns="0" bIns="0">
            <a:normAutofit/>
          </a:bodyPr>
          <a:lstStyle/>
          <a:p>
            <a:endParaRPr lang="en-GB" sz="3871" b="0" strike="noStrike" spc="-1">
              <a:latin typeface="Arial"/>
            </a:endParaRPr>
          </a:p>
        </p:txBody>
      </p:sp>
      <p:sp>
        <p:nvSpPr>
          <p:cNvPr id="5" name="Date Placeholder 4">
            <a:extLst>
              <a:ext uri="{FF2B5EF4-FFF2-40B4-BE49-F238E27FC236}">
                <a16:creationId xmlns:a16="http://schemas.microsoft.com/office/drawing/2014/main" id="{D79698D9-91B7-4D77-899C-F8AE4DAA9999}"/>
              </a:ext>
            </a:extLst>
          </p:cNvPr>
          <p:cNvSpPr>
            <a:spLocks noGrp="1"/>
          </p:cNvSpPr>
          <p:nvPr>
            <p:ph type="dt" idx="10"/>
          </p:nvPr>
        </p:nvSpPr>
        <p:spPr/>
        <p:txBody>
          <a:bodyPr/>
          <a:lstStyle/>
          <a:p>
            <a:endParaRPr lang="en-GB" sz="1693" b="0" strike="noStrike" spc="-1">
              <a:latin typeface="Times New Roman"/>
            </a:endParaRPr>
          </a:p>
        </p:txBody>
      </p:sp>
      <p:sp>
        <p:nvSpPr>
          <p:cNvPr id="6" name="Footer Placeholder 5">
            <a:extLst>
              <a:ext uri="{FF2B5EF4-FFF2-40B4-BE49-F238E27FC236}">
                <a16:creationId xmlns:a16="http://schemas.microsoft.com/office/drawing/2014/main" id="{4FEEAFC0-8247-4BD0-94AE-6D707E6D299F}"/>
              </a:ext>
            </a:extLst>
          </p:cNvPr>
          <p:cNvSpPr>
            <a:spLocks noGrp="1"/>
          </p:cNvSpPr>
          <p:nvPr>
            <p:ph type="ftr" idx="11"/>
          </p:nvPr>
        </p:nvSpPr>
        <p:spPr/>
        <p:txBody>
          <a:bodyPr/>
          <a:lstStyle/>
          <a:p>
            <a:pPr algn="ctr"/>
            <a:endParaRPr lang="en-GB" sz="1693" b="0" strike="noStrike" spc="-1">
              <a:latin typeface="Times New Roman"/>
            </a:endParaRPr>
          </a:p>
        </p:txBody>
      </p:sp>
      <p:sp>
        <p:nvSpPr>
          <p:cNvPr id="9" name="Slide Number Placeholder 8">
            <a:extLst>
              <a:ext uri="{FF2B5EF4-FFF2-40B4-BE49-F238E27FC236}">
                <a16:creationId xmlns:a16="http://schemas.microsoft.com/office/drawing/2014/main" id="{59B7A4E4-502B-4EC3-82AC-C8ED46424E5F}"/>
              </a:ext>
            </a:extLst>
          </p:cNvPr>
          <p:cNvSpPr>
            <a:spLocks noGrp="1"/>
          </p:cNvSpPr>
          <p:nvPr>
            <p:ph type="sldNum" idx="12"/>
          </p:nvPr>
        </p:nvSpPr>
        <p:spPr/>
        <p:txBody>
          <a:bodyPr/>
          <a:lstStyle/>
          <a:p>
            <a:pPr algn="r"/>
            <a:fld id="{EDA03B04-CD05-4077-9473-A656BADCB395}" type="slidenum">
              <a:rPr lang="en-GB" sz="1693" b="0" strike="noStrike" spc="-1" smtClean="0">
                <a:latin typeface="Times New Roman"/>
              </a:rPr>
              <a:t>‹#›</a:t>
            </a:fld>
            <a:endParaRPr lang="en-GB" sz="1693" b="0" strike="noStrike" spc="-1">
              <a:latin typeface="Times New Roman"/>
            </a:endParaRPr>
          </a:p>
        </p:txBody>
      </p:sp>
    </p:spTree>
    <p:extLst>
      <p:ext uri="{BB962C8B-B14F-4D97-AF65-F5344CB8AC3E}">
        <p14:creationId xmlns:p14="http://schemas.microsoft.com/office/powerpoint/2010/main" val="2135750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10" name="PlaceHolder 2"/>
          <p:cNvSpPr>
            <a:spLocks noGrp="1"/>
          </p:cNvSpPr>
          <p:nvPr>
            <p:ph type="body"/>
          </p:nvPr>
        </p:nvSpPr>
        <p:spPr>
          <a:xfrm>
            <a:off x="609563" y="1604400"/>
            <a:ext cx="5354133" cy="3976819"/>
          </a:xfrm>
          <a:prstGeom prst="rect">
            <a:avLst/>
          </a:prstGeom>
        </p:spPr>
        <p:txBody>
          <a:bodyPr lIns="0" tIns="0" rIns="0" bIns="0">
            <a:normAutofit/>
          </a:bodyPr>
          <a:lstStyle/>
          <a:p>
            <a:endParaRPr lang="en-GB" sz="3871" b="0" strike="noStrike" spc="-1">
              <a:latin typeface="Arial"/>
            </a:endParaRPr>
          </a:p>
        </p:txBody>
      </p:sp>
      <p:sp>
        <p:nvSpPr>
          <p:cNvPr id="11" name="PlaceHolder 3"/>
          <p:cNvSpPr>
            <a:spLocks noGrp="1"/>
          </p:cNvSpPr>
          <p:nvPr>
            <p:ph type="body"/>
          </p:nvPr>
        </p:nvSpPr>
        <p:spPr>
          <a:xfrm>
            <a:off x="6231904" y="1604400"/>
            <a:ext cx="5354133" cy="3976819"/>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1981809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Tree>
    <p:extLst>
      <p:ext uri="{BB962C8B-B14F-4D97-AF65-F5344CB8AC3E}">
        <p14:creationId xmlns:p14="http://schemas.microsoft.com/office/powerpoint/2010/main" val="3964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563" y="2659054"/>
            <a:ext cx="10971684" cy="536109"/>
          </a:xfrm>
          <a:prstGeom prst="rect">
            <a:avLst/>
          </a:prstGeom>
        </p:spPr>
        <p:txBody>
          <a:bodyPr lIns="0" tIns="0" rIns="0" bIns="0" anchor="ctr">
            <a:spAutoFit/>
          </a:bodyPr>
          <a:lstStyle/>
          <a:p>
            <a:pPr algn="ctr"/>
            <a:endParaRPr lang="en-GB" sz="3871" b="0" strike="noStrike" spc="-1">
              <a:latin typeface="Arial"/>
            </a:endParaRPr>
          </a:p>
        </p:txBody>
      </p:sp>
    </p:spTree>
    <p:extLst>
      <p:ext uri="{BB962C8B-B14F-4D97-AF65-F5344CB8AC3E}">
        <p14:creationId xmlns:p14="http://schemas.microsoft.com/office/powerpoint/2010/main" val="1552638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15" name="PlaceHolder 2"/>
          <p:cNvSpPr>
            <a:spLocks noGrp="1"/>
          </p:cNvSpPr>
          <p:nvPr>
            <p:ph type="body"/>
          </p:nvPr>
        </p:nvSpPr>
        <p:spPr>
          <a:xfrm>
            <a:off x="609563" y="1604405"/>
            <a:ext cx="5354133" cy="1896543"/>
          </a:xfrm>
          <a:prstGeom prst="rect">
            <a:avLst/>
          </a:prstGeom>
        </p:spPr>
        <p:txBody>
          <a:bodyPr lIns="0" tIns="0" rIns="0" bIns="0">
            <a:normAutofit/>
          </a:bodyPr>
          <a:lstStyle/>
          <a:p>
            <a:endParaRPr lang="en-GB" sz="3871" b="0" strike="noStrike" spc="-1">
              <a:latin typeface="Arial"/>
            </a:endParaRPr>
          </a:p>
        </p:txBody>
      </p:sp>
      <p:sp>
        <p:nvSpPr>
          <p:cNvPr id="16" name="PlaceHolder 3"/>
          <p:cNvSpPr>
            <a:spLocks noGrp="1"/>
          </p:cNvSpPr>
          <p:nvPr>
            <p:ph type="body"/>
          </p:nvPr>
        </p:nvSpPr>
        <p:spPr>
          <a:xfrm>
            <a:off x="6231904" y="1604400"/>
            <a:ext cx="5354133" cy="3976819"/>
          </a:xfrm>
          <a:prstGeom prst="rect">
            <a:avLst/>
          </a:prstGeom>
        </p:spPr>
        <p:txBody>
          <a:bodyPr lIns="0" tIns="0" rIns="0" bIns="0">
            <a:normAutofit/>
          </a:bodyPr>
          <a:lstStyle/>
          <a:p>
            <a:endParaRPr lang="en-GB" sz="3871" b="0" strike="noStrike" spc="-1">
              <a:latin typeface="Arial"/>
            </a:endParaRPr>
          </a:p>
        </p:txBody>
      </p:sp>
      <p:sp>
        <p:nvSpPr>
          <p:cNvPr id="17" name="PlaceHolder 4"/>
          <p:cNvSpPr>
            <a:spLocks noGrp="1"/>
          </p:cNvSpPr>
          <p:nvPr>
            <p:ph type="body"/>
          </p:nvPr>
        </p:nvSpPr>
        <p:spPr>
          <a:xfrm>
            <a:off x="609563" y="3681633"/>
            <a:ext cx="5354133" cy="1896543"/>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3139814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19" name="PlaceHolder 2"/>
          <p:cNvSpPr>
            <a:spLocks noGrp="1"/>
          </p:cNvSpPr>
          <p:nvPr>
            <p:ph type="body"/>
          </p:nvPr>
        </p:nvSpPr>
        <p:spPr>
          <a:xfrm>
            <a:off x="609563" y="1604400"/>
            <a:ext cx="5354133" cy="3976819"/>
          </a:xfrm>
          <a:prstGeom prst="rect">
            <a:avLst/>
          </a:prstGeom>
        </p:spPr>
        <p:txBody>
          <a:bodyPr lIns="0" tIns="0" rIns="0" bIns="0">
            <a:normAutofit/>
          </a:bodyPr>
          <a:lstStyle/>
          <a:p>
            <a:endParaRPr lang="en-GB" sz="3871" b="0" strike="noStrike" spc="-1">
              <a:latin typeface="Arial"/>
            </a:endParaRPr>
          </a:p>
        </p:txBody>
      </p:sp>
      <p:sp>
        <p:nvSpPr>
          <p:cNvPr id="20" name="PlaceHolder 3"/>
          <p:cNvSpPr>
            <a:spLocks noGrp="1"/>
          </p:cNvSpPr>
          <p:nvPr>
            <p:ph type="body"/>
          </p:nvPr>
        </p:nvSpPr>
        <p:spPr>
          <a:xfrm>
            <a:off x="6231904" y="1604405"/>
            <a:ext cx="5354133" cy="1896543"/>
          </a:xfrm>
          <a:prstGeom prst="rect">
            <a:avLst/>
          </a:prstGeom>
        </p:spPr>
        <p:txBody>
          <a:bodyPr lIns="0" tIns="0" rIns="0" bIns="0">
            <a:normAutofit/>
          </a:bodyPr>
          <a:lstStyle/>
          <a:p>
            <a:endParaRPr lang="en-GB" sz="3871" b="0" strike="noStrike" spc="-1">
              <a:latin typeface="Arial"/>
            </a:endParaRPr>
          </a:p>
        </p:txBody>
      </p:sp>
      <p:sp>
        <p:nvSpPr>
          <p:cNvPr id="21" name="PlaceHolder 4"/>
          <p:cNvSpPr>
            <a:spLocks noGrp="1"/>
          </p:cNvSpPr>
          <p:nvPr>
            <p:ph type="body"/>
          </p:nvPr>
        </p:nvSpPr>
        <p:spPr>
          <a:xfrm>
            <a:off x="6231904" y="3681633"/>
            <a:ext cx="5354133" cy="1896543"/>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1767133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563" y="477277"/>
            <a:ext cx="10971684" cy="736933"/>
          </a:xfrm>
          <a:prstGeom prst="rect">
            <a:avLst/>
          </a:prstGeom>
        </p:spPr>
        <p:txBody>
          <a:bodyPr lIns="0" tIns="0" rIns="0" bIns="0" anchor="ctr">
            <a:spAutoFit/>
          </a:bodyPr>
          <a:lstStyle/>
          <a:p>
            <a:pPr algn="ctr"/>
            <a:endParaRPr lang="en-GB" sz="5321" b="0" strike="noStrike" spc="-1">
              <a:latin typeface="Arial"/>
            </a:endParaRPr>
          </a:p>
        </p:txBody>
      </p:sp>
      <p:sp>
        <p:nvSpPr>
          <p:cNvPr id="23" name="PlaceHolder 2"/>
          <p:cNvSpPr>
            <a:spLocks noGrp="1"/>
          </p:cNvSpPr>
          <p:nvPr>
            <p:ph type="body"/>
          </p:nvPr>
        </p:nvSpPr>
        <p:spPr>
          <a:xfrm>
            <a:off x="609563" y="1604405"/>
            <a:ext cx="5354133" cy="1896543"/>
          </a:xfrm>
          <a:prstGeom prst="rect">
            <a:avLst/>
          </a:prstGeom>
        </p:spPr>
        <p:txBody>
          <a:bodyPr lIns="0" tIns="0" rIns="0" bIns="0">
            <a:normAutofit/>
          </a:bodyPr>
          <a:lstStyle/>
          <a:p>
            <a:endParaRPr lang="en-GB" sz="3871" b="0" strike="noStrike" spc="-1">
              <a:latin typeface="Arial"/>
            </a:endParaRPr>
          </a:p>
        </p:txBody>
      </p:sp>
      <p:sp>
        <p:nvSpPr>
          <p:cNvPr id="24" name="PlaceHolder 3"/>
          <p:cNvSpPr>
            <a:spLocks noGrp="1"/>
          </p:cNvSpPr>
          <p:nvPr>
            <p:ph type="body"/>
          </p:nvPr>
        </p:nvSpPr>
        <p:spPr>
          <a:xfrm>
            <a:off x="6231904" y="1604405"/>
            <a:ext cx="5354133" cy="1896543"/>
          </a:xfrm>
          <a:prstGeom prst="rect">
            <a:avLst/>
          </a:prstGeom>
        </p:spPr>
        <p:txBody>
          <a:bodyPr lIns="0" tIns="0" rIns="0" bIns="0">
            <a:normAutofit/>
          </a:bodyPr>
          <a:lstStyle/>
          <a:p>
            <a:endParaRPr lang="en-GB" sz="3871" b="0" strike="noStrike" spc="-1">
              <a:latin typeface="Arial"/>
            </a:endParaRPr>
          </a:p>
        </p:txBody>
      </p:sp>
      <p:sp>
        <p:nvSpPr>
          <p:cNvPr id="25" name="PlaceHolder 4"/>
          <p:cNvSpPr>
            <a:spLocks noGrp="1"/>
          </p:cNvSpPr>
          <p:nvPr>
            <p:ph type="body"/>
          </p:nvPr>
        </p:nvSpPr>
        <p:spPr>
          <a:xfrm>
            <a:off x="609563" y="3681633"/>
            <a:ext cx="10971684" cy="1896543"/>
          </a:xfrm>
          <a:prstGeom prst="rect">
            <a:avLst/>
          </a:prstGeom>
        </p:spPr>
        <p:txBody>
          <a:bodyPr lIns="0" tIns="0" rIns="0" bIns="0">
            <a:normAutofit/>
          </a:bodyPr>
          <a:lstStyle/>
          <a:p>
            <a:endParaRPr lang="en-GB" sz="3871" b="0" strike="noStrike" spc="-1">
              <a:latin typeface="Arial"/>
            </a:endParaRPr>
          </a:p>
        </p:txBody>
      </p:sp>
    </p:spTree>
    <p:extLst>
      <p:ext uri="{BB962C8B-B14F-4D97-AF65-F5344CB8AC3E}">
        <p14:creationId xmlns:p14="http://schemas.microsoft.com/office/powerpoint/2010/main" val="3335743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2.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609563" y="273428"/>
            <a:ext cx="10971684" cy="1144631"/>
          </a:xfrm>
          <a:prstGeom prst="rect">
            <a:avLst/>
          </a:prstGeom>
        </p:spPr>
        <p:txBody>
          <a:bodyPr lIns="0" tIns="0" rIns="0" bIns="0" anchor="ctr">
            <a:noAutofit/>
          </a:bodyPr>
          <a:lstStyle/>
          <a:p>
            <a:pPr algn="ctr"/>
            <a:r>
              <a:rPr lang="en-GB" sz="5321" b="0" strike="noStrike" spc="-1">
                <a:latin typeface="Arial"/>
              </a:rPr>
              <a:t>Click to edit the title text format</a:t>
            </a:r>
          </a:p>
        </p:txBody>
      </p:sp>
      <p:sp>
        <p:nvSpPr>
          <p:cNvPr id="6" name="PlaceHolder 2"/>
          <p:cNvSpPr>
            <a:spLocks noGrp="1"/>
          </p:cNvSpPr>
          <p:nvPr>
            <p:ph type="body"/>
          </p:nvPr>
        </p:nvSpPr>
        <p:spPr>
          <a:xfrm>
            <a:off x="609563" y="1604400"/>
            <a:ext cx="10971684" cy="3976819"/>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3871" b="0" strike="noStrike" spc="-1">
                <a:latin typeface="Arial"/>
              </a:rPr>
              <a:t>Click to edit the outline text format</a:t>
            </a:r>
          </a:p>
          <a:p>
            <a:pPr marL="1044871" lvl="1" indent="-391828">
              <a:spcBef>
                <a:spcPts val="1371"/>
              </a:spcBef>
              <a:buClr>
                <a:srgbClr val="000000"/>
              </a:buClr>
              <a:buSzPct val="75000"/>
              <a:buFont typeface="Symbol" charset="2"/>
              <a:buChar char=""/>
            </a:pPr>
            <a:r>
              <a:rPr lang="en-GB" sz="3387" b="0" strike="noStrike" spc="-1">
                <a:latin typeface="Arial"/>
              </a:rPr>
              <a:t>Second Outline Level</a:t>
            </a:r>
          </a:p>
          <a:p>
            <a:pPr marL="1567303" lvl="2" indent="-348290">
              <a:spcBef>
                <a:spcPts val="1028"/>
              </a:spcBef>
              <a:buClr>
                <a:srgbClr val="000000"/>
              </a:buClr>
              <a:buSzPct val="45000"/>
              <a:buFont typeface="Wingdings" charset="2"/>
              <a:buChar char=""/>
            </a:pPr>
            <a:r>
              <a:rPr lang="en-GB" sz="2903" b="0" strike="noStrike" spc="-1">
                <a:latin typeface="Arial"/>
              </a:rPr>
              <a:t>Third Outline Level</a:t>
            </a:r>
          </a:p>
          <a:p>
            <a:pPr marL="2089738" lvl="3" indent="-261217">
              <a:spcBef>
                <a:spcPts val="687"/>
              </a:spcBef>
              <a:buClr>
                <a:srgbClr val="000000"/>
              </a:buClr>
              <a:buSzPct val="75000"/>
              <a:buFont typeface="Symbol" charset="2"/>
              <a:buChar char=""/>
            </a:pPr>
            <a:r>
              <a:rPr lang="en-GB" sz="2419" b="0" strike="noStrike" spc="-1">
                <a:latin typeface="Arial"/>
              </a:rPr>
              <a:t>Fourth Outline Level</a:t>
            </a:r>
          </a:p>
          <a:p>
            <a:pPr marL="2612173" lvl="4" indent="-261217">
              <a:spcBef>
                <a:spcPts val="343"/>
              </a:spcBef>
              <a:buClr>
                <a:srgbClr val="000000"/>
              </a:buClr>
              <a:buSzPct val="45000"/>
              <a:buFont typeface="Wingdings" charset="2"/>
              <a:buChar char=""/>
            </a:pPr>
            <a:r>
              <a:rPr lang="en-GB" sz="2419" b="0" strike="noStrike" spc="-1">
                <a:latin typeface="Arial"/>
              </a:rPr>
              <a:t>Fifth Outline Level</a:t>
            </a:r>
          </a:p>
          <a:p>
            <a:pPr marL="3134608" lvl="5" indent="-261217">
              <a:spcBef>
                <a:spcPts val="343"/>
              </a:spcBef>
              <a:buClr>
                <a:srgbClr val="000000"/>
              </a:buClr>
              <a:buSzPct val="45000"/>
              <a:buFont typeface="Wingdings" charset="2"/>
              <a:buChar char=""/>
            </a:pPr>
            <a:r>
              <a:rPr lang="en-GB" sz="2419" b="0" strike="noStrike" spc="-1">
                <a:latin typeface="Arial"/>
              </a:rPr>
              <a:t>Sixth Outline Level</a:t>
            </a:r>
          </a:p>
          <a:p>
            <a:pPr marL="3657043" lvl="6" indent="-261217">
              <a:spcBef>
                <a:spcPts val="343"/>
              </a:spcBef>
              <a:buClr>
                <a:srgbClr val="000000"/>
              </a:buClr>
              <a:buSzPct val="45000"/>
              <a:buFont typeface="Wingdings" charset="2"/>
              <a:buChar char=""/>
            </a:pPr>
            <a:r>
              <a:rPr lang="en-GB" sz="2419" b="0" strike="noStrike" spc="-1">
                <a:latin typeface="Arial"/>
              </a:rPr>
              <a:t>Seventh Outline Level</a:t>
            </a:r>
          </a:p>
        </p:txBody>
      </p:sp>
      <p:sp>
        <p:nvSpPr>
          <p:cNvPr id="2" name="PlaceHolder 3"/>
          <p:cNvSpPr>
            <a:spLocks noGrp="1"/>
          </p:cNvSpPr>
          <p:nvPr>
            <p:ph type="dt"/>
          </p:nvPr>
        </p:nvSpPr>
        <p:spPr>
          <a:xfrm>
            <a:off x="609563" y="6246923"/>
            <a:ext cx="2840124" cy="472394"/>
          </a:xfrm>
          <a:prstGeom prst="rect">
            <a:avLst/>
          </a:prstGeom>
        </p:spPr>
        <p:txBody>
          <a:bodyPr lIns="0" tIns="0" rIns="0" bIns="0">
            <a:noAutofit/>
          </a:bodyPr>
          <a:lstStyle/>
          <a:p>
            <a:endParaRPr lang="en-GB" sz="1693" b="0" strike="noStrike" spc="-1">
              <a:latin typeface="Times New Roman"/>
            </a:endParaRPr>
          </a:p>
        </p:txBody>
      </p:sp>
      <p:sp>
        <p:nvSpPr>
          <p:cNvPr id="3" name="PlaceHolder 4"/>
          <p:cNvSpPr>
            <a:spLocks noGrp="1"/>
          </p:cNvSpPr>
          <p:nvPr>
            <p:ph type="ftr"/>
          </p:nvPr>
        </p:nvSpPr>
        <p:spPr>
          <a:xfrm>
            <a:off x="4169408" y="6246923"/>
            <a:ext cx="3864189" cy="472394"/>
          </a:xfrm>
          <a:prstGeom prst="rect">
            <a:avLst/>
          </a:prstGeom>
        </p:spPr>
        <p:txBody>
          <a:bodyPr lIns="0" tIns="0" rIns="0" bIns="0">
            <a:noAutofit/>
          </a:bodyPr>
          <a:lstStyle/>
          <a:p>
            <a:pPr algn="ctr"/>
            <a:endParaRPr lang="en-GB" sz="1693" b="0" strike="noStrike" spc="-1">
              <a:latin typeface="Times New Roman"/>
            </a:endParaRPr>
          </a:p>
        </p:txBody>
      </p:sp>
      <p:sp>
        <p:nvSpPr>
          <p:cNvPr id="4" name="PlaceHolder 5"/>
          <p:cNvSpPr>
            <a:spLocks noGrp="1"/>
          </p:cNvSpPr>
          <p:nvPr>
            <p:ph type="sldNum"/>
          </p:nvPr>
        </p:nvSpPr>
        <p:spPr>
          <a:xfrm>
            <a:off x="8741123" y="6246923"/>
            <a:ext cx="2840124" cy="472394"/>
          </a:xfrm>
          <a:prstGeom prst="rect">
            <a:avLst/>
          </a:prstGeom>
        </p:spPr>
        <p:txBody>
          <a:bodyPr lIns="0" tIns="0" rIns="0" bIns="0">
            <a:noAutofit/>
          </a:bodyPr>
          <a:lstStyle/>
          <a:p>
            <a:pPr algn="r"/>
            <a:fld id="{EDA03B04-CD05-4077-9473-A656BADCB395}" type="slidenum">
              <a:rPr lang="en-GB" sz="1693" b="0" strike="noStrike" spc="-1">
                <a:latin typeface="Times New Roman"/>
              </a:rPr>
              <a:t>‹#›</a:t>
            </a:fld>
            <a:endParaRPr lang="en-GB" sz="1693" b="0" strike="noStrike" spc="-1">
              <a:latin typeface="Times New Roman"/>
            </a:endParaRPr>
          </a:p>
        </p:txBody>
      </p:sp>
    </p:spTree>
    <p:extLst>
      <p:ext uri="{BB962C8B-B14F-4D97-AF65-F5344CB8AC3E}">
        <p14:creationId xmlns:p14="http://schemas.microsoft.com/office/powerpoint/2010/main" val="3453895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1105819" rtl="0" eaLnBrk="1" latinLnBrk="0" hangingPunct="1">
        <a:lnSpc>
          <a:spcPct val="90000"/>
        </a:lnSpc>
        <a:spcBef>
          <a:spcPct val="0"/>
        </a:spcBef>
        <a:buNone/>
        <a:defRPr sz="5321" kern="1200">
          <a:solidFill>
            <a:schemeClr val="tx1"/>
          </a:solidFill>
          <a:latin typeface="+mj-lt"/>
          <a:ea typeface="+mj-ea"/>
          <a:cs typeface="+mj-cs"/>
        </a:defRPr>
      </a:lvl1pPr>
    </p:titleStyle>
    <p:bodyStyle>
      <a:lvl1pPr marL="575986" indent="-431989" algn="l" defTabSz="1105819" rtl="0" eaLnBrk="1" latinLnBrk="0" hangingPunct="1">
        <a:lnSpc>
          <a:spcPct val="90000"/>
        </a:lnSpc>
        <a:spcBef>
          <a:spcPts val="1889"/>
        </a:spcBef>
        <a:buClr>
          <a:srgbClr val="000000"/>
        </a:buClr>
        <a:buSzPct val="45000"/>
        <a:buFont typeface="Wingdings" charset="2"/>
        <a:buChar char=""/>
        <a:defRPr sz="3387" kern="1200">
          <a:solidFill>
            <a:schemeClr val="tx1"/>
          </a:solidFill>
          <a:latin typeface="+mn-lt"/>
          <a:ea typeface="+mn-ea"/>
          <a:cs typeface="+mn-cs"/>
        </a:defRPr>
      </a:lvl1pPr>
      <a:lvl2pPr marL="829366" indent="-276456" algn="l" defTabSz="1105819" rtl="0" eaLnBrk="1" latinLnBrk="0" hangingPunct="1">
        <a:lnSpc>
          <a:spcPct val="90000"/>
        </a:lnSpc>
        <a:spcBef>
          <a:spcPts val="605"/>
        </a:spcBef>
        <a:buFont typeface="Arial" panose="020B0604020202020204" pitchFamily="34" charset="0"/>
        <a:buChar char="•"/>
        <a:defRPr sz="2903" kern="1200">
          <a:solidFill>
            <a:schemeClr val="tx1"/>
          </a:solidFill>
          <a:latin typeface="+mn-lt"/>
          <a:ea typeface="+mn-ea"/>
          <a:cs typeface="+mn-cs"/>
        </a:defRPr>
      </a:lvl2pPr>
      <a:lvl3pPr marL="1382275" indent="-276456" algn="l" defTabSz="1105819" rtl="0" eaLnBrk="1" latinLnBrk="0" hangingPunct="1">
        <a:lnSpc>
          <a:spcPct val="90000"/>
        </a:lnSpc>
        <a:spcBef>
          <a:spcPts val="605"/>
        </a:spcBef>
        <a:buFont typeface="Arial" panose="020B0604020202020204" pitchFamily="34" charset="0"/>
        <a:buChar char="•"/>
        <a:defRPr sz="2419" kern="1200">
          <a:solidFill>
            <a:schemeClr val="tx1"/>
          </a:solidFill>
          <a:latin typeface="+mn-lt"/>
          <a:ea typeface="+mn-ea"/>
          <a:cs typeface="+mn-cs"/>
        </a:defRPr>
      </a:lvl3pPr>
      <a:lvl4pPr marL="1935186" indent="-276456" algn="l" defTabSz="1105819" rtl="0" eaLnBrk="1" latinLnBrk="0" hangingPunct="1">
        <a:lnSpc>
          <a:spcPct val="90000"/>
        </a:lnSpc>
        <a:spcBef>
          <a:spcPts val="605"/>
        </a:spcBef>
        <a:buFont typeface="Arial" panose="020B0604020202020204" pitchFamily="34" charset="0"/>
        <a:buChar char="•"/>
        <a:defRPr sz="2177" kern="1200">
          <a:solidFill>
            <a:schemeClr val="tx1"/>
          </a:solidFill>
          <a:latin typeface="+mn-lt"/>
          <a:ea typeface="+mn-ea"/>
          <a:cs typeface="+mn-cs"/>
        </a:defRPr>
      </a:lvl4pPr>
      <a:lvl5pPr marL="2488096" indent="-276456" algn="l" defTabSz="1105819" rtl="0" eaLnBrk="1" latinLnBrk="0" hangingPunct="1">
        <a:lnSpc>
          <a:spcPct val="90000"/>
        </a:lnSpc>
        <a:spcBef>
          <a:spcPts val="605"/>
        </a:spcBef>
        <a:buFont typeface="Arial" panose="020B0604020202020204" pitchFamily="34" charset="0"/>
        <a:buChar char="•"/>
        <a:defRPr sz="2177" kern="1200">
          <a:solidFill>
            <a:schemeClr val="tx1"/>
          </a:solidFill>
          <a:latin typeface="+mn-lt"/>
          <a:ea typeface="+mn-ea"/>
          <a:cs typeface="+mn-cs"/>
        </a:defRPr>
      </a:lvl5pPr>
      <a:lvl6pPr marL="3041005" indent="-276456" algn="l" defTabSz="1105819" rtl="0" eaLnBrk="1" latinLnBrk="0" hangingPunct="1">
        <a:lnSpc>
          <a:spcPct val="90000"/>
        </a:lnSpc>
        <a:spcBef>
          <a:spcPts val="605"/>
        </a:spcBef>
        <a:buFont typeface="Arial" panose="020B0604020202020204" pitchFamily="34" charset="0"/>
        <a:buChar char="•"/>
        <a:defRPr sz="2177" kern="1200">
          <a:solidFill>
            <a:schemeClr val="tx1"/>
          </a:solidFill>
          <a:latin typeface="+mn-lt"/>
          <a:ea typeface="+mn-ea"/>
          <a:cs typeface="+mn-cs"/>
        </a:defRPr>
      </a:lvl6pPr>
      <a:lvl7pPr marL="3593915" indent="-276456" algn="l" defTabSz="1105819" rtl="0" eaLnBrk="1" latinLnBrk="0" hangingPunct="1">
        <a:lnSpc>
          <a:spcPct val="90000"/>
        </a:lnSpc>
        <a:spcBef>
          <a:spcPts val="605"/>
        </a:spcBef>
        <a:buFont typeface="Arial" panose="020B0604020202020204" pitchFamily="34" charset="0"/>
        <a:buChar char="•"/>
        <a:defRPr sz="2177" kern="1200">
          <a:solidFill>
            <a:schemeClr val="tx1"/>
          </a:solidFill>
          <a:latin typeface="+mn-lt"/>
          <a:ea typeface="+mn-ea"/>
          <a:cs typeface="+mn-cs"/>
        </a:defRPr>
      </a:lvl7pPr>
      <a:lvl8pPr marL="4146827" indent="-276456" algn="l" defTabSz="1105819" rtl="0" eaLnBrk="1" latinLnBrk="0" hangingPunct="1">
        <a:lnSpc>
          <a:spcPct val="90000"/>
        </a:lnSpc>
        <a:spcBef>
          <a:spcPts val="605"/>
        </a:spcBef>
        <a:buFont typeface="Arial" panose="020B0604020202020204" pitchFamily="34" charset="0"/>
        <a:buChar char="•"/>
        <a:defRPr sz="2177" kern="1200">
          <a:solidFill>
            <a:schemeClr val="tx1"/>
          </a:solidFill>
          <a:latin typeface="+mn-lt"/>
          <a:ea typeface="+mn-ea"/>
          <a:cs typeface="+mn-cs"/>
        </a:defRPr>
      </a:lvl8pPr>
      <a:lvl9pPr marL="4699736" indent="-276456" algn="l" defTabSz="1105819" rtl="0" eaLnBrk="1" latinLnBrk="0" hangingPunct="1">
        <a:lnSpc>
          <a:spcPct val="90000"/>
        </a:lnSpc>
        <a:spcBef>
          <a:spcPts val="605"/>
        </a:spcBef>
        <a:buFont typeface="Arial" panose="020B0604020202020204" pitchFamily="34" charset="0"/>
        <a:buChar char="•"/>
        <a:defRPr sz="2177" kern="1200">
          <a:solidFill>
            <a:schemeClr val="tx1"/>
          </a:solidFill>
          <a:latin typeface="+mn-lt"/>
          <a:ea typeface="+mn-ea"/>
          <a:cs typeface="+mn-cs"/>
        </a:defRPr>
      </a:lvl9pPr>
    </p:bodyStyle>
    <p:otherStyle>
      <a:defPPr>
        <a:defRPr lang="en-US"/>
      </a:defPPr>
      <a:lvl1pPr marL="0" algn="l" defTabSz="1105819" rtl="0" eaLnBrk="1" latinLnBrk="0" hangingPunct="1">
        <a:defRPr sz="2177" kern="1200">
          <a:solidFill>
            <a:schemeClr val="tx1"/>
          </a:solidFill>
          <a:latin typeface="+mn-lt"/>
          <a:ea typeface="+mn-ea"/>
          <a:cs typeface="+mn-cs"/>
        </a:defRPr>
      </a:lvl1pPr>
      <a:lvl2pPr marL="552912" algn="l" defTabSz="1105819" rtl="0" eaLnBrk="1" latinLnBrk="0" hangingPunct="1">
        <a:defRPr sz="2177" kern="1200">
          <a:solidFill>
            <a:schemeClr val="tx1"/>
          </a:solidFill>
          <a:latin typeface="+mn-lt"/>
          <a:ea typeface="+mn-ea"/>
          <a:cs typeface="+mn-cs"/>
        </a:defRPr>
      </a:lvl2pPr>
      <a:lvl3pPr marL="1105819" algn="l" defTabSz="1105819" rtl="0" eaLnBrk="1" latinLnBrk="0" hangingPunct="1">
        <a:defRPr sz="2177" kern="1200">
          <a:solidFill>
            <a:schemeClr val="tx1"/>
          </a:solidFill>
          <a:latin typeface="+mn-lt"/>
          <a:ea typeface="+mn-ea"/>
          <a:cs typeface="+mn-cs"/>
        </a:defRPr>
      </a:lvl3pPr>
      <a:lvl4pPr marL="1658731" algn="l" defTabSz="1105819" rtl="0" eaLnBrk="1" latinLnBrk="0" hangingPunct="1">
        <a:defRPr sz="2177" kern="1200">
          <a:solidFill>
            <a:schemeClr val="tx1"/>
          </a:solidFill>
          <a:latin typeface="+mn-lt"/>
          <a:ea typeface="+mn-ea"/>
          <a:cs typeface="+mn-cs"/>
        </a:defRPr>
      </a:lvl4pPr>
      <a:lvl5pPr marL="2211639" algn="l" defTabSz="1105819" rtl="0" eaLnBrk="1" latinLnBrk="0" hangingPunct="1">
        <a:defRPr sz="2177" kern="1200">
          <a:solidFill>
            <a:schemeClr val="tx1"/>
          </a:solidFill>
          <a:latin typeface="+mn-lt"/>
          <a:ea typeface="+mn-ea"/>
          <a:cs typeface="+mn-cs"/>
        </a:defRPr>
      </a:lvl5pPr>
      <a:lvl6pPr marL="2764550" algn="l" defTabSz="1105819" rtl="0" eaLnBrk="1" latinLnBrk="0" hangingPunct="1">
        <a:defRPr sz="2177" kern="1200">
          <a:solidFill>
            <a:schemeClr val="tx1"/>
          </a:solidFill>
          <a:latin typeface="+mn-lt"/>
          <a:ea typeface="+mn-ea"/>
          <a:cs typeface="+mn-cs"/>
        </a:defRPr>
      </a:lvl6pPr>
      <a:lvl7pPr marL="3317461" algn="l" defTabSz="1105819" rtl="0" eaLnBrk="1" latinLnBrk="0" hangingPunct="1">
        <a:defRPr sz="2177" kern="1200">
          <a:solidFill>
            <a:schemeClr val="tx1"/>
          </a:solidFill>
          <a:latin typeface="+mn-lt"/>
          <a:ea typeface="+mn-ea"/>
          <a:cs typeface="+mn-cs"/>
        </a:defRPr>
      </a:lvl7pPr>
      <a:lvl8pPr marL="3870370" algn="l" defTabSz="1105819" rtl="0" eaLnBrk="1" latinLnBrk="0" hangingPunct="1">
        <a:defRPr sz="2177" kern="1200">
          <a:solidFill>
            <a:schemeClr val="tx1"/>
          </a:solidFill>
          <a:latin typeface="+mn-lt"/>
          <a:ea typeface="+mn-ea"/>
          <a:cs typeface="+mn-cs"/>
        </a:defRPr>
      </a:lvl8pPr>
      <a:lvl9pPr marL="4423280" algn="l" defTabSz="1105819" rtl="0" eaLnBrk="1" latinLnBrk="0" hangingPunct="1">
        <a:defRPr sz="217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556261" y="288420"/>
            <a:ext cx="7079487" cy="430887"/>
          </a:xfrm>
          <a:prstGeom prst="rect">
            <a:avLst/>
          </a:prstGeom>
        </p:spPr>
        <p:txBody>
          <a:bodyPr wrap="square" lIns="0" tIns="0" rIns="0" bIns="0">
            <a:spAutoFit/>
          </a:bodyPr>
          <a:lstStyle>
            <a:lvl1pPr>
              <a:defRPr sz="2800" b="0" i="0">
                <a:solidFill>
                  <a:schemeClr val="tx1"/>
                </a:solidFill>
                <a:latin typeface="Arial"/>
                <a:cs typeface="Arial"/>
              </a:defRPr>
            </a:lvl1pPr>
          </a:lstStyle>
          <a:p>
            <a:endParaRPr/>
          </a:p>
        </p:txBody>
      </p:sp>
      <p:sp>
        <p:nvSpPr>
          <p:cNvPr id="3" name="Holder 3"/>
          <p:cNvSpPr>
            <a:spLocks noGrp="1"/>
          </p:cNvSpPr>
          <p:nvPr>
            <p:ph type="body" idx="1"/>
          </p:nvPr>
        </p:nvSpPr>
        <p:spPr>
          <a:xfrm>
            <a:off x="551867" y="1138179"/>
            <a:ext cx="11088268" cy="430887"/>
          </a:xfrm>
          <a:prstGeom prst="rect">
            <a:avLst/>
          </a:prstGeom>
        </p:spPr>
        <p:txBody>
          <a:bodyPr wrap="square" lIns="0" tIns="0" rIns="0" bIns="0">
            <a:spAutoFit/>
          </a:bodyPr>
          <a:lstStyle>
            <a:lvl1pPr>
              <a:defRPr sz="28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5"/>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5"/>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5/27/2019</a:t>
            </a:fld>
            <a:endParaRPr lang="en-US"/>
          </a:p>
        </p:txBody>
      </p:sp>
      <p:sp>
        <p:nvSpPr>
          <p:cNvPr id="6" name="Holder 6"/>
          <p:cNvSpPr>
            <a:spLocks noGrp="1"/>
          </p:cNvSpPr>
          <p:nvPr>
            <p:ph type="sldNum" sz="quarter" idx="7"/>
          </p:nvPr>
        </p:nvSpPr>
        <p:spPr>
          <a:xfrm>
            <a:off x="8778240" y="6377945"/>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40426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defRPr>
          <a:latin typeface="+mj-lt"/>
          <a:ea typeface="+mj-ea"/>
          <a:cs typeface="+mj-cs"/>
        </a:defRPr>
      </a:lvl1pPr>
    </p:titleStyle>
    <p:bodyStyle>
      <a:lvl1pPr marL="0">
        <a:defRPr>
          <a:latin typeface="+mn-lt"/>
          <a:ea typeface="+mn-ea"/>
          <a:cs typeface="+mn-cs"/>
        </a:defRPr>
      </a:lvl1pPr>
      <a:lvl2pPr marL="457178">
        <a:defRPr>
          <a:latin typeface="+mn-lt"/>
          <a:ea typeface="+mn-ea"/>
          <a:cs typeface="+mn-cs"/>
        </a:defRPr>
      </a:lvl2pPr>
      <a:lvl3pPr marL="914354">
        <a:defRPr>
          <a:latin typeface="+mn-lt"/>
          <a:ea typeface="+mn-ea"/>
          <a:cs typeface="+mn-cs"/>
        </a:defRPr>
      </a:lvl3pPr>
      <a:lvl4pPr marL="1371532">
        <a:defRPr>
          <a:latin typeface="+mn-lt"/>
          <a:ea typeface="+mn-ea"/>
          <a:cs typeface="+mn-cs"/>
        </a:defRPr>
      </a:lvl4pPr>
      <a:lvl5pPr marL="1828709">
        <a:defRPr>
          <a:latin typeface="+mn-lt"/>
          <a:ea typeface="+mn-ea"/>
          <a:cs typeface="+mn-cs"/>
        </a:defRPr>
      </a:lvl5pPr>
      <a:lvl6pPr marL="2285886">
        <a:defRPr>
          <a:latin typeface="+mn-lt"/>
          <a:ea typeface="+mn-ea"/>
          <a:cs typeface="+mn-cs"/>
        </a:defRPr>
      </a:lvl6pPr>
      <a:lvl7pPr marL="2743062">
        <a:defRPr>
          <a:latin typeface="+mn-lt"/>
          <a:ea typeface="+mn-ea"/>
          <a:cs typeface="+mn-cs"/>
        </a:defRPr>
      </a:lvl7pPr>
      <a:lvl8pPr marL="3200240">
        <a:defRPr>
          <a:latin typeface="+mn-lt"/>
          <a:ea typeface="+mn-ea"/>
          <a:cs typeface="+mn-cs"/>
        </a:defRPr>
      </a:lvl8pPr>
      <a:lvl9pPr marL="3657418">
        <a:defRPr>
          <a:latin typeface="+mn-lt"/>
          <a:ea typeface="+mn-ea"/>
          <a:cs typeface="+mn-cs"/>
        </a:defRPr>
      </a:lvl9pPr>
    </p:bodyStyle>
    <p:otherStyle>
      <a:lvl1pPr marL="0">
        <a:defRPr>
          <a:latin typeface="+mn-lt"/>
          <a:ea typeface="+mn-ea"/>
          <a:cs typeface="+mn-cs"/>
        </a:defRPr>
      </a:lvl1pPr>
      <a:lvl2pPr marL="457178">
        <a:defRPr>
          <a:latin typeface="+mn-lt"/>
          <a:ea typeface="+mn-ea"/>
          <a:cs typeface="+mn-cs"/>
        </a:defRPr>
      </a:lvl2pPr>
      <a:lvl3pPr marL="914354">
        <a:defRPr>
          <a:latin typeface="+mn-lt"/>
          <a:ea typeface="+mn-ea"/>
          <a:cs typeface="+mn-cs"/>
        </a:defRPr>
      </a:lvl3pPr>
      <a:lvl4pPr marL="1371532">
        <a:defRPr>
          <a:latin typeface="+mn-lt"/>
          <a:ea typeface="+mn-ea"/>
          <a:cs typeface="+mn-cs"/>
        </a:defRPr>
      </a:lvl4pPr>
      <a:lvl5pPr marL="1828709">
        <a:defRPr>
          <a:latin typeface="+mn-lt"/>
          <a:ea typeface="+mn-ea"/>
          <a:cs typeface="+mn-cs"/>
        </a:defRPr>
      </a:lvl5pPr>
      <a:lvl6pPr marL="2285886">
        <a:defRPr>
          <a:latin typeface="+mn-lt"/>
          <a:ea typeface="+mn-ea"/>
          <a:cs typeface="+mn-cs"/>
        </a:defRPr>
      </a:lvl6pPr>
      <a:lvl7pPr marL="2743062">
        <a:defRPr>
          <a:latin typeface="+mn-lt"/>
          <a:ea typeface="+mn-ea"/>
          <a:cs typeface="+mn-cs"/>
        </a:defRPr>
      </a:lvl7pPr>
      <a:lvl8pPr marL="3200240">
        <a:defRPr>
          <a:latin typeface="+mn-lt"/>
          <a:ea typeface="+mn-ea"/>
          <a:cs typeface="+mn-cs"/>
        </a:defRPr>
      </a:lvl8pPr>
      <a:lvl9pPr marL="3657418">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3C6DF-1456-4353-B684-197E3E685394}"/>
              </a:ext>
            </a:extLst>
          </p:cNvPr>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45BD93-F7AE-473D-BB28-A10DCD2D9C9E}"/>
              </a:ext>
            </a:extLst>
          </p:cNvPr>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847B43-72BD-4D8F-9560-C5F64347F797}"/>
              </a:ext>
            </a:extLst>
          </p:cNvPr>
          <p:cNvSpPr>
            <a:spLocks noGrp="1"/>
          </p:cNvSpPr>
          <p:nvPr>
            <p:ph type="dt" sz="half" idx="2"/>
          </p:nvPr>
        </p:nvSpPr>
        <p:spPr>
          <a:xfrm>
            <a:off x="838201"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397B5C73-BD7C-43EE-A963-32BD2F48CF10}"/>
              </a:ext>
            </a:extLst>
          </p:cNvPr>
          <p:cNvSpPr>
            <a:spLocks noGrp="1"/>
          </p:cNvSpPr>
          <p:nvPr>
            <p:ph type="ftr" sz="quarter" idx="3"/>
          </p:nvPr>
        </p:nvSpPr>
        <p:spPr>
          <a:xfrm>
            <a:off x="4038601"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36A04BC-741A-4845-8D42-434F62AD06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532F40-949D-4CFB-933E-AB50F39C1A7A}" type="slidenum">
              <a:rPr lang="en-GB" smtClean="0"/>
              <a:t>‹#›</a:t>
            </a:fld>
            <a:endParaRPr lang="en-GB"/>
          </a:p>
        </p:txBody>
      </p:sp>
    </p:spTree>
    <p:extLst>
      <p:ext uri="{BB962C8B-B14F-4D97-AF65-F5344CB8AC3E}">
        <p14:creationId xmlns:p14="http://schemas.microsoft.com/office/powerpoint/2010/main" val="3229438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ftr="0" dt="0"/>
  <p:txStyles>
    <p:titleStyle>
      <a:lvl1pPr algn="l" defTabSz="91433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4" indent="-228584" algn="l" defTabSz="91433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3" indent="-228584" algn="l" defTabSz="914338" rtl="0" eaLnBrk="1" latinLnBrk="0" hangingPunct="1">
        <a:lnSpc>
          <a:spcPct val="90000"/>
        </a:lnSpc>
        <a:spcBef>
          <a:spcPts val="499"/>
        </a:spcBef>
        <a:buFont typeface="Arial" panose="020B0604020202020204" pitchFamily="34" charset="0"/>
        <a:buChar char="•"/>
        <a:defRPr sz="2399" kern="1200">
          <a:solidFill>
            <a:schemeClr val="tx1"/>
          </a:solidFill>
          <a:latin typeface="+mn-lt"/>
          <a:ea typeface="+mn-ea"/>
          <a:cs typeface="+mn-cs"/>
        </a:defRPr>
      </a:lvl2pPr>
      <a:lvl3pPr marL="1142922" indent="-228584" algn="l" defTabSz="914338" rtl="0" eaLnBrk="1" latinLnBrk="0" hangingPunct="1">
        <a:lnSpc>
          <a:spcPct val="90000"/>
        </a:lnSpc>
        <a:spcBef>
          <a:spcPts val="499"/>
        </a:spcBef>
        <a:buFont typeface="Arial" panose="020B0604020202020204" pitchFamily="34" charset="0"/>
        <a:buChar char="•"/>
        <a:defRPr sz="2000" kern="1200">
          <a:solidFill>
            <a:schemeClr val="tx1"/>
          </a:solidFill>
          <a:latin typeface="+mn-lt"/>
          <a:ea typeface="+mn-ea"/>
          <a:cs typeface="+mn-cs"/>
        </a:defRPr>
      </a:lvl3pPr>
      <a:lvl4pPr marL="1600091" indent="-228584" algn="l" defTabSz="91433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4pPr>
      <a:lvl5pPr marL="2057260" indent="-228584" algn="l" defTabSz="91433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5pPr>
      <a:lvl6pPr marL="2514428" indent="-228584" algn="l" defTabSz="91433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97" indent="-228584" algn="l" defTabSz="91433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766" indent="-228584" algn="l" defTabSz="91433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935" indent="-228584" algn="l" defTabSz="91433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8" rtl="0" eaLnBrk="1" latinLnBrk="0" hangingPunct="1">
        <a:defRPr sz="1800" kern="1200">
          <a:solidFill>
            <a:schemeClr val="tx1"/>
          </a:solidFill>
          <a:latin typeface="+mn-lt"/>
          <a:ea typeface="+mn-ea"/>
          <a:cs typeface="+mn-cs"/>
        </a:defRPr>
      </a:lvl1pPr>
      <a:lvl2pPr marL="457169" algn="l" defTabSz="914338" rtl="0" eaLnBrk="1" latinLnBrk="0" hangingPunct="1">
        <a:defRPr sz="1800" kern="1200">
          <a:solidFill>
            <a:schemeClr val="tx1"/>
          </a:solidFill>
          <a:latin typeface="+mn-lt"/>
          <a:ea typeface="+mn-ea"/>
          <a:cs typeface="+mn-cs"/>
        </a:defRPr>
      </a:lvl2pPr>
      <a:lvl3pPr marL="914338" algn="l" defTabSz="914338" rtl="0" eaLnBrk="1" latinLnBrk="0" hangingPunct="1">
        <a:defRPr sz="1800" kern="1200">
          <a:solidFill>
            <a:schemeClr val="tx1"/>
          </a:solidFill>
          <a:latin typeface="+mn-lt"/>
          <a:ea typeface="+mn-ea"/>
          <a:cs typeface="+mn-cs"/>
        </a:defRPr>
      </a:lvl3pPr>
      <a:lvl4pPr marL="1371507" algn="l" defTabSz="914338" rtl="0" eaLnBrk="1" latinLnBrk="0" hangingPunct="1">
        <a:defRPr sz="1800" kern="1200">
          <a:solidFill>
            <a:schemeClr val="tx1"/>
          </a:solidFill>
          <a:latin typeface="+mn-lt"/>
          <a:ea typeface="+mn-ea"/>
          <a:cs typeface="+mn-cs"/>
        </a:defRPr>
      </a:lvl4pPr>
      <a:lvl5pPr marL="1828676" algn="l" defTabSz="914338" rtl="0" eaLnBrk="1" latinLnBrk="0" hangingPunct="1">
        <a:defRPr sz="1800" kern="1200">
          <a:solidFill>
            <a:schemeClr val="tx1"/>
          </a:solidFill>
          <a:latin typeface="+mn-lt"/>
          <a:ea typeface="+mn-ea"/>
          <a:cs typeface="+mn-cs"/>
        </a:defRPr>
      </a:lvl5pPr>
      <a:lvl6pPr marL="2285845" algn="l" defTabSz="914338" rtl="0" eaLnBrk="1" latinLnBrk="0" hangingPunct="1">
        <a:defRPr sz="1800" kern="1200">
          <a:solidFill>
            <a:schemeClr val="tx1"/>
          </a:solidFill>
          <a:latin typeface="+mn-lt"/>
          <a:ea typeface="+mn-ea"/>
          <a:cs typeface="+mn-cs"/>
        </a:defRPr>
      </a:lvl6pPr>
      <a:lvl7pPr marL="2743014" algn="l" defTabSz="914338" rtl="0" eaLnBrk="1" latinLnBrk="0" hangingPunct="1">
        <a:defRPr sz="1800" kern="1200">
          <a:solidFill>
            <a:schemeClr val="tx1"/>
          </a:solidFill>
          <a:latin typeface="+mn-lt"/>
          <a:ea typeface="+mn-ea"/>
          <a:cs typeface="+mn-cs"/>
        </a:defRPr>
      </a:lvl7pPr>
      <a:lvl8pPr marL="3200182" algn="l" defTabSz="914338" rtl="0" eaLnBrk="1" latinLnBrk="0" hangingPunct="1">
        <a:defRPr sz="1800" kern="1200">
          <a:solidFill>
            <a:schemeClr val="tx1"/>
          </a:solidFill>
          <a:latin typeface="+mn-lt"/>
          <a:ea typeface="+mn-ea"/>
          <a:cs typeface="+mn-cs"/>
        </a:defRPr>
      </a:lvl8pPr>
      <a:lvl9pPr marL="3657351" algn="l" defTabSz="91433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customXml" Target="../ink/ink11.xml"/><Relationship Id="rId18" Type="http://schemas.openxmlformats.org/officeDocument/2006/relationships/image" Target="../media/image31.png"/><Relationship Id="rId3" Type="http://schemas.openxmlformats.org/officeDocument/2006/relationships/image" Target="../media/image22.png"/><Relationship Id="rId21" Type="http://schemas.openxmlformats.org/officeDocument/2006/relationships/image" Target="../media/image39.png"/><Relationship Id="rId7" Type="http://schemas.openxmlformats.org/officeDocument/2006/relationships/image" Target="../media/image33.png"/><Relationship Id="rId12" Type="http://schemas.openxmlformats.org/officeDocument/2006/relationships/image" Target="../media/image29.png"/><Relationship Id="rId17" Type="http://schemas.openxmlformats.org/officeDocument/2006/relationships/image" Target="../media/image30.png"/><Relationship Id="rId2" Type="http://schemas.openxmlformats.org/officeDocument/2006/relationships/notesSlide" Target="../notesSlides/notesSlide6.xml"/><Relationship Id="rId16" Type="http://schemas.openxmlformats.org/officeDocument/2006/relationships/image" Target="../media/image49.png"/><Relationship Id="rId20"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customXml" Target="../ink/ink10.xml"/><Relationship Id="rId11" Type="http://schemas.openxmlformats.org/officeDocument/2006/relationships/image" Target="../media/image28.png"/><Relationship Id="rId5" Type="http://schemas.openxmlformats.org/officeDocument/2006/relationships/image" Target="../media/image32.png"/><Relationship Id="rId15" Type="http://schemas.openxmlformats.org/officeDocument/2006/relationships/customXml" Target="../ink/ink12.xml"/><Relationship Id="rId23" Type="http://schemas.openxmlformats.org/officeDocument/2006/relationships/image" Target="../media/image24.png"/><Relationship Id="rId10" Type="http://schemas.openxmlformats.org/officeDocument/2006/relationships/image" Target="../media/image27.png"/><Relationship Id="rId19" Type="http://schemas.openxmlformats.org/officeDocument/2006/relationships/image" Target="../media/image38.png"/><Relationship Id="rId4" Type="http://schemas.openxmlformats.org/officeDocument/2006/relationships/customXml" Target="../ink/ink9.xml"/><Relationship Id="rId9" Type="http://schemas.openxmlformats.org/officeDocument/2006/relationships/image" Target="../media/image26.png"/><Relationship Id="rId14" Type="http://schemas.openxmlformats.org/officeDocument/2006/relationships/image" Target="../media/image48.png"/><Relationship Id="rId22" Type="http://schemas.openxmlformats.org/officeDocument/2006/relationships/image" Target="../media/image40.png"/></Relationships>
</file>

<file path=ppt/slides/_rels/slide11.xml.rels><?xml version="1.0" encoding="UTF-8" standalone="yes"?>
<Relationships xmlns="http://schemas.openxmlformats.org/package/2006/relationships"><Relationship Id="rId72" Type="http://schemas.openxmlformats.org/officeDocument/2006/relationships/customXml" Target="../ink/ink16.xml"/><Relationship Id="rId80" Type="http://schemas.openxmlformats.org/officeDocument/2006/relationships/customXml" Target="../ink/ink20.xml"/><Relationship Id="rId85" Type="http://schemas.openxmlformats.org/officeDocument/2006/relationships/image" Target="../media/image41.png"/><Relationship Id="rId3" Type="http://schemas.openxmlformats.org/officeDocument/2006/relationships/image" Target="../media/image37.png"/><Relationship Id="rId76" Type="http://schemas.openxmlformats.org/officeDocument/2006/relationships/customXml" Target="../ink/ink18.xml"/><Relationship Id="rId84" Type="http://schemas.openxmlformats.org/officeDocument/2006/relationships/image" Target="../media/image47.png"/><Relationship Id="rId71" Type="http://schemas.openxmlformats.org/officeDocument/2006/relationships/image" Target="../media/image93.png"/><Relationship Id="rId2" Type="http://schemas.openxmlformats.org/officeDocument/2006/relationships/notesSlide" Target="../notesSlides/notesSlide7.xml"/><Relationship Id="rId70" Type="http://schemas.openxmlformats.org/officeDocument/2006/relationships/customXml" Target="../ink/ink15.xml"/><Relationship Id="rId75" Type="http://schemas.openxmlformats.org/officeDocument/2006/relationships/image" Target="../media/image95.png"/><Relationship Id="rId83" Type="http://schemas.openxmlformats.org/officeDocument/2006/relationships/image" Target="../media/image99.png"/><Relationship Id="rId1" Type="http://schemas.openxmlformats.org/officeDocument/2006/relationships/slideLayout" Target="../slideLayouts/slideLayout4.xml"/><Relationship Id="rId6" Type="http://schemas.openxmlformats.org/officeDocument/2006/relationships/customXml" Target="../ink/ink14.xml"/><Relationship Id="rId74" Type="http://schemas.openxmlformats.org/officeDocument/2006/relationships/customXml" Target="../ink/ink17.xml"/><Relationship Id="rId79" Type="http://schemas.openxmlformats.org/officeDocument/2006/relationships/image" Target="../media/image97.png"/><Relationship Id="rId5" Type="http://schemas.openxmlformats.org/officeDocument/2006/relationships/image" Target="../media/image46.png"/><Relationship Id="rId82" Type="http://schemas.openxmlformats.org/officeDocument/2006/relationships/customXml" Target="../ink/ink21.xml"/><Relationship Id="rId73" Type="http://schemas.openxmlformats.org/officeDocument/2006/relationships/image" Target="../media/image94.png"/><Relationship Id="rId78" Type="http://schemas.openxmlformats.org/officeDocument/2006/relationships/customXml" Target="../ink/ink19.xml"/><Relationship Id="rId81" Type="http://schemas.openxmlformats.org/officeDocument/2006/relationships/image" Target="../media/image98.png"/><Relationship Id="rId4" Type="http://schemas.openxmlformats.org/officeDocument/2006/relationships/customXml" Target="../ink/ink13.xml"/><Relationship Id="rId69" Type="http://schemas.openxmlformats.org/officeDocument/2006/relationships/image" Target="../media/image92.png"/><Relationship Id="rId77" Type="http://schemas.openxmlformats.org/officeDocument/2006/relationships/image" Target="../media/image96.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3" Type="http://schemas.openxmlformats.org/officeDocument/2006/relationships/image" Target="../media/image52.png"/><Relationship Id="rId18" Type="http://schemas.openxmlformats.org/officeDocument/2006/relationships/image" Target="../media/image56.png"/><Relationship Id="rId26" Type="http://schemas.openxmlformats.org/officeDocument/2006/relationships/image" Target="../media/image60.png"/><Relationship Id="rId39" Type="http://schemas.openxmlformats.org/officeDocument/2006/relationships/customXml" Target="../ink/ink36.xml"/><Relationship Id="rId21" Type="http://schemas.openxmlformats.org/officeDocument/2006/relationships/customXml" Target="../ink/ink27.xml"/><Relationship Id="rId34" Type="http://schemas.openxmlformats.org/officeDocument/2006/relationships/image" Target="../media/image64.png"/><Relationship Id="rId42" Type="http://schemas.openxmlformats.org/officeDocument/2006/relationships/customXml" Target="../ink/ink39.xml"/><Relationship Id="rId47" Type="http://schemas.openxmlformats.org/officeDocument/2006/relationships/customXml" Target="../ink/ink42.xml"/><Relationship Id="rId50" Type="http://schemas.openxmlformats.org/officeDocument/2006/relationships/customXml" Target="../ink/ink45.xml"/><Relationship Id="rId55" Type="http://schemas.openxmlformats.org/officeDocument/2006/relationships/customXml" Target="../ink/ink49.xml"/><Relationship Id="rId63" Type="http://schemas.openxmlformats.org/officeDocument/2006/relationships/customXml" Target="../ink/ink55.xml"/><Relationship Id="rId68" Type="http://schemas.openxmlformats.org/officeDocument/2006/relationships/image" Target="../media/image72.png"/><Relationship Id="rId76" Type="http://schemas.openxmlformats.org/officeDocument/2006/relationships/image" Target="../media/image34.png"/><Relationship Id="rId7" Type="http://schemas.openxmlformats.org/officeDocument/2006/relationships/image" Target="../media/image32.png"/><Relationship Id="rId71" Type="http://schemas.openxmlformats.org/officeDocument/2006/relationships/customXml" Target="../ink/ink61.xml"/><Relationship Id="rId2" Type="http://schemas.openxmlformats.org/officeDocument/2006/relationships/notesSlide" Target="../notesSlides/notesSlide9.xml"/><Relationship Id="rId16" Type="http://schemas.openxmlformats.org/officeDocument/2006/relationships/image" Target="../media/image55.png"/><Relationship Id="rId29" Type="http://schemas.openxmlformats.org/officeDocument/2006/relationships/customXml" Target="../ink/ink31.xml"/><Relationship Id="rId11" Type="http://schemas.openxmlformats.org/officeDocument/2006/relationships/image" Target="../media/image26.png"/><Relationship Id="rId24" Type="http://schemas.openxmlformats.org/officeDocument/2006/relationships/image" Target="../media/image59.png"/><Relationship Id="rId32" Type="http://schemas.openxmlformats.org/officeDocument/2006/relationships/image" Target="../media/image63.png"/><Relationship Id="rId37" Type="http://schemas.openxmlformats.org/officeDocument/2006/relationships/customXml" Target="../ink/ink35.xml"/><Relationship Id="rId40" Type="http://schemas.openxmlformats.org/officeDocument/2006/relationships/customXml" Target="../ink/ink37.xml"/><Relationship Id="rId45" Type="http://schemas.openxmlformats.org/officeDocument/2006/relationships/customXml" Target="../ink/ink41.xml"/><Relationship Id="rId53" Type="http://schemas.openxmlformats.org/officeDocument/2006/relationships/customXml" Target="../ink/ink47.xml"/><Relationship Id="rId58" Type="http://schemas.openxmlformats.org/officeDocument/2006/relationships/customXml" Target="../ink/ink51.xml"/><Relationship Id="rId66" Type="http://schemas.openxmlformats.org/officeDocument/2006/relationships/customXml" Target="../ink/ink58.xml"/><Relationship Id="rId74" Type="http://schemas.openxmlformats.org/officeDocument/2006/relationships/image" Target="../media/image31.png"/><Relationship Id="rId5" Type="http://schemas.openxmlformats.org/officeDocument/2006/relationships/customXml" Target="../ink/ink22.xml"/><Relationship Id="rId15" Type="http://schemas.openxmlformats.org/officeDocument/2006/relationships/customXml" Target="../ink/ink24.xml"/><Relationship Id="rId23" Type="http://schemas.openxmlformats.org/officeDocument/2006/relationships/customXml" Target="../ink/ink28.xml"/><Relationship Id="rId28" Type="http://schemas.openxmlformats.org/officeDocument/2006/relationships/image" Target="../media/image61.png"/><Relationship Id="rId36" Type="http://schemas.openxmlformats.org/officeDocument/2006/relationships/image" Target="../media/image65.png"/><Relationship Id="rId49" Type="http://schemas.openxmlformats.org/officeDocument/2006/relationships/customXml" Target="../ink/ink44.xml"/><Relationship Id="rId57" Type="http://schemas.openxmlformats.org/officeDocument/2006/relationships/image" Target="../media/image70.png"/><Relationship Id="rId61" Type="http://schemas.openxmlformats.org/officeDocument/2006/relationships/image" Target="../media/image71.png"/><Relationship Id="rId10" Type="http://schemas.openxmlformats.org/officeDocument/2006/relationships/image" Target="../media/image51.png"/><Relationship Id="rId19" Type="http://schemas.openxmlformats.org/officeDocument/2006/relationships/customXml" Target="../ink/ink26.xml"/><Relationship Id="rId31" Type="http://schemas.openxmlformats.org/officeDocument/2006/relationships/customXml" Target="../ink/ink32.xml"/><Relationship Id="rId44" Type="http://schemas.openxmlformats.org/officeDocument/2006/relationships/customXml" Target="../ink/ink40.xml"/><Relationship Id="rId52" Type="http://schemas.openxmlformats.org/officeDocument/2006/relationships/image" Target="../media/image69.png"/><Relationship Id="rId60" Type="http://schemas.openxmlformats.org/officeDocument/2006/relationships/customXml" Target="../ink/ink53.xml"/><Relationship Id="rId65" Type="http://schemas.openxmlformats.org/officeDocument/2006/relationships/customXml" Target="../ink/ink57.xml"/><Relationship Id="rId73" Type="http://schemas.openxmlformats.org/officeDocument/2006/relationships/image" Target="../media/image30.png"/><Relationship Id="rId78" Type="http://schemas.openxmlformats.org/officeDocument/2006/relationships/image" Target="../media/image54.png"/><Relationship Id="rId4" Type="http://schemas.openxmlformats.org/officeDocument/2006/relationships/image" Target="../media/image22.png"/><Relationship Id="rId9" Type="http://schemas.openxmlformats.org/officeDocument/2006/relationships/image" Target="../media/image33.png"/><Relationship Id="rId14" Type="http://schemas.openxmlformats.org/officeDocument/2006/relationships/image" Target="../media/image29.png"/><Relationship Id="rId22" Type="http://schemas.openxmlformats.org/officeDocument/2006/relationships/image" Target="../media/image58.png"/><Relationship Id="rId27" Type="http://schemas.openxmlformats.org/officeDocument/2006/relationships/customXml" Target="../ink/ink30.xml"/><Relationship Id="rId30" Type="http://schemas.openxmlformats.org/officeDocument/2006/relationships/image" Target="../media/image62.png"/><Relationship Id="rId35" Type="http://schemas.openxmlformats.org/officeDocument/2006/relationships/customXml" Target="../ink/ink34.xml"/><Relationship Id="rId43" Type="http://schemas.openxmlformats.org/officeDocument/2006/relationships/image" Target="../media/image67.png"/><Relationship Id="rId48" Type="http://schemas.openxmlformats.org/officeDocument/2006/relationships/customXml" Target="../ink/ink43.xml"/><Relationship Id="rId56" Type="http://schemas.openxmlformats.org/officeDocument/2006/relationships/customXml" Target="../ink/ink50.xml"/><Relationship Id="rId64" Type="http://schemas.openxmlformats.org/officeDocument/2006/relationships/customXml" Target="../ink/ink56.xml"/><Relationship Id="rId69" Type="http://schemas.openxmlformats.org/officeDocument/2006/relationships/customXml" Target="../ink/ink60.xml"/><Relationship Id="rId77" Type="http://schemas.openxmlformats.org/officeDocument/2006/relationships/image" Target="../media/image53.png"/><Relationship Id="rId8" Type="http://schemas.openxmlformats.org/officeDocument/2006/relationships/customXml" Target="../ink/ink23.xml"/><Relationship Id="rId51" Type="http://schemas.openxmlformats.org/officeDocument/2006/relationships/customXml" Target="../ink/ink46.xml"/><Relationship Id="rId72" Type="http://schemas.openxmlformats.org/officeDocument/2006/relationships/image" Target="../media/image74.png"/><Relationship Id="rId3" Type="http://schemas.openxmlformats.org/officeDocument/2006/relationships/image" Target="../media/image40.png"/><Relationship Id="rId12" Type="http://schemas.openxmlformats.org/officeDocument/2006/relationships/image" Target="../media/image27.png"/><Relationship Id="rId17" Type="http://schemas.openxmlformats.org/officeDocument/2006/relationships/customXml" Target="../ink/ink25.xml"/><Relationship Id="rId25" Type="http://schemas.openxmlformats.org/officeDocument/2006/relationships/customXml" Target="../ink/ink29.xml"/><Relationship Id="rId33" Type="http://schemas.openxmlformats.org/officeDocument/2006/relationships/customXml" Target="../ink/ink33.xml"/><Relationship Id="rId38" Type="http://schemas.openxmlformats.org/officeDocument/2006/relationships/image" Target="../media/image66.png"/><Relationship Id="rId46" Type="http://schemas.openxmlformats.org/officeDocument/2006/relationships/image" Target="../media/image68.png"/><Relationship Id="rId59" Type="http://schemas.openxmlformats.org/officeDocument/2006/relationships/customXml" Target="../ink/ink52.xml"/><Relationship Id="rId67" Type="http://schemas.openxmlformats.org/officeDocument/2006/relationships/customXml" Target="../ink/ink59.xml"/><Relationship Id="rId20" Type="http://schemas.openxmlformats.org/officeDocument/2006/relationships/image" Target="../media/image57.png"/><Relationship Id="rId41" Type="http://schemas.openxmlformats.org/officeDocument/2006/relationships/customXml" Target="../ink/ink38.xml"/><Relationship Id="rId54" Type="http://schemas.openxmlformats.org/officeDocument/2006/relationships/customXml" Target="../ink/ink48.xml"/><Relationship Id="rId62" Type="http://schemas.openxmlformats.org/officeDocument/2006/relationships/customXml" Target="../ink/ink54.xml"/><Relationship Id="rId70" Type="http://schemas.openxmlformats.org/officeDocument/2006/relationships/image" Target="../media/image73.png"/><Relationship Id="rId75" Type="http://schemas.openxmlformats.org/officeDocument/2006/relationships/image" Target="../media/image3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0.png"/><Relationship Id="rId18" Type="http://schemas.openxmlformats.org/officeDocument/2006/relationships/image" Target="../media/image85.png"/><Relationship Id="rId3" Type="http://schemas.openxmlformats.org/officeDocument/2006/relationships/image" Target="../media/image22.png"/><Relationship Id="rId7" Type="http://schemas.openxmlformats.org/officeDocument/2006/relationships/image" Target="../media/image78.png"/><Relationship Id="rId12" Type="http://schemas.openxmlformats.org/officeDocument/2006/relationships/image" Target="../media/image74.png"/><Relationship Id="rId17" Type="http://schemas.openxmlformats.org/officeDocument/2006/relationships/image" Target="../media/image84.png"/><Relationship Id="rId2" Type="http://schemas.openxmlformats.org/officeDocument/2006/relationships/notesSlide" Target="../notesSlides/notesSlide10.xml"/><Relationship Id="rId16" Type="http://schemas.openxmlformats.org/officeDocument/2006/relationships/image" Target="../media/image83.png"/><Relationship Id="rId1" Type="http://schemas.openxmlformats.org/officeDocument/2006/relationships/slideLayout" Target="../slideLayouts/slideLayout4.xml"/><Relationship Id="rId6" Type="http://schemas.openxmlformats.org/officeDocument/2006/relationships/image" Target="../media/image77.png"/><Relationship Id="rId11" Type="http://schemas.openxmlformats.org/officeDocument/2006/relationships/customXml" Target="../ink/ink63.xml"/><Relationship Id="rId5" Type="http://schemas.openxmlformats.org/officeDocument/2006/relationships/image" Target="../media/image76.png"/><Relationship Id="rId15" Type="http://schemas.openxmlformats.org/officeDocument/2006/relationships/image" Target="../media/image82.png"/><Relationship Id="rId10" Type="http://schemas.openxmlformats.org/officeDocument/2006/relationships/image" Target="../media/image73.png"/><Relationship Id="rId19" Type="http://schemas.openxmlformats.org/officeDocument/2006/relationships/image" Target="../media/image86.png"/><Relationship Id="rId4" Type="http://schemas.openxmlformats.org/officeDocument/2006/relationships/image" Target="../media/image75.png"/><Relationship Id="rId9" Type="http://schemas.openxmlformats.org/officeDocument/2006/relationships/customXml" Target="../ink/ink62.xml"/><Relationship Id="rId14" Type="http://schemas.openxmlformats.org/officeDocument/2006/relationships/image" Target="../media/image81.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customXml" Target="../ink/ink66.xml"/><Relationship Id="rId18" Type="http://schemas.openxmlformats.org/officeDocument/2006/relationships/image" Target="../media/image31.png"/><Relationship Id="rId3" Type="http://schemas.openxmlformats.org/officeDocument/2006/relationships/image" Target="../media/image22.png"/><Relationship Id="rId7" Type="http://schemas.openxmlformats.org/officeDocument/2006/relationships/image" Target="../media/image33.png"/><Relationship Id="rId12" Type="http://schemas.openxmlformats.org/officeDocument/2006/relationships/image" Target="../media/image29.png"/><Relationship Id="rId17" Type="http://schemas.openxmlformats.org/officeDocument/2006/relationships/image" Target="../media/image30.png"/><Relationship Id="rId2" Type="http://schemas.openxmlformats.org/officeDocument/2006/relationships/notesSlide" Target="../notesSlides/notesSlide11.xml"/><Relationship Id="rId16" Type="http://schemas.openxmlformats.org/officeDocument/2006/relationships/image" Target="../media/image49.png"/><Relationship Id="rId20"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customXml" Target="../ink/ink65.xml"/><Relationship Id="rId11" Type="http://schemas.openxmlformats.org/officeDocument/2006/relationships/image" Target="../media/image28.png"/><Relationship Id="rId5" Type="http://schemas.openxmlformats.org/officeDocument/2006/relationships/image" Target="../media/image32.png"/><Relationship Id="rId15" Type="http://schemas.openxmlformats.org/officeDocument/2006/relationships/customXml" Target="../ink/ink67.xml"/><Relationship Id="rId10" Type="http://schemas.openxmlformats.org/officeDocument/2006/relationships/image" Target="../media/image27.png"/><Relationship Id="rId19" Type="http://schemas.openxmlformats.org/officeDocument/2006/relationships/image" Target="../media/image38.png"/><Relationship Id="rId4" Type="http://schemas.openxmlformats.org/officeDocument/2006/relationships/customXml" Target="../ink/ink64.xml"/><Relationship Id="rId9" Type="http://schemas.openxmlformats.org/officeDocument/2006/relationships/image" Target="../media/image26.png"/><Relationship Id="rId1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7.emf"/><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21.png"/><Relationship Id="rId3" Type="http://schemas.openxmlformats.org/officeDocument/2006/relationships/image" Target="../media/image10.png"/><Relationship Id="rId7" Type="http://schemas.openxmlformats.org/officeDocument/2006/relationships/image" Target="../media/image15.png"/><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26.png"/><Relationship Id="rId18" Type="http://schemas.openxmlformats.org/officeDocument/2006/relationships/image" Target="../media/image42.png"/><Relationship Id="rId26" Type="http://schemas.openxmlformats.org/officeDocument/2006/relationships/image" Target="../media/image34.png"/><Relationship Id="rId3" Type="http://schemas.openxmlformats.org/officeDocument/2006/relationships/image" Target="../media/image22.png"/><Relationship Id="rId21" Type="http://schemas.openxmlformats.org/officeDocument/2006/relationships/customXml" Target="../ink/ink7.xml"/><Relationship Id="rId7" Type="http://schemas.openxmlformats.org/officeDocument/2006/relationships/image" Target="../media/image33.png"/><Relationship Id="rId12" Type="http://schemas.openxmlformats.org/officeDocument/2006/relationships/image" Target="../media/image25.png"/><Relationship Id="rId17" Type="http://schemas.openxmlformats.org/officeDocument/2006/relationships/customXml" Target="../ink/ink5.xml"/><Relationship Id="rId25" Type="http://schemas.openxmlformats.org/officeDocument/2006/relationships/image" Target="../media/image31.png"/><Relationship Id="rId2" Type="http://schemas.openxmlformats.org/officeDocument/2006/relationships/notesSlide" Target="../notesSlides/notesSlide5.xml"/><Relationship Id="rId16" Type="http://schemas.openxmlformats.org/officeDocument/2006/relationships/image" Target="../media/image29.png"/><Relationship Id="rId20"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customXml" Target="../ink/ink2.xml"/><Relationship Id="rId11" Type="http://schemas.openxmlformats.org/officeDocument/2006/relationships/image" Target="../media/image36.png"/><Relationship Id="rId24" Type="http://schemas.openxmlformats.org/officeDocument/2006/relationships/image" Target="../media/image30.png"/><Relationship Id="rId5" Type="http://schemas.openxmlformats.org/officeDocument/2006/relationships/image" Target="../media/image32.png"/><Relationship Id="rId15" Type="http://schemas.openxmlformats.org/officeDocument/2006/relationships/image" Target="../media/image28.png"/><Relationship Id="rId23" Type="http://schemas.openxmlformats.org/officeDocument/2006/relationships/image" Target="../media/image44.png"/><Relationship Id="rId10" Type="http://schemas.openxmlformats.org/officeDocument/2006/relationships/customXml" Target="../ink/ink4.xml"/><Relationship Id="rId19" Type="http://schemas.openxmlformats.org/officeDocument/2006/relationships/customXml" Target="../ink/ink6.xml"/><Relationship Id="rId4" Type="http://schemas.openxmlformats.org/officeDocument/2006/relationships/customXml" Target="../ink/ink1.xml"/><Relationship Id="rId9" Type="http://schemas.openxmlformats.org/officeDocument/2006/relationships/image" Target="../media/image35.png"/><Relationship Id="rId14" Type="http://schemas.openxmlformats.org/officeDocument/2006/relationships/image" Target="../media/image27.png"/><Relationship Id="rId22" Type="http://schemas.openxmlformats.org/officeDocument/2006/relationships/customXml" Target="../ink/ink8.xml"/><Relationship Id="rId27"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king's college london logo">
            <a:extLst>
              <a:ext uri="{FF2B5EF4-FFF2-40B4-BE49-F238E27FC236}">
                <a16:creationId xmlns:a16="http://schemas.microsoft.com/office/drawing/2014/main" id="{D4D25E0D-84C7-4A3B-B7C5-7613837E82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3685" y="810269"/>
            <a:ext cx="3457072" cy="2618732"/>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Shape 70">
            <a:extLst>
              <a:ext uri="{FF2B5EF4-FFF2-40B4-BE49-F238E27FC236}">
                <a16:creationId xmlns:a16="http://schemas.microsoft.com/office/drawing/2014/main" id="{64965EAE-E41A-435F-B993-07E824B6C97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215" y="120"/>
            <a:ext cx="7539631" cy="6857761"/>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38"/>
            <a:endParaRPr lang="en-US">
              <a:solidFill>
                <a:prstClr val="white"/>
              </a:solidFill>
              <a:latin typeface="Calibri" panose="020F0502020204030204"/>
            </a:endParaRPr>
          </a:p>
        </p:txBody>
      </p:sp>
      <p:sp>
        <p:nvSpPr>
          <p:cNvPr id="73" name="Freeform: Shape 72">
            <a:extLst>
              <a:ext uri="{FF2B5EF4-FFF2-40B4-BE49-F238E27FC236}">
                <a16:creationId xmlns:a16="http://schemas.microsoft.com/office/drawing/2014/main" id="{152F8994-E6D4-4311-9548-C3607BC4364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215" y="120"/>
            <a:ext cx="7092737" cy="6857761"/>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338"/>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08E8ED85-D299-48CC-8249-F080DC6EAF89}"/>
              </a:ext>
            </a:extLst>
          </p:cNvPr>
          <p:cNvSpPr>
            <a:spLocks noGrp="1"/>
          </p:cNvSpPr>
          <p:nvPr>
            <p:ph type="ctrTitle"/>
          </p:nvPr>
        </p:nvSpPr>
        <p:spPr>
          <a:xfrm>
            <a:off x="424054" y="279507"/>
            <a:ext cx="6119599" cy="1325517"/>
          </a:xfrm>
        </p:spPr>
        <p:txBody>
          <a:bodyPr vert="horz" lIns="91437" tIns="45718" rIns="91437" bIns="45718" rtlCol="0" anchor="ctr">
            <a:noAutofit/>
          </a:bodyPr>
          <a:lstStyle/>
          <a:p>
            <a:pPr algn="l"/>
            <a:r>
              <a:rPr lang="en-US" sz="3599" b="1" dirty="0">
                <a:solidFill>
                  <a:schemeClr val="bg1"/>
                </a:solidFill>
              </a:rPr>
              <a:t>Gravitational Waves from colliding bubbles in cold hidden sectors</a:t>
            </a:r>
          </a:p>
        </p:txBody>
      </p:sp>
      <p:sp>
        <p:nvSpPr>
          <p:cNvPr id="4" name="TextBox 3">
            <a:extLst>
              <a:ext uri="{FF2B5EF4-FFF2-40B4-BE49-F238E27FC236}">
                <a16:creationId xmlns:a16="http://schemas.microsoft.com/office/drawing/2014/main" id="{9F8C11F9-CA44-4722-98AF-BA155C73198D}"/>
              </a:ext>
            </a:extLst>
          </p:cNvPr>
          <p:cNvSpPr txBox="1"/>
          <p:nvPr/>
        </p:nvSpPr>
        <p:spPr>
          <a:xfrm>
            <a:off x="838384" y="2440026"/>
            <a:ext cx="4128025" cy="3399399"/>
          </a:xfrm>
          <a:prstGeom prst="rect">
            <a:avLst/>
          </a:prstGeom>
        </p:spPr>
        <p:txBody>
          <a:bodyPr vert="horz" lIns="91437" tIns="45718" rIns="91437" bIns="45718" rtlCol="0">
            <a:normAutofit/>
          </a:bodyPr>
          <a:lstStyle/>
          <a:p>
            <a:pPr defTabSz="914338">
              <a:lnSpc>
                <a:spcPct val="90000"/>
              </a:lnSpc>
              <a:spcAft>
                <a:spcPts val="600"/>
              </a:spcAft>
            </a:pPr>
            <a:r>
              <a:rPr lang="en-US" sz="2399" dirty="0">
                <a:solidFill>
                  <a:prstClr val="white"/>
                </a:solidFill>
                <a:latin typeface="Calibri" panose="020F0502020204030204"/>
              </a:rPr>
              <a:t>Malcolm Fairbairn in collaboration with:</a:t>
            </a:r>
          </a:p>
          <a:p>
            <a:pPr defTabSz="914338">
              <a:lnSpc>
                <a:spcPct val="90000"/>
              </a:lnSpc>
              <a:spcAft>
                <a:spcPts val="600"/>
              </a:spcAft>
            </a:pPr>
            <a:endParaRPr lang="en-US" sz="2399" dirty="0">
              <a:solidFill>
                <a:prstClr val="white"/>
              </a:solidFill>
              <a:latin typeface="Calibri" panose="020F0502020204030204"/>
            </a:endParaRPr>
          </a:p>
          <a:p>
            <a:pPr defTabSz="914338">
              <a:lnSpc>
                <a:spcPct val="90000"/>
              </a:lnSpc>
              <a:spcAft>
                <a:spcPts val="600"/>
              </a:spcAft>
            </a:pPr>
            <a:r>
              <a:rPr lang="en-US" sz="2399" dirty="0">
                <a:solidFill>
                  <a:prstClr val="white"/>
                </a:solidFill>
                <a:latin typeface="Calibri" panose="020F0502020204030204"/>
              </a:rPr>
              <a:t>Edward Hardy (Liverpool), </a:t>
            </a:r>
            <a:r>
              <a:rPr lang="en-US" sz="2399" b="1" dirty="0">
                <a:solidFill>
                  <a:srgbClr val="92D050"/>
                </a:solidFill>
                <a:latin typeface="Calibri" panose="020F0502020204030204"/>
              </a:rPr>
              <a:t>Ali Wickens</a:t>
            </a:r>
            <a:r>
              <a:rPr lang="en-US" sz="2399" dirty="0">
                <a:solidFill>
                  <a:prstClr val="white"/>
                </a:solidFill>
                <a:latin typeface="Calibri" panose="020F0502020204030204"/>
              </a:rPr>
              <a:t> (KCL)</a:t>
            </a:r>
          </a:p>
          <a:p>
            <a:pPr defTabSz="914338">
              <a:lnSpc>
                <a:spcPct val="90000"/>
              </a:lnSpc>
              <a:spcAft>
                <a:spcPts val="600"/>
              </a:spcAft>
            </a:pPr>
            <a:endParaRPr lang="en-US" sz="2399" dirty="0">
              <a:solidFill>
                <a:prstClr val="white"/>
              </a:solidFill>
              <a:latin typeface="Calibri" panose="020F0502020204030204"/>
            </a:endParaRPr>
          </a:p>
          <a:p>
            <a:pPr defTabSz="914338">
              <a:lnSpc>
                <a:spcPct val="90000"/>
              </a:lnSpc>
              <a:spcAft>
                <a:spcPts val="600"/>
              </a:spcAft>
            </a:pPr>
            <a:endParaRPr lang="en-US" sz="2399" dirty="0">
              <a:solidFill>
                <a:prstClr val="white"/>
              </a:solidFill>
              <a:latin typeface="Calibri" panose="020F0502020204030204"/>
            </a:endParaRPr>
          </a:p>
          <a:p>
            <a:pPr defTabSz="914338">
              <a:lnSpc>
                <a:spcPct val="90000"/>
              </a:lnSpc>
              <a:spcAft>
                <a:spcPts val="600"/>
              </a:spcAft>
            </a:pPr>
            <a:r>
              <a:rPr lang="en-US" sz="2399" dirty="0">
                <a:solidFill>
                  <a:prstClr val="white"/>
                </a:solidFill>
                <a:latin typeface="Calibri" panose="020F0502020204030204"/>
              </a:rPr>
              <a:t>arviX:1901.11038 </a:t>
            </a:r>
          </a:p>
        </p:txBody>
      </p:sp>
      <p:pic>
        <p:nvPicPr>
          <p:cNvPr id="7" name="Picture 6">
            <a:extLst>
              <a:ext uri="{FF2B5EF4-FFF2-40B4-BE49-F238E27FC236}">
                <a16:creationId xmlns:a16="http://schemas.microsoft.com/office/drawing/2014/main" id="{0118A9B4-3457-4E5A-8E9E-13CB5A359276}"/>
              </a:ext>
            </a:extLst>
          </p:cNvPr>
          <p:cNvPicPr>
            <a:picLocks noChangeAspect="1"/>
          </p:cNvPicPr>
          <p:nvPr/>
        </p:nvPicPr>
        <p:blipFill>
          <a:blip r:embed="rId4"/>
          <a:stretch>
            <a:fillRect/>
          </a:stretch>
        </p:blipFill>
        <p:spPr>
          <a:xfrm>
            <a:off x="7963686" y="4139727"/>
            <a:ext cx="2143050" cy="2143050"/>
          </a:xfrm>
          <a:prstGeom prst="rect">
            <a:avLst/>
          </a:prstGeom>
        </p:spPr>
      </p:pic>
      <p:sp>
        <p:nvSpPr>
          <p:cNvPr id="5" name="Slide Number Placeholder 4">
            <a:extLst>
              <a:ext uri="{FF2B5EF4-FFF2-40B4-BE49-F238E27FC236}">
                <a16:creationId xmlns:a16="http://schemas.microsoft.com/office/drawing/2014/main" id="{2FE82B3F-0631-47AC-9408-8E10045DF8E6}"/>
              </a:ext>
            </a:extLst>
          </p:cNvPr>
          <p:cNvSpPr>
            <a:spLocks noGrp="1"/>
          </p:cNvSpPr>
          <p:nvPr>
            <p:ph type="sldNum" sz="quarter" idx="12"/>
          </p:nvPr>
        </p:nvSpPr>
        <p:spPr/>
        <p:txBody>
          <a:bodyPr/>
          <a:lstStyle/>
          <a:p>
            <a:pPr defTabSz="1105875"/>
            <a:fld id="{93532F40-949D-4CFB-933E-AB50F39C1A7A}" type="slidenum">
              <a:rPr lang="en-GB">
                <a:solidFill>
                  <a:prstClr val="black">
                    <a:tint val="75000"/>
                  </a:prstClr>
                </a:solidFill>
                <a:latin typeface="Calibri" panose="020F0502020204030204"/>
              </a:rPr>
              <a:pPr defTabSz="1105875"/>
              <a:t>1</a:t>
            </a:fld>
            <a:endParaRPr lang="en-GB">
              <a:solidFill>
                <a:prstClr val="black">
                  <a:tint val="75000"/>
                </a:prstClr>
              </a:solidFill>
              <a:latin typeface="Calibri" panose="020F0502020204030204"/>
            </a:endParaRPr>
          </a:p>
        </p:txBody>
      </p:sp>
    </p:spTree>
    <p:extLst>
      <p:ext uri="{BB962C8B-B14F-4D97-AF65-F5344CB8AC3E}">
        <p14:creationId xmlns:p14="http://schemas.microsoft.com/office/powerpoint/2010/main" val="3600595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6AC694A9-E83B-4FFE-BBC4-117C53025021}"/>
              </a:ext>
            </a:extLst>
          </p:cNvPr>
          <p:cNvGrpSpPr/>
          <p:nvPr/>
        </p:nvGrpSpPr>
        <p:grpSpPr>
          <a:xfrm>
            <a:off x="753311" y="1646261"/>
            <a:ext cx="5818859" cy="4119587"/>
            <a:chOff x="978309" y="1361210"/>
            <a:chExt cx="4811336" cy="3406290"/>
          </a:xfrm>
        </p:grpSpPr>
        <p:grpSp>
          <p:nvGrpSpPr>
            <p:cNvPr id="30" name="Group 29">
              <a:extLst>
                <a:ext uri="{FF2B5EF4-FFF2-40B4-BE49-F238E27FC236}">
                  <a16:creationId xmlns:a16="http://schemas.microsoft.com/office/drawing/2014/main" id="{E1DB6CD1-B95A-4806-9F5F-BA8F0C7635AC}"/>
                </a:ext>
              </a:extLst>
            </p:cNvPr>
            <p:cNvGrpSpPr/>
            <p:nvPr/>
          </p:nvGrpSpPr>
          <p:grpSpPr>
            <a:xfrm>
              <a:off x="978309" y="1361210"/>
              <a:ext cx="4811336" cy="3406290"/>
              <a:chOff x="978309" y="1361210"/>
              <a:chExt cx="4811336" cy="3406290"/>
            </a:xfrm>
          </p:grpSpPr>
          <p:grpSp>
            <p:nvGrpSpPr>
              <p:cNvPr id="7" name="Group 6">
                <a:extLst>
                  <a:ext uri="{FF2B5EF4-FFF2-40B4-BE49-F238E27FC236}">
                    <a16:creationId xmlns:a16="http://schemas.microsoft.com/office/drawing/2014/main" id="{8CC5B0BC-B10F-4A6B-8199-740D073AE5FD}"/>
                  </a:ext>
                </a:extLst>
              </p:cNvPr>
              <p:cNvGrpSpPr/>
              <p:nvPr/>
            </p:nvGrpSpPr>
            <p:grpSpPr>
              <a:xfrm>
                <a:off x="1023865" y="1513397"/>
                <a:ext cx="4703760" cy="3157200"/>
                <a:chOff x="1023865" y="1513397"/>
                <a:chExt cx="4703760" cy="3157200"/>
              </a:xfrm>
            </p:grpSpPr>
            <p:pic>
              <p:nvPicPr>
                <p:cNvPr id="8" name="Picture 7">
                  <a:extLst>
                    <a:ext uri="{FF2B5EF4-FFF2-40B4-BE49-F238E27FC236}">
                      <a16:creationId xmlns:a16="http://schemas.microsoft.com/office/drawing/2014/main" id="{7DCC46EF-47EB-4BE2-A666-90CB352AA8FA}"/>
                    </a:ext>
                  </a:extLst>
                </p:cNvPr>
                <p:cNvPicPr/>
                <p:nvPr/>
              </p:nvPicPr>
              <p:blipFill>
                <a:blip r:embed="rId3"/>
                <a:stretch/>
              </p:blipFill>
              <p:spPr>
                <a:xfrm>
                  <a:off x="1023865" y="1513397"/>
                  <a:ext cx="4703760" cy="3157200"/>
                </a:xfrm>
                <a:prstGeom prst="rect">
                  <a:avLst/>
                </a:prstGeom>
                <a:ln>
                  <a:noFill/>
                </a:ln>
              </p:spPr>
            </p:pic>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488E43CB-BF13-449C-9863-4A24899B0557}"/>
                        </a:ext>
                      </a:extLst>
                    </p14:cNvPr>
                    <p14:cNvContentPartPr/>
                    <p14:nvPr/>
                  </p14:nvContentPartPr>
                  <p14:xfrm>
                    <a:off x="1860223" y="2893800"/>
                    <a:ext cx="273767" cy="49790"/>
                  </p14:xfrm>
                </p:contentPart>
              </mc:Choice>
              <mc:Fallback xmlns="">
                <p:pic>
                  <p:nvPicPr>
                    <p:cNvPr id="9" name="Ink 8">
                      <a:extLst>
                        <a:ext uri="{FF2B5EF4-FFF2-40B4-BE49-F238E27FC236}">
                          <a16:creationId xmlns:a16="http://schemas.microsoft.com/office/drawing/2014/main" id="{488E43CB-BF13-449C-9863-4A24899B0557}"/>
                        </a:ext>
                      </a:extLst>
                    </p:cNvPr>
                    <p:cNvPicPr/>
                    <p:nvPr/>
                  </p:nvPicPr>
                  <p:blipFill>
                    <a:blip r:embed="rId5"/>
                    <a:stretch>
                      <a:fillRect/>
                    </a:stretch>
                  </p:blipFill>
                  <p:spPr>
                    <a:xfrm>
                      <a:off x="1851566" y="2830661"/>
                      <a:ext cx="345545" cy="15983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4F4DB0E7-45D3-40A9-B35F-3D6719910425}"/>
                        </a:ext>
                      </a:extLst>
                    </p14:cNvPr>
                    <p14:cNvContentPartPr/>
                    <p14:nvPr/>
                  </p14:nvContentPartPr>
                  <p14:xfrm>
                    <a:off x="2142103" y="1815620"/>
                    <a:ext cx="3513045" cy="1031490"/>
                  </p14:xfrm>
                </p:contentPart>
              </mc:Choice>
              <mc:Fallback xmlns="">
                <p:pic>
                  <p:nvPicPr>
                    <p:cNvPr id="10" name="Ink 9">
                      <a:extLst>
                        <a:ext uri="{FF2B5EF4-FFF2-40B4-BE49-F238E27FC236}">
                          <a16:creationId xmlns:a16="http://schemas.microsoft.com/office/drawing/2014/main" id="{4F4DB0E7-45D3-40A9-B35F-3D6719910425}"/>
                        </a:ext>
                      </a:extLst>
                    </p:cNvPr>
                    <p:cNvPicPr/>
                    <p:nvPr/>
                  </p:nvPicPr>
                  <p:blipFill>
                    <a:blip r:embed="rId7"/>
                    <a:stretch>
                      <a:fillRect/>
                    </a:stretch>
                  </p:blipFill>
                  <p:spPr>
                    <a:xfrm>
                      <a:off x="2133462" y="1806976"/>
                      <a:ext cx="3530688" cy="1049138"/>
                    </a:xfrm>
                    <a:prstGeom prst="rect">
                      <a:avLst/>
                    </a:prstGeom>
                  </p:spPr>
                </p:pic>
              </mc:Fallback>
            </mc:AlternateContent>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39B15A4-1F3E-4019-AECD-0B8D98C3D8A3}"/>
                      </a:ext>
                    </a:extLst>
                  </p:cNvPr>
                  <p:cNvSpPr txBox="1"/>
                  <p:nvPr/>
                </p:nvSpPr>
                <p:spPr>
                  <a:xfrm>
                    <a:off x="3312359" y="4182297"/>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−4</m:t>
                              </m:r>
                            </m:sup>
                          </m:sSup>
                        </m:oMath>
                      </m:oMathPara>
                    </a14:m>
                    <a:endParaRPr lang="en-GB" sz="1693" dirty="0">
                      <a:solidFill>
                        <a:prstClr val="white">
                          <a:lumMod val="50000"/>
                        </a:prstClr>
                      </a:solidFill>
                      <a:latin typeface="Arial"/>
                    </a:endParaRPr>
                  </a:p>
                </p:txBody>
              </p:sp>
            </mc:Choice>
            <mc:Fallback xmlns="">
              <p:sp>
                <p:nvSpPr>
                  <p:cNvPr id="16" name="TextBox 15">
                    <a:extLst>
                      <a:ext uri="{FF2B5EF4-FFF2-40B4-BE49-F238E27FC236}">
                        <a16:creationId xmlns:a16="http://schemas.microsoft.com/office/drawing/2014/main" id="{739B15A4-1F3E-4019-AECD-0B8D98C3D8A3}"/>
                      </a:ext>
                    </a:extLst>
                  </p:cNvPr>
                  <p:cNvSpPr txBox="1">
                    <a:spLocks noRot="1" noChangeAspect="1" noMove="1" noResize="1" noEditPoints="1" noAdjustHandles="1" noChangeArrowheads="1" noChangeShapeType="1" noTextEdit="1"/>
                  </p:cNvSpPr>
                  <p:nvPr/>
                </p:nvSpPr>
                <p:spPr>
                  <a:xfrm>
                    <a:off x="3312359" y="4182297"/>
                    <a:ext cx="624151" cy="291758"/>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B423A90-42B2-44C0-97E8-CC3CF04F58D5}"/>
                      </a:ext>
                    </a:extLst>
                  </p:cNvPr>
                  <p:cNvSpPr txBox="1"/>
                  <p:nvPr/>
                </p:nvSpPr>
                <p:spPr>
                  <a:xfrm>
                    <a:off x="2448718" y="4180192"/>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−6</m:t>
                              </m:r>
                            </m:sup>
                          </m:sSup>
                        </m:oMath>
                      </m:oMathPara>
                    </a14:m>
                    <a:endParaRPr lang="en-GB" sz="1693" dirty="0">
                      <a:solidFill>
                        <a:prstClr val="white">
                          <a:lumMod val="50000"/>
                        </a:prstClr>
                      </a:solidFill>
                      <a:latin typeface="Arial"/>
                    </a:endParaRPr>
                  </a:p>
                </p:txBody>
              </p:sp>
            </mc:Choice>
            <mc:Fallback xmlns="">
              <p:sp>
                <p:nvSpPr>
                  <p:cNvPr id="17" name="TextBox 16">
                    <a:extLst>
                      <a:ext uri="{FF2B5EF4-FFF2-40B4-BE49-F238E27FC236}">
                        <a16:creationId xmlns:a16="http://schemas.microsoft.com/office/drawing/2014/main" id="{7B423A90-42B2-44C0-97E8-CC3CF04F58D5}"/>
                      </a:ext>
                    </a:extLst>
                  </p:cNvPr>
                  <p:cNvSpPr txBox="1">
                    <a:spLocks noRot="1" noChangeAspect="1" noMove="1" noResize="1" noEditPoints="1" noAdjustHandles="1" noChangeArrowheads="1" noChangeShapeType="1" noTextEdit="1"/>
                  </p:cNvSpPr>
                  <p:nvPr/>
                </p:nvSpPr>
                <p:spPr>
                  <a:xfrm>
                    <a:off x="2448718" y="4180192"/>
                    <a:ext cx="624151" cy="291758"/>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35569DB-9FAC-4B5B-8F99-07195F1F0CA7}"/>
                      </a:ext>
                    </a:extLst>
                  </p:cNvPr>
                  <p:cNvSpPr txBox="1"/>
                  <p:nvPr/>
                </p:nvSpPr>
                <p:spPr>
                  <a:xfrm>
                    <a:off x="1611651"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−8</m:t>
                              </m:r>
                            </m:sup>
                          </m:sSup>
                        </m:oMath>
                      </m:oMathPara>
                    </a14:m>
                    <a:endParaRPr lang="en-GB" sz="1693" dirty="0">
                      <a:solidFill>
                        <a:prstClr val="white">
                          <a:lumMod val="50000"/>
                        </a:prstClr>
                      </a:solidFill>
                      <a:latin typeface="Arial"/>
                    </a:endParaRPr>
                  </a:p>
                </p:txBody>
              </p:sp>
            </mc:Choice>
            <mc:Fallback xmlns="">
              <p:sp>
                <p:nvSpPr>
                  <p:cNvPr id="18" name="TextBox 17">
                    <a:extLst>
                      <a:ext uri="{FF2B5EF4-FFF2-40B4-BE49-F238E27FC236}">
                        <a16:creationId xmlns:a16="http://schemas.microsoft.com/office/drawing/2014/main" id="{A35569DB-9FAC-4B5B-8F99-07195F1F0CA7}"/>
                      </a:ext>
                    </a:extLst>
                  </p:cNvPr>
                  <p:cNvSpPr txBox="1">
                    <a:spLocks noRot="1" noChangeAspect="1" noMove="1" noResize="1" noEditPoints="1" noAdjustHandles="1" noChangeArrowheads="1" noChangeShapeType="1" noTextEdit="1"/>
                  </p:cNvSpPr>
                  <p:nvPr/>
                </p:nvSpPr>
                <p:spPr>
                  <a:xfrm>
                    <a:off x="1611651" y="4182296"/>
                    <a:ext cx="624151" cy="291758"/>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EE39E158-FE0D-4A12-9EFA-28A32BC8BFEF}"/>
                      </a:ext>
                    </a:extLst>
                  </p:cNvPr>
                  <p:cNvSpPr txBox="1"/>
                  <p:nvPr/>
                </p:nvSpPr>
                <p:spPr>
                  <a:xfrm>
                    <a:off x="4169015"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−2</m:t>
                              </m:r>
                            </m:sup>
                          </m:sSup>
                        </m:oMath>
                      </m:oMathPara>
                    </a14:m>
                    <a:endParaRPr lang="en-GB" sz="1693" dirty="0">
                      <a:solidFill>
                        <a:prstClr val="white">
                          <a:lumMod val="50000"/>
                        </a:prstClr>
                      </a:solidFill>
                      <a:latin typeface="Arial"/>
                    </a:endParaRPr>
                  </a:p>
                </p:txBody>
              </p:sp>
            </mc:Choice>
            <mc:Fallback xmlns="">
              <p:sp>
                <p:nvSpPr>
                  <p:cNvPr id="19" name="TextBox 18">
                    <a:extLst>
                      <a:ext uri="{FF2B5EF4-FFF2-40B4-BE49-F238E27FC236}">
                        <a16:creationId xmlns:a16="http://schemas.microsoft.com/office/drawing/2014/main" id="{EE39E158-FE0D-4A12-9EFA-28A32BC8BFEF}"/>
                      </a:ext>
                    </a:extLst>
                  </p:cNvPr>
                  <p:cNvSpPr txBox="1">
                    <a:spLocks noRot="1" noChangeAspect="1" noMove="1" noResize="1" noEditPoints="1" noAdjustHandles="1" noChangeArrowheads="1" noChangeShapeType="1" noTextEdit="1"/>
                  </p:cNvSpPr>
                  <p:nvPr/>
                </p:nvSpPr>
                <p:spPr>
                  <a:xfrm>
                    <a:off x="4169015" y="4182296"/>
                    <a:ext cx="624151" cy="291758"/>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4961C29-DEFF-465A-B37E-29CFCBA496AB}"/>
                      </a:ext>
                    </a:extLst>
                  </p:cNvPr>
                  <p:cNvSpPr txBox="1"/>
                  <p:nvPr/>
                </p:nvSpPr>
                <p:spPr>
                  <a:xfrm>
                    <a:off x="5000676"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0</m:t>
                              </m:r>
                            </m:sup>
                          </m:sSup>
                        </m:oMath>
                      </m:oMathPara>
                    </a14:m>
                    <a:endParaRPr lang="en-GB" sz="1693" dirty="0">
                      <a:solidFill>
                        <a:prstClr val="white">
                          <a:lumMod val="50000"/>
                        </a:prstClr>
                      </a:solidFill>
                      <a:latin typeface="Arial"/>
                    </a:endParaRPr>
                  </a:p>
                </p:txBody>
              </p:sp>
            </mc:Choice>
            <mc:Fallback xmlns="">
              <p:sp>
                <p:nvSpPr>
                  <p:cNvPr id="20" name="TextBox 19">
                    <a:extLst>
                      <a:ext uri="{FF2B5EF4-FFF2-40B4-BE49-F238E27FC236}">
                        <a16:creationId xmlns:a16="http://schemas.microsoft.com/office/drawing/2014/main" id="{C4961C29-DEFF-465A-B37E-29CFCBA496AB}"/>
                      </a:ext>
                    </a:extLst>
                  </p:cNvPr>
                  <p:cNvSpPr txBox="1">
                    <a:spLocks noRot="1" noChangeAspect="1" noMove="1" noResize="1" noEditPoints="1" noAdjustHandles="1" noChangeArrowheads="1" noChangeShapeType="1" noTextEdit="1"/>
                  </p:cNvSpPr>
                  <p:nvPr/>
                </p:nvSpPr>
                <p:spPr>
                  <a:xfrm>
                    <a:off x="5000676" y="4182296"/>
                    <a:ext cx="624151" cy="291758"/>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761AD0FE-65D6-4A76-B908-30BC70EBE6ED}"/>
                      </a:ext>
                    </a:extLst>
                  </p14:cNvPr>
                  <p14:cNvContentPartPr/>
                  <p14:nvPr/>
                </p14:nvContentPartPr>
                <p14:xfrm>
                  <a:off x="5064920" y="2312760"/>
                  <a:ext cx="264960" cy="237600"/>
                </p14:xfrm>
              </p:contentPart>
            </mc:Choice>
            <mc:Fallback xmlns="">
              <p:pic>
                <p:nvPicPr>
                  <p:cNvPr id="21" name="Ink 20">
                    <a:extLst>
                      <a:ext uri="{FF2B5EF4-FFF2-40B4-BE49-F238E27FC236}">
                        <a16:creationId xmlns:a16="http://schemas.microsoft.com/office/drawing/2014/main" id="{761AD0FE-65D6-4A76-B908-30BC70EBE6ED}"/>
                      </a:ext>
                    </a:extLst>
                  </p:cNvPr>
                  <p:cNvPicPr/>
                  <p:nvPr/>
                </p:nvPicPr>
                <p:blipFill>
                  <a:blip r:embed="rId14"/>
                  <a:stretch>
                    <a:fillRect/>
                  </a:stretch>
                </p:blipFill>
                <p:spPr>
                  <a:xfrm>
                    <a:off x="5002280" y="2250120"/>
                    <a:ext cx="390600" cy="3632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C4422FEA-2001-41D8-B67C-A17A81F9CC7A}"/>
                      </a:ext>
                    </a:extLst>
                  </p14:cNvPr>
                  <p14:cNvContentPartPr/>
                  <p14:nvPr/>
                </p14:nvContentPartPr>
                <p14:xfrm>
                  <a:off x="3266530" y="2921210"/>
                  <a:ext cx="433800" cy="128520"/>
                </p14:xfrm>
              </p:contentPart>
            </mc:Choice>
            <mc:Fallback xmlns="">
              <p:pic>
                <p:nvPicPr>
                  <p:cNvPr id="22" name="Ink 21">
                    <a:extLst>
                      <a:ext uri="{FF2B5EF4-FFF2-40B4-BE49-F238E27FC236}">
                        <a16:creationId xmlns:a16="http://schemas.microsoft.com/office/drawing/2014/main" id="{C4422FEA-2001-41D8-B67C-A17A81F9CC7A}"/>
                      </a:ext>
                    </a:extLst>
                  </p:cNvPr>
                  <p:cNvPicPr/>
                  <p:nvPr/>
                </p:nvPicPr>
                <p:blipFill>
                  <a:blip r:embed="rId16"/>
                  <a:stretch>
                    <a:fillRect/>
                  </a:stretch>
                </p:blipFill>
                <p:spPr>
                  <a:xfrm>
                    <a:off x="3203530" y="2858210"/>
                    <a:ext cx="559440" cy="254160"/>
                  </a:xfrm>
                  <a:prstGeom prst="rect">
                    <a:avLst/>
                  </a:prstGeom>
                </p:spPr>
              </p:pic>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1778C73B-4C43-414C-8457-A8CB2835C3AB}"/>
                      </a:ext>
                    </a:extLst>
                  </p:cNvPr>
                  <p:cNvSpPr txBox="1"/>
                  <p:nvPr/>
                </p:nvSpPr>
                <p:spPr>
                  <a:xfrm>
                    <a:off x="3153165" y="4414136"/>
                    <a:ext cx="2636480" cy="353364"/>
                  </a:xfrm>
                  <a:prstGeom prst="rect">
                    <a:avLst/>
                  </a:prstGeom>
                  <a:solidFill>
                    <a:schemeClr val="bg1"/>
                  </a:solidFill>
                </p:spPr>
                <p:txBody>
                  <a:bodyPr wrap="square" rtlCol="0">
                    <a:spAutoFit/>
                  </a:bodyPr>
                  <a:lstStyle/>
                  <a:p>
                    <a:pPr defTabSz="1105819"/>
                    <a14:m>
                      <m:oMath xmlns:m="http://schemas.openxmlformats.org/officeDocument/2006/math">
                        <m:sSub>
                          <m:sSubPr>
                            <m:ctrlPr>
                              <a:rPr lang="en-GB" sz="2177" i="1">
                                <a:solidFill>
                                  <a:prstClr val="white">
                                    <a:lumMod val="50000"/>
                                  </a:prstClr>
                                </a:solidFill>
                                <a:latin typeface="Cambria Math" panose="02040503050406030204" pitchFamily="18" charset="0"/>
                              </a:rPr>
                            </m:ctrlPr>
                          </m:sSubPr>
                          <m:e>
                            <m:r>
                              <a:rPr lang="en-GB" sz="2177" i="1">
                                <a:solidFill>
                                  <a:prstClr val="white">
                                    <a:lumMod val="50000"/>
                                  </a:prstClr>
                                </a:solidFill>
                                <a:latin typeface="Cambria Math" panose="02040503050406030204" pitchFamily="18" charset="0"/>
                              </a:rPr>
                              <m:t>𝑇</m:t>
                            </m:r>
                          </m:e>
                          <m:sub>
                            <m:r>
                              <a:rPr lang="en-GB" sz="2177" i="1">
                                <a:solidFill>
                                  <a:prstClr val="white">
                                    <a:lumMod val="50000"/>
                                  </a:prstClr>
                                </a:solidFill>
                                <a:latin typeface="Cambria Math" panose="02040503050406030204" pitchFamily="18" charset="0"/>
                              </a:rPr>
                              <m:t>h𝑖𝑑𝑑𝑒𝑛</m:t>
                            </m:r>
                          </m:sub>
                        </m:sSub>
                      </m:oMath>
                    </a14:m>
                    <a:r>
                      <a:rPr lang="en-GB" sz="2177" dirty="0">
                        <a:solidFill>
                          <a:prstClr val="white">
                            <a:lumMod val="50000"/>
                          </a:prstClr>
                        </a:solidFill>
                        <a:latin typeface="Arial"/>
                      </a:rPr>
                      <a:t> /GeV</a:t>
                    </a:r>
                  </a:p>
                </p:txBody>
              </p:sp>
            </mc:Choice>
            <mc:Fallback xmlns="">
              <p:sp>
                <p:nvSpPr>
                  <p:cNvPr id="23" name="TextBox 22">
                    <a:extLst>
                      <a:ext uri="{FF2B5EF4-FFF2-40B4-BE49-F238E27FC236}">
                        <a16:creationId xmlns:a16="http://schemas.microsoft.com/office/drawing/2014/main" id="{1778C73B-4C43-414C-8457-A8CB2835C3AB}"/>
                      </a:ext>
                    </a:extLst>
                  </p:cNvPr>
                  <p:cNvSpPr txBox="1">
                    <a:spLocks noRot="1" noChangeAspect="1" noMove="1" noResize="1" noEditPoints="1" noAdjustHandles="1" noChangeArrowheads="1" noChangeShapeType="1" noTextEdit="1"/>
                  </p:cNvSpPr>
                  <p:nvPr/>
                </p:nvSpPr>
                <p:spPr>
                  <a:xfrm>
                    <a:off x="3153165" y="4414136"/>
                    <a:ext cx="2636480" cy="353364"/>
                  </a:xfrm>
                  <a:prstGeom prst="rect">
                    <a:avLst/>
                  </a:prstGeom>
                  <a:blipFill>
                    <a:blip r:embed="rId17"/>
                    <a:stretch>
                      <a:fillRect t="-8571"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E205E78-FDF1-4F68-8841-0D31D24F3A0C}"/>
                      </a:ext>
                    </a:extLst>
                  </p:cNvPr>
                  <p:cNvSpPr txBox="1"/>
                  <p:nvPr/>
                </p:nvSpPr>
                <p:spPr>
                  <a:xfrm rot="16200000">
                    <a:off x="-112590" y="2663064"/>
                    <a:ext cx="2636480" cy="454681"/>
                  </a:xfrm>
                  <a:prstGeom prst="rect">
                    <a:avLst/>
                  </a:prstGeom>
                  <a:solidFill>
                    <a:schemeClr val="bg1"/>
                  </a:solidFill>
                </p:spPr>
                <p:txBody>
                  <a:bodyPr wrap="square" rtlCol="0">
                    <a:spAutoFit/>
                  </a:bodyPr>
                  <a:lstStyle/>
                  <a:p>
                    <a:pPr defTabSz="1105819"/>
                    <a:r>
                      <a:rPr lang="en-GB" sz="2177" dirty="0">
                        <a:solidFill>
                          <a:prstClr val="white">
                            <a:lumMod val="50000"/>
                          </a:prstClr>
                        </a:solidFill>
                        <a:latin typeface="Arial"/>
                      </a:rPr>
                      <a:t>Nucleation rate </a:t>
                    </a:r>
                    <a14:m>
                      <m:oMath xmlns:m="http://schemas.openxmlformats.org/officeDocument/2006/math">
                        <m:r>
                          <a:rPr lang="en-GB" sz="2177">
                            <a:solidFill>
                              <a:prstClr val="white">
                                <a:lumMod val="50000"/>
                              </a:prstClr>
                            </a:solidFill>
                            <a:latin typeface="Cambria Math" panose="02040503050406030204" pitchFamily="18" charset="0"/>
                          </a:rPr>
                          <m:t>[</m:t>
                        </m:r>
                        <m:sSup>
                          <m:sSupPr>
                            <m:ctrlPr>
                              <a:rPr lang="en-GB" sz="2177" i="1">
                                <a:solidFill>
                                  <a:prstClr val="white">
                                    <a:lumMod val="50000"/>
                                  </a:prstClr>
                                </a:solidFill>
                                <a:latin typeface="Cambria Math" panose="02040503050406030204" pitchFamily="18" charset="0"/>
                              </a:rPr>
                            </m:ctrlPr>
                          </m:sSupPr>
                          <m:e>
                            <m:r>
                              <m:rPr>
                                <m:sty m:val="p"/>
                              </m:rPr>
                              <a:rPr lang="en-GB" sz="2177">
                                <a:solidFill>
                                  <a:prstClr val="white">
                                    <a:lumMod val="50000"/>
                                  </a:prstClr>
                                </a:solidFill>
                                <a:latin typeface="Cambria Math" panose="02040503050406030204" pitchFamily="18" charset="0"/>
                              </a:rPr>
                              <m:t>Γ</m:t>
                            </m:r>
                          </m:e>
                          <m:sup>
                            <m:f>
                              <m:fPr>
                                <m:ctrlPr>
                                  <a:rPr lang="en-GB" sz="2177" i="1">
                                    <a:solidFill>
                                      <a:prstClr val="white">
                                        <a:lumMod val="50000"/>
                                      </a:prstClr>
                                    </a:solidFill>
                                    <a:latin typeface="Cambria Math" panose="02040503050406030204" pitchFamily="18" charset="0"/>
                                  </a:rPr>
                                </m:ctrlPr>
                              </m:fPr>
                              <m:num>
                                <m:r>
                                  <a:rPr lang="en-GB" sz="2177" i="1">
                                    <a:solidFill>
                                      <a:prstClr val="white">
                                        <a:lumMod val="50000"/>
                                      </a:prstClr>
                                    </a:solidFill>
                                    <a:latin typeface="Cambria Math" panose="02040503050406030204" pitchFamily="18" charset="0"/>
                                  </a:rPr>
                                  <m:t>1</m:t>
                                </m:r>
                              </m:num>
                              <m:den>
                                <m:r>
                                  <a:rPr lang="en-GB" sz="2177" i="1">
                                    <a:solidFill>
                                      <a:prstClr val="white">
                                        <a:lumMod val="50000"/>
                                      </a:prstClr>
                                    </a:solidFill>
                                    <a:latin typeface="Cambria Math" panose="02040503050406030204" pitchFamily="18" charset="0"/>
                                  </a:rPr>
                                  <m:t>4</m:t>
                                </m:r>
                              </m:den>
                            </m:f>
                          </m:sup>
                        </m:sSup>
                        <m:r>
                          <a:rPr lang="en-GB" sz="2177" i="1">
                            <a:solidFill>
                              <a:prstClr val="white">
                                <a:lumMod val="50000"/>
                              </a:prstClr>
                            </a:solidFill>
                            <a:latin typeface="Cambria Math" panose="02040503050406030204" pitchFamily="18" charset="0"/>
                          </a:rPr>
                          <m:t>]</m:t>
                        </m:r>
                      </m:oMath>
                    </a14:m>
                    <a:endParaRPr lang="en-GB" sz="2177" dirty="0">
                      <a:solidFill>
                        <a:prstClr val="white">
                          <a:lumMod val="50000"/>
                        </a:prstClr>
                      </a:solidFill>
                      <a:latin typeface="Arial"/>
                    </a:endParaRPr>
                  </a:p>
                </p:txBody>
              </p:sp>
            </mc:Choice>
            <mc:Fallback xmlns="">
              <p:sp>
                <p:nvSpPr>
                  <p:cNvPr id="24" name="TextBox 23">
                    <a:extLst>
                      <a:ext uri="{FF2B5EF4-FFF2-40B4-BE49-F238E27FC236}">
                        <a16:creationId xmlns:a16="http://schemas.microsoft.com/office/drawing/2014/main" id="{EE205E78-FDF1-4F68-8841-0D31D24F3A0C}"/>
                      </a:ext>
                    </a:extLst>
                  </p:cNvPr>
                  <p:cNvSpPr txBox="1">
                    <a:spLocks noRot="1" noChangeAspect="1" noMove="1" noResize="1" noEditPoints="1" noAdjustHandles="1" noChangeArrowheads="1" noChangeShapeType="1" noTextEdit="1"/>
                  </p:cNvSpPr>
                  <p:nvPr/>
                </p:nvSpPr>
                <p:spPr>
                  <a:xfrm rot="16200000">
                    <a:off x="-112590" y="2663064"/>
                    <a:ext cx="2636480" cy="454681"/>
                  </a:xfrm>
                  <a:prstGeom prst="rect">
                    <a:avLst/>
                  </a:prstGeom>
                  <a:blipFill>
                    <a:blip r:embed="rId18"/>
                    <a:stretch>
                      <a:fillRect r="-22222" b="-2294"/>
                    </a:stretch>
                  </a:blipFill>
                </p:spPr>
                <p:txBody>
                  <a:bodyPr/>
                  <a:lstStyle/>
                  <a:p>
                    <a:r>
                      <a:rPr lang="en-GB">
                        <a:noFill/>
                      </a:rPr>
                      <a:t> </a:t>
                    </a:r>
                  </a:p>
                </p:txBody>
              </p:sp>
            </mc:Fallback>
          </mc:AlternateContent>
          <p:sp>
            <p:nvSpPr>
              <p:cNvPr id="25" name="TextBox 24">
                <a:extLst>
                  <a:ext uri="{FF2B5EF4-FFF2-40B4-BE49-F238E27FC236}">
                    <a16:creationId xmlns:a16="http://schemas.microsoft.com/office/drawing/2014/main" id="{AC38FF8D-D64E-4B0B-AB96-8E59D913EEF3}"/>
                  </a:ext>
                </a:extLst>
              </p:cNvPr>
              <p:cNvSpPr txBox="1"/>
              <p:nvPr/>
            </p:nvSpPr>
            <p:spPr>
              <a:xfrm>
                <a:off x="2300776" y="1361210"/>
                <a:ext cx="2911756" cy="353364"/>
              </a:xfrm>
              <a:prstGeom prst="rect">
                <a:avLst/>
              </a:prstGeom>
              <a:solidFill>
                <a:schemeClr val="bg1"/>
              </a:solidFill>
            </p:spPr>
            <p:txBody>
              <a:bodyPr wrap="square" rtlCol="0">
                <a:spAutoFit/>
              </a:bodyPr>
              <a:lstStyle/>
              <a:p>
                <a:pPr defTabSz="1105819"/>
                <a:endParaRPr lang="en-GB" sz="2177" dirty="0">
                  <a:solidFill>
                    <a:prstClr val="white">
                      <a:lumMod val="50000"/>
                    </a:prstClr>
                  </a:solidFill>
                  <a:latin typeface="Arial"/>
                </a:endParaRPr>
              </a:p>
            </p:txBody>
          </p:sp>
        </p:gr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5EC6A53D-FC84-4804-90D1-AA8BE6492550}"/>
                    </a:ext>
                  </a:extLst>
                </p:cNvPr>
                <p:cNvSpPr txBox="1"/>
                <p:nvPr/>
              </p:nvSpPr>
              <p:spPr>
                <a:xfrm>
                  <a:off x="2264846" y="2847460"/>
                  <a:ext cx="1278467" cy="496195"/>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005EA4"/>
                                </a:solidFill>
                                <a:latin typeface="Cambria Math" panose="02040503050406030204" pitchFamily="18" charset="0"/>
                              </a:rPr>
                            </m:ctrlPr>
                          </m:sSubSupPr>
                          <m:e>
                            <m:r>
                              <a:rPr lang="en-GB" sz="1693" b="1">
                                <a:solidFill>
                                  <a:srgbClr val="005EA4"/>
                                </a:solidFill>
                                <a:latin typeface="Cambria Math" panose="02040503050406030204" pitchFamily="18" charset="0"/>
                              </a:rPr>
                              <m:t>𝚪</m:t>
                            </m:r>
                          </m:e>
                          <m:sub>
                            <m:r>
                              <a:rPr lang="en-GB" sz="1693" b="1" i="1">
                                <a:solidFill>
                                  <a:srgbClr val="005EA4"/>
                                </a:solidFill>
                                <a:latin typeface="Cambria Math" panose="02040503050406030204" pitchFamily="18" charset="0"/>
                              </a:rPr>
                              <m:t>𝒕𝒖𝒏𝒏𝒆𝒍𝒍𝒊𝒏𝒈</m:t>
                            </m:r>
                          </m:sub>
                          <m:sup>
                            <m:f>
                              <m:fPr>
                                <m:ctrlPr>
                                  <a:rPr lang="en-GB" sz="1693" b="1" i="1">
                                    <a:solidFill>
                                      <a:srgbClr val="005EA4"/>
                                    </a:solidFill>
                                    <a:latin typeface="Cambria Math" panose="02040503050406030204" pitchFamily="18" charset="0"/>
                                  </a:rPr>
                                </m:ctrlPr>
                              </m:fPr>
                              <m:num>
                                <m:r>
                                  <a:rPr lang="en-GB" sz="1693" b="1" i="1">
                                    <a:solidFill>
                                      <a:srgbClr val="005EA4"/>
                                    </a:solidFill>
                                    <a:latin typeface="Cambria Math" panose="02040503050406030204" pitchFamily="18" charset="0"/>
                                  </a:rPr>
                                  <m:t>𝟏</m:t>
                                </m:r>
                              </m:num>
                              <m:den>
                                <m:r>
                                  <a:rPr lang="en-GB" sz="1693" b="1" i="1">
                                    <a:solidFill>
                                      <a:srgbClr val="005EA4"/>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31" name="TextBox 30">
                  <a:extLst>
                    <a:ext uri="{FF2B5EF4-FFF2-40B4-BE49-F238E27FC236}">
                      <a16:creationId xmlns:a16="http://schemas.microsoft.com/office/drawing/2014/main" id="{5EC6A53D-FC84-4804-90D1-AA8BE6492550}"/>
                    </a:ext>
                  </a:extLst>
                </p:cNvPr>
                <p:cNvSpPr txBox="1">
                  <a:spLocks noRot="1" noChangeAspect="1" noMove="1" noResize="1" noEditPoints="1" noAdjustHandles="1" noChangeArrowheads="1" noChangeShapeType="1" noTextEdit="1"/>
                </p:cNvSpPr>
                <p:nvPr/>
              </p:nvSpPr>
              <p:spPr>
                <a:xfrm>
                  <a:off x="2264846" y="2847460"/>
                  <a:ext cx="1278467" cy="496195"/>
                </a:xfrm>
                <a:prstGeom prst="rect">
                  <a:avLst/>
                </a:prstGeom>
                <a:blipFill>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3A21093F-BB58-4964-93BE-D22914E851C2}"/>
                    </a:ext>
                  </a:extLst>
                </p:cNvPr>
                <p:cNvSpPr txBox="1"/>
                <p:nvPr/>
              </p:nvSpPr>
              <p:spPr>
                <a:xfrm>
                  <a:off x="4965273" y="2214151"/>
                  <a:ext cx="639234" cy="46867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FFCC00"/>
                                </a:solidFill>
                                <a:latin typeface="Cambria Math" panose="02040503050406030204" pitchFamily="18" charset="0"/>
                              </a:rPr>
                            </m:ctrlPr>
                          </m:sSubSupPr>
                          <m:e>
                            <m:r>
                              <a:rPr lang="en-GB" sz="1693" b="1">
                                <a:solidFill>
                                  <a:srgbClr val="FFCC00"/>
                                </a:solidFill>
                                <a:latin typeface="Cambria Math" panose="02040503050406030204" pitchFamily="18" charset="0"/>
                              </a:rPr>
                              <m:t>𝚪</m:t>
                            </m:r>
                          </m:e>
                          <m:sub>
                            <m:r>
                              <a:rPr lang="en-GB" sz="1693" b="1" i="1">
                                <a:solidFill>
                                  <a:srgbClr val="FFCC00"/>
                                </a:solidFill>
                                <a:latin typeface="Cambria Math" panose="02040503050406030204" pitchFamily="18" charset="0"/>
                              </a:rPr>
                              <m:t>𝒕𝒉𝒆𝒓𝒎𝒂𝒍</m:t>
                            </m:r>
                          </m:sub>
                          <m:sup>
                            <m:f>
                              <m:fPr>
                                <m:ctrlPr>
                                  <a:rPr lang="en-GB" sz="1693" b="1" i="1">
                                    <a:solidFill>
                                      <a:srgbClr val="FFCC00"/>
                                    </a:solidFill>
                                    <a:latin typeface="Cambria Math" panose="02040503050406030204" pitchFamily="18" charset="0"/>
                                  </a:rPr>
                                </m:ctrlPr>
                              </m:fPr>
                              <m:num>
                                <m:r>
                                  <a:rPr lang="en-GB" sz="1693" b="1" i="1">
                                    <a:solidFill>
                                      <a:srgbClr val="FFCC00"/>
                                    </a:solidFill>
                                    <a:latin typeface="Cambria Math" panose="02040503050406030204" pitchFamily="18" charset="0"/>
                                  </a:rPr>
                                  <m:t>𝟏</m:t>
                                </m:r>
                              </m:num>
                              <m:den>
                                <m:r>
                                  <a:rPr lang="en-GB" sz="1693" b="1" i="1">
                                    <a:solidFill>
                                      <a:srgbClr val="FFCC00"/>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32" name="TextBox 31">
                  <a:extLst>
                    <a:ext uri="{FF2B5EF4-FFF2-40B4-BE49-F238E27FC236}">
                      <a16:creationId xmlns:a16="http://schemas.microsoft.com/office/drawing/2014/main" id="{3A21093F-BB58-4964-93BE-D22914E851C2}"/>
                    </a:ext>
                  </a:extLst>
                </p:cNvPr>
                <p:cNvSpPr txBox="1">
                  <a:spLocks noRot="1" noChangeAspect="1" noMove="1" noResize="1" noEditPoints="1" noAdjustHandles="1" noChangeArrowheads="1" noChangeShapeType="1" noTextEdit="1"/>
                </p:cNvSpPr>
                <p:nvPr/>
              </p:nvSpPr>
              <p:spPr>
                <a:xfrm>
                  <a:off x="4965273" y="2214151"/>
                  <a:ext cx="639234" cy="468678"/>
                </a:xfrm>
                <a:prstGeom prst="rect">
                  <a:avLst/>
                </a:prstGeom>
                <a:blipFill>
                  <a:blip r:embed="rId20"/>
                  <a:stretch>
                    <a:fillRect r="-7143"/>
                  </a:stretch>
                </a:blipFill>
              </p:spPr>
              <p:txBody>
                <a:bodyPr/>
                <a:lstStyle/>
                <a:p>
                  <a:r>
                    <a:rPr lang="en-GB">
                      <a:noFill/>
                    </a:rPr>
                    <a:t> </a:t>
                  </a:r>
                </a:p>
              </p:txBody>
            </p:sp>
          </mc:Fallback>
        </mc:AlternateContent>
      </p:grpSp>
      <p:sp>
        <p:nvSpPr>
          <p:cNvPr id="50" name="TextShape 1">
            <a:extLst>
              <a:ext uri="{FF2B5EF4-FFF2-40B4-BE49-F238E27FC236}">
                <a16:creationId xmlns:a16="http://schemas.microsoft.com/office/drawing/2014/main" id="{979DD5E7-8F31-4D71-8285-3826EA6F0975}"/>
              </a:ext>
            </a:extLst>
          </p:cNvPr>
          <p:cNvSpPr txBox="1"/>
          <p:nvPr/>
        </p:nvSpPr>
        <p:spPr>
          <a:xfrm>
            <a:off x="609758" y="1028266"/>
            <a:ext cx="10971300" cy="372281"/>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The two types of transition: concrete example</a:t>
            </a:r>
          </a:p>
        </p:txBody>
      </p:sp>
      <p:grpSp>
        <p:nvGrpSpPr>
          <p:cNvPr id="34" name="Group 33">
            <a:extLst>
              <a:ext uri="{FF2B5EF4-FFF2-40B4-BE49-F238E27FC236}">
                <a16:creationId xmlns:a16="http://schemas.microsoft.com/office/drawing/2014/main" id="{55FC0414-CBAD-4FBE-845A-481064349C3B}"/>
              </a:ext>
            </a:extLst>
          </p:cNvPr>
          <p:cNvGrpSpPr/>
          <p:nvPr/>
        </p:nvGrpSpPr>
        <p:grpSpPr>
          <a:xfrm>
            <a:off x="5495286" y="3429000"/>
            <a:ext cx="5630007" cy="1256789"/>
            <a:chOff x="3519533" y="363059"/>
            <a:chExt cx="6796569" cy="1039178"/>
          </a:xfrm>
        </p:grpSpPr>
        <p:sp>
          <p:nvSpPr>
            <p:cNvPr id="35" name="Rectangle 34">
              <a:extLst>
                <a:ext uri="{FF2B5EF4-FFF2-40B4-BE49-F238E27FC236}">
                  <a16:creationId xmlns:a16="http://schemas.microsoft.com/office/drawing/2014/main" id="{6544F799-96C8-46CB-8C92-8546824F461B}"/>
                </a:ext>
              </a:extLst>
            </p:cNvPr>
            <p:cNvSpPr/>
            <p:nvPr/>
          </p:nvSpPr>
          <p:spPr>
            <a:xfrm>
              <a:off x="5277377" y="363059"/>
              <a:ext cx="5038725" cy="353364"/>
            </a:xfrm>
            <a:prstGeom prst="rect">
              <a:avLst/>
            </a:prstGeom>
          </p:spPr>
          <p:txBody>
            <a:bodyPr>
              <a:spAutoFit/>
            </a:bodyPr>
            <a:lstStyle/>
            <a:p>
              <a:pPr marL="130547" defTabSz="1105819">
                <a:spcBef>
                  <a:spcPts val="1715"/>
                </a:spcBef>
                <a:buClr>
                  <a:srgbClr val="000000"/>
                </a:buClr>
                <a:buSzPct val="45000"/>
              </a:pPr>
              <a:r>
                <a:rPr lang="en-GB" sz="2177" dirty="0">
                  <a:solidFill>
                    <a:prstClr val="black"/>
                  </a:solidFill>
                  <a:latin typeface="Arial"/>
                  <a:cs typeface="Arial"/>
                </a:rPr>
                <a:t>Barrier height very high</a:t>
              </a:r>
            </a:p>
          </p:txBody>
        </p:sp>
        <p:cxnSp>
          <p:nvCxnSpPr>
            <p:cNvPr id="36" name="Straight Arrow Connector 35">
              <a:extLst>
                <a:ext uri="{FF2B5EF4-FFF2-40B4-BE49-F238E27FC236}">
                  <a16:creationId xmlns:a16="http://schemas.microsoft.com/office/drawing/2014/main" id="{627067CC-36C6-4ADF-8747-4C8D78045BA7}"/>
                </a:ext>
              </a:extLst>
            </p:cNvPr>
            <p:cNvCxnSpPr>
              <a:cxnSpLocks/>
              <a:stCxn id="35" idx="1"/>
            </p:cNvCxnSpPr>
            <p:nvPr/>
          </p:nvCxnSpPr>
          <p:spPr>
            <a:xfrm flipH="1">
              <a:off x="3519533" y="539741"/>
              <a:ext cx="1757844" cy="8624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46" name="Group 45">
            <a:extLst>
              <a:ext uri="{FF2B5EF4-FFF2-40B4-BE49-F238E27FC236}">
                <a16:creationId xmlns:a16="http://schemas.microsoft.com/office/drawing/2014/main" id="{7D9BC39F-F4E4-4FB5-A0E4-2300362BDDFD}"/>
              </a:ext>
            </a:extLst>
          </p:cNvPr>
          <p:cNvGrpSpPr/>
          <p:nvPr/>
        </p:nvGrpSpPr>
        <p:grpSpPr>
          <a:xfrm>
            <a:off x="5066889" y="2730559"/>
            <a:ext cx="7124900" cy="754647"/>
            <a:chOff x="4189390" y="2257758"/>
            <a:chExt cx="5891236" cy="623981"/>
          </a:xfrm>
        </p:grpSpPr>
        <mc:AlternateContent xmlns:mc="http://schemas.openxmlformats.org/markup-compatibility/2006" xmlns:a14="http://schemas.microsoft.com/office/drawing/2010/main">
          <mc:Choice Requires="a14">
            <p:sp>
              <p:nvSpPr>
                <p:cNvPr id="37" name="Rectangle 36">
                  <a:extLst>
                    <a:ext uri="{FF2B5EF4-FFF2-40B4-BE49-F238E27FC236}">
                      <a16:creationId xmlns:a16="http://schemas.microsoft.com/office/drawing/2014/main" id="{F896A635-E4E5-48D5-A4F1-0F2237512B5A}"/>
                    </a:ext>
                  </a:extLst>
                </p:cNvPr>
                <p:cNvSpPr/>
                <p:nvPr/>
              </p:nvSpPr>
              <p:spPr>
                <a:xfrm>
                  <a:off x="5837598" y="2257758"/>
                  <a:ext cx="4243028" cy="353364"/>
                </a:xfrm>
                <a:prstGeom prst="rect">
                  <a:avLst/>
                </a:prstGeom>
              </p:spPr>
              <p:txBody>
                <a:bodyPr wrap="square">
                  <a:spAutoFit/>
                </a:bodyPr>
                <a:lstStyle/>
                <a:p>
                  <a:pPr marL="130547" defTabSz="1105819">
                    <a:spcBef>
                      <a:spcPts val="1715"/>
                    </a:spcBef>
                    <a:buClr>
                      <a:srgbClr val="000000"/>
                    </a:buClr>
                    <a:buSzPct val="45000"/>
                  </a:pPr>
                  <a:r>
                    <a:rPr lang="en-GB" sz="2177" spc="-1" dirty="0">
                      <a:solidFill>
                        <a:prstClr val="black"/>
                      </a:solidFill>
                      <a:latin typeface="Arial"/>
                      <a:cs typeface="Arial"/>
                    </a:rPr>
                    <a:t>Barrier close to </a:t>
                  </a:r>
                  <a14:m>
                    <m:oMath xmlns:m="http://schemas.openxmlformats.org/officeDocument/2006/math">
                      <m:sSub>
                        <m:sSubPr>
                          <m:ctrlPr>
                            <a:rPr lang="en-GB" sz="2177" i="1" spc="-1">
                              <a:solidFill>
                                <a:prstClr val="black"/>
                              </a:solidFill>
                              <a:latin typeface="Cambria Math" panose="02040503050406030204" pitchFamily="18" charset="0"/>
                              <a:cs typeface="Arial"/>
                            </a:rPr>
                          </m:ctrlPr>
                        </m:sSubPr>
                        <m:e>
                          <m:r>
                            <a:rPr lang="en-GB" sz="2177" i="1" spc="-1">
                              <a:solidFill>
                                <a:prstClr val="black"/>
                              </a:solidFill>
                              <a:latin typeface="Cambria Math" panose="02040503050406030204" pitchFamily="18" charset="0"/>
                              <a:cs typeface="Arial"/>
                            </a:rPr>
                            <m:t>𝑇</m:t>
                          </m:r>
                        </m:e>
                        <m:sub>
                          <m:r>
                            <a:rPr lang="en-GB" sz="2177" i="1" spc="-1">
                              <a:solidFill>
                                <a:prstClr val="black"/>
                              </a:solidFill>
                              <a:latin typeface="Cambria Math" panose="02040503050406030204" pitchFamily="18" charset="0"/>
                              <a:cs typeface="Arial"/>
                            </a:rPr>
                            <m:t>h𝑖𝑑𝑑𝑒𝑛</m:t>
                          </m:r>
                        </m:sub>
                      </m:sSub>
                      <m:r>
                        <a:rPr lang="en-GB" sz="2177" i="1" spc="-1">
                          <a:solidFill>
                            <a:prstClr val="black"/>
                          </a:solidFill>
                          <a:latin typeface="Cambria Math" panose="02040503050406030204" pitchFamily="18" charset="0"/>
                          <a:cs typeface="Arial"/>
                        </a:rPr>
                        <m:t>=0</m:t>
                      </m:r>
                    </m:oMath>
                  </a14:m>
                  <a:r>
                    <a:rPr lang="en-GB" sz="2177" dirty="0">
                      <a:solidFill>
                        <a:prstClr val="black"/>
                      </a:solidFill>
                      <a:latin typeface="Arial"/>
                      <a:cs typeface="Arial"/>
                    </a:rPr>
                    <a:t> form</a:t>
                  </a:r>
                </a:p>
              </p:txBody>
            </p:sp>
          </mc:Choice>
          <mc:Fallback xmlns="">
            <p:sp>
              <p:nvSpPr>
                <p:cNvPr id="37" name="Rectangle 36">
                  <a:extLst>
                    <a:ext uri="{FF2B5EF4-FFF2-40B4-BE49-F238E27FC236}">
                      <a16:creationId xmlns:a16="http://schemas.microsoft.com/office/drawing/2014/main" id="{F896A635-E4E5-48D5-A4F1-0F2237512B5A}"/>
                    </a:ext>
                  </a:extLst>
                </p:cNvPr>
                <p:cNvSpPr>
                  <a:spLocks noRot="1" noChangeAspect="1" noMove="1" noResize="1" noEditPoints="1" noAdjustHandles="1" noChangeArrowheads="1" noChangeShapeType="1" noTextEdit="1"/>
                </p:cNvSpPr>
                <p:nvPr/>
              </p:nvSpPr>
              <p:spPr>
                <a:xfrm>
                  <a:off x="5837598" y="2257758"/>
                  <a:ext cx="4243028" cy="353364"/>
                </a:xfrm>
                <a:prstGeom prst="rect">
                  <a:avLst/>
                </a:prstGeom>
                <a:blipFill>
                  <a:blip r:embed="rId21"/>
                  <a:stretch>
                    <a:fillRect t="-8571" b="-28571"/>
                  </a:stretch>
                </a:blipFill>
              </p:spPr>
              <p:txBody>
                <a:bodyPr/>
                <a:lstStyle/>
                <a:p>
                  <a:r>
                    <a:rPr lang="en-GB">
                      <a:noFill/>
                    </a:rPr>
                    <a:t> </a:t>
                  </a:r>
                </a:p>
              </p:txBody>
            </p:sp>
          </mc:Fallback>
        </mc:AlternateContent>
        <p:cxnSp>
          <p:nvCxnSpPr>
            <p:cNvPr id="38" name="Straight Arrow Connector 37">
              <a:extLst>
                <a:ext uri="{FF2B5EF4-FFF2-40B4-BE49-F238E27FC236}">
                  <a16:creationId xmlns:a16="http://schemas.microsoft.com/office/drawing/2014/main" id="{75C7827F-3B42-425A-838F-308FAEEEECBC}"/>
                </a:ext>
              </a:extLst>
            </p:cNvPr>
            <p:cNvCxnSpPr>
              <a:cxnSpLocks/>
              <a:stCxn id="37" idx="1"/>
            </p:cNvCxnSpPr>
            <p:nvPr/>
          </p:nvCxnSpPr>
          <p:spPr>
            <a:xfrm flipH="1">
              <a:off x="4189390" y="2434440"/>
              <a:ext cx="1648208" cy="4472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F21C120D-829D-442A-A29D-D24454B1025F}"/>
              </a:ext>
            </a:extLst>
          </p:cNvPr>
          <p:cNvGrpSpPr/>
          <p:nvPr/>
        </p:nvGrpSpPr>
        <p:grpSpPr>
          <a:xfrm>
            <a:off x="3003449" y="1553706"/>
            <a:ext cx="8788959" cy="1738791"/>
            <a:chOff x="1111138" y="688949"/>
            <a:chExt cx="7866626" cy="1473942"/>
          </a:xfrm>
        </p:grpSpPr>
        <p:sp>
          <p:nvSpPr>
            <p:cNvPr id="41" name="Rectangle 40">
              <a:extLst>
                <a:ext uri="{FF2B5EF4-FFF2-40B4-BE49-F238E27FC236}">
                  <a16:creationId xmlns:a16="http://schemas.microsoft.com/office/drawing/2014/main" id="{8E646800-DE1B-475B-87E9-3B52990F4E89}"/>
                </a:ext>
              </a:extLst>
            </p:cNvPr>
            <p:cNvSpPr/>
            <p:nvPr/>
          </p:nvSpPr>
          <p:spPr>
            <a:xfrm>
              <a:off x="4855981" y="688949"/>
              <a:ext cx="4121783" cy="646263"/>
            </a:xfrm>
            <a:prstGeom prst="rect">
              <a:avLst/>
            </a:prstGeom>
          </p:spPr>
          <p:txBody>
            <a:bodyPr wrap="square">
              <a:spAutoFit/>
            </a:bodyPr>
            <a:lstStyle/>
            <a:p>
              <a:pPr marL="130547" defTabSz="1105819">
                <a:spcBef>
                  <a:spcPts val="1715"/>
                </a:spcBef>
                <a:buClr>
                  <a:srgbClr val="000000"/>
                </a:buClr>
                <a:buSzPct val="45000"/>
              </a:pPr>
              <a:r>
                <a:rPr lang="en-GB" sz="2177" spc="-1" dirty="0">
                  <a:solidFill>
                    <a:prstClr val="black"/>
                  </a:solidFill>
                  <a:latin typeface="Arial"/>
                  <a:cs typeface="Arial"/>
                </a:rPr>
                <a:t>Tunnelling nucleation rate stays constant</a:t>
              </a:r>
              <a:endParaRPr lang="en-GB" sz="2177" dirty="0">
                <a:solidFill>
                  <a:prstClr val="black"/>
                </a:solidFill>
                <a:latin typeface="Arial"/>
                <a:cs typeface="Arial"/>
              </a:endParaRPr>
            </a:p>
          </p:txBody>
        </p:sp>
        <p:cxnSp>
          <p:nvCxnSpPr>
            <p:cNvPr id="42" name="Straight Arrow Connector 41">
              <a:extLst>
                <a:ext uri="{FF2B5EF4-FFF2-40B4-BE49-F238E27FC236}">
                  <a16:creationId xmlns:a16="http://schemas.microsoft.com/office/drawing/2014/main" id="{A2438EA2-E2B2-41A1-A8A6-2E65943CD5AB}"/>
                </a:ext>
              </a:extLst>
            </p:cNvPr>
            <p:cNvCxnSpPr>
              <a:cxnSpLocks/>
              <a:stCxn id="41" idx="1"/>
            </p:cNvCxnSpPr>
            <p:nvPr/>
          </p:nvCxnSpPr>
          <p:spPr>
            <a:xfrm flipH="1">
              <a:off x="1111138" y="1012080"/>
              <a:ext cx="3744843" cy="11508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49" name="TextShape 1">
            <a:extLst>
              <a:ext uri="{FF2B5EF4-FFF2-40B4-BE49-F238E27FC236}">
                <a16:creationId xmlns:a16="http://schemas.microsoft.com/office/drawing/2014/main" id="{151F26E7-80C0-4434-B5E8-98BCC978E4D7}"/>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Tunnelling phase transition</a:t>
            </a:r>
          </a:p>
        </p:txBody>
      </p:sp>
      <mc:AlternateContent xmlns:mc="http://schemas.openxmlformats.org/markup-compatibility/2006" xmlns:a14="http://schemas.microsoft.com/office/drawing/2010/main">
        <mc:Choice Requires="a14">
          <p:sp>
            <p:nvSpPr>
              <p:cNvPr id="47" name="TextShape 1">
                <a:extLst>
                  <a:ext uri="{FF2B5EF4-FFF2-40B4-BE49-F238E27FC236}">
                    <a16:creationId xmlns:a16="http://schemas.microsoft.com/office/drawing/2014/main" id="{63B5F64A-B1FA-4893-A07A-E76022DDD0AF}"/>
                  </a:ext>
                </a:extLst>
              </p:cNvPr>
              <p:cNvSpPr txBox="1"/>
              <p:nvPr/>
            </p:nvSpPr>
            <p:spPr>
              <a:xfrm>
                <a:off x="609758" y="923836"/>
                <a:ext cx="10971300" cy="577274"/>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Case 1: </a:t>
                </a:r>
                <a14:m>
                  <m:oMath xmlns:m="http://schemas.openxmlformats.org/officeDocument/2006/math">
                    <m:r>
                      <a:rPr lang="en-GB" sz="2419" i="1" spc="-1">
                        <a:solidFill>
                          <a:prstClr val="black"/>
                        </a:solidFill>
                        <a:latin typeface="Cambria Math" panose="02040503050406030204" pitchFamily="18" charset="0"/>
                      </a:rPr>
                      <m:t>𝜖</m:t>
                    </m:r>
                    <m:r>
                      <a:rPr lang="en-GB" sz="2419" i="1" spc="-1">
                        <a:solidFill>
                          <a:prstClr val="black"/>
                        </a:solidFill>
                        <a:latin typeface="Cambria Math" panose="02040503050406030204" pitchFamily="18" charset="0"/>
                      </a:rPr>
                      <m:t>=</m:t>
                    </m:r>
                    <m:f>
                      <m:fPr>
                        <m:ctrlPr>
                          <a:rPr lang="en-GB" sz="2419" i="1" spc="-1">
                            <a:solidFill>
                              <a:prstClr val="black"/>
                            </a:solidFill>
                            <a:latin typeface="Cambria Math" panose="02040503050406030204" pitchFamily="18" charset="0"/>
                          </a:rPr>
                        </m:ctrlPr>
                      </m:fPr>
                      <m:num>
                        <m:sSub>
                          <m:sSubPr>
                            <m:ctrlPr>
                              <a:rPr lang="en-GB" sz="2419" i="1" spc="-1">
                                <a:solidFill>
                                  <a:prstClr val="black"/>
                                </a:solidFill>
                                <a:latin typeface="Cambria Math" panose="02040503050406030204" pitchFamily="18" charset="0"/>
                              </a:rPr>
                            </m:ctrlPr>
                          </m:sSubPr>
                          <m:e>
                            <m:r>
                              <a:rPr lang="en-GB" sz="2419" i="1" spc="-1">
                                <a:solidFill>
                                  <a:prstClr val="black"/>
                                </a:solidFill>
                                <a:latin typeface="Cambria Math" panose="02040503050406030204" pitchFamily="18" charset="0"/>
                              </a:rPr>
                              <m:t>𝑇</m:t>
                            </m:r>
                          </m:e>
                          <m:sub>
                            <m:r>
                              <a:rPr lang="en-GB" sz="2419" i="1" spc="-1">
                                <a:solidFill>
                                  <a:prstClr val="black"/>
                                </a:solidFill>
                                <a:latin typeface="Cambria Math" panose="02040503050406030204" pitchFamily="18" charset="0"/>
                              </a:rPr>
                              <m:t>h𝑖𝑑𝑑𝑒𝑛</m:t>
                            </m:r>
                          </m:sub>
                        </m:sSub>
                      </m:num>
                      <m:den>
                        <m:sSub>
                          <m:sSubPr>
                            <m:ctrlPr>
                              <a:rPr lang="en-GB" sz="2419" i="1" spc="-1">
                                <a:solidFill>
                                  <a:prstClr val="black"/>
                                </a:solidFill>
                                <a:latin typeface="Cambria Math" panose="02040503050406030204" pitchFamily="18" charset="0"/>
                              </a:rPr>
                            </m:ctrlPr>
                          </m:sSubPr>
                          <m:e>
                            <m:r>
                              <a:rPr lang="en-GB" sz="2419" i="1" spc="-1">
                                <a:solidFill>
                                  <a:prstClr val="black"/>
                                </a:solidFill>
                                <a:latin typeface="Cambria Math" panose="02040503050406030204" pitchFamily="18" charset="0"/>
                              </a:rPr>
                              <m:t>𝑇</m:t>
                            </m:r>
                          </m:e>
                          <m:sub>
                            <m:r>
                              <a:rPr lang="en-GB" sz="2419" i="1" spc="-1">
                                <a:solidFill>
                                  <a:prstClr val="black"/>
                                </a:solidFill>
                                <a:latin typeface="Cambria Math" panose="02040503050406030204" pitchFamily="18" charset="0"/>
                              </a:rPr>
                              <m:t>𝑣𝑖𝑠𝑖𝑏𝑙𝑒</m:t>
                            </m:r>
                          </m:sub>
                        </m:sSub>
                      </m:den>
                    </m:f>
                    <m:r>
                      <a:rPr lang="en-GB" sz="2419" i="1" spc="-1">
                        <a:solidFill>
                          <a:prstClr val="black"/>
                        </a:solidFill>
                        <a:latin typeface="Cambria Math" panose="02040503050406030204" pitchFamily="18" charset="0"/>
                      </a:rPr>
                      <m:t>≈1</m:t>
                    </m:r>
                  </m:oMath>
                </a14:m>
                <a:endParaRPr lang="en-GB" sz="2419" spc="-1" dirty="0">
                  <a:solidFill>
                    <a:prstClr val="black"/>
                  </a:solidFill>
                  <a:latin typeface="Arial"/>
                </a:endParaRPr>
              </a:p>
            </p:txBody>
          </p:sp>
        </mc:Choice>
        <mc:Fallback xmlns="">
          <p:sp>
            <p:nvSpPr>
              <p:cNvPr id="47" name="TextShape 1">
                <a:extLst>
                  <a:ext uri="{FF2B5EF4-FFF2-40B4-BE49-F238E27FC236}">
                    <a16:creationId xmlns:a16="http://schemas.microsoft.com/office/drawing/2014/main" id="{63B5F64A-B1FA-4893-A07A-E76022DDD0AF}"/>
                  </a:ext>
                </a:extLst>
              </p:cNvPr>
              <p:cNvSpPr txBox="1">
                <a:spLocks noRot="1" noChangeAspect="1" noMove="1" noResize="1" noEditPoints="1" noAdjustHandles="1" noChangeArrowheads="1" noChangeShapeType="1" noTextEdit="1"/>
              </p:cNvSpPr>
              <p:nvPr/>
            </p:nvSpPr>
            <p:spPr>
              <a:xfrm>
                <a:off x="609758" y="923836"/>
                <a:ext cx="10971300" cy="577274"/>
              </a:xfrm>
              <a:prstGeom prst="rect">
                <a:avLst/>
              </a:prstGeom>
              <a:blipFill>
                <a:blip r:embed="rId22"/>
                <a:stretch>
                  <a:fillRect t="-3191" b="-9574"/>
                </a:stretch>
              </a:blipFill>
              <a:ln>
                <a:noFill/>
              </a:ln>
            </p:spPr>
            <p:txBody>
              <a:bodyPr/>
              <a:lstStyle/>
              <a:p>
                <a:r>
                  <a:rPr lang="en-GB">
                    <a:noFill/>
                  </a:rPr>
                  <a:t> </a:t>
                </a:r>
              </a:p>
            </p:txBody>
          </p:sp>
        </mc:Fallback>
      </mc:AlternateContent>
      <p:pic>
        <p:nvPicPr>
          <p:cNvPr id="44" name="Picture 43">
            <a:extLst>
              <a:ext uri="{FF2B5EF4-FFF2-40B4-BE49-F238E27FC236}">
                <a16:creationId xmlns:a16="http://schemas.microsoft.com/office/drawing/2014/main" id="{692FE42F-29C7-423A-8F63-66C7C0F4DC59}"/>
              </a:ext>
            </a:extLst>
          </p:cNvPr>
          <p:cNvPicPr>
            <a:picLocks noChangeAspect="1"/>
          </p:cNvPicPr>
          <p:nvPr/>
        </p:nvPicPr>
        <p:blipFill>
          <a:blip r:embed="rId23"/>
          <a:stretch>
            <a:fillRect/>
          </a:stretch>
        </p:blipFill>
        <p:spPr>
          <a:xfrm>
            <a:off x="7606625" y="4355780"/>
            <a:ext cx="3474707" cy="2412085"/>
          </a:xfrm>
          <a:prstGeom prst="rect">
            <a:avLst/>
          </a:prstGeom>
        </p:spPr>
      </p:pic>
    </p:spTree>
    <p:extLst>
      <p:ext uri="{BB962C8B-B14F-4D97-AF65-F5344CB8AC3E}">
        <p14:creationId xmlns:p14="http://schemas.microsoft.com/office/powerpoint/2010/main" val="89146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4"/>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46"/>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44"/>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43"/>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F6C5D9-5B2F-44B2-8059-474523245022}"/>
              </a:ext>
            </a:extLst>
          </p:cNvPr>
          <p:cNvPicPr>
            <a:picLocks noChangeAspect="1"/>
          </p:cNvPicPr>
          <p:nvPr/>
        </p:nvPicPr>
        <p:blipFill>
          <a:blip r:embed="rId3"/>
          <a:stretch>
            <a:fillRect/>
          </a:stretch>
        </p:blipFill>
        <p:spPr>
          <a:xfrm>
            <a:off x="-238730" y="1619486"/>
            <a:ext cx="7901394" cy="11617505"/>
          </a:xfrm>
          <a:prstGeom prst="rect">
            <a:avLst/>
          </a:prstGeom>
        </p:spPr>
      </p:pic>
      <mc:AlternateContent xmlns:mc="http://schemas.openxmlformats.org/markup-compatibility/2006" xmlns:p14="http://schemas.microsoft.com/office/powerpoint/2010/main">
        <mc:Choice Requires="p14">
          <p:contentPart p14:bwMode="auto" r:id="rId4">
            <p14:nvContentPartPr>
              <p14:cNvPr id="50" name="Ink 49">
                <a:extLst>
                  <a:ext uri="{FF2B5EF4-FFF2-40B4-BE49-F238E27FC236}">
                    <a16:creationId xmlns:a16="http://schemas.microsoft.com/office/drawing/2014/main" id="{8904515B-C3E7-45B1-BF3E-13F1FA1E8236}"/>
                  </a:ext>
                </a:extLst>
              </p14:cNvPr>
              <p14:cNvContentPartPr/>
              <p14:nvPr/>
            </p14:nvContentPartPr>
            <p14:xfrm>
              <a:off x="4758549" y="3608945"/>
              <a:ext cx="1227171" cy="506047"/>
            </p14:xfrm>
          </p:contentPart>
        </mc:Choice>
        <mc:Fallback xmlns="">
          <p:pic>
            <p:nvPicPr>
              <p:cNvPr id="50" name="Ink 49">
                <a:extLst>
                  <a:ext uri="{FF2B5EF4-FFF2-40B4-BE49-F238E27FC236}">
                    <a16:creationId xmlns:a16="http://schemas.microsoft.com/office/drawing/2014/main" id="{8904515B-C3E7-45B1-BF3E-13F1FA1E8236}"/>
                  </a:ext>
                </a:extLst>
              </p:cNvPr>
              <p:cNvPicPr/>
              <p:nvPr/>
            </p:nvPicPr>
            <p:blipFill>
              <a:blip r:embed="rId5"/>
              <a:stretch>
                <a:fillRect/>
              </a:stretch>
            </p:blipFill>
            <p:spPr>
              <a:xfrm>
                <a:off x="4740550" y="3599941"/>
                <a:ext cx="1253810" cy="532700"/>
              </a:xfrm>
              <a:prstGeom prst="rect">
                <a:avLst/>
              </a:prstGeom>
            </p:spPr>
          </p:pic>
        </mc:Fallback>
      </mc:AlternateContent>
      <p:grpSp>
        <p:nvGrpSpPr>
          <p:cNvPr id="53" name="Group 52">
            <a:extLst>
              <a:ext uri="{FF2B5EF4-FFF2-40B4-BE49-F238E27FC236}">
                <a16:creationId xmlns:a16="http://schemas.microsoft.com/office/drawing/2014/main" id="{D80AFDA2-8031-49B9-853B-9D90F711E76C}"/>
              </a:ext>
            </a:extLst>
          </p:cNvPr>
          <p:cNvGrpSpPr/>
          <p:nvPr/>
        </p:nvGrpSpPr>
        <p:grpSpPr>
          <a:xfrm>
            <a:off x="4606149" y="2681460"/>
            <a:ext cx="1473737" cy="687881"/>
            <a:chOff x="4700469" y="1933704"/>
            <a:chExt cx="1218562" cy="568776"/>
          </a:xfrm>
        </p:grpSpPr>
        <mc:AlternateContent xmlns:mc="http://schemas.openxmlformats.org/markup-compatibility/2006" xmlns:p14="http://schemas.microsoft.com/office/powerpoint/2010/main">
          <mc:Choice Requires="p14">
            <p:contentPart p14:bwMode="auto" r:id="rId6">
              <p14:nvContentPartPr>
                <p14:cNvPr id="51" name="Ink 50">
                  <a:extLst>
                    <a:ext uri="{FF2B5EF4-FFF2-40B4-BE49-F238E27FC236}">
                      <a16:creationId xmlns:a16="http://schemas.microsoft.com/office/drawing/2014/main" id="{C7955407-62F3-4B35-A082-33F6668D5699}"/>
                    </a:ext>
                  </a:extLst>
                </p14:cNvPr>
                <p14:cNvContentPartPr/>
                <p14:nvPr/>
              </p14:nvContentPartPr>
              <p14:xfrm rot="20547049" flipH="1">
                <a:off x="4700469" y="2365036"/>
                <a:ext cx="215704" cy="68197"/>
              </p14:xfrm>
            </p:contentPart>
          </mc:Choice>
          <mc:Fallback xmlns="">
            <p:pic>
              <p:nvPicPr>
                <p:cNvPr id="51" name="Ink 50">
                  <a:extLst>
                    <a:ext uri="{FF2B5EF4-FFF2-40B4-BE49-F238E27FC236}">
                      <a16:creationId xmlns:a16="http://schemas.microsoft.com/office/drawing/2014/main" id="{C7955407-62F3-4B35-A082-33F6668D5699}"/>
                    </a:ext>
                  </a:extLst>
                </p:cNvPr>
                <p:cNvPicPr/>
                <p:nvPr/>
              </p:nvPicPr>
              <p:blipFill>
                <a:blip r:embed="rId69"/>
                <a:stretch>
                  <a:fillRect/>
                </a:stretch>
              </p:blipFill>
              <p:spPr>
                <a:xfrm rot="20547049" flipH="1">
                  <a:off x="4682494" y="2347089"/>
                  <a:ext cx="251295" cy="103731"/>
                </a:xfrm>
                <a:prstGeom prst="rect">
                  <a:avLst/>
                </a:prstGeom>
              </p:spPr>
            </p:pic>
          </mc:Fallback>
        </mc:AlternateContent>
        <p:sp>
          <p:nvSpPr>
            <p:cNvPr id="52" name="TextBox 51">
              <a:extLst>
                <a:ext uri="{FF2B5EF4-FFF2-40B4-BE49-F238E27FC236}">
                  <a16:creationId xmlns:a16="http://schemas.microsoft.com/office/drawing/2014/main" id="{E0E7BCF5-DD2C-4BBB-8C90-08573315CF25}"/>
                </a:ext>
              </a:extLst>
            </p:cNvPr>
            <p:cNvSpPr txBox="1"/>
            <p:nvPr/>
          </p:nvSpPr>
          <p:spPr>
            <a:xfrm rot="20959306">
              <a:off x="4872518" y="1933704"/>
              <a:ext cx="1046513" cy="568776"/>
            </a:xfrm>
            <a:prstGeom prst="rect">
              <a:avLst/>
            </a:prstGeom>
            <a:noFill/>
          </p:spPr>
          <p:txBody>
            <a:bodyPr wrap="square" rtlCol="0">
              <a:spAutoFit/>
            </a:bodyPr>
            <a:lstStyle/>
            <a:p>
              <a:pPr defTabSz="1105819"/>
              <a:r>
                <a:rPr lang="en-GB" sz="1935" b="1" dirty="0">
                  <a:solidFill>
                    <a:prstClr val="black"/>
                  </a:solidFill>
                  <a:latin typeface="Arial"/>
                </a:rPr>
                <a:t>Wall Velocity</a:t>
              </a:r>
            </a:p>
          </p:txBody>
        </p:sp>
      </p:grpSp>
      <p:grpSp>
        <p:nvGrpSpPr>
          <p:cNvPr id="56" name="Group 55">
            <a:extLst>
              <a:ext uri="{FF2B5EF4-FFF2-40B4-BE49-F238E27FC236}">
                <a16:creationId xmlns:a16="http://schemas.microsoft.com/office/drawing/2014/main" id="{65D1D5A6-4CDC-4FFD-BCDE-3246A3A32470}"/>
              </a:ext>
            </a:extLst>
          </p:cNvPr>
          <p:cNvGrpSpPr/>
          <p:nvPr/>
        </p:nvGrpSpPr>
        <p:grpSpPr>
          <a:xfrm>
            <a:off x="3319420" y="4839814"/>
            <a:ext cx="1978955" cy="433065"/>
            <a:chOff x="3636537" y="3718340"/>
            <a:chExt cx="1636303" cy="358081"/>
          </a:xfrm>
        </p:grpSpPr>
        <p:grpSp>
          <p:nvGrpSpPr>
            <p:cNvPr id="44" name="Group 43">
              <a:extLst>
                <a:ext uri="{FF2B5EF4-FFF2-40B4-BE49-F238E27FC236}">
                  <a16:creationId xmlns:a16="http://schemas.microsoft.com/office/drawing/2014/main" id="{0224FE26-A97C-4502-8C06-B4C9C3793705}"/>
                </a:ext>
              </a:extLst>
            </p:cNvPr>
            <p:cNvGrpSpPr/>
            <p:nvPr/>
          </p:nvGrpSpPr>
          <p:grpSpPr>
            <a:xfrm>
              <a:off x="3636537" y="3718340"/>
              <a:ext cx="1636303" cy="344364"/>
              <a:chOff x="3636537" y="3718340"/>
              <a:chExt cx="1636303" cy="344364"/>
            </a:xfrm>
          </p:grpSpPr>
          <mc:AlternateContent xmlns:mc="http://schemas.openxmlformats.org/markup-compatibility/2006" xmlns:p14="http://schemas.microsoft.com/office/powerpoint/2010/main" xmlns:aink="http://schemas.microsoft.com/office/drawing/2016/ink">
            <mc:Choice Requires="p14 aink">
              <p:contentPart p14:bwMode="auto" r:id="rId70">
                <p14:nvContentPartPr>
                  <p14:cNvPr id="45" name="Ink 44">
                    <a:extLst>
                      <a:ext uri="{FF2B5EF4-FFF2-40B4-BE49-F238E27FC236}">
                        <a16:creationId xmlns:a16="http://schemas.microsoft.com/office/drawing/2014/main" id="{5279A716-6CA7-4DA8-8FFF-CFDA701A248D}"/>
                      </a:ext>
                    </a:extLst>
                  </p14:cNvPr>
                  <p14:cNvContentPartPr/>
                  <p14:nvPr/>
                </p14:nvContentPartPr>
                <p14:xfrm>
                  <a:off x="3636537" y="3741736"/>
                  <a:ext cx="204337" cy="107459"/>
                </p14:xfrm>
              </p:contentPart>
            </mc:Choice>
            <mc:Fallback xmlns="">
              <p:pic>
                <p:nvPicPr>
                  <p:cNvPr id="45" name="Ink 44">
                    <a:extLst>
                      <a:ext uri="{FF2B5EF4-FFF2-40B4-BE49-F238E27FC236}">
                        <a16:creationId xmlns:a16="http://schemas.microsoft.com/office/drawing/2014/main" id="{5279A716-6CA7-4DA8-8FFF-CFDA701A248D}"/>
                      </a:ext>
                    </a:extLst>
                  </p:cNvPr>
                  <p:cNvPicPr/>
                  <p:nvPr/>
                </p:nvPicPr>
                <p:blipFill>
                  <a:blip r:embed="rId71"/>
                  <a:stretch>
                    <a:fillRect/>
                  </a:stretch>
                </p:blipFill>
                <p:spPr>
                  <a:xfrm>
                    <a:off x="3618550" y="3723766"/>
                    <a:ext cx="239952" cy="143039"/>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2">
                <p14:nvContentPartPr>
                  <p14:cNvPr id="46" name="Ink 45">
                    <a:extLst>
                      <a:ext uri="{FF2B5EF4-FFF2-40B4-BE49-F238E27FC236}">
                        <a16:creationId xmlns:a16="http://schemas.microsoft.com/office/drawing/2014/main" id="{B596D2EE-4322-4510-BBA9-F280A7F54801}"/>
                      </a:ext>
                    </a:extLst>
                  </p14:cNvPr>
                  <p14:cNvContentPartPr/>
                  <p14:nvPr/>
                </p14:nvContentPartPr>
                <p14:xfrm>
                  <a:off x="3651558" y="3952034"/>
                  <a:ext cx="196781" cy="95972"/>
                </p14:xfrm>
              </p:contentPart>
            </mc:Choice>
            <mc:Fallback xmlns="">
              <p:pic>
                <p:nvPicPr>
                  <p:cNvPr id="46" name="Ink 45">
                    <a:extLst>
                      <a:ext uri="{FF2B5EF4-FFF2-40B4-BE49-F238E27FC236}">
                        <a16:creationId xmlns:a16="http://schemas.microsoft.com/office/drawing/2014/main" id="{B596D2EE-4322-4510-BBA9-F280A7F54801}"/>
                      </a:ext>
                    </a:extLst>
                  </p:cNvPr>
                  <p:cNvPicPr/>
                  <p:nvPr/>
                </p:nvPicPr>
                <p:blipFill>
                  <a:blip r:embed="rId73"/>
                  <a:stretch>
                    <a:fillRect/>
                  </a:stretch>
                </p:blipFill>
                <p:spPr>
                  <a:xfrm>
                    <a:off x="3633604" y="3934062"/>
                    <a:ext cx="232331" cy="131557"/>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4">
                <p14:nvContentPartPr>
                  <p14:cNvPr id="47" name="Ink 46">
                    <a:extLst>
                      <a:ext uri="{FF2B5EF4-FFF2-40B4-BE49-F238E27FC236}">
                        <a16:creationId xmlns:a16="http://schemas.microsoft.com/office/drawing/2014/main" id="{BE4C3491-514A-4169-894E-84AA8A095347}"/>
                      </a:ext>
                    </a:extLst>
                  </p14:cNvPr>
                  <p14:cNvContentPartPr/>
                  <p14:nvPr/>
                </p14:nvContentPartPr>
                <p14:xfrm flipH="1">
                  <a:off x="5017102" y="3718340"/>
                  <a:ext cx="251945" cy="147963"/>
                </p14:xfrm>
              </p:contentPart>
            </mc:Choice>
            <mc:Fallback xmlns="">
              <p:pic>
                <p:nvPicPr>
                  <p:cNvPr id="47" name="Ink 46">
                    <a:extLst>
                      <a:ext uri="{FF2B5EF4-FFF2-40B4-BE49-F238E27FC236}">
                        <a16:creationId xmlns:a16="http://schemas.microsoft.com/office/drawing/2014/main" id="{BE4C3491-514A-4169-894E-84AA8A095347}"/>
                      </a:ext>
                    </a:extLst>
                  </p:cNvPr>
                  <p:cNvPicPr/>
                  <p:nvPr/>
                </p:nvPicPr>
                <p:blipFill>
                  <a:blip r:embed="rId75"/>
                  <a:stretch>
                    <a:fillRect/>
                  </a:stretch>
                </p:blipFill>
                <p:spPr>
                  <a:xfrm>
                    <a:off x="4999106" y="3700383"/>
                    <a:ext cx="287577" cy="183517"/>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6">
                <p14:nvContentPartPr>
                  <p14:cNvPr id="48" name="Ink 47">
                    <a:extLst>
                      <a:ext uri="{FF2B5EF4-FFF2-40B4-BE49-F238E27FC236}">
                        <a16:creationId xmlns:a16="http://schemas.microsoft.com/office/drawing/2014/main" id="{7E73C496-572B-40A2-A405-592636F00B36}"/>
                      </a:ext>
                    </a:extLst>
                  </p14:cNvPr>
                  <p14:cNvContentPartPr/>
                  <p14:nvPr/>
                </p14:nvContentPartPr>
                <p14:xfrm flipH="1">
                  <a:off x="5015151" y="3913683"/>
                  <a:ext cx="257689" cy="149021"/>
                </p14:xfrm>
              </p:contentPart>
            </mc:Choice>
            <mc:Fallback xmlns="">
              <p:pic>
                <p:nvPicPr>
                  <p:cNvPr id="48" name="Ink 47">
                    <a:extLst>
                      <a:ext uri="{FF2B5EF4-FFF2-40B4-BE49-F238E27FC236}">
                        <a16:creationId xmlns:a16="http://schemas.microsoft.com/office/drawing/2014/main" id="{7E73C496-572B-40A2-A405-592636F00B36}"/>
                      </a:ext>
                    </a:extLst>
                  </p:cNvPr>
                  <p:cNvPicPr/>
                  <p:nvPr/>
                </p:nvPicPr>
                <p:blipFill>
                  <a:blip r:embed="rId77"/>
                  <a:stretch>
                    <a:fillRect/>
                  </a:stretch>
                </p:blipFill>
                <p:spPr>
                  <a:xfrm>
                    <a:off x="4997156" y="3895729"/>
                    <a:ext cx="293319" cy="184571"/>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49" name="Ink 48">
                    <a:extLst>
                      <a:ext uri="{FF2B5EF4-FFF2-40B4-BE49-F238E27FC236}">
                        <a16:creationId xmlns:a16="http://schemas.microsoft.com/office/drawing/2014/main" id="{CF01A314-4994-4B58-96B6-5A8F80B93254}"/>
                      </a:ext>
                    </a:extLst>
                  </p14:cNvPr>
                  <p14:cNvContentPartPr/>
                  <p14:nvPr/>
                </p14:nvContentPartPr>
                <p14:xfrm>
                  <a:off x="4144382" y="3847101"/>
                  <a:ext cx="764451" cy="101564"/>
                </p14:xfrm>
              </p:contentPart>
            </mc:Choice>
            <mc:Fallback xmlns="">
              <p:pic>
                <p:nvPicPr>
                  <p:cNvPr id="49" name="Ink 48">
                    <a:extLst>
                      <a:ext uri="{FF2B5EF4-FFF2-40B4-BE49-F238E27FC236}">
                        <a16:creationId xmlns:a16="http://schemas.microsoft.com/office/drawing/2014/main" id="{CF01A314-4994-4B58-96B6-5A8F80B93254}"/>
                      </a:ext>
                    </a:extLst>
                  </p:cNvPr>
                  <p:cNvPicPr/>
                  <p:nvPr/>
                </p:nvPicPr>
                <p:blipFill>
                  <a:blip r:embed="rId79"/>
                  <a:stretch>
                    <a:fillRect/>
                  </a:stretch>
                </p:blipFill>
                <p:spPr>
                  <a:xfrm>
                    <a:off x="4126386" y="3829157"/>
                    <a:ext cx="800082" cy="137093"/>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80">
              <p14:nvContentPartPr>
                <p14:cNvPr id="54" name="Ink 53">
                  <a:extLst>
                    <a:ext uri="{FF2B5EF4-FFF2-40B4-BE49-F238E27FC236}">
                      <a16:creationId xmlns:a16="http://schemas.microsoft.com/office/drawing/2014/main" id="{519C12AB-3C11-4A09-A60F-71C94B4FFC26}"/>
                    </a:ext>
                  </a:extLst>
                </p14:cNvPr>
                <p14:cNvContentPartPr/>
                <p14:nvPr/>
              </p14:nvContentPartPr>
              <p14:xfrm>
                <a:off x="3897097" y="3821687"/>
                <a:ext cx="46701" cy="58642"/>
              </p14:xfrm>
            </p:contentPart>
          </mc:Choice>
          <mc:Fallback xmlns="">
            <p:pic>
              <p:nvPicPr>
                <p:cNvPr id="54" name="Ink 53">
                  <a:extLst>
                    <a:ext uri="{FF2B5EF4-FFF2-40B4-BE49-F238E27FC236}">
                      <a16:creationId xmlns:a16="http://schemas.microsoft.com/office/drawing/2014/main" id="{519C12AB-3C11-4A09-A60F-71C94B4FFC26}"/>
                    </a:ext>
                  </a:extLst>
                </p:cNvPr>
                <p:cNvPicPr/>
                <p:nvPr/>
              </p:nvPicPr>
              <p:blipFill>
                <a:blip r:embed="rId81"/>
                <a:stretch>
                  <a:fillRect/>
                </a:stretch>
              </p:blipFill>
              <p:spPr>
                <a:xfrm>
                  <a:off x="3879135" y="3803699"/>
                  <a:ext cx="82266" cy="94259"/>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2">
              <p14:nvContentPartPr>
                <p14:cNvPr id="55" name="Ink 54">
                  <a:extLst>
                    <a:ext uri="{FF2B5EF4-FFF2-40B4-BE49-F238E27FC236}">
                      <a16:creationId xmlns:a16="http://schemas.microsoft.com/office/drawing/2014/main" id="{4F1EE440-146B-4F50-8EFE-1F0C0EE746B7}"/>
                    </a:ext>
                  </a:extLst>
                </p14:cNvPr>
                <p14:cNvContentPartPr/>
                <p14:nvPr/>
              </p14:nvContentPartPr>
              <p14:xfrm>
                <a:off x="3903201" y="4039241"/>
                <a:ext cx="39749" cy="37180"/>
              </p14:xfrm>
            </p:contentPart>
          </mc:Choice>
          <mc:Fallback xmlns="">
            <p:pic>
              <p:nvPicPr>
                <p:cNvPr id="55" name="Ink 54">
                  <a:extLst>
                    <a:ext uri="{FF2B5EF4-FFF2-40B4-BE49-F238E27FC236}">
                      <a16:creationId xmlns:a16="http://schemas.microsoft.com/office/drawing/2014/main" id="{4F1EE440-146B-4F50-8EFE-1F0C0EE746B7}"/>
                    </a:ext>
                  </a:extLst>
                </p:cNvPr>
                <p:cNvPicPr/>
                <p:nvPr/>
              </p:nvPicPr>
              <p:blipFill>
                <a:blip r:embed="rId83"/>
                <a:stretch>
                  <a:fillRect/>
                </a:stretch>
              </p:blipFill>
              <p:spPr>
                <a:xfrm>
                  <a:off x="3885296" y="4021366"/>
                  <a:ext cx="75201" cy="72573"/>
                </a:xfrm>
                <a:prstGeom prst="rect">
                  <a:avLst/>
                </a:prstGeom>
              </p:spPr>
            </p:pic>
          </mc:Fallback>
        </mc:AlternateContent>
      </p:grpSp>
      <mc:AlternateContent xmlns:mc="http://schemas.openxmlformats.org/markup-compatibility/2006" xmlns:a14="http://schemas.microsoft.com/office/drawing/2010/main">
        <mc:Choice Requires="a14">
          <p:sp>
            <p:nvSpPr>
              <p:cNvPr id="59" name="Rectangle 58">
                <a:extLst>
                  <a:ext uri="{FF2B5EF4-FFF2-40B4-BE49-F238E27FC236}">
                    <a16:creationId xmlns:a16="http://schemas.microsoft.com/office/drawing/2014/main" id="{84F8F54D-852E-46A9-B0B1-431C7C3FE865}"/>
                  </a:ext>
                </a:extLst>
              </p:cNvPr>
              <p:cNvSpPr/>
              <p:nvPr/>
            </p:nvSpPr>
            <p:spPr>
              <a:xfrm>
                <a:off x="7914444" y="1816268"/>
                <a:ext cx="4368357" cy="762388"/>
              </a:xfrm>
              <a:prstGeom prst="rect">
                <a:avLst/>
              </a:prstGeom>
            </p:spPr>
            <p:txBody>
              <a:bodyPr wrap="square">
                <a:spAutoFit/>
              </a:bodyPr>
              <a:lstStyle/>
              <a:p>
                <a:pPr marL="345570" indent="-345570" defTabSz="1105819">
                  <a:buFont typeface="Arial" panose="020B0604020202020204" pitchFamily="34" charset="0"/>
                  <a:buChar char="•"/>
                </a:pPr>
                <a:r>
                  <a:rPr lang="en-GB" sz="2177" spc="-1" dirty="0">
                    <a:solidFill>
                      <a:prstClr val="black"/>
                    </a:solidFill>
                    <a:latin typeface="Arial"/>
                  </a:rPr>
                  <a:t>Friction set by </a:t>
                </a:r>
                <a14:m>
                  <m:oMath xmlns:m="http://schemas.openxmlformats.org/officeDocument/2006/math">
                    <m:sSub>
                      <m:sSubPr>
                        <m:ctrlPr>
                          <a:rPr lang="en-GB" sz="2177" i="1" spc="-1">
                            <a:solidFill>
                              <a:prstClr val="black"/>
                            </a:solidFill>
                            <a:latin typeface="Cambria Math" panose="02040503050406030204" pitchFamily="18" charset="0"/>
                          </a:rPr>
                        </m:ctrlPr>
                      </m:sSubPr>
                      <m:e>
                        <m:r>
                          <m:rPr>
                            <m:sty m:val="p"/>
                          </m:rPr>
                          <a:rPr lang="en-GB" sz="2177" spc="-1">
                            <a:solidFill>
                              <a:prstClr val="black"/>
                            </a:solidFill>
                            <a:latin typeface="Cambria Math" panose="02040503050406030204" pitchFamily="18" charset="0"/>
                          </a:rPr>
                          <m:t>T</m:t>
                        </m:r>
                      </m:e>
                      <m:sub>
                        <m:r>
                          <a:rPr lang="en-GB" sz="2177" i="1" spc="-1">
                            <a:solidFill>
                              <a:prstClr val="black"/>
                            </a:solidFill>
                            <a:latin typeface="Cambria Math" panose="02040503050406030204" pitchFamily="18" charset="0"/>
                          </a:rPr>
                          <m:t>h𝑖𝑑𝑑𝑒𝑛</m:t>
                        </m:r>
                      </m:sub>
                    </m:sSub>
                  </m:oMath>
                </a14:m>
                <a:endParaRPr lang="en-GB" sz="2177" dirty="0">
                  <a:solidFill>
                    <a:prstClr val="black"/>
                  </a:solidFill>
                  <a:latin typeface="Arial"/>
                </a:endParaRPr>
              </a:p>
              <a:p>
                <a:pPr defTabSz="1105819"/>
                <a:endParaRPr lang="en-GB" sz="2177" dirty="0">
                  <a:solidFill>
                    <a:prstClr val="black"/>
                  </a:solidFill>
                  <a:latin typeface="Arial"/>
                </a:endParaRPr>
              </a:p>
            </p:txBody>
          </p:sp>
        </mc:Choice>
        <mc:Fallback xmlns="">
          <p:sp>
            <p:nvSpPr>
              <p:cNvPr id="59" name="Rectangle 58">
                <a:extLst>
                  <a:ext uri="{FF2B5EF4-FFF2-40B4-BE49-F238E27FC236}">
                    <a16:creationId xmlns:a16="http://schemas.microsoft.com/office/drawing/2014/main" id="{84F8F54D-852E-46A9-B0B1-431C7C3FE865}"/>
                  </a:ext>
                </a:extLst>
              </p:cNvPr>
              <p:cNvSpPr>
                <a:spLocks noRot="1" noChangeAspect="1" noMove="1" noResize="1" noEditPoints="1" noAdjustHandles="1" noChangeArrowheads="1" noChangeShapeType="1" noTextEdit="1"/>
              </p:cNvSpPr>
              <p:nvPr/>
            </p:nvSpPr>
            <p:spPr>
              <a:xfrm>
                <a:off x="7914444" y="1816268"/>
                <a:ext cx="4368357" cy="762388"/>
              </a:xfrm>
              <a:prstGeom prst="rect">
                <a:avLst/>
              </a:prstGeom>
              <a:blipFill>
                <a:blip r:embed="rId84"/>
                <a:stretch>
                  <a:fillRect l="-1534" t="-4800"/>
                </a:stretch>
              </a:blipFill>
            </p:spPr>
            <p:txBody>
              <a:bodyPr/>
              <a:lstStyle/>
              <a:p>
                <a:r>
                  <a:rPr lang="en-GB">
                    <a:noFill/>
                  </a:rPr>
                  <a:t> </a:t>
                </a:r>
              </a:p>
            </p:txBody>
          </p:sp>
        </mc:Fallback>
      </mc:AlternateContent>
      <p:sp>
        <p:nvSpPr>
          <p:cNvPr id="60" name="TextShape 1">
            <a:extLst>
              <a:ext uri="{FF2B5EF4-FFF2-40B4-BE49-F238E27FC236}">
                <a16:creationId xmlns:a16="http://schemas.microsoft.com/office/drawing/2014/main" id="{D62F3E3D-CA30-4197-9509-0FA5668CAC44}"/>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Bubble wall dynamics</a:t>
            </a:r>
          </a:p>
        </p:txBody>
      </p:sp>
      <p:sp>
        <p:nvSpPr>
          <p:cNvPr id="61" name="TextShape 1">
            <a:extLst>
              <a:ext uri="{FF2B5EF4-FFF2-40B4-BE49-F238E27FC236}">
                <a16:creationId xmlns:a16="http://schemas.microsoft.com/office/drawing/2014/main" id="{EEDD9EF6-D42E-4C33-B05E-C267C37594ED}"/>
              </a:ext>
            </a:extLst>
          </p:cNvPr>
          <p:cNvSpPr txBox="1"/>
          <p:nvPr/>
        </p:nvSpPr>
        <p:spPr>
          <a:xfrm>
            <a:off x="687317" y="1012489"/>
            <a:ext cx="10971300" cy="372281"/>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The wall velocity</a:t>
            </a:r>
          </a:p>
        </p:txBody>
      </p:sp>
      <p:sp>
        <p:nvSpPr>
          <p:cNvPr id="2" name="TextBox 1">
            <a:extLst>
              <a:ext uri="{FF2B5EF4-FFF2-40B4-BE49-F238E27FC236}">
                <a16:creationId xmlns:a16="http://schemas.microsoft.com/office/drawing/2014/main" id="{504F0C37-E92F-493A-A1BC-8040A3C3B0C0}"/>
              </a:ext>
            </a:extLst>
          </p:cNvPr>
          <p:cNvSpPr txBox="1"/>
          <p:nvPr/>
        </p:nvSpPr>
        <p:spPr>
          <a:xfrm>
            <a:off x="7914444" y="2613587"/>
            <a:ext cx="4368357" cy="2102499"/>
          </a:xfrm>
          <a:prstGeom prst="rect">
            <a:avLst/>
          </a:prstGeom>
          <a:noFill/>
        </p:spPr>
        <p:txBody>
          <a:bodyPr wrap="square" rtlCol="0">
            <a:spAutoFit/>
          </a:bodyPr>
          <a:lstStyle/>
          <a:p>
            <a:pPr marL="345570" indent="-345570" defTabSz="1105819">
              <a:buFont typeface="Arial" panose="020B0604020202020204" pitchFamily="34" charset="0"/>
              <a:buChar char="•"/>
            </a:pPr>
            <a:r>
              <a:rPr lang="en-GB" sz="2177" spc="-1" dirty="0">
                <a:solidFill>
                  <a:prstClr val="black"/>
                </a:solidFill>
                <a:latin typeface="Arial"/>
              </a:rPr>
              <a:t>Friction determines wall velocity at collision</a:t>
            </a:r>
          </a:p>
          <a:p>
            <a:pPr defTabSz="1105819"/>
            <a:endParaRPr lang="en-GB" sz="2177" spc="-1" dirty="0">
              <a:solidFill>
                <a:prstClr val="black"/>
              </a:solidFill>
              <a:latin typeface="Arial"/>
            </a:endParaRPr>
          </a:p>
          <a:p>
            <a:pPr marL="345570" indent="-345570" defTabSz="1105819">
              <a:buFont typeface="Arial" panose="020B0604020202020204" pitchFamily="34" charset="0"/>
              <a:buChar char="•"/>
            </a:pPr>
            <a:r>
              <a:rPr lang="en-GB" sz="2177" spc="-1" dirty="0">
                <a:solidFill>
                  <a:prstClr val="black"/>
                </a:solidFill>
                <a:latin typeface="Arial"/>
              </a:rPr>
              <a:t>Controls shape of GW spectrum</a:t>
            </a:r>
            <a:r>
              <a:rPr lang="en-GB" sz="2177" spc="-1" dirty="0">
                <a:solidFill>
                  <a:prstClr val="black"/>
                </a:solidFill>
                <a:latin typeface="Arial"/>
                <a:cs typeface="Arial"/>
              </a:rPr>
              <a:t> (fraction in sound waves vs shock waves)</a:t>
            </a:r>
          </a:p>
        </p:txBody>
      </p:sp>
      <p:sp>
        <p:nvSpPr>
          <p:cNvPr id="57" name="Slide Number Placeholder 1">
            <a:extLst>
              <a:ext uri="{FF2B5EF4-FFF2-40B4-BE49-F238E27FC236}">
                <a16:creationId xmlns:a16="http://schemas.microsoft.com/office/drawing/2014/main" id="{9CAD3092-0A33-468F-8CFA-91AABB1C355D}"/>
              </a:ext>
            </a:extLst>
          </p:cNvPr>
          <p:cNvSpPr txBox="1">
            <a:spLocks/>
          </p:cNvSpPr>
          <p:nvPr/>
        </p:nvSpPr>
        <p:spPr>
          <a:xfrm>
            <a:off x="8741036" y="6246924"/>
            <a:ext cx="2840025" cy="4723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105819"/>
            <a:fld id="{EDA03B04-CD05-4077-9473-A656BADCB395}" type="slidenum">
              <a:rPr lang="en-GB" sz="1693" spc="-1">
                <a:solidFill>
                  <a:prstClr val="black"/>
                </a:solidFill>
                <a:latin typeface="Times New Roman"/>
              </a:rPr>
              <a:pPr algn="r" defTabSz="1105819"/>
              <a:t>11</a:t>
            </a:fld>
            <a:endParaRPr lang="en-GB" sz="1693" spc="-1" dirty="0">
              <a:solidFill>
                <a:prstClr val="black"/>
              </a:solidFill>
              <a:latin typeface="Times New Roman"/>
            </a:endParaRPr>
          </a:p>
        </p:txBody>
      </p:sp>
      <p:pic>
        <p:nvPicPr>
          <p:cNvPr id="3" name="Picture 2">
            <a:extLst>
              <a:ext uri="{FF2B5EF4-FFF2-40B4-BE49-F238E27FC236}">
                <a16:creationId xmlns:a16="http://schemas.microsoft.com/office/drawing/2014/main" id="{E94E4AB4-78C0-4791-8F2F-74A18BE6F36D}"/>
              </a:ext>
            </a:extLst>
          </p:cNvPr>
          <p:cNvPicPr>
            <a:picLocks noChangeAspect="1"/>
          </p:cNvPicPr>
          <p:nvPr/>
        </p:nvPicPr>
        <p:blipFill>
          <a:blip r:embed="rId85"/>
          <a:stretch>
            <a:fillRect/>
          </a:stretch>
        </p:blipFill>
        <p:spPr>
          <a:xfrm>
            <a:off x="7263926" y="5438091"/>
            <a:ext cx="4590687" cy="1109568"/>
          </a:xfrm>
          <a:prstGeom prst="rect">
            <a:avLst/>
          </a:prstGeom>
        </p:spPr>
      </p:pic>
    </p:spTree>
    <p:extLst>
      <p:ext uri="{BB962C8B-B14F-4D97-AF65-F5344CB8AC3E}">
        <p14:creationId xmlns:p14="http://schemas.microsoft.com/office/powerpoint/2010/main" val="117322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Shape 1">
            <a:extLst>
              <a:ext uri="{FF2B5EF4-FFF2-40B4-BE49-F238E27FC236}">
                <a16:creationId xmlns:a16="http://schemas.microsoft.com/office/drawing/2014/main" id="{DC74E60E-6D52-4D03-908C-26CA21C3B8CA}"/>
              </a:ext>
            </a:extLst>
          </p:cNvPr>
          <p:cNvSpPr txBox="1"/>
          <p:nvPr/>
        </p:nvSpPr>
        <p:spPr>
          <a:xfrm>
            <a:off x="609758" y="320586"/>
            <a:ext cx="10971300" cy="446725"/>
          </a:xfrm>
          <a:prstGeom prst="rect">
            <a:avLst/>
          </a:prstGeom>
          <a:noFill/>
          <a:ln>
            <a:noFill/>
          </a:ln>
        </p:spPr>
        <p:txBody>
          <a:bodyPr lIns="0" tIns="0" rIns="0" bIns="0" anchor="ctr">
            <a:spAutoFit/>
          </a:bodyPr>
          <a:lstStyle/>
          <a:p>
            <a:pPr marL="0" marR="0" lvl="0" indent="0" algn="l" defTabSz="1105819" rtl="0" eaLnBrk="1" fontAlgn="auto" latinLnBrk="0" hangingPunct="1">
              <a:lnSpc>
                <a:spcPct val="100000"/>
              </a:lnSpc>
              <a:spcBef>
                <a:spcPts val="0"/>
              </a:spcBef>
              <a:spcAft>
                <a:spcPts val="0"/>
              </a:spcAft>
              <a:buClrTx/>
              <a:buSzTx/>
              <a:buFontTx/>
              <a:buNone/>
              <a:tabLst/>
              <a:defRPr/>
            </a:pPr>
            <a:r>
              <a:rPr lang="en-GB" sz="2903" dirty="0">
                <a:solidFill>
                  <a:srgbClr val="EEECE1">
                    <a:lumMod val="75000"/>
                  </a:srgbClr>
                </a:solidFill>
                <a:latin typeface="Arial"/>
              </a:rPr>
              <a:t>Ratio of temperatures between dark and visible sector</a:t>
            </a:r>
            <a:endParaRPr kumimoji="0" lang="en-GB" sz="2903" b="0" i="0" u="none" strike="noStrike" kern="1200" cap="none" spc="0" normalizeH="0" baseline="0" noProof="0" dirty="0">
              <a:ln>
                <a:noFill/>
              </a:ln>
              <a:solidFill>
                <a:srgbClr val="EEECE1">
                  <a:lumMod val="75000"/>
                </a:srgbClr>
              </a:solidFill>
              <a:effectLst/>
              <a:uLnTx/>
              <a:uFillTx/>
              <a:latin typeface="Arial"/>
            </a:endParaRPr>
          </a:p>
        </p:txBody>
      </p:sp>
      <p:sp>
        <p:nvSpPr>
          <p:cNvPr id="16" name="TextShape 1">
            <a:extLst>
              <a:ext uri="{FF2B5EF4-FFF2-40B4-BE49-F238E27FC236}">
                <a16:creationId xmlns:a16="http://schemas.microsoft.com/office/drawing/2014/main" id="{307F263A-52C1-4DD0-9B1A-DEA337F1D983}"/>
              </a:ext>
            </a:extLst>
          </p:cNvPr>
          <p:cNvSpPr txBox="1"/>
          <p:nvPr/>
        </p:nvSpPr>
        <p:spPr>
          <a:xfrm>
            <a:off x="609758" y="1026338"/>
            <a:ext cx="10971300" cy="372281"/>
          </a:xfrm>
          <a:prstGeom prst="rect">
            <a:avLst/>
          </a:prstGeom>
          <a:noFill/>
          <a:ln>
            <a:noFill/>
          </a:ln>
        </p:spPr>
        <p:txBody>
          <a:bodyPr lIns="0" tIns="0" rIns="0" bIns="0" anchor="ctr">
            <a:spAutoFit/>
          </a:bodyPr>
          <a:lstStyle/>
          <a:p>
            <a:pPr marL="0" marR="0" lvl="0" indent="0" algn="ctr" defTabSz="1105819" rtl="0" eaLnBrk="1" fontAlgn="auto" latinLnBrk="0" hangingPunct="1">
              <a:lnSpc>
                <a:spcPct val="100000"/>
              </a:lnSpc>
              <a:spcBef>
                <a:spcPts val="0"/>
              </a:spcBef>
              <a:spcAft>
                <a:spcPts val="0"/>
              </a:spcAft>
              <a:buClrTx/>
              <a:buSzTx/>
              <a:buFontTx/>
              <a:buNone/>
              <a:tabLst/>
              <a:defRPr/>
            </a:pPr>
            <a:r>
              <a:rPr lang="en-GB" sz="2419" spc="-1" dirty="0">
                <a:solidFill>
                  <a:prstClr val="black"/>
                </a:solidFill>
                <a:latin typeface="Arial"/>
              </a:rPr>
              <a:t>dark sector might have different temperature for a few reasons:- </a:t>
            </a:r>
            <a:endParaRPr kumimoji="0" lang="en-GB" sz="2419" b="0" i="0" u="none" strike="noStrike" kern="1200" cap="none" spc="-1" normalizeH="0" baseline="0" noProof="0" dirty="0">
              <a:ln>
                <a:noFill/>
              </a:ln>
              <a:solidFill>
                <a:prstClr val="black"/>
              </a:solidFill>
              <a:effectLst/>
              <a:uLnTx/>
              <a:uFillTx/>
              <a:latin typeface="Arial"/>
            </a:endParaRPr>
          </a:p>
        </p:txBody>
      </p:sp>
      <p:sp>
        <p:nvSpPr>
          <p:cNvPr id="20" name="TextShape 1">
            <a:extLst>
              <a:ext uri="{FF2B5EF4-FFF2-40B4-BE49-F238E27FC236}">
                <a16:creationId xmlns:a16="http://schemas.microsoft.com/office/drawing/2014/main" id="{1831A7CA-6922-48F2-AF2A-37B40AD3AAA4}"/>
              </a:ext>
            </a:extLst>
          </p:cNvPr>
          <p:cNvSpPr txBox="1"/>
          <p:nvPr/>
        </p:nvSpPr>
        <p:spPr>
          <a:xfrm>
            <a:off x="609758" y="2666688"/>
            <a:ext cx="10971300" cy="1861407"/>
          </a:xfrm>
          <a:prstGeom prst="rect">
            <a:avLst/>
          </a:prstGeom>
          <a:noFill/>
          <a:ln>
            <a:noFill/>
          </a:ln>
        </p:spPr>
        <p:txBody>
          <a:bodyPr lIns="0" tIns="0" rIns="0" bIns="0" anchor="ctr">
            <a:spAutoFit/>
          </a:bodyPr>
          <a:lstStyle/>
          <a:p>
            <a:pPr marL="342900" marR="0" lvl="0" indent="-342900" algn="l" defTabSz="110581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19" spc="-1" dirty="0">
                <a:solidFill>
                  <a:prstClr val="black"/>
                </a:solidFill>
                <a:latin typeface="Arial"/>
              </a:rPr>
              <a:t>Large number of BSM degrees of freedom in visible sector</a:t>
            </a:r>
          </a:p>
          <a:p>
            <a:pPr marL="342900" marR="0" lvl="0" indent="-342900" algn="l" defTabSz="110581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419" spc="-1" dirty="0">
              <a:solidFill>
                <a:prstClr val="black"/>
              </a:solidFill>
              <a:latin typeface="Arial"/>
            </a:endParaRPr>
          </a:p>
          <a:p>
            <a:pPr marL="342900" marR="0" lvl="0" indent="-342900" algn="l" defTabSz="110581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19" spc="-1" dirty="0">
                <a:solidFill>
                  <a:prstClr val="black"/>
                </a:solidFill>
                <a:latin typeface="Arial"/>
              </a:rPr>
              <a:t>Different reheating after inflation into visible and hidden sector</a:t>
            </a:r>
          </a:p>
          <a:p>
            <a:pPr marL="342900" marR="0" lvl="0" indent="-342900" algn="l" defTabSz="1105819"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419" spc="-1" dirty="0">
              <a:solidFill>
                <a:prstClr val="black"/>
              </a:solidFill>
              <a:latin typeface="Arial"/>
            </a:endParaRPr>
          </a:p>
          <a:p>
            <a:pPr marL="342900" marR="0" lvl="0" indent="-342900" algn="l" defTabSz="110581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19" b="0" i="0" u="none" strike="noStrike" kern="1200" cap="none" spc="-1" normalizeH="0" baseline="0" noProof="0" dirty="0">
                <a:ln>
                  <a:noFill/>
                </a:ln>
                <a:solidFill>
                  <a:prstClr val="black"/>
                </a:solidFill>
                <a:effectLst/>
                <a:uLnTx/>
                <a:uFillTx/>
                <a:latin typeface="Arial"/>
              </a:rPr>
              <a:t>String theory moduli decay preferentially into one sector rather than other </a:t>
            </a:r>
          </a:p>
        </p:txBody>
      </p:sp>
      <p:pic>
        <p:nvPicPr>
          <p:cNvPr id="2" name="Picture 1">
            <a:extLst>
              <a:ext uri="{FF2B5EF4-FFF2-40B4-BE49-F238E27FC236}">
                <a16:creationId xmlns:a16="http://schemas.microsoft.com/office/drawing/2014/main" id="{83A57F49-DAC0-445C-B815-FF6C6A7757A5}"/>
              </a:ext>
            </a:extLst>
          </p:cNvPr>
          <p:cNvPicPr>
            <a:picLocks noChangeAspect="1"/>
          </p:cNvPicPr>
          <p:nvPr/>
        </p:nvPicPr>
        <p:blipFill>
          <a:blip r:embed="rId3"/>
          <a:stretch>
            <a:fillRect/>
          </a:stretch>
        </p:blipFill>
        <p:spPr>
          <a:xfrm>
            <a:off x="4991020" y="5180414"/>
            <a:ext cx="1499746" cy="1231499"/>
          </a:xfrm>
          <a:prstGeom prst="rect">
            <a:avLst/>
          </a:prstGeom>
        </p:spPr>
      </p:pic>
    </p:spTree>
    <p:extLst>
      <p:ext uri="{BB962C8B-B14F-4D97-AF65-F5344CB8AC3E}">
        <p14:creationId xmlns:p14="http://schemas.microsoft.com/office/powerpoint/2010/main" val="4003766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9" name="TextShape 1">
                <a:extLst>
                  <a:ext uri="{FF2B5EF4-FFF2-40B4-BE49-F238E27FC236}">
                    <a16:creationId xmlns:a16="http://schemas.microsoft.com/office/drawing/2014/main" id="{3315617B-E508-4205-9726-F3CEA885E01A}"/>
                  </a:ext>
                </a:extLst>
              </p:cNvPr>
              <p:cNvSpPr txBox="1"/>
              <p:nvPr/>
            </p:nvSpPr>
            <p:spPr>
              <a:xfrm>
                <a:off x="609758" y="923836"/>
                <a:ext cx="10971300" cy="577274"/>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Case 1: </a:t>
                </a:r>
                <a14:m>
                  <m:oMath xmlns:m="http://schemas.openxmlformats.org/officeDocument/2006/math">
                    <m:r>
                      <a:rPr lang="en-GB" sz="2419" i="1" spc="-1">
                        <a:solidFill>
                          <a:prstClr val="black"/>
                        </a:solidFill>
                        <a:latin typeface="Cambria Math" panose="02040503050406030204" pitchFamily="18" charset="0"/>
                      </a:rPr>
                      <m:t>𝜖</m:t>
                    </m:r>
                    <m:r>
                      <a:rPr lang="en-GB" sz="2419" i="1" spc="-1">
                        <a:solidFill>
                          <a:prstClr val="black"/>
                        </a:solidFill>
                        <a:latin typeface="Cambria Math" panose="02040503050406030204" pitchFamily="18" charset="0"/>
                      </a:rPr>
                      <m:t>=</m:t>
                    </m:r>
                    <m:f>
                      <m:fPr>
                        <m:ctrlPr>
                          <a:rPr lang="en-GB" sz="2419" i="1" spc="-1">
                            <a:solidFill>
                              <a:prstClr val="black"/>
                            </a:solidFill>
                            <a:latin typeface="Cambria Math" panose="02040503050406030204" pitchFamily="18" charset="0"/>
                          </a:rPr>
                        </m:ctrlPr>
                      </m:fPr>
                      <m:num>
                        <m:sSub>
                          <m:sSubPr>
                            <m:ctrlPr>
                              <a:rPr lang="en-GB" sz="2419" i="1" spc="-1">
                                <a:solidFill>
                                  <a:prstClr val="black"/>
                                </a:solidFill>
                                <a:latin typeface="Cambria Math" panose="02040503050406030204" pitchFamily="18" charset="0"/>
                              </a:rPr>
                            </m:ctrlPr>
                          </m:sSubPr>
                          <m:e>
                            <m:r>
                              <a:rPr lang="en-GB" sz="2419" i="1" spc="-1">
                                <a:solidFill>
                                  <a:prstClr val="black"/>
                                </a:solidFill>
                                <a:latin typeface="Cambria Math" panose="02040503050406030204" pitchFamily="18" charset="0"/>
                              </a:rPr>
                              <m:t>𝑇</m:t>
                            </m:r>
                          </m:e>
                          <m:sub>
                            <m:r>
                              <a:rPr lang="en-GB" sz="2419" i="1" spc="-1">
                                <a:solidFill>
                                  <a:prstClr val="black"/>
                                </a:solidFill>
                                <a:latin typeface="Cambria Math" panose="02040503050406030204" pitchFamily="18" charset="0"/>
                              </a:rPr>
                              <m:t>h𝑖𝑑𝑑𝑒𝑛</m:t>
                            </m:r>
                          </m:sub>
                        </m:sSub>
                      </m:num>
                      <m:den>
                        <m:sSub>
                          <m:sSubPr>
                            <m:ctrlPr>
                              <a:rPr lang="en-GB" sz="2419" i="1" spc="-1">
                                <a:solidFill>
                                  <a:prstClr val="black"/>
                                </a:solidFill>
                                <a:latin typeface="Cambria Math" panose="02040503050406030204" pitchFamily="18" charset="0"/>
                              </a:rPr>
                            </m:ctrlPr>
                          </m:sSubPr>
                          <m:e>
                            <m:r>
                              <a:rPr lang="en-GB" sz="2419" i="1" spc="-1">
                                <a:solidFill>
                                  <a:prstClr val="black"/>
                                </a:solidFill>
                                <a:latin typeface="Cambria Math" panose="02040503050406030204" pitchFamily="18" charset="0"/>
                              </a:rPr>
                              <m:t>𝑇</m:t>
                            </m:r>
                          </m:e>
                          <m:sub>
                            <m:r>
                              <a:rPr lang="en-GB" sz="2419" i="1" spc="-1">
                                <a:solidFill>
                                  <a:prstClr val="black"/>
                                </a:solidFill>
                                <a:latin typeface="Cambria Math" panose="02040503050406030204" pitchFamily="18" charset="0"/>
                              </a:rPr>
                              <m:t>𝑣𝑖𝑠𝑖𝑏𝑙𝑒</m:t>
                            </m:r>
                          </m:sub>
                        </m:sSub>
                      </m:den>
                    </m:f>
                    <m:r>
                      <a:rPr lang="en-GB" sz="2419" i="1" spc="-1">
                        <a:solidFill>
                          <a:prstClr val="black"/>
                        </a:solidFill>
                        <a:latin typeface="Cambria Math" panose="02040503050406030204" pitchFamily="18" charset="0"/>
                      </a:rPr>
                      <m:t>≈1</m:t>
                    </m:r>
                  </m:oMath>
                </a14:m>
                <a:endParaRPr lang="en-GB" sz="2419" spc="-1" dirty="0">
                  <a:solidFill>
                    <a:prstClr val="black"/>
                  </a:solidFill>
                  <a:latin typeface="Arial"/>
                </a:endParaRPr>
              </a:p>
            </p:txBody>
          </p:sp>
        </mc:Choice>
        <mc:Fallback xmlns="">
          <p:sp>
            <p:nvSpPr>
              <p:cNvPr id="89" name="TextShape 1">
                <a:extLst>
                  <a:ext uri="{FF2B5EF4-FFF2-40B4-BE49-F238E27FC236}">
                    <a16:creationId xmlns:a16="http://schemas.microsoft.com/office/drawing/2014/main" id="{3315617B-E508-4205-9726-F3CEA885E01A}"/>
                  </a:ext>
                </a:extLst>
              </p:cNvPr>
              <p:cNvSpPr txBox="1">
                <a:spLocks noRot="1" noChangeAspect="1" noMove="1" noResize="1" noEditPoints="1" noAdjustHandles="1" noChangeArrowheads="1" noChangeShapeType="1" noTextEdit="1"/>
              </p:cNvSpPr>
              <p:nvPr/>
            </p:nvSpPr>
            <p:spPr>
              <a:xfrm>
                <a:off x="609758" y="923836"/>
                <a:ext cx="10971300" cy="577274"/>
              </a:xfrm>
              <a:prstGeom prst="rect">
                <a:avLst/>
              </a:prstGeom>
              <a:blipFill>
                <a:blip r:embed="rId3"/>
                <a:stretch>
                  <a:fillRect t="-3191" b="-9574"/>
                </a:stretch>
              </a:blipFill>
              <a:ln>
                <a:noFill/>
              </a:ln>
            </p:spPr>
            <p:txBody>
              <a:bodyPr/>
              <a:lstStyle/>
              <a:p>
                <a:r>
                  <a:rPr lang="en-GB">
                    <a:noFill/>
                  </a:rPr>
                  <a:t> </a:t>
                </a:r>
              </a:p>
            </p:txBody>
          </p:sp>
        </mc:Fallback>
      </mc:AlternateContent>
      <p:grpSp>
        <p:nvGrpSpPr>
          <p:cNvPr id="83" name="Group 82">
            <a:extLst>
              <a:ext uri="{FF2B5EF4-FFF2-40B4-BE49-F238E27FC236}">
                <a16:creationId xmlns:a16="http://schemas.microsoft.com/office/drawing/2014/main" id="{2D754A96-D98A-423D-9F9D-D6B83ACD4679}"/>
              </a:ext>
            </a:extLst>
          </p:cNvPr>
          <p:cNvGrpSpPr/>
          <p:nvPr/>
        </p:nvGrpSpPr>
        <p:grpSpPr>
          <a:xfrm>
            <a:off x="753311" y="1646261"/>
            <a:ext cx="5818859" cy="4119587"/>
            <a:chOff x="978309" y="1361210"/>
            <a:chExt cx="4811336" cy="3406290"/>
          </a:xfrm>
        </p:grpSpPr>
        <p:grpSp>
          <p:nvGrpSpPr>
            <p:cNvPr id="78" name="Group 77">
              <a:extLst>
                <a:ext uri="{FF2B5EF4-FFF2-40B4-BE49-F238E27FC236}">
                  <a16:creationId xmlns:a16="http://schemas.microsoft.com/office/drawing/2014/main" id="{52959A71-F71E-4EC4-B756-BB5EDB7C0B9F}"/>
                </a:ext>
              </a:extLst>
            </p:cNvPr>
            <p:cNvGrpSpPr/>
            <p:nvPr/>
          </p:nvGrpSpPr>
          <p:grpSpPr>
            <a:xfrm>
              <a:off x="978309" y="1361210"/>
              <a:ext cx="4811336" cy="3406290"/>
              <a:chOff x="978309" y="1361210"/>
              <a:chExt cx="4811336" cy="3406290"/>
            </a:xfrm>
          </p:grpSpPr>
          <p:grpSp>
            <p:nvGrpSpPr>
              <p:cNvPr id="68" name="Group 67">
                <a:extLst>
                  <a:ext uri="{FF2B5EF4-FFF2-40B4-BE49-F238E27FC236}">
                    <a16:creationId xmlns:a16="http://schemas.microsoft.com/office/drawing/2014/main" id="{F6993170-9E8B-43E2-8E2B-10094EA0B2AE}"/>
                  </a:ext>
                </a:extLst>
              </p:cNvPr>
              <p:cNvGrpSpPr/>
              <p:nvPr/>
            </p:nvGrpSpPr>
            <p:grpSpPr>
              <a:xfrm>
                <a:off x="1023865" y="1513397"/>
                <a:ext cx="4703760" cy="3157200"/>
                <a:chOff x="1023865" y="1513397"/>
                <a:chExt cx="4703760" cy="3157200"/>
              </a:xfrm>
            </p:grpSpPr>
            <p:grpSp>
              <p:nvGrpSpPr>
                <p:cNvPr id="5" name="Group 4">
                  <a:extLst>
                    <a:ext uri="{FF2B5EF4-FFF2-40B4-BE49-F238E27FC236}">
                      <a16:creationId xmlns:a16="http://schemas.microsoft.com/office/drawing/2014/main" id="{51564E71-135B-4385-9EE0-C5A85B4DEE4A}"/>
                    </a:ext>
                  </a:extLst>
                </p:cNvPr>
                <p:cNvGrpSpPr/>
                <p:nvPr/>
              </p:nvGrpSpPr>
              <p:grpSpPr>
                <a:xfrm>
                  <a:off x="1023865" y="1513397"/>
                  <a:ext cx="4703760" cy="3157200"/>
                  <a:chOff x="1023865" y="1513397"/>
                  <a:chExt cx="4703760" cy="3157200"/>
                </a:xfrm>
              </p:grpSpPr>
              <p:pic>
                <p:nvPicPr>
                  <p:cNvPr id="6" name="Picture 5">
                    <a:extLst>
                      <a:ext uri="{FF2B5EF4-FFF2-40B4-BE49-F238E27FC236}">
                        <a16:creationId xmlns:a16="http://schemas.microsoft.com/office/drawing/2014/main" id="{3200BFCD-3EEA-4284-A731-4969B5A17C96}"/>
                      </a:ext>
                    </a:extLst>
                  </p:cNvPr>
                  <p:cNvPicPr/>
                  <p:nvPr/>
                </p:nvPicPr>
                <p:blipFill>
                  <a:blip r:embed="rId4"/>
                  <a:stretch/>
                </p:blipFill>
                <p:spPr>
                  <a:xfrm>
                    <a:off x="1023865" y="1513397"/>
                    <a:ext cx="4703760" cy="3157200"/>
                  </a:xfrm>
                  <a:prstGeom prst="rect">
                    <a:avLst/>
                  </a:prstGeom>
                  <a:ln>
                    <a:noFill/>
                  </a:ln>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70DE7E31-E0C3-4965-A0F4-C4BA2B3F6A38}"/>
                          </a:ext>
                        </a:extLst>
                      </p14:cNvPr>
                      <p14:cNvContentPartPr/>
                      <p14:nvPr/>
                    </p14:nvContentPartPr>
                    <p14:xfrm>
                      <a:off x="1860223" y="2893800"/>
                      <a:ext cx="273767" cy="49790"/>
                    </p14:xfrm>
                  </p:contentPart>
                </mc:Choice>
                <mc:Fallback xmlns="">
                  <p:pic>
                    <p:nvPicPr>
                      <p:cNvPr id="7" name="Ink 6">
                        <a:extLst>
                          <a:ext uri="{FF2B5EF4-FFF2-40B4-BE49-F238E27FC236}">
                            <a16:creationId xmlns:a16="http://schemas.microsoft.com/office/drawing/2014/main" id="{70DE7E31-E0C3-4965-A0F4-C4BA2B3F6A38}"/>
                          </a:ext>
                        </a:extLst>
                      </p:cNvPr>
                      <p:cNvPicPr/>
                      <p:nvPr/>
                    </p:nvPicPr>
                    <p:blipFill>
                      <a:blip r:embed="rId7"/>
                      <a:stretch>
                        <a:fillRect/>
                      </a:stretch>
                    </p:blipFill>
                    <p:spPr>
                      <a:xfrm>
                        <a:off x="1851566" y="2830661"/>
                        <a:ext cx="345545" cy="159833"/>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1FE7F784-0B8D-46AB-B2DA-55DF4004E8C8}"/>
                          </a:ext>
                        </a:extLst>
                      </p14:cNvPr>
                      <p14:cNvContentPartPr/>
                      <p14:nvPr/>
                    </p14:nvContentPartPr>
                    <p14:xfrm>
                      <a:off x="2142103" y="1815620"/>
                      <a:ext cx="3513045" cy="1031490"/>
                    </p14:xfrm>
                  </p:contentPart>
                </mc:Choice>
                <mc:Fallback xmlns="">
                  <p:pic>
                    <p:nvPicPr>
                      <p:cNvPr id="8" name="Ink 7">
                        <a:extLst>
                          <a:ext uri="{FF2B5EF4-FFF2-40B4-BE49-F238E27FC236}">
                            <a16:creationId xmlns:a16="http://schemas.microsoft.com/office/drawing/2014/main" id="{1FE7F784-0B8D-46AB-B2DA-55DF4004E8C8}"/>
                          </a:ext>
                        </a:extLst>
                      </p:cNvPr>
                      <p:cNvPicPr/>
                      <p:nvPr/>
                    </p:nvPicPr>
                    <p:blipFill>
                      <a:blip r:embed="rId9"/>
                      <a:stretch>
                        <a:fillRect/>
                      </a:stretch>
                    </p:blipFill>
                    <p:spPr>
                      <a:xfrm>
                        <a:off x="2133462" y="1806976"/>
                        <a:ext cx="3530688" cy="1049138"/>
                      </a:xfrm>
                      <a:prstGeom prst="rect">
                        <a:avLst/>
                      </a:prstGeom>
                    </p:spPr>
                  </p:pic>
                </mc:Fallback>
              </mc:AlternateContent>
            </p:gr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6D9E381-63FC-4767-BC82-F6A6FD968DA2}"/>
                        </a:ext>
                      </a:extLst>
                    </p:cNvPr>
                    <p:cNvSpPr txBox="1"/>
                    <p:nvPr/>
                  </p:nvSpPr>
                  <p:spPr>
                    <a:xfrm>
                      <a:off x="3312359" y="4182297"/>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−4</m:t>
                                </m:r>
                              </m:sup>
                            </m:sSup>
                          </m:oMath>
                        </m:oMathPara>
                      </a14:m>
                      <a:endParaRPr lang="en-GB" sz="1693" dirty="0">
                        <a:solidFill>
                          <a:prstClr val="white">
                            <a:lumMod val="50000"/>
                          </a:prstClr>
                        </a:solidFill>
                        <a:latin typeface="Arial"/>
                      </a:endParaRPr>
                    </a:p>
                  </p:txBody>
                </p:sp>
              </mc:Choice>
              <mc:Fallback xmlns="">
                <p:sp>
                  <p:nvSpPr>
                    <p:cNvPr id="9" name="TextBox 8">
                      <a:extLst>
                        <a:ext uri="{FF2B5EF4-FFF2-40B4-BE49-F238E27FC236}">
                          <a16:creationId xmlns:a16="http://schemas.microsoft.com/office/drawing/2014/main" id="{06D9E381-63FC-4767-BC82-F6A6FD968DA2}"/>
                        </a:ext>
                      </a:extLst>
                    </p:cNvPr>
                    <p:cNvSpPr txBox="1">
                      <a:spLocks noRot="1" noChangeAspect="1" noMove="1" noResize="1" noEditPoints="1" noAdjustHandles="1" noChangeArrowheads="1" noChangeShapeType="1" noTextEdit="1"/>
                    </p:cNvSpPr>
                    <p:nvPr/>
                  </p:nvSpPr>
                  <p:spPr>
                    <a:xfrm>
                      <a:off x="3312359" y="4182297"/>
                      <a:ext cx="624151" cy="291758"/>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AEB0AFF-5835-4F46-8B71-23A585EDB7C3}"/>
                        </a:ext>
                      </a:extLst>
                    </p:cNvPr>
                    <p:cNvSpPr txBox="1"/>
                    <p:nvPr/>
                  </p:nvSpPr>
                  <p:spPr>
                    <a:xfrm>
                      <a:off x="2448718" y="4180192"/>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−6</m:t>
                                </m:r>
                              </m:sup>
                            </m:sSup>
                          </m:oMath>
                        </m:oMathPara>
                      </a14:m>
                      <a:endParaRPr lang="en-GB" sz="1693" dirty="0">
                        <a:solidFill>
                          <a:prstClr val="white">
                            <a:lumMod val="50000"/>
                          </a:prstClr>
                        </a:solidFill>
                        <a:latin typeface="Arial"/>
                      </a:endParaRPr>
                    </a:p>
                  </p:txBody>
                </p:sp>
              </mc:Choice>
              <mc:Fallback xmlns="">
                <p:sp>
                  <p:nvSpPr>
                    <p:cNvPr id="10" name="TextBox 9">
                      <a:extLst>
                        <a:ext uri="{FF2B5EF4-FFF2-40B4-BE49-F238E27FC236}">
                          <a16:creationId xmlns:a16="http://schemas.microsoft.com/office/drawing/2014/main" id="{0AEB0AFF-5835-4F46-8B71-23A585EDB7C3}"/>
                        </a:ext>
                      </a:extLst>
                    </p:cNvPr>
                    <p:cNvSpPr txBox="1">
                      <a:spLocks noRot="1" noChangeAspect="1" noMove="1" noResize="1" noEditPoints="1" noAdjustHandles="1" noChangeArrowheads="1" noChangeShapeType="1" noTextEdit="1"/>
                    </p:cNvSpPr>
                    <p:nvPr/>
                  </p:nvSpPr>
                  <p:spPr>
                    <a:xfrm>
                      <a:off x="2448718" y="4180192"/>
                      <a:ext cx="624151" cy="291758"/>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E21ACA0E-9989-4297-9C0A-430A5B387BE2}"/>
                        </a:ext>
                      </a:extLst>
                    </p:cNvPr>
                    <p:cNvSpPr txBox="1"/>
                    <p:nvPr/>
                  </p:nvSpPr>
                  <p:spPr>
                    <a:xfrm>
                      <a:off x="1611651"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−8</m:t>
                                </m:r>
                              </m:sup>
                            </m:sSup>
                          </m:oMath>
                        </m:oMathPara>
                      </a14:m>
                      <a:endParaRPr lang="en-GB" sz="1693" dirty="0">
                        <a:solidFill>
                          <a:prstClr val="white">
                            <a:lumMod val="50000"/>
                          </a:prstClr>
                        </a:solidFill>
                        <a:latin typeface="Arial"/>
                      </a:endParaRPr>
                    </a:p>
                  </p:txBody>
                </p:sp>
              </mc:Choice>
              <mc:Fallback xmlns="">
                <p:sp>
                  <p:nvSpPr>
                    <p:cNvPr id="11" name="TextBox 10">
                      <a:extLst>
                        <a:ext uri="{FF2B5EF4-FFF2-40B4-BE49-F238E27FC236}">
                          <a16:creationId xmlns:a16="http://schemas.microsoft.com/office/drawing/2014/main" id="{E21ACA0E-9989-4297-9C0A-430A5B387BE2}"/>
                        </a:ext>
                      </a:extLst>
                    </p:cNvPr>
                    <p:cNvSpPr txBox="1">
                      <a:spLocks noRot="1" noChangeAspect="1" noMove="1" noResize="1" noEditPoints="1" noAdjustHandles="1" noChangeArrowheads="1" noChangeShapeType="1" noTextEdit="1"/>
                    </p:cNvSpPr>
                    <p:nvPr/>
                  </p:nvSpPr>
                  <p:spPr>
                    <a:xfrm>
                      <a:off x="1611651" y="4182296"/>
                      <a:ext cx="624151" cy="291758"/>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7105777-8002-4F35-A805-9C99FC2D8CA3}"/>
                        </a:ext>
                      </a:extLst>
                    </p:cNvPr>
                    <p:cNvSpPr txBox="1"/>
                    <p:nvPr/>
                  </p:nvSpPr>
                  <p:spPr>
                    <a:xfrm>
                      <a:off x="4169015"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−2</m:t>
                                </m:r>
                              </m:sup>
                            </m:sSup>
                          </m:oMath>
                        </m:oMathPara>
                      </a14:m>
                      <a:endParaRPr lang="en-GB" sz="1693" dirty="0">
                        <a:solidFill>
                          <a:prstClr val="white">
                            <a:lumMod val="50000"/>
                          </a:prstClr>
                        </a:solidFill>
                        <a:latin typeface="Arial"/>
                      </a:endParaRPr>
                    </a:p>
                  </p:txBody>
                </p:sp>
              </mc:Choice>
              <mc:Fallback xmlns="">
                <p:sp>
                  <p:nvSpPr>
                    <p:cNvPr id="12" name="TextBox 11">
                      <a:extLst>
                        <a:ext uri="{FF2B5EF4-FFF2-40B4-BE49-F238E27FC236}">
                          <a16:creationId xmlns:a16="http://schemas.microsoft.com/office/drawing/2014/main" id="{97105777-8002-4F35-A805-9C99FC2D8CA3}"/>
                        </a:ext>
                      </a:extLst>
                    </p:cNvPr>
                    <p:cNvSpPr txBox="1">
                      <a:spLocks noRot="1" noChangeAspect="1" noMove="1" noResize="1" noEditPoints="1" noAdjustHandles="1" noChangeArrowheads="1" noChangeShapeType="1" noTextEdit="1"/>
                    </p:cNvSpPr>
                    <p:nvPr/>
                  </p:nvSpPr>
                  <p:spPr>
                    <a:xfrm>
                      <a:off x="4169015" y="4182296"/>
                      <a:ext cx="624151" cy="291758"/>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45A285B-87C6-496D-BC84-2EDFEB55B790}"/>
                        </a:ext>
                      </a:extLst>
                    </p:cNvPr>
                    <p:cNvSpPr txBox="1"/>
                    <p:nvPr/>
                  </p:nvSpPr>
                  <p:spPr>
                    <a:xfrm>
                      <a:off x="5000676"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0</m:t>
                                </m:r>
                              </m:sup>
                            </m:sSup>
                          </m:oMath>
                        </m:oMathPara>
                      </a14:m>
                      <a:endParaRPr lang="en-GB" sz="1693" dirty="0">
                        <a:solidFill>
                          <a:prstClr val="white">
                            <a:lumMod val="50000"/>
                          </a:prstClr>
                        </a:solidFill>
                        <a:latin typeface="Arial"/>
                      </a:endParaRPr>
                    </a:p>
                  </p:txBody>
                </p:sp>
              </mc:Choice>
              <mc:Fallback xmlns="">
                <p:sp>
                  <p:nvSpPr>
                    <p:cNvPr id="13" name="TextBox 12">
                      <a:extLst>
                        <a:ext uri="{FF2B5EF4-FFF2-40B4-BE49-F238E27FC236}">
                          <a16:creationId xmlns:a16="http://schemas.microsoft.com/office/drawing/2014/main" id="{845A285B-87C6-496D-BC84-2EDFEB55B790}"/>
                        </a:ext>
                      </a:extLst>
                    </p:cNvPr>
                    <p:cNvSpPr txBox="1">
                      <a:spLocks noRot="1" noChangeAspect="1" noMove="1" noResize="1" noEditPoints="1" noAdjustHandles="1" noChangeArrowheads="1" noChangeShapeType="1" noTextEdit="1"/>
                    </p:cNvSpPr>
                    <p:nvPr/>
                  </p:nvSpPr>
                  <p:spPr>
                    <a:xfrm>
                      <a:off x="5000676" y="4182296"/>
                      <a:ext cx="624151" cy="291758"/>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p14="http://schemas.microsoft.com/office/powerpoint/2010/main">
              <mc:Choice Requires="p14">
                <p:contentPart p14:bwMode="auto" r:id="rId15">
                  <p14:nvContentPartPr>
                    <p14:cNvPr id="17" name="Ink 16">
                      <a:extLst>
                        <a:ext uri="{FF2B5EF4-FFF2-40B4-BE49-F238E27FC236}">
                          <a16:creationId xmlns:a16="http://schemas.microsoft.com/office/drawing/2014/main" id="{625F748A-92A0-4964-B61F-B15053AC0505}"/>
                        </a:ext>
                      </a:extLst>
                    </p14:cNvPr>
                    <p14:cNvContentPartPr/>
                    <p14:nvPr/>
                  </p14:nvContentPartPr>
                  <p14:xfrm>
                    <a:off x="5573005" y="2814085"/>
                    <a:ext cx="41040" cy="13680"/>
                  </p14:xfrm>
                </p:contentPart>
              </mc:Choice>
              <mc:Fallback xmlns="">
                <p:pic>
                  <p:nvPicPr>
                    <p:cNvPr id="17" name="Ink 16">
                      <a:extLst>
                        <a:ext uri="{FF2B5EF4-FFF2-40B4-BE49-F238E27FC236}">
                          <a16:creationId xmlns:a16="http://schemas.microsoft.com/office/drawing/2014/main" id="{625F748A-92A0-4964-B61F-B15053AC0505}"/>
                        </a:ext>
                      </a:extLst>
                    </p:cNvPr>
                    <p:cNvPicPr/>
                    <p:nvPr/>
                  </p:nvPicPr>
                  <p:blipFill>
                    <a:blip r:embed="rId16"/>
                    <a:stretch>
                      <a:fillRect/>
                    </a:stretch>
                  </p:blipFill>
                  <p:spPr>
                    <a:xfrm>
                      <a:off x="5564005" y="2805085"/>
                      <a:ext cx="5868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8" name="Ink 17">
                      <a:extLst>
                        <a:ext uri="{FF2B5EF4-FFF2-40B4-BE49-F238E27FC236}">
                          <a16:creationId xmlns:a16="http://schemas.microsoft.com/office/drawing/2014/main" id="{00E79C51-0542-4E5A-AD8A-825B50014544}"/>
                        </a:ext>
                      </a:extLst>
                    </p14:cNvPr>
                    <p14:cNvContentPartPr/>
                    <p14:nvPr/>
                  </p14:nvContentPartPr>
                  <p14:xfrm>
                    <a:off x="5470765" y="2840725"/>
                    <a:ext cx="61200" cy="20160"/>
                  </p14:xfrm>
                </p:contentPart>
              </mc:Choice>
              <mc:Fallback xmlns="">
                <p:pic>
                  <p:nvPicPr>
                    <p:cNvPr id="18" name="Ink 17">
                      <a:extLst>
                        <a:ext uri="{FF2B5EF4-FFF2-40B4-BE49-F238E27FC236}">
                          <a16:creationId xmlns:a16="http://schemas.microsoft.com/office/drawing/2014/main" id="{00E79C51-0542-4E5A-AD8A-825B50014544}"/>
                        </a:ext>
                      </a:extLst>
                    </p:cNvPr>
                    <p:cNvPicPr/>
                    <p:nvPr/>
                  </p:nvPicPr>
                  <p:blipFill>
                    <a:blip r:embed="rId18"/>
                    <a:stretch>
                      <a:fillRect/>
                    </a:stretch>
                  </p:blipFill>
                  <p:spPr>
                    <a:xfrm>
                      <a:off x="5461765" y="2831725"/>
                      <a:ext cx="7884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9" name="Ink 18">
                      <a:extLst>
                        <a:ext uri="{FF2B5EF4-FFF2-40B4-BE49-F238E27FC236}">
                          <a16:creationId xmlns:a16="http://schemas.microsoft.com/office/drawing/2014/main" id="{6035A077-6C8A-434C-A1FA-0A5CF6EC9CF9}"/>
                        </a:ext>
                      </a:extLst>
                    </p14:cNvPr>
                    <p14:cNvContentPartPr/>
                    <p14:nvPr/>
                  </p14:nvContentPartPr>
                  <p14:xfrm>
                    <a:off x="5380045" y="2873125"/>
                    <a:ext cx="52560" cy="17280"/>
                  </p14:xfrm>
                </p:contentPart>
              </mc:Choice>
              <mc:Fallback xmlns="">
                <p:pic>
                  <p:nvPicPr>
                    <p:cNvPr id="19" name="Ink 18">
                      <a:extLst>
                        <a:ext uri="{FF2B5EF4-FFF2-40B4-BE49-F238E27FC236}">
                          <a16:creationId xmlns:a16="http://schemas.microsoft.com/office/drawing/2014/main" id="{6035A077-6C8A-434C-A1FA-0A5CF6EC9CF9}"/>
                        </a:ext>
                      </a:extLst>
                    </p:cNvPr>
                    <p:cNvPicPr/>
                    <p:nvPr/>
                  </p:nvPicPr>
                  <p:blipFill>
                    <a:blip r:embed="rId20"/>
                    <a:stretch>
                      <a:fillRect/>
                    </a:stretch>
                  </p:blipFill>
                  <p:spPr>
                    <a:xfrm>
                      <a:off x="5371045" y="2864125"/>
                      <a:ext cx="70200" cy="349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2" name="Ink 21">
                      <a:extLst>
                        <a:ext uri="{FF2B5EF4-FFF2-40B4-BE49-F238E27FC236}">
                          <a16:creationId xmlns:a16="http://schemas.microsoft.com/office/drawing/2014/main" id="{A397CD24-0B4B-4B78-901F-493CDFEE76D1}"/>
                        </a:ext>
                      </a:extLst>
                    </p14:cNvPr>
                    <p14:cNvContentPartPr/>
                    <p14:nvPr/>
                  </p14:nvContentPartPr>
                  <p14:xfrm>
                    <a:off x="5291125" y="2902645"/>
                    <a:ext cx="49680" cy="16560"/>
                  </p14:xfrm>
                </p:contentPart>
              </mc:Choice>
              <mc:Fallback xmlns="">
                <p:pic>
                  <p:nvPicPr>
                    <p:cNvPr id="22" name="Ink 21">
                      <a:extLst>
                        <a:ext uri="{FF2B5EF4-FFF2-40B4-BE49-F238E27FC236}">
                          <a16:creationId xmlns:a16="http://schemas.microsoft.com/office/drawing/2014/main" id="{A397CD24-0B4B-4B78-901F-493CDFEE76D1}"/>
                        </a:ext>
                      </a:extLst>
                    </p:cNvPr>
                    <p:cNvPicPr/>
                    <p:nvPr/>
                  </p:nvPicPr>
                  <p:blipFill>
                    <a:blip r:embed="rId22"/>
                    <a:stretch>
                      <a:fillRect/>
                    </a:stretch>
                  </p:blipFill>
                  <p:spPr>
                    <a:xfrm>
                      <a:off x="5282125" y="2894005"/>
                      <a:ext cx="67320" cy="342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4" name="Ink 23">
                      <a:extLst>
                        <a:ext uri="{FF2B5EF4-FFF2-40B4-BE49-F238E27FC236}">
                          <a16:creationId xmlns:a16="http://schemas.microsoft.com/office/drawing/2014/main" id="{3583B8D6-8330-4C7F-9D22-4584A75BF21D}"/>
                        </a:ext>
                      </a:extLst>
                    </p14:cNvPr>
                    <p14:cNvContentPartPr/>
                    <p14:nvPr/>
                  </p14:nvContentPartPr>
                  <p14:xfrm>
                    <a:off x="5190325" y="2932525"/>
                    <a:ext cx="59388" cy="19440"/>
                  </p14:xfrm>
                </p:contentPart>
              </mc:Choice>
              <mc:Fallback xmlns="">
                <p:pic>
                  <p:nvPicPr>
                    <p:cNvPr id="24" name="Ink 23">
                      <a:extLst>
                        <a:ext uri="{FF2B5EF4-FFF2-40B4-BE49-F238E27FC236}">
                          <a16:creationId xmlns:a16="http://schemas.microsoft.com/office/drawing/2014/main" id="{3583B8D6-8330-4C7F-9D22-4584A75BF21D}"/>
                        </a:ext>
                      </a:extLst>
                    </p:cNvPr>
                    <p:cNvPicPr/>
                    <p:nvPr/>
                  </p:nvPicPr>
                  <p:blipFill>
                    <a:blip r:embed="rId24"/>
                    <a:stretch>
                      <a:fillRect/>
                    </a:stretch>
                  </p:blipFill>
                  <p:spPr>
                    <a:xfrm>
                      <a:off x="5181327" y="2923885"/>
                      <a:ext cx="76665"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5" name="Ink 24">
                      <a:extLst>
                        <a:ext uri="{FF2B5EF4-FFF2-40B4-BE49-F238E27FC236}">
                          <a16:creationId xmlns:a16="http://schemas.microsoft.com/office/drawing/2014/main" id="{03A66EB0-1611-4800-AD0E-FC6085E8D434}"/>
                        </a:ext>
                      </a:extLst>
                    </p14:cNvPr>
                    <p14:cNvContentPartPr/>
                    <p14:nvPr/>
                  </p14:nvContentPartPr>
                  <p14:xfrm>
                    <a:off x="5099245" y="2962045"/>
                    <a:ext cx="59040" cy="19440"/>
                  </p14:xfrm>
                </p:contentPart>
              </mc:Choice>
              <mc:Fallback xmlns="">
                <p:pic>
                  <p:nvPicPr>
                    <p:cNvPr id="25" name="Ink 24">
                      <a:extLst>
                        <a:ext uri="{FF2B5EF4-FFF2-40B4-BE49-F238E27FC236}">
                          <a16:creationId xmlns:a16="http://schemas.microsoft.com/office/drawing/2014/main" id="{03A66EB0-1611-4800-AD0E-FC6085E8D434}"/>
                        </a:ext>
                      </a:extLst>
                    </p:cNvPr>
                    <p:cNvPicPr/>
                    <p:nvPr/>
                  </p:nvPicPr>
                  <p:blipFill>
                    <a:blip r:embed="rId26"/>
                    <a:stretch>
                      <a:fillRect/>
                    </a:stretch>
                  </p:blipFill>
                  <p:spPr>
                    <a:xfrm>
                      <a:off x="5090605" y="2953045"/>
                      <a:ext cx="7668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6" name="Ink 25">
                      <a:extLst>
                        <a:ext uri="{FF2B5EF4-FFF2-40B4-BE49-F238E27FC236}">
                          <a16:creationId xmlns:a16="http://schemas.microsoft.com/office/drawing/2014/main" id="{9310E052-31A6-4D13-990F-8A0AD6963444}"/>
                        </a:ext>
                      </a:extLst>
                    </p14:cNvPr>
                    <p14:cNvContentPartPr/>
                    <p14:nvPr/>
                  </p14:nvContentPartPr>
                  <p14:xfrm>
                    <a:off x="4987285" y="2996245"/>
                    <a:ext cx="65160" cy="21240"/>
                  </p14:xfrm>
                </p:contentPart>
              </mc:Choice>
              <mc:Fallback xmlns="">
                <p:pic>
                  <p:nvPicPr>
                    <p:cNvPr id="26" name="Ink 25">
                      <a:extLst>
                        <a:ext uri="{FF2B5EF4-FFF2-40B4-BE49-F238E27FC236}">
                          <a16:creationId xmlns:a16="http://schemas.microsoft.com/office/drawing/2014/main" id="{9310E052-31A6-4D13-990F-8A0AD6963444}"/>
                        </a:ext>
                      </a:extLst>
                    </p:cNvPr>
                    <p:cNvPicPr/>
                    <p:nvPr/>
                  </p:nvPicPr>
                  <p:blipFill>
                    <a:blip r:embed="rId28"/>
                    <a:stretch>
                      <a:fillRect/>
                    </a:stretch>
                  </p:blipFill>
                  <p:spPr>
                    <a:xfrm>
                      <a:off x="4978645" y="2987605"/>
                      <a:ext cx="82800" cy="388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7" name="Ink 26">
                      <a:extLst>
                        <a:ext uri="{FF2B5EF4-FFF2-40B4-BE49-F238E27FC236}">
                          <a16:creationId xmlns:a16="http://schemas.microsoft.com/office/drawing/2014/main" id="{4262530D-4A3C-4626-B4C2-7E7841022527}"/>
                        </a:ext>
                      </a:extLst>
                    </p14:cNvPr>
                    <p14:cNvContentPartPr/>
                    <p14:nvPr/>
                  </p14:nvContentPartPr>
                  <p14:xfrm>
                    <a:off x="4877485" y="3033325"/>
                    <a:ext cx="61560" cy="20160"/>
                  </p14:xfrm>
                </p:contentPart>
              </mc:Choice>
              <mc:Fallback xmlns="">
                <p:pic>
                  <p:nvPicPr>
                    <p:cNvPr id="27" name="Ink 26">
                      <a:extLst>
                        <a:ext uri="{FF2B5EF4-FFF2-40B4-BE49-F238E27FC236}">
                          <a16:creationId xmlns:a16="http://schemas.microsoft.com/office/drawing/2014/main" id="{4262530D-4A3C-4626-B4C2-7E7841022527}"/>
                        </a:ext>
                      </a:extLst>
                    </p:cNvPr>
                    <p:cNvPicPr/>
                    <p:nvPr/>
                  </p:nvPicPr>
                  <p:blipFill>
                    <a:blip r:embed="rId30"/>
                    <a:stretch>
                      <a:fillRect/>
                    </a:stretch>
                  </p:blipFill>
                  <p:spPr>
                    <a:xfrm>
                      <a:off x="4868485" y="3024685"/>
                      <a:ext cx="7920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8" name="Ink 27">
                      <a:extLst>
                        <a:ext uri="{FF2B5EF4-FFF2-40B4-BE49-F238E27FC236}">
                          <a16:creationId xmlns:a16="http://schemas.microsoft.com/office/drawing/2014/main" id="{1E53B645-7721-4B1A-AE55-997CD394F644}"/>
                        </a:ext>
                      </a:extLst>
                    </p14:cNvPr>
                    <p14:cNvContentPartPr/>
                    <p14:nvPr/>
                  </p14:nvContentPartPr>
                  <p14:xfrm>
                    <a:off x="4756525" y="3070765"/>
                    <a:ext cx="66600" cy="21960"/>
                  </p14:xfrm>
                </p:contentPart>
              </mc:Choice>
              <mc:Fallback xmlns="">
                <p:pic>
                  <p:nvPicPr>
                    <p:cNvPr id="28" name="Ink 27">
                      <a:extLst>
                        <a:ext uri="{FF2B5EF4-FFF2-40B4-BE49-F238E27FC236}">
                          <a16:creationId xmlns:a16="http://schemas.microsoft.com/office/drawing/2014/main" id="{1E53B645-7721-4B1A-AE55-997CD394F644}"/>
                        </a:ext>
                      </a:extLst>
                    </p:cNvPr>
                    <p:cNvPicPr/>
                    <p:nvPr/>
                  </p:nvPicPr>
                  <p:blipFill>
                    <a:blip r:embed="rId32"/>
                    <a:stretch>
                      <a:fillRect/>
                    </a:stretch>
                  </p:blipFill>
                  <p:spPr>
                    <a:xfrm>
                      <a:off x="4747885" y="3062125"/>
                      <a:ext cx="8424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9" name="Ink 28">
                      <a:extLst>
                        <a:ext uri="{FF2B5EF4-FFF2-40B4-BE49-F238E27FC236}">
                          <a16:creationId xmlns:a16="http://schemas.microsoft.com/office/drawing/2014/main" id="{78545AA2-2258-4E6E-B10C-24C867EFA7F7}"/>
                        </a:ext>
                      </a:extLst>
                    </p14:cNvPr>
                    <p14:cNvContentPartPr/>
                    <p14:nvPr/>
                  </p14:nvContentPartPr>
                  <p14:xfrm>
                    <a:off x="4650685" y="3111085"/>
                    <a:ext cx="49320" cy="16200"/>
                  </p14:xfrm>
                </p:contentPart>
              </mc:Choice>
              <mc:Fallback xmlns="">
                <p:pic>
                  <p:nvPicPr>
                    <p:cNvPr id="29" name="Ink 28">
                      <a:extLst>
                        <a:ext uri="{FF2B5EF4-FFF2-40B4-BE49-F238E27FC236}">
                          <a16:creationId xmlns:a16="http://schemas.microsoft.com/office/drawing/2014/main" id="{78545AA2-2258-4E6E-B10C-24C867EFA7F7}"/>
                        </a:ext>
                      </a:extLst>
                    </p:cNvPr>
                    <p:cNvPicPr/>
                    <p:nvPr/>
                  </p:nvPicPr>
                  <p:blipFill>
                    <a:blip r:embed="rId34"/>
                    <a:stretch>
                      <a:fillRect/>
                    </a:stretch>
                  </p:blipFill>
                  <p:spPr>
                    <a:xfrm>
                      <a:off x="4642045" y="3102085"/>
                      <a:ext cx="66960" cy="3384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30" name="Ink 29">
                      <a:extLst>
                        <a:ext uri="{FF2B5EF4-FFF2-40B4-BE49-F238E27FC236}">
                          <a16:creationId xmlns:a16="http://schemas.microsoft.com/office/drawing/2014/main" id="{563E8683-2ADB-46AE-9353-03177A48B345}"/>
                        </a:ext>
                      </a:extLst>
                    </p14:cNvPr>
                    <p14:cNvContentPartPr/>
                    <p14:nvPr/>
                  </p14:nvContentPartPr>
                  <p14:xfrm>
                    <a:off x="4564645" y="3140245"/>
                    <a:ext cx="45720" cy="15120"/>
                  </p14:xfrm>
                </p:contentPart>
              </mc:Choice>
              <mc:Fallback xmlns="">
                <p:pic>
                  <p:nvPicPr>
                    <p:cNvPr id="30" name="Ink 29">
                      <a:extLst>
                        <a:ext uri="{FF2B5EF4-FFF2-40B4-BE49-F238E27FC236}">
                          <a16:creationId xmlns:a16="http://schemas.microsoft.com/office/drawing/2014/main" id="{563E8683-2ADB-46AE-9353-03177A48B345}"/>
                        </a:ext>
                      </a:extLst>
                    </p:cNvPr>
                    <p:cNvPicPr/>
                    <p:nvPr/>
                  </p:nvPicPr>
                  <p:blipFill>
                    <a:blip r:embed="rId36"/>
                    <a:stretch>
                      <a:fillRect/>
                    </a:stretch>
                  </p:blipFill>
                  <p:spPr>
                    <a:xfrm>
                      <a:off x="4555645" y="3131245"/>
                      <a:ext cx="63360" cy="327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1" name="Ink 30">
                      <a:extLst>
                        <a:ext uri="{FF2B5EF4-FFF2-40B4-BE49-F238E27FC236}">
                          <a16:creationId xmlns:a16="http://schemas.microsoft.com/office/drawing/2014/main" id="{24E377AB-3037-47B5-B4A9-7178CC777564}"/>
                        </a:ext>
                      </a:extLst>
                    </p14:cNvPr>
                    <p14:cNvContentPartPr/>
                    <p14:nvPr/>
                  </p14:nvContentPartPr>
                  <p14:xfrm>
                    <a:off x="4471405" y="3166525"/>
                    <a:ext cx="57600" cy="19080"/>
                  </p14:xfrm>
                </p:contentPart>
              </mc:Choice>
              <mc:Fallback xmlns="">
                <p:pic>
                  <p:nvPicPr>
                    <p:cNvPr id="31" name="Ink 30">
                      <a:extLst>
                        <a:ext uri="{FF2B5EF4-FFF2-40B4-BE49-F238E27FC236}">
                          <a16:creationId xmlns:a16="http://schemas.microsoft.com/office/drawing/2014/main" id="{24E377AB-3037-47B5-B4A9-7178CC777564}"/>
                        </a:ext>
                      </a:extLst>
                    </p:cNvPr>
                    <p:cNvPicPr/>
                    <p:nvPr/>
                  </p:nvPicPr>
                  <p:blipFill>
                    <a:blip r:embed="rId38"/>
                    <a:stretch>
                      <a:fillRect/>
                    </a:stretch>
                  </p:blipFill>
                  <p:spPr>
                    <a:xfrm>
                      <a:off x="4462765" y="3157525"/>
                      <a:ext cx="7524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32" name="Ink 31">
                      <a:extLst>
                        <a:ext uri="{FF2B5EF4-FFF2-40B4-BE49-F238E27FC236}">
                          <a16:creationId xmlns:a16="http://schemas.microsoft.com/office/drawing/2014/main" id="{47F4D556-25D6-48B3-8ABF-3A1575126EA2}"/>
                        </a:ext>
                      </a:extLst>
                    </p14:cNvPr>
                    <p14:cNvContentPartPr/>
                    <p14:nvPr/>
                  </p14:nvContentPartPr>
                  <p14:xfrm>
                    <a:off x="4377085" y="3196765"/>
                    <a:ext cx="58680" cy="19080"/>
                  </p14:xfrm>
                </p:contentPart>
              </mc:Choice>
              <mc:Fallback xmlns="">
                <p:pic>
                  <p:nvPicPr>
                    <p:cNvPr id="32" name="Ink 31">
                      <a:extLst>
                        <a:ext uri="{FF2B5EF4-FFF2-40B4-BE49-F238E27FC236}">
                          <a16:creationId xmlns:a16="http://schemas.microsoft.com/office/drawing/2014/main" id="{47F4D556-25D6-48B3-8ABF-3A1575126EA2}"/>
                        </a:ext>
                      </a:extLst>
                    </p:cNvPr>
                    <p:cNvPicPr/>
                    <p:nvPr/>
                  </p:nvPicPr>
                  <p:blipFill>
                    <a:blip r:embed="rId26"/>
                    <a:stretch>
                      <a:fillRect/>
                    </a:stretch>
                  </p:blipFill>
                  <p:spPr>
                    <a:xfrm>
                      <a:off x="4368445" y="3188125"/>
                      <a:ext cx="7632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33" name="Ink 32">
                      <a:extLst>
                        <a:ext uri="{FF2B5EF4-FFF2-40B4-BE49-F238E27FC236}">
                          <a16:creationId xmlns:a16="http://schemas.microsoft.com/office/drawing/2014/main" id="{8506BC91-6631-4581-962D-15F3E3CA9794}"/>
                        </a:ext>
                      </a:extLst>
                    </p14:cNvPr>
                    <p14:cNvContentPartPr/>
                    <p14:nvPr/>
                  </p14:nvContentPartPr>
                  <p14:xfrm>
                    <a:off x="4273765" y="3229525"/>
                    <a:ext cx="61560" cy="20160"/>
                  </p14:xfrm>
                </p:contentPart>
              </mc:Choice>
              <mc:Fallback xmlns="">
                <p:pic>
                  <p:nvPicPr>
                    <p:cNvPr id="33" name="Ink 32">
                      <a:extLst>
                        <a:ext uri="{FF2B5EF4-FFF2-40B4-BE49-F238E27FC236}">
                          <a16:creationId xmlns:a16="http://schemas.microsoft.com/office/drawing/2014/main" id="{8506BC91-6631-4581-962D-15F3E3CA9794}"/>
                        </a:ext>
                      </a:extLst>
                    </p:cNvPr>
                    <p:cNvPicPr/>
                    <p:nvPr/>
                  </p:nvPicPr>
                  <p:blipFill>
                    <a:blip r:embed="rId18"/>
                    <a:stretch>
                      <a:fillRect/>
                    </a:stretch>
                  </p:blipFill>
                  <p:spPr>
                    <a:xfrm>
                      <a:off x="4264765" y="3220525"/>
                      <a:ext cx="7920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4" name="Ink 33">
                      <a:extLst>
                        <a:ext uri="{FF2B5EF4-FFF2-40B4-BE49-F238E27FC236}">
                          <a16:creationId xmlns:a16="http://schemas.microsoft.com/office/drawing/2014/main" id="{BAE667E8-631F-432E-910A-45538BB61DC2}"/>
                        </a:ext>
                      </a:extLst>
                    </p14:cNvPr>
                    <p14:cNvContentPartPr/>
                    <p14:nvPr/>
                  </p14:nvContentPartPr>
                  <p14:xfrm>
                    <a:off x="4187365" y="3261925"/>
                    <a:ext cx="47880" cy="15840"/>
                  </p14:xfrm>
                </p:contentPart>
              </mc:Choice>
              <mc:Fallback xmlns="">
                <p:pic>
                  <p:nvPicPr>
                    <p:cNvPr id="34" name="Ink 33">
                      <a:extLst>
                        <a:ext uri="{FF2B5EF4-FFF2-40B4-BE49-F238E27FC236}">
                          <a16:creationId xmlns:a16="http://schemas.microsoft.com/office/drawing/2014/main" id="{BAE667E8-631F-432E-910A-45538BB61DC2}"/>
                        </a:ext>
                      </a:extLst>
                    </p:cNvPr>
                    <p:cNvPicPr/>
                    <p:nvPr/>
                  </p:nvPicPr>
                  <p:blipFill>
                    <a:blip r:embed="rId36"/>
                    <a:stretch>
                      <a:fillRect/>
                    </a:stretch>
                  </p:blipFill>
                  <p:spPr>
                    <a:xfrm>
                      <a:off x="4178725" y="3253285"/>
                      <a:ext cx="655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35" name="Ink 34">
                      <a:extLst>
                        <a:ext uri="{FF2B5EF4-FFF2-40B4-BE49-F238E27FC236}">
                          <a16:creationId xmlns:a16="http://schemas.microsoft.com/office/drawing/2014/main" id="{577C913F-4F0E-49DB-BF59-CA729AC9397B}"/>
                        </a:ext>
                      </a:extLst>
                    </p14:cNvPr>
                    <p14:cNvContentPartPr/>
                    <p14:nvPr/>
                  </p14:nvContentPartPr>
                  <p14:xfrm>
                    <a:off x="4089805" y="3294685"/>
                    <a:ext cx="45000" cy="14760"/>
                  </p14:xfrm>
                </p:contentPart>
              </mc:Choice>
              <mc:Fallback xmlns="">
                <p:pic>
                  <p:nvPicPr>
                    <p:cNvPr id="35" name="Ink 34">
                      <a:extLst>
                        <a:ext uri="{FF2B5EF4-FFF2-40B4-BE49-F238E27FC236}">
                          <a16:creationId xmlns:a16="http://schemas.microsoft.com/office/drawing/2014/main" id="{577C913F-4F0E-49DB-BF59-CA729AC9397B}"/>
                        </a:ext>
                      </a:extLst>
                    </p:cNvPr>
                    <p:cNvPicPr/>
                    <p:nvPr/>
                  </p:nvPicPr>
                  <p:blipFill>
                    <a:blip r:embed="rId43"/>
                    <a:stretch>
                      <a:fillRect/>
                    </a:stretch>
                  </p:blipFill>
                  <p:spPr>
                    <a:xfrm>
                      <a:off x="4080805" y="3285685"/>
                      <a:ext cx="6264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9" name="Ink 38">
                      <a:extLst>
                        <a:ext uri="{FF2B5EF4-FFF2-40B4-BE49-F238E27FC236}">
                          <a16:creationId xmlns:a16="http://schemas.microsoft.com/office/drawing/2014/main" id="{8A652CDB-17C3-4F55-BBDA-660CC4284541}"/>
                        </a:ext>
                      </a:extLst>
                    </p14:cNvPr>
                    <p14:cNvContentPartPr/>
                    <p14:nvPr/>
                  </p14:nvContentPartPr>
                  <p14:xfrm>
                    <a:off x="3974245" y="3326365"/>
                    <a:ext cx="63000" cy="20880"/>
                  </p14:xfrm>
                </p:contentPart>
              </mc:Choice>
              <mc:Fallback xmlns="">
                <p:pic>
                  <p:nvPicPr>
                    <p:cNvPr id="39" name="Ink 38">
                      <a:extLst>
                        <a:ext uri="{FF2B5EF4-FFF2-40B4-BE49-F238E27FC236}">
                          <a16:creationId xmlns:a16="http://schemas.microsoft.com/office/drawing/2014/main" id="{8A652CDB-17C3-4F55-BBDA-660CC4284541}"/>
                        </a:ext>
                      </a:extLst>
                    </p:cNvPr>
                    <p:cNvPicPr/>
                    <p:nvPr/>
                  </p:nvPicPr>
                  <p:blipFill>
                    <a:blip r:embed="rId24"/>
                    <a:stretch>
                      <a:fillRect/>
                    </a:stretch>
                  </p:blipFill>
                  <p:spPr>
                    <a:xfrm>
                      <a:off x="3965605" y="3317365"/>
                      <a:ext cx="80640" cy="3852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0" name="Ink 39">
                      <a:extLst>
                        <a:ext uri="{FF2B5EF4-FFF2-40B4-BE49-F238E27FC236}">
                          <a16:creationId xmlns:a16="http://schemas.microsoft.com/office/drawing/2014/main" id="{C6B3CBE0-FFB8-45BE-8BBF-3E6DE35D1DD5}"/>
                        </a:ext>
                      </a:extLst>
                    </p14:cNvPr>
                    <p14:cNvContentPartPr/>
                    <p14:nvPr/>
                  </p14:nvContentPartPr>
                  <p14:xfrm>
                    <a:off x="3839245" y="3366325"/>
                    <a:ext cx="74880" cy="24480"/>
                  </p14:xfrm>
                </p:contentPart>
              </mc:Choice>
              <mc:Fallback xmlns="">
                <p:pic>
                  <p:nvPicPr>
                    <p:cNvPr id="40" name="Ink 39">
                      <a:extLst>
                        <a:ext uri="{FF2B5EF4-FFF2-40B4-BE49-F238E27FC236}">
                          <a16:creationId xmlns:a16="http://schemas.microsoft.com/office/drawing/2014/main" id="{C6B3CBE0-FFB8-45BE-8BBF-3E6DE35D1DD5}"/>
                        </a:ext>
                      </a:extLst>
                    </p:cNvPr>
                    <p:cNvPicPr/>
                    <p:nvPr/>
                  </p:nvPicPr>
                  <p:blipFill>
                    <a:blip r:embed="rId46"/>
                    <a:stretch>
                      <a:fillRect/>
                    </a:stretch>
                  </p:blipFill>
                  <p:spPr>
                    <a:xfrm>
                      <a:off x="3830245" y="3357325"/>
                      <a:ext cx="9252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41" name="Ink 40">
                      <a:extLst>
                        <a:ext uri="{FF2B5EF4-FFF2-40B4-BE49-F238E27FC236}">
                          <a16:creationId xmlns:a16="http://schemas.microsoft.com/office/drawing/2014/main" id="{2849FD1C-AF73-489C-ABFD-6DA9A1CE0574}"/>
                        </a:ext>
                      </a:extLst>
                    </p14:cNvPr>
                    <p14:cNvContentPartPr/>
                    <p14:nvPr/>
                  </p14:nvContentPartPr>
                  <p14:xfrm>
                    <a:off x="3725125" y="3409885"/>
                    <a:ext cx="55080" cy="18360"/>
                  </p14:xfrm>
                </p:contentPart>
              </mc:Choice>
              <mc:Fallback xmlns="">
                <p:pic>
                  <p:nvPicPr>
                    <p:cNvPr id="41" name="Ink 40">
                      <a:extLst>
                        <a:ext uri="{FF2B5EF4-FFF2-40B4-BE49-F238E27FC236}">
                          <a16:creationId xmlns:a16="http://schemas.microsoft.com/office/drawing/2014/main" id="{2849FD1C-AF73-489C-ABFD-6DA9A1CE0574}"/>
                        </a:ext>
                      </a:extLst>
                    </p:cNvPr>
                    <p:cNvPicPr/>
                    <p:nvPr/>
                  </p:nvPicPr>
                  <p:blipFill>
                    <a:blip r:embed="rId22"/>
                    <a:stretch>
                      <a:fillRect/>
                    </a:stretch>
                  </p:blipFill>
                  <p:spPr>
                    <a:xfrm>
                      <a:off x="3716485" y="3400885"/>
                      <a:ext cx="7272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42" name="Ink 41">
                      <a:extLst>
                        <a:ext uri="{FF2B5EF4-FFF2-40B4-BE49-F238E27FC236}">
                          <a16:creationId xmlns:a16="http://schemas.microsoft.com/office/drawing/2014/main" id="{1BC7D524-C9C9-4173-814D-3DF56D9D819D}"/>
                        </a:ext>
                      </a:extLst>
                    </p14:cNvPr>
                    <p14:cNvContentPartPr/>
                    <p14:nvPr/>
                  </p14:nvContentPartPr>
                  <p14:xfrm>
                    <a:off x="3628645" y="3443365"/>
                    <a:ext cx="47880" cy="15840"/>
                  </p14:xfrm>
                </p:contentPart>
              </mc:Choice>
              <mc:Fallback xmlns="">
                <p:pic>
                  <p:nvPicPr>
                    <p:cNvPr id="42" name="Ink 41">
                      <a:extLst>
                        <a:ext uri="{FF2B5EF4-FFF2-40B4-BE49-F238E27FC236}">
                          <a16:creationId xmlns:a16="http://schemas.microsoft.com/office/drawing/2014/main" id="{1BC7D524-C9C9-4173-814D-3DF56D9D819D}"/>
                        </a:ext>
                      </a:extLst>
                    </p:cNvPr>
                    <p:cNvPicPr/>
                    <p:nvPr/>
                  </p:nvPicPr>
                  <p:blipFill>
                    <a:blip r:embed="rId36"/>
                    <a:stretch>
                      <a:fillRect/>
                    </a:stretch>
                  </p:blipFill>
                  <p:spPr>
                    <a:xfrm>
                      <a:off x="3620005" y="3434725"/>
                      <a:ext cx="65520" cy="3348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43" name="Ink 42">
                      <a:extLst>
                        <a:ext uri="{FF2B5EF4-FFF2-40B4-BE49-F238E27FC236}">
                          <a16:creationId xmlns:a16="http://schemas.microsoft.com/office/drawing/2014/main" id="{0E24022C-2840-4B38-9C72-37742ABA1797}"/>
                        </a:ext>
                      </a:extLst>
                    </p14:cNvPr>
                    <p14:cNvContentPartPr/>
                    <p14:nvPr/>
                  </p14:nvContentPartPr>
                  <p14:xfrm>
                    <a:off x="3529645" y="3472885"/>
                    <a:ext cx="56160" cy="18360"/>
                  </p14:xfrm>
                </p:contentPart>
              </mc:Choice>
              <mc:Fallback xmlns="">
                <p:pic>
                  <p:nvPicPr>
                    <p:cNvPr id="43" name="Ink 42">
                      <a:extLst>
                        <a:ext uri="{FF2B5EF4-FFF2-40B4-BE49-F238E27FC236}">
                          <a16:creationId xmlns:a16="http://schemas.microsoft.com/office/drawing/2014/main" id="{0E24022C-2840-4B38-9C72-37742ABA1797}"/>
                        </a:ext>
                      </a:extLst>
                    </p:cNvPr>
                    <p:cNvPicPr/>
                    <p:nvPr/>
                  </p:nvPicPr>
                  <p:blipFill>
                    <a:blip r:embed="rId22"/>
                    <a:stretch>
                      <a:fillRect/>
                    </a:stretch>
                  </p:blipFill>
                  <p:spPr>
                    <a:xfrm>
                      <a:off x="3521005" y="3464245"/>
                      <a:ext cx="738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44" name="Ink 43">
                      <a:extLst>
                        <a:ext uri="{FF2B5EF4-FFF2-40B4-BE49-F238E27FC236}">
                          <a16:creationId xmlns:a16="http://schemas.microsoft.com/office/drawing/2014/main" id="{F33C0764-7759-40E0-AB01-6BDF36987C3E}"/>
                        </a:ext>
                      </a:extLst>
                    </p14:cNvPr>
                    <p14:cNvContentPartPr/>
                    <p14:nvPr/>
                  </p14:nvContentPartPr>
                  <p14:xfrm>
                    <a:off x="3422365" y="3504205"/>
                    <a:ext cx="66960" cy="21960"/>
                  </p14:xfrm>
                </p:contentPart>
              </mc:Choice>
              <mc:Fallback xmlns="">
                <p:pic>
                  <p:nvPicPr>
                    <p:cNvPr id="44" name="Ink 43">
                      <a:extLst>
                        <a:ext uri="{FF2B5EF4-FFF2-40B4-BE49-F238E27FC236}">
                          <a16:creationId xmlns:a16="http://schemas.microsoft.com/office/drawing/2014/main" id="{F33C0764-7759-40E0-AB01-6BDF36987C3E}"/>
                        </a:ext>
                      </a:extLst>
                    </p:cNvPr>
                    <p:cNvPicPr/>
                    <p:nvPr/>
                  </p:nvPicPr>
                  <p:blipFill>
                    <a:blip r:embed="rId28"/>
                    <a:stretch>
                      <a:fillRect/>
                    </a:stretch>
                  </p:blipFill>
                  <p:spPr>
                    <a:xfrm>
                      <a:off x="3413365" y="3495565"/>
                      <a:ext cx="846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45" name="Ink 44">
                      <a:extLst>
                        <a:ext uri="{FF2B5EF4-FFF2-40B4-BE49-F238E27FC236}">
                          <a16:creationId xmlns:a16="http://schemas.microsoft.com/office/drawing/2014/main" id="{5612D018-CCDB-4E16-A9E3-3CA40F8E2622}"/>
                        </a:ext>
                      </a:extLst>
                    </p14:cNvPr>
                    <p14:cNvContentPartPr/>
                    <p14:nvPr/>
                  </p14:nvContentPartPr>
                  <p14:xfrm>
                    <a:off x="3320845" y="3539485"/>
                    <a:ext cx="60480" cy="19800"/>
                  </p14:xfrm>
                </p:contentPart>
              </mc:Choice>
              <mc:Fallback xmlns="">
                <p:pic>
                  <p:nvPicPr>
                    <p:cNvPr id="45" name="Ink 44">
                      <a:extLst>
                        <a:ext uri="{FF2B5EF4-FFF2-40B4-BE49-F238E27FC236}">
                          <a16:creationId xmlns:a16="http://schemas.microsoft.com/office/drawing/2014/main" id="{5612D018-CCDB-4E16-A9E3-3CA40F8E2622}"/>
                        </a:ext>
                      </a:extLst>
                    </p:cNvPr>
                    <p:cNvPicPr/>
                    <p:nvPr/>
                  </p:nvPicPr>
                  <p:blipFill>
                    <a:blip r:embed="rId52"/>
                    <a:stretch>
                      <a:fillRect/>
                    </a:stretch>
                  </p:blipFill>
                  <p:spPr>
                    <a:xfrm>
                      <a:off x="3312205" y="3530485"/>
                      <a:ext cx="78120" cy="37440"/>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46" name="Ink 45">
                      <a:extLst>
                        <a:ext uri="{FF2B5EF4-FFF2-40B4-BE49-F238E27FC236}">
                          <a16:creationId xmlns:a16="http://schemas.microsoft.com/office/drawing/2014/main" id="{1076B010-85CC-402C-AE31-225FD1465B8B}"/>
                        </a:ext>
                      </a:extLst>
                    </p14:cNvPr>
                    <p14:cNvContentPartPr/>
                    <p14:nvPr/>
                  </p14:nvContentPartPr>
                  <p14:xfrm>
                    <a:off x="3211405" y="3573685"/>
                    <a:ext cx="64080" cy="20880"/>
                  </p14:xfrm>
                </p:contentPart>
              </mc:Choice>
              <mc:Fallback xmlns="">
                <p:pic>
                  <p:nvPicPr>
                    <p:cNvPr id="46" name="Ink 45">
                      <a:extLst>
                        <a:ext uri="{FF2B5EF4-FFF2-40B4-BE49-F238E27FC236}">
                          <a16:creationId xmlns:a16="http://schemas.microsoft.com/office/drawing/2014/main" id="{1076B010-85CC-402C-AE31-225FD1465B8B}"/>
                        </a:ext>
                      </a:extLst>
                    </p:cNvPr>
                    <p:cNvPicPr/>
                    <p:nvPr/>
                  </p:nvPicPr>
                  <p:blipFill>
                    <a:blip r:embed="rId28"/>
                    <a:stretch>
                      <a:fillRect/>
                    </a:stretch>
                  </p:blipFill>
                  <p:spPr>
                    <a:xfrm>
                      <a:off x="3202765" y="3565045"/>
                      <a:ext cx="81720" cy="385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47" name="Ink 46">
                      <a:extLst>
                        <a:ext uri="{FF2B5EF4-FFF2-40B4-BE49-F238E27FC236}">
                          <a16:creationId xmlns:a16="http://schemas.microsoft.com/office/drawing/2014/main" id="{4535A89B-E80F-4C04-A031-013DCDFE3746}"/>
                        </a:ext>
                      </a:extLst>
                    </p14:cNvPr>
                    <p14:cNvContentPartPr/>
                    <p14:nvPr/>
                  </p14:nvContentPartPr>
                  <p14:xfrm>
                    <a:off x="3093685" y="3611845"/>
                    <a:ext cx="64440" cy="21240"/>
                  </p14:xfrm>
                </p:contentPart>
              </mc:Choice>
              <mc:Fallback xmlns="">
                <p:pic>
                  <p:nvPicPr>
                    <p:cNvPr id="47" name="Ink 46">
                      <a:extLst>
                        <a:ext uri="{FF2B5EF4-FFF2-40B4-BE49-F238E27FC236}">
                          <a16:creationId xmlns:a16="http://schemas.microsoft.com/office/drawing/2014/main" id="{4535A89B-E80F-4C04-A031-013DCDFE3746}"/>
                        </a:ext>
                      </a:extLst>
                    </p:cNvPr>
                    <p:cNvPicPr/>
                    <p:nvPr/>
                  </p:nvPicPr>
                  <p:blipFill>
                    <a:blip r:embed="rId28"/>
                    <a:stretch>
                      <a:fillRect/>
                    </a:stretch>
                  </p:blipFill>
                  <p:spPr>
                    <a:xfrm>
                      <a:off x="3084685" y="3603205"/>
                      <a:ext cx="82080" cy="3888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49" name="Ink 48">
                      <a:extLst>
                        <a:ext uri="{FF2B5EF4-FFF2-40B4-BE49-F238E27FC236}">
                          <a16:creationId xmlns:a16="http://schemas.microsoft.com/office/drawing/2014/main" id="{7C770B04-1E66-417F-99EA-B0F02EB8F3BF}"/>
                        </a:ext>
                      </a:extLst>
                    </p14:cNvPr>
                    <p14:cNvContentPartPr/>
                    <p14:nvPr/>
                  </p14:nvContentPartPr>
                  <p14:xfrm>
                    <a:off x="2983620" y="3651387"/>
                    <a:ext cx="65160" cy="21600"/>
                  </p14:xfrm>
                </p:contentPart>
              </mc:Choice>
              <mc:Fallback xmlns="">
                <p:pic>
                  <p:nvPicPr>
                    <p:cNvPr id="49" name="Ink 48">
                      <a:extLst>
                        <a:ext uri="{FF2B5EF4-FFF2-40B4-BE49-F238E27FC236}">
                          <a16:creationId xmlns:a16="http://schemas.microsoft.com/office/drawing/2014/main" id="{7C770B04-1E66-417F-99EA-B0F02EB8F3BF}"/>
                        </a:ext>
                      </a:extLst>
                    </p:cNvPr>
                    <p:cNvPicPr/>
                    <p:nvPr/>
                  </p:nvPicPr>
                  <p:blipFill>
                    <a:blip r:embed="rId28"/>
                    <a:stretch>
                      <a:fillRect/>
                    </a:stretch>
                  </p:blipFill>
                  <p:spPr>
                    <a:xfrm>
                      <a:off x="2974620" y="3642387"/>
                      <a:ext cx="8280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0" name="Ink 49">
                      <a:extLst>
                        <a:ext uri="{FF2B5EF4-FFF2-40B4-BE49-F238E27FC236}">
                          <a16:creationId xmlns:a16="http://schemas.microsoft.com/office/drawing/2014/main" id="{12F6995D-EB76-4A08-A303-8C036B144410}"/>
                        </a:ext>
                      </a:extLst>
                    </p14:cNvPr>
                    <p14:cNvContentPartPr/>
                    <p14:nvPr/>
                  </p14:nvContentPartPr>
                  <p14:xfrm>
                    <a:off x="2862300" y="3686307"/>
                    <a:ext cx="78480" cy="25560"/>
                  </p14:xfrm>
                </p:contentPart>
              </mc:Choice>
              <mc:Fallback xmlns="">
                <p:pic>
                  <p:nvPicPr>
                    <p:cNvPr id="50" name="Ink 49">
                      <a:extLst>
                        <a:ext uri="{FF2B5EF4-FFF2-40B4-BE49-F238E27FC236}">
                          <a16:creationId xmlns:a16="http://schemas.microsoft.com/office/drawing/2014/main" id="{12F6995D-EB76-4A08-A303-8C036B144410}"/>
                        </a:ext>
                      </a:extLst>
                    </p:cNvPr>
                    <p:cNvPicPr/>
                    <p:nvPr/>
                  </p:nvPicPr>
                  <p:blipFill>
                    <a:blip r:embed="rId57"/>
                    <a:stretch>
                      <a:fillRect/>
                    </a:stretch>
                  </p:blipFill>
                  <p:spPr>
                    <a:xfrm>
                      <a:off x="2853660" y="3677667"/>
                      <a:ext cx="96120" cy="432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51" name="Ink 50">
                      <a:extLst>
                        <a:ext uri="{FF2B5EF4-FFF2-40B4-BE49-F238E27FC236}">
                          <a16:creationId xmlns:a16="http://schemas.microsoft.com/office/drawing/2014/main" id="{7C94FD8B-F911-4A67-BEE5-527DB56E8F16}"/>
                        </a:ext>
                      </a:extLst>
                    </p14:cNvPr>
                    <p14:cNvContentPartPr/>
                    <p14:nvPr/>
                  </p14:nvContentPartPr>
                  <p14:xfrm>
                    <a:off x="2735940" y="3731307"/>
                    <a:ext cx="65880" cy="21600"/>
                  </p14:xfrm>
                </p:contentPart>
              </mc:Choice>
              <mc:Fallback xmlns="">
                <p:pic>
                  <p:nvPicPr>
                    <p:cNvPr id="51" name="Ink 50">
                      <a:extLst>
                        <a:ext uri="{FF2B5EF4-FFF2-40B4-BE49-F238E27FC236}">
                          <a16:creationId xmlns:a16="http://schemas.microsoft.com/office/drawing/2014/main" id="{7C94FD8B-F911-4A67-BEE5-527DB56E8F16}"/>
                        </a:ext>
                      </a:extLst>
                    </p:cNvPr>
                    <p:cNvPicPr/>
                    <p:nvPr/>
                  </p:nvPicPr>
                  <p:blipFill>
                    <a:blip r:embed="rId28"/>
                    <a:stretch>
                      <a:fillRect/>
                    </a:stretch>
                  </p:blipFill>
                  <p:spPr>
                    <a:xfrm>
                      <a:off x="2727300" y="3722667"/>
                      <a:ext cx="8352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52" name="Ink 51">
                      <a:extLst>
                        <a:ext uri="{FF2B5EF4-FFF2-40B4-BE49-F238E27FC236}">
                          <a16:creationId xmlns:a16="http://schemas.microsoft.com/office/drawing/2014/main" id="{19EBFF32-D157-497B-9DCA-CB19F0B913AA}"/>
                        </a:ext>
                      </a:extLst>
                    </p14:cNvPr>
                    <p14:cNvContentPartPr/>
                    <p14:nvPr/>
                  </p14:nvContentPartPr>
                  <p14:xfrm>
                    <a:off x="2632260" y="3767307"/>
                    <a:ext cx="58680" cy="19440"/>
                  </p14:xfrm>
                </p:contentPart>
              </mc:Choice>
              <mc:Fallback xmlns="">
                <p:pic>
                  <p:nvPicPr>
                    <p:cNvPr id="52" name="Ink 51">
                      <a:extLst>
                        <a:ext uri="{FF2B5EF4-FFF2-40B4-BE49-F238E27FC236}">
                          <a16:creationId xmlns:a16="http://schemas.microsoft.com/office/drawing/2014/main" id="{19EBFF32-D157-497B-9DCA-CB19F0B913AA}"/>
                        </a:ext>
                      </a:extLst>
                    </p:cNvPr>
                    <p:cNvPicPr/>
                    <p:nvPr/>
                  </p:nvPicPr>
                  <p:blipFill>
                    <a:blip r:embed="rId26"/>
                    <a:stretch>
                      <a:fillRect/>
                    </a:stretch>
                  </p:blipFill>
                  <p:spPr>
                    <a:xfrm>
                      <a:off x="2623620" y="3758667"/>
                      <a:ext cx="76320" cy="3708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53" name="Ink 52">
                      <a:extLst>
                        <a:ext uri="{FF2B5EF4-FFF2-40B4-BE49-F238E27FC236}">
                          <a16:creationId xmlns:a16="http://schemas.microsoft.com/office/drawing/2014/main" id="{EB617251-D1F1-4780-849F-8837CCAFF218}"/>
                        </a:ext>
                      </a:extLst>
                    </p14:cNvPr>
                    <p14:cNvContentPartPr/>
                    <p14:nvPr/>
                  </p14:nvContentPartPr>
                  <p14:xfrm>
                    <a:off x="2521020" y="3804027"/>
                    <a:ext cx="57960" cy="19080"/>
                  </p14:xfrm>
                </p:contentPart>
              </mc:Choice>
              <mc:Fallback xmlns="">
                <p:pic>
                  <p:nvPicPr>
                    <p:cNvPr id="53" name="Ink 52">
                      <a:extLst>
                        <a:ext uri="{FF2B5EF4-FFF2-40B4-BE49-F238E27FC236}">
                          <a16:creationId xmlns:a16="http://schemas.microsoft.com/office/drawing/2014/main" id="{EB617251-D1F1-4780-849F-8837CCAFF218}"/>
                        </a:ext>
                      </a:extLst>
                    </p:cNvPr>
                    <p:cNvPicPr/>
                    <p:nvPr/>
                  </p:nvPicPr>
                  <p:blipFill>
                    <a:blip r:embed="rId61"/>
                    <a:stretch>
                      <a:fillRect/>
                    </a:stretch>
                  </p:blipFill>
                  <p:spPr>
                    <a:xfrm>
                      <a:off x="2512020" y="3795027"/>
                      <a:ext cx="7560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54" name="Ink 53">
                      <a:extLst>
                        <a:ext uri="{FF2B5EF4-FFF2-40B4-BE49-F238E27FC236}">
                          <a16:creationId xmlns:a16="http://schemas.microsoft.com/office/drawing/2014/main" id="{75814B7A-8B0F-4F4B-89B0-341694AC7700}"/>
                        </a:ext>
                      </a:extLst>
                    </p14:cNvPr>
                    <p14:cNvContentPartPr/>
                    <p14:nvPr/>
                  </p14:nvContentPartPr>
                  <p14:xfrm>
                    <a:off x="2422380" y="3834987"/>
                    <a:ext cx="61200" cy="20160"/>
                  </p14:xfrm>
                </p:contentPart>
              </mc:Choice>
              <mc:Fallback xmlns="">
                <p:pic>
                  <p:nvPicPr>
                    <p:cNvPr id="54" name="Ink 53">
                      <a:extLst>
                        <a:ext uri="{FF2B5EF4-FFF2-40B4-BE49-F238E27FC236}">
                          <a16:creationId xmlns:a16="http://schemas.microsoft.com/office/drawing/2014/main" id="{75814B7A-8B0F-4F4B-89B0-341694AC7700}"/>
                        </a:ext>
                      </a:extLst>
                    </p:cNvPr>
                    <p:cNvPicPr/>
                    <p:nvPr/>
                  </p:nvPicPr>
                  <p:blipFill>
                    <a:blip r:embed="rId18"/>
                    <a:stretch>
                      <a:fillRect/>
                    </a:stretch>
                  </p:blipFill>
                  <p:spPr>
                    <a:xfrm>
                      <a:off x="2413740" y="3825987"/>
                      <a:ext cx="7884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63">
                  <p14:nvContentPartPr>
                    <p14:cNvPr id="57" name="Ink 56">
                      <a:extLst>
                        <a:ext uri="{FF2B5EF4-FFF2-40B4-BE49-F238E27FC236}">
                          <a16:creationId xmlns:a16="http://schemas.microsoft.com/office/drawing/2014/main" id="{97DC1659-352C-420B-9410-64EBBB93DB78}"/>
                        </a:ext>
                      </a:extLst>
                    </p14:cNvPr>
                    <p14:cNvContentPartPr/>
                    <p14:nvPr/>
                  </p14:nvContentPartPr>
                  <p14:xfrm>
                    <a:off x="2320860" y="3869907"/>
                    <a:ext cx="54720" cy="18000"/>
                  </p14:xfrm>
                </p:contentPart>
              </mc:Choice>
              <mc:Fallback xmlns="">
                <p:pic>
                  <p:nvPicPr>
                    <p:cNvPr id="57" name="Ink 56">
                      <a:extLst>
                        <a:ext uri="{FF2B5EF4-FFF2-40B4-BE49-F238E27FC236}">
                          <a16:creationId xmlns:a16="http://schemas.microsoft.com/office/drawing/2014/main" id="{97DC1659-352C-420B-9410-64EBBB93DB78}"/>
                        </a:ext>
                      </a:extLst>
                    </p:cNvPr>
                    <p:cNvPicPr/>
                    <p:nvPr/>
                  </p:nvPicPr>
                  <p:blipFill>
                    <a:blip r:embed="rId22"/>
                    <a:stretch>
                      <a:fillRect/>
                    </a:stretch>
                  </p:blipFill>
                  <p:spPr>
                    <a:xfrm>
                      <a:off x="2312220" y="3861267"/>
                      <a:ext cx="72360" cy="3564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58" name="Ink 57">
                      <a:extLst>
                        <a:ext uri="{FF2B5EF4-FFF2-40B4-BE49-F238E27FC236}">
                          <a16:creationId xmlns:a16="http://schemas.microsoft.com/office/drawing/2014/main" id="{64D885D9-5D13-4382-943B-754217FDEB44}"/>
                        </a:ext>
                      </a:extLst>
                    </p14:cNvPr>
                    <p14:cNvContentPartPr/>
                    <p14:nvPr/>
                  </p14:nvContentPartPr>
                  <p14:xfrm>
                    <a:off x="2197740" y="3906267"/>
                    <a:ext cx="66600" cy="21960"/>
                  </p14:xfrm>
                </p:contentPart>
              </mc:Choice>
              <mc:Fallback xmlns="">
                <p:pic>
                  <p:nvPicPr>
                    <p:cNvPr id="58" name="Ink 57">
                      <a:extLst>
                        <a:ext uri="{FF2B5EF4-FFF2-40B4-BE49-F238E27FC236}">
                          <a16:creationId xmlns:a16="http://schemas.microsoft.com/office/drawing/2014/main" id="{64D885D9-5D13-4382-943B-754217FDEB44}"/>
                        </a:ext>
                      </a:extLst>
                    </p:cNvPr>
                    <p:cNvPicPr/>
                    <p:nvPr/>
                  </p:nvPicPr>
                  <p:blipFill>
                    <a:blip r:embed="rId28"/>
                    <a:stretch>
                      <a:fillRect/>
                    </a:stretch>
                  </p:blipFill>
                  <p:spPr>
                    <a:xfrm>
                      <a:off x="2189100" y="3897267"/>
                      <a:ext cx="8424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59" name="Ink 58">
                      <a:extLst>
                        <a:ext uri="{FF2B5EF4-FFF2-40B4-BE49-F238E27FC236}">
                          <a16:creationId xmlns:a16="http://schemas.microsoft.com/office/drawing/2014/main" id="{BF0919E7-EEA6-467F-B6CA-F1005B4D1129}"/>
                        </a:ext>
                      </a:extLst>
                    </p14:cNvPr>
                    <p14:cNvContentPartPr/>
                    <p14:nvPr/>
                  </p14:nvContentPartPr>
                  <p14:xfrm>
                    <a:off x="2087580" y="3946587"/>
                    <a:ext cx="52200" cy="17280"/>
                  </p14:xfrm>
                </p:contentPart>
              </mc:Choice>
              <mc:Fallback xmlns="">
                <p:pic>
                  <p:nvPicPr>
                    <p:cNvPr id="59" name="Ink 58">
                      <a:extLst>
                        <a:ext uri="{FF2B5EF4-FFF2-40B4-BE49-F238E27FC236}">
                          <a16:creationId xmlns:a16="http://schemas.microsoft.com/office/drawing/2014/main" id="{BF0919E7-EEA6-467F-B6CA-F1005B4D1129}"/>
                        </a:ext>
                      </a:extLst>
                    </p:cNvPr>
                    <p:cNvPicPr/>
                    <p:nvPr/>
                  </p:nvPicPr>
                  <p:blipFill>
                    <a:blip r:embed="rId22"/>
                    <a:stretch>
                      <a:fillRect/>
                    </a:stretch>
                  </p:blipFill>
                  <p:spPr>
                    <a:xfrm>
                      <a:off x="2078940" y="3937947"/>
                      <a:ext cx="69840" cy="3492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60" name="Ink 59">
                      <a:extLst>
                        <a:ext uri="{FF2B5EF4-FFF2-40B4-BE49-F238E27FC236}">
                          <a16:creationId xmlns:a16="http://schemas.microsoft.com/office/drawing/2014/main" id="{50313943-7040-4A12-B1BC-322B112F3BD3}"/>
                        </a:ext>
                      </a:extLst>
                    </p14:cNvPr>
                    <p14:cNvContentPartPr/>
                    <p14:nvPr/>
                  </p14:nvContentPartPr>
                  <p14:xfrm>
                    <a:off x="1995780" y="3975747"/>
                    <a:ext cx="55080" cy="18000"/>
                  </p14:xfrm>
                </p:contentPart>
              </mc:Choice>
              <mc:Fallback xmlns="">
                <p:pic>
                  <p:nvPicPr>
                    <p:cNvPr id="60" name="Ink 59">
                      <a:extLst>
                        <a:ext uri="{FF2B5EF4-FFF2-40B4-BE49-F238E27FC236}">
                          <a16:creationId xmlns:a16="http://schemas.microsoft.com/office/drawing/2014/main" id="{50313943-7040-4A12-B1BC-322B112F3BD3}"/>
                        </a:ext>
                      </a:extLst>
                    </p:cNvPr>
                    <p:cNvPicPr/>
                    <p:nvPr/>
                  </p:nvPicPr>
                  <p:blipFill>
                    <a:blip r:embed="rId22"/>
                    <a:stretch>
                      <a:fillRect/>
                    </a:stretch>
                  </p:blipFill>
                  <p:spPr>
                    <a:xfrm>
                      <a:off x="1986780" y="3966747"/>
                      <a:ext cx="72720" cy="3564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64" name="Ink 63">
                      <a:extLst>
                        <a:ext uri="{FF2B5EF4-FFF2-40B4-BE49-F238E27FC236}">
                          <a16:creationId xmlns:a16="http://schemas.microsoft.com/office/drawing/2014/main" id="{51C0BC21-3D54-499B-926C-CA71CA95CDC7}"/>
                        </a:ext>
                      </a:extLst>
                    </p14:cNvPr>
                    <p14:cNvContentPartPr/>
                    <p14:nvPr/>
                  </p14:nvContentPartPr>
                  <p14:xfrm>
                    <a:off x="1882740" y="4007787"/>
                    <a:ext cx="68760" cy="22680"/>
                  </p14:xfrm>
                </p:contentPart>
              </mc:Choice>
              <mc:Fallback xmlns="">
                <p:pic>
                  <p:nvPicPr>
                    <p:cNvPr id="64" name="Ink 63">
                      <a:extLst>
                        <a:ext uri="{FF2B5EF4-FFF2-40B4-BE49-F238E27FC236}">
                          <a16:creationId xmlns:a16="http://schemas.microsoft.com/office/drawing/2014/main" id="{51C0BC21-3D54-499B-926C-CA71CA95CDC7}"/>
                        </a:ext>
                      </a:extLst>
                    </p:cNvPr>
                    <p:cNvPicPr/>
                    <p:nvPr/>
                  </p:nvPicPr>
                  <p:blipFill>
                    <a:blip r:embed="rId68"/>
                    <a:stretch>
                      <a:fillRect/>
                    </a:stretch>
                  </p:blipFill>
                  <p:spPr>
                    <a:xfrm>
                      <a:off x="1874100" y="3999147"/>
                      <a:ext cx="86400" cy="4032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66" name="Ink 65">
                      <a:extLst>
                        <a:ext uri="{FF2B5EF4-FFF2-40B4-BE49-F238E27FC236}">
                          <a16:creationId xmlns:a16="http://schemas.microsoft.com/office/drawing/2014/main" id="{DA9DC301-D769-4769-B632-847586DEB72B}"/>
                        </a:ext>
                      </a:extLst>
                    </p14:cNvPr>
                    <p14:cNvContentPartPr/>
                    <p14:nvPr/>
                  </p14:nvContentPartPr>
                  <p14:xfrm>
                    <a:off x="3335650" y="2922650"/>
                    <a:ext cx="371880" cy="135000"/>
                  </p14:xfrm>
                </p:contentPart>
              </mc:Choice>
              <mc:Fallback xmlns="">
                <p:pic>
                  <p:nvPicPr>
                    <p:cNvPr id="66" name="Ink 65">
                      <a:extLst>
                        <a:ext uri="{FF2B5EF4-FFF2-40B4-BE49-F238E27FC236}">
                          <a16:creationId xmlns:a16="http://schemas.microsoft.com/office/drawing/2014/main" id="{DA9DC301-D769-4769-B632-847586DEB72B}"/>
                        </a:ext>
                      </a:extLst>
                    </p:cNvPr>
                    <p:cNvPicPr/>
                    <p:nvPr/>
                  </p:nvPicPr>
                  <p:blipFill>
                    <a:blip r:embed="rId70"/>
                    <a:stretch>
                      <a:fillRect/>
                    </a:stretch>
                  </p:blipFill>
                  <p:spPr>
                    <a:xfrm>
                      <a:off x="3273010" y="2859650"/>
                      <a:ext cx="497520" cy="26064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67" name="Ink 66">
                      <a:extLst>
                        <a:ext uri="{FF2B5EF4-FFF2-40B4-BE49-F238E27FC236}">
                          <a16:creationId xmlns:a16="http://schemas.microsoft.com/office/drawing/2014/main" id="{84D07BC1-6FF3-4EAF-8C0F-80364936266A}"/>
                        </a:ext>
                      </a:extLst>
                    </p14:cNvPr>
                    <p14:cNvContentPartPr/>
                    <p14:nvPr/>
                  </p14:nvContentPartPr>
                  <p14:xfrm>
                    <a:off x="5044770" y="2302010"/>
                    <a:ext cx="335520" cy="224640"/>
                  </p14:xfrm>
                </p:contentPart>
              </mc:Choice>
              <mc:Fallback xmlns="">
                <p:pic>
                  <p:nvPicPr>
                    <p:cNvPr id="67" name="Ink 66">
                      <a:extLst>
                        <a:ext uri="{FF2B5EF4-FFF2-40B4-BE49-F238E27FC236}">
                          <a16:creationId xmlns:a16="http://schemas.microsoft.com/office/drawing/2014/main" id="{84D07BC1-6FF3-4EAF-8C0F-80364936266A}"/>
                        </a:ext>
                      </a:extLst>
                    </p:cNvPr>
                    <p:cNvPicPr/>
                    <p:nvPr/>
                  </p:nvPicPr>
                  <p:blipFill>
                    <a:blip r:embed="rId72"/>
                    <a:stretch>
                      <a:fillRect/>
                    </a:stretch>
                  </p:blipFill>
                  <p:spPr>
                    <a:xfrm>
                      <a:off x="4982130" y="2239370"/>
                      <a:ext cx="461160" cy="350280"/>
                    </a:xfrm>
                    <a:prstGeom prst="rect">
                      <a:avLst/>
                    </a:prstGeom>
                  </p:spPr>
                </p:pic>
              </mc:Fallback>
            </mc:AlternateContent>
          </p:grpSp>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EA5F646D-47AA-4705-AE36-BAC6632EF0EA}"/>
                      </a:ext>
                    </a:extLst>
                  </p:cNvPr>
                  <p:cNvSpPr txBox="1"/>
                  <p:nvPr/>
                </p:nvSpPr>
                <p:spPr>
                  <a:xfrm>
                    <a:off x="3153165" y="4414136"/>
                    <a:ext cx="2636480" cy="353364"/>
                  </a:xfrm>
                  <a:prstGeom prst="rect">
                    <a:avLst/>
                  </a:prstGeom>
                  <a:solidFill>
                    <a:schemeClr val="bg1"/>
                  </a:solidFill>
                </p:spPr>
                <p:txBody>
                  <a:bodyPr wrap="square" rtlCol="0">
                    <a:spAutoFit/>
                  </a:bodyPr>
                  <a:lstStyle/>
                  <a:p>
                    <a:pPr defTabSz="1105819"/>
                    <a14:m>
                      <m:oMath xmlns:m="http://schemas.openxmlformats.org/officeDocument/2006/math">
                        <m:sSub>
                          <m:sSubPr>
                            <m:ctrlPr>
                              <a:rPr lang="en-GB" sz="2177" i="1">
                                <a:solidFill>
                                  <a:prstClr val="white">
                                    <a:lumMod val="50000"/>
                                  </a:prstClr>
                                </a:solidFill>
                                <a:latin typeface="Cambria Math" panose="02040503050406030204" pitchFamily="18" charset="0"/>
                              </a:rPr>
                            </m:ctrlPr>
                          </m:sSubPr>
                          <m:e>
                            <m:r>
                              <a:rPr lang="en-GB" sz="2177" i="1">
                                <a:solidFill>
                                  <a:prstClr val="white">
                                    <a:lumMod val="50000"/>
                                  </a:prstClr>
                                </a:solidFill>
                                <a:latin typeface="Cambria Math" panose="02040503050406030204" pitchFamily="18" charset="0"/>
                              </a:rPr>
                              <m:t>𝑇</m:t>
                            </m:r>
                          </m:e>
                          <m:sub>
                            <m:r>
                              <a:rPr lang="en-GB" sz="2177" i="1">
                                <a:solidFill>
                                  <a:prstClr val="white">
                                    <a:lumMod val="50000"/>
                                  </a:prstClr>
                                </a:solidFill>
                                <a:latin typeface="Cambria Math" panose="02040503050406030204" pitchFamily="18" charset="0"/>
                              </a:rPr>
                              <m:t>h𝑖𝑑𝑑𝑒𝑛</m:t>
                            </m:r>
                          </m:sub>
                        </m:sSub>
                      </m:oMath>
                    </a14:m>
                    <a:r>
                      <a:rPr lang="en-GB" sz="2177" dirty="0">
                        <a:solidFill>
                          <a:prstClr val="white">
                            <a:lumMod val="50000"/>
                          </a:prstClr>
                        </a:solidFill>
                        <a:latin typeface="Arial"/>
                      </a:rPr>
                      <a:t> /GeV</a:t>
                    </a:r>
                  </a:p>
                </p:txBody>
              </p:sp>
            </mc:Choice>
            <mc:Fallback xmlns="">
              <p:sp>
                <p:nvSpPr>
                  <p:cNvPr id="70" name="TextBox 69">
                    <a:extLst>
                      <a:ext uri="{FF2B5EF4-FFF2-40B4-BE49-F238E27FC236}">
                        <a16:creationId xmlns:a16="http://schemas.microsoft.com/office/drawing/2014/main" id="{EA5F646D-47AA-4705-AE36-BAC6632EF0EA}"/>
                      </a:ext>
                    </a:extLst>
                  </p:cNvPr>
                  <p:cNvSpPr txBox="1">
                    <a:spLocks noRot="1" noChangeAspect="1" noMove="1" noResize="1" noEditPoints="1" noAdjustHandles="1" noChangeArrowheads="1" noChangeShapeType="1" noTextEdit="1"/>
                  </p:cNvSpPr>
                  <p:nvPr/>
                </p:nvSpPr>
                <p:spPr>
                  <a:xfrm>
                    <a:off x="3153165" y="4414136"/>
                    <a:ext cx="2636480" cy="353364"/>
                  </a:xfrm>
                  <a:prstGeom prst="rect">
                    <a:avLst/>
                  </a:prstGeom>
                  <a:blipFill>
                    <a:blip r:embed="rId73"/>
                    <a:stretch>
                      <a:fillRect t="-8571"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3F2BD2FF-E19F-4ECB-AC17-189975AAE44E}"/>
                      </a:ext>
                    </a:extLst>
                  </p:cNvPr>
                  <p:cNvSpPr txBox="1"/>
                  <p:nvPr/>
                </p:nvSpPr>
                <p:spPr>
                  <a:xfrm rot="16200000">
                    <a:off x="-112590" y="2663064"/>
                    <a:ext cx="2636480" cy="454681"/>
                  </a:xfrm>
                  <a:prstGeom prst="rect">
                    <a:avLst/>
                  </a:prstGeom>
                  <a:solidFill>
                    <a:schemeClr val="bg1"/>
                  </a:solidFill>
                </p:spPr>
                <p:txBody>
                  <a:bodyPr wrap="square" rtlCol="0">
                    <a:spAutoFit/>
                  </a:bodyPr>
                  <a:lstStyle/>
                  <a:p>
                    <a:pPr defTabSz="1105819"/>
                    <a:r>
                      <a:rPr lang="en-GB" sz="2177" dirty="0">
                        <a:solidFill>
                          <a:prstClr val="white">
                            <a:lumMod val="50000"/>
                          </a:prstClr>
                        </a:solidFill>
                        <a:latin typeface="Arial"/>
                      </a:rPr>
                      <a:t>Nucleation rate </a:t>
                    </a:r>
                    <a14:m>
                      <m:oMath xmlns:m="http://schemas.openxmlformats.org/officeDocument/2006/math">
                        <m:r>
                          <a:rPr lang="en-GB" sz="2177">
                            <a:solidFill>
                              <a:prstClr val="white">
                                <a:lumMod val="50000"/>
                              </a:prstClr>
                            </a:solidFill>
                            <a:latin typeface="Cambria Math" panose="02040503050406030204" pitchFamily="18" charset="0"/>
                          </a:rPr>
                          <m:t>[</m:t>
                        </m:r>
                        <m:sSup>
                          <m:sSupPr>
                            <m:ctrlPr>
                              <a:rPr lang="en-GB" sz="2177" i="1">
                                <a:solidFill>
                                  <a:prstClr val="white">
                                    <a:lumMod val="50000"/>
                                  </a:prstClr>
                                </a:solidFill>
                                <a:latin typeface="Cambria Math" panose="02040503050406030204" pitchFamily="18" charset="0"/>
                              </a:rPr>
                            </m:ctrlPr>
                          </m:sSupPr>
                          <m:e>
                            <m:r>
                              <m:rPr>
                                <m:sty m:val="p"/>
                              </m:rPr>
                              <a:rPr lang="en-GB" sz="2177">
                                <a:solidFill>
                                  <a:prstClr val="white">
                                    <a:lumMod val="50000"/>
                                  </a:prstClr>
                                </a:solidFill>
                                <a:latin typeface="Cambria Math" panose="02040503050406030204" pitchFamily="18" charset="0"/>
                              </a:rPr>
                              <m:t>Γ</m:t>
                            </m:r>
                          </m:e>
                          <m:sup>
                            <m:f>
                              <m:fPr>
                                <m:ctrlPr>
                                  <a:rPr lang="en-GB" sz="2177" i="1">
                                    <a:solidFill>
                                      <a:prstClr val="white">
                                        <a:lumMod val="50000"/>
                                      </a:prstClr>
                                    </a:solidFill>
                                    <a:latin typeface="Cambria Math" panose="02040503050406030204" pitchFamily="18" charset="0"/>
                                  </a:rPr>
                                </m:ctrlPr>
                              </m:fPr>
                              <m:num>
                                <m:r>
                                  <a:rPr lang="en-GB" sz="2177" i="1">
                                    <a:solidFill>
                                      <a:prstClr val="white">
                                        <a:lumMod val="50000"/>
                                      </a:prstClr>
                                    </a:solidFill>
                                    <a:latin typeface="Cambria Math" panose="02040503050406030204" pitchFamily="18" charset="0"/>
                                  </a:rPr>
                                  <m:t>1</m:t>
                                </m:r>
                              </m:num>
                              <m:den>
                                <m:r>
                                  <a:rPr lang="en-GB" sz="2177" i="1">
                                    <a:solidFill>
                                      <a:prstClr val="white">
                                        <a:lumMod val="50000"/>
                                      </a:prstClr>
                                    </a:solidFill>
                                    <a:latin typeface="Cambria Math" panose="02040503050406030204" pitchFamily="18" charset="0"/>
                                  </a:rPr>
                                  <m:t>4</m:t>
                                </m:r>
                              </m:den>
                            </m:f>
                          </m:sup>
                        </m:sSup>
                        <m:r>
                          <a:rPr lang="en-GB" sz="2177" i="1">
                            <a:solidFill>
                              <a:prstClr val="white">
                                <a:lumMod val="50000"/>
                              </a:prstClr>
                            </a:solidFill>
                            <a:latin typeface="Cambria Math" panose="02040503050406030204" pitchFamily="18" charset="0"/>
                          </a:rPr>
                          <m:t>]</m:t>
                        </m:r>
                      </m:oMath>
                    </a14:m>
                    <a:endParaRPr lang="en-GB" sz="2177" dirty="0">
                      <a:solidFill>
                        <a:prstClr val="white">
                          <a:lumMod val="50000"/>
                        </a:prstClr>
                      </a:solidFill>
                      <a:latin typeface="Arial"/>
                    </a:endParaRPr>
                  </a:p>
                </p:txBody>
              </p:sp>
            </mc:Choice>
            <mc:Fallback xmlns="">
              <p:sp>
                <p:nvSpPr>
                  <p:cNvPr id="71" name="TextBox 70">
                    <a:extLst>
                      <a:ext uri="{FF2B5EF4-FFF2-40B4-BE49-F238E27FC236}">
                        <a16:creationId xmlns:a16="http://schemas.microsoft.com/office/drawing/2014/main" id="{3F2BD2FF-E19F-4ECB-AC17-189975AAE44E}"/>
                      </a:ext>
                    </a:extLst>
                  </p:cNvPr>
                  <p:cNvSpPr txBox="1">
                    <a:spLocks noRot="1" noChangeAspect="1" noMove="1" noResize="1" noEditPoints="1" noAdjustHandles="1" noChangeArrowheads="1" noChangeShapeType="1" noTextEdit="1"/>
                  </p:cNvSpPr>
                  <p:nvPr/>
                </p:nvSpPr>
                <p:spPr>
                  <a:xfrm rot="16200000">
                    <a:off x="-112590" y="2663064"/>
                    <a:ext cx="2636480" cy="454681"/>
                  </a:xfrm>
                  <a:prstGeom prst="rect">
                    <a:avLst/>
                  </a:prstGeom>
                  <a:blipFill>
                    <a:blip r:embed="rId74"/>
                    <a:stretch>
                      <a:fillRect r="-22222" b="-2294"/>
                    </a:stretch>
                  </a:blipFill>
                </p:spPr>
                <p:txBody>
                  <a:bodyPr/>
                  <a:lstStyle/>
                  <a:p>
                    <a:r>
                      <a:rPr lang="en-GB">
                        <a:noFill/>
                      </a:rPr>
                      <a:t> </a:t>
                    </a:r>
                  </a:p>
                </p:txBody>
              </p:sp>
            </mc:Fallback>
          </mc:AlternateContent>
          <p:sp>
            <p:nvSpPr>
              <p:cNvPr id="72" name="TextBox 71">
                <a:extLst>
                  <a:ext uri="{FF2B5EF4-FFF2-40B4-BE49-F238E27FC236}">
                    <a16:creationId xmlns:a16="http://schemas.microsoft.com/office/drawing/2014/main" id="{83F97336-6EB2-4FD2-B420-8813D61C974D}"/>
                  </a:ext>
                </a:extLst>
              </p:cNvPr>
              <p:cNvSpPr txBox="1"/>
              <p:nvPr/>
            </p:nvSpPr>
            <p:spPr>
              <a:xfrm>
                <a:off x="2300776" y="1361210"/>
                <a:ext cx="2911756" cy="353364"/>
              </a:xfrm>
              <a:prstGeom prst="rect">
                <a:avLst/>
              </a:prstGeom>
              <a:solidFill>
                <a:schemeClr val="bg1"/>
              </a:solidFill>
            </p:spPr>
            <p:txBody>
              <a:bodyPr wrap="square" rtlCol="0">
                <a:spAutoFit/>
              </a:bodyPr>
              <a:lstStyle/>
              <a:p>
                <a:pPr defTabSz="1105819"/>
                <a:endParaRPr lang="en-GB" sz="2177" dirty="0">
                  <a:solidFill>
                    <a:prstClr val="white">
                      <a:lumMod val="50000"/>
                    </a:prstClr>
                  </a:solidFill>
                  <a:latin typeface="Arial"/>
                </a:endParaRPr>
              </a:p>
            </p:txBody>
          </p:sp>
        </p:grpSp>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D3E811B0-3829-4F7C-8664-C98BFCE476C9}"/>
                    </a:ext>
                  </a:extLst>
                </p:cNvPr>
                <p:cNvSpPr txBox="1"/>
                <p:nvPr/>
              </p:nvSpPr>
              <p:spPr>
                <a:xfrm>
                  <a:off x="2264846" y="2847460"/>
                  <a:ext cx="1278467" cy="496195"/>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005EA4"/>
                                </a:solidFill>
                                <a:latin typeface="Cambria Math" panose="02040503050406030204" pitchFamily="18" charset="0"/>
                              </a:rPr>
                            </m:ctrlPr>
                          </m:sSubSupPr>
                          <m:e>
                            <m:r>
                              <a:rPr lang="en-GB" sz="1693" b="1">
                                <a:solidFill>
                                  <a:srgbClr val="005EA4"/>
                                </a:solidFill>
                                <a:latin typeface="Cambria Math" panose="02040503050406030204" pitchFamily="18" charset="0"/>
                              </a:rPr>
                              <m:t>𝚪</m:t>
                            </m:r>
                          </m:e>
                          <m:sub>
                            <m:r>
                              <a:rPr lang="en-GB" sz="1693" b="1" i="1">
                                <a:solidFill>
                                  <a:srgbClr val="005EA4"/>
                                </a:solidFill>
                                <a:latin typeface="Cambria Math" panose="02040503050406030204" pitchFamily="18" charset="0"/>
                              </a:rPr>
                              <m:t>𝒕𝒖𝒏𝒏𝒆𝒍𝒍𝒊𝒏𝒈</m:t>
                            </m:r>
                          </m:sub>
                          <m:sup>
                            <m:f>
                              <m:fPr>
                                <m:ctrlPr>
                                  <a:rPr lang="en-GB" sz="1693" b="1" i="1">
                                    <a:solidFill>
                                      <a:srgbClr val="005EA4"/>
                                    </a:solidFill>
                                    <a:latin typeface="Cambria Math" panose="02040503050406030204" pitchFamily="18" charset="0"/>
                                  </a:rPr>
                                </m:ctrlPr>
                              </m:fPr>
                              <m:num>
                                <m:r>
                                  <a:rPr lang="en-GB" sz="1693" b="1" i="1">
                                    <a:solidFill>
                                      <a:srgbClr val="005EA4"/>
                                    </a:solidFill>
                                    <a:latin typeface="Cambria Math" panose="02040503050406030204" pitchFamily="18" charset="0"/>
                                  </a:rPr>
                                  <m:t>𝟏</m:t>
                                </m:r>
                              </m:num>
                              <m:den>
                                <m:r>
                                  <a:rPr lang="en-GB" sz="1693" b="1" i="1">
                                    <a:solidFill>
                                      <a:srgbClr val="005EA4"/>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80" name="TextBox 79">
                  <a:extLst>
                    <a:ext uri="{FF2B5EF4-FFF2-40B4-BE49-F238E27FC236}">
                      <a16:creationId xmlns:a16="http://schemas.microsoft.com/office/drawing/2014/main" id="{D3E811B0-3829-4F7C-8664-C98BFCE476C9}"/>
                    </a:ext>
                  </a:extLst>
                </p:cNvPr>
                <p:cNvSpPr txBox="1">
                  <a:spLocks noRot="1" noChangeAspect="1" noMove="1" noResize="1" noEditPoints="1" noAdjustHandles="1" noChangeArrowheads="1" noChangeShapeType="1" noTextEdit="1"/>
                </p:cNvSpPr>
                <p:nvPr/>
              </p:nvSpPr>
              <p:spPr>
                <a:xfrm>
                  <a:off x="2264846" y="2847460"/>
                  <a:ext cx="1278467" cy="496195"/>
                </a:xfrm>
                <a:prstGeom prst="rect">
                  <a:avLst/>
                </a:prstGeom>
                <a:blipFill>
                  <a:blip r:embed="rId7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4BA86E9C-95E4-4FC4-A37F-631EEE923AE6}"/>
                    </a:ext>
                  </a:extLst>
                </p:cNvPr>
                <p:cNvSpPr txBox="1"/>
                <p:nvPr/>
              </p:nvSpPr>
              <p:spPr>
                <a:xfrm>
                  <a:off x="4965273" y="2214151"/>
                  <a:ext cx="639234" cy="46867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FFCC00"/>
                                </a:solidFill>
                                <a:latin typeface="Cambria Math" panose="02040503050406030204" pitchFamily="18" charset="0"/>
                              </a:rPr>
                            </m:ctrlPr>
                          </m:sSubSupPr>
                          <m:e>
                            <m:r>
                              <a:rPr lang="en-GB" sz="1693" b="1">
                                <a:solidFill>
                                  <a:srgbClr val="FFCC00"/>
                                </a:solidFill>
                                <a:latin typeface="Cambria Math" panose="02040503050406030204" pitchFamily="18" charset="0"/>
                              </a:rPr>
                              <m:t>𝚪</m:t>
                            </m:r>
                          </m:e>
                          <m:sub>
                            <m:r>
                              <a:rPr lang="en-GB" sz="1693" b="1" i="1">
                                <a:solidFill>
                                  <a:srgbClr val="FFCC00"/>
                                </a:solidFill>
                                <a:latin typeface="Cambria Math" panose="02040503050406030204" pitchFamily="18" charset="0"/>
                              </a:rPr>
                              <m:t>𝒕𝒉𝒆𝒓𝒎𝒂𝒍</m:t>
                            </m:r>
                          </m:sub>
                          <m:sup>
                            <m:f>
                              <m:fPr>
                                <m:ctrlPr>
                                  <a:rPr lang="en-GB" sz="1693" b="1" i="1">
                                    <a:solidFill>
                                      <a:srgbClr val="FFCC00"/>
                                    </a:solidFill>
                                    <a:latin typeface="Cambria Math" panose="02040503050406030204" pitchFamily="18" charset="0"/>
                                  </a:rPr>
                                </m:ctrlPr>
                              </m:fPr>
                              <m:num>
                                <m:r>
                                  <a:rPr lang="en-GB" sz="1693" b="1" i="1">
                                    <a:solidFill>
                                      <a:srgbClr val="FFCC00"/>
                                    </a:solidFill>
                                    <a:latin typeface="Cambria Math" panose="02040503050406030204" pitchFamily="18" charset="0"/>
                                  </a:rPr>
                                  <m:t>𝟏</m:t>
                                </m:r>
                              </m:num>
                              <m:den>
                                <m:r>
                                  <a:rPr lang="en-GB" sz="1693" b="1" i="1">
                                    <a:solidFill>
                                      <a:srgbClr val="FFCC00"/>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81" name="TextBox 80">
                  <a:extLst>
                    <a:ext uri="{FF2B5EF4-FFF2-40B4-BE49-F238E27FC236}">
                      <a16:creationId xmlns:a16="http://schemas.microsoft.com/office/drawing/2014/main" id="{4BA86E9C-95E4-4FC4-A37F-631EEE923AE6}"/>
                    </a:ext>
                  </a:extLst>
                </p:cNvPr>
                <p:cNvSpPr txBox="1">
                  <a:spLocks noRot="1" noChangeAspect="1" noMove="1" noResize="1" noEditPoints="1" noAdjustHandles="1" noChangeArrowheads="1" noChangeShapeType="1" noTextEdit="1"/>
                </p:cNvSpPr>
                <p:nvPr/>
              </p:nvSpPr>
              <p:spPr>
                <a:xfrm>
                  <a:off x="4965273" y="2214151"/>
                  <a:ext cx="639234" cy="468678"/>
                </a:xfrm>
                <a:prstGeom prst="rect">
                  <a:avLst/>
                </a:prstGeom>
                <a:blipFill>
                  <a:blip r:embed="rId76"/>
                  <a:stretch>
                    <a:fillRect r="-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3D38586E-DD5D-4052-9E9C-7CF9F897146D}"/>
                    </a:ext>
                  </a:extLst>
                </p:cNvPr>
                <p:cNvSpPr txBox="1"/>
                <p:nvPr/>
              </p:nvSpPr>
              <p:spPr>
                <a:xfrm>
                  <a:off x="3607585" y="2995672"/>
                  <a:ext cx="503100" cy="291758"/>
                </a:xfrm>
                <a:prstGeom prst="rect">
                  <a:avLst/>
                </a:prstGeom>
                <a:no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r>
                          <a:rPr lang="en-GB" sz="1693" b="1" i="1">
                            <a:solidFill>
                              <a:prstClr val="black"/>
                            </a:solidFill>
                            <a:latin typeface="Cambria Math" panose="02040503050406030204" pitchFamily="18" charset="0"/>
                          </a:rPr>
                          <m:t>𝑯</m:t>
                        </m:r>
                        <m:d>
                          <m:dPr>
                            <m:ctrlPr>
                              <a:rPr lang="en-GB" sz="1693" b="1" i="1">
                                <a:solidFill>
                                  <a:prstClr val="black"/>
                                </a:solidFill>
                                <a:latin typeface="Cambria Math" panose="02040503050406030204" pitchFamily="18" charset="0"/>
                              </a:rPr>
                            </m:ctrlPr>
                          </m:dPr>
                          <m:e>
                            <m:r>
                              <a:rPr lang="en-GB" sz="1693" b="1" i="1">
                                <a:solidFill>
                                  <a:prstClr val="black"/>
                                </a:solidFill>
                                <a:latin typeface="Cambria Math" panose="02040503050406030204" pitchFamily="18" charset="0"/>
                              </a:rPr>
                              <m:t>𝒕</m:t>
                            </m:r>
                          </m:e>
                        </m:d>
                      </m:oMath>
                    </m:oMathPara>
                  </a14:m>
                  <a:endParaRPr lang="en-GB" sz="2177" b="1" dirty="0">
                    <a:solidFill>
                      <a:prstClr val="black"/>
                    </a:solidFill>
                    <a:latin typeface="Arial"/>
                  </a:endParaRPr>
                </a:p>
              </p:txBody>
            </p:sp>
          </mc:Choice>
          <mc:Fallback xmlns="">
            <p:sp>
              <p:nvSpPr>
                <p:cNvPr id="82" name="TextBox 81">
                  <a:extLst>
                    <a:ext uri="{FF2B5EF4-FFF2-40B4-BE49-F238E27FC236}">
                      <a16:creationId xmlns:a16="http://schemas.microsoft.com/office/drawing/2014/main" id="{3D38586E-DD5D-4052-9E9C-7CF9F897146D}"/>
                    </a:ext>
                  </a:extLst>
                </p:cNvPr>
                <p:cNvSpPr txBox="1">
                  <a:spLocks noRot="1" noChangeAspect="1" noMove="1" noResize="1" noEditPoints="1" noAdjustHandles="1" noChangeArrowheads="1" noChangeShapeType="1" noTextEdit="1"/>
                </p:cNvSpPr>
                <p:nvPr/>
              </p:nvSpPr>
              <p:spPr>
                <a:xfrm>
                  <a:off x="3607585" y="2995672"/>
                  <a:ext cx="503100" cy="291758"/>
                </a:xfrm>
                <a:prstGeom prst="rect">
                  <a:avLst/>
                </a:prstGeom>
                <a:blipFill>
                  <a:blip r:embed="rId77"/>
                  <a:stretch>
                    <a:fillRect/>
                  </a:stretch>
                </a:blipFill>
              </p:spPr>
              <p:txBody>
                <a:bodyPr/>
                <a:lstStyle/>
                <a:p>
                  <a:r>
                    <a:rPr lang="en-GB">
                      <a:noFill/>
                    </a:rPr>
                    <a:t> </a:t>
                  </a:r>
                </a:p>
              </p:txBody>
            </p:sp>
          </mc:Fallback>
        </mc:AlternateContent>
      </p:grpSp>
      <p:grpSp>
        <p:nvGrpSpPr>
          <p:cNvPr id="84" name="Group 83">
            <a:extLst>
              <a:ext uri="{FF2B5EF4-FFF2-40B4-BE49-F238E27FC236}">
                <a16:creationId xmlns:a16="http://schemas.microsoft.com/office/drawing/2014/main" id="{9F14E7F7-0CA2-4C82-90B7-2503CDA6D463}"/>
              </a:ext>
            </a:extLst>
          </p:cNvPr>
          <p:cNvGrpSpPr/>
          <p:nvPr/>
        </p:nvGrpSpPr>
        <p:grpSpPr>
          <a:xfrm>
            <a:off x="5498170" y="3510482"/>
            <a:ext cx="6181188" cy="762388"/>
            <a:chOff x="3979334" y="3017640"/>
            <a:chExt cx="5110927" cy="630380"/>
          </a:xfrm>
        </p:grpSpPr>
        <p:sp>
          <p:nvSpPr>
            <p:cNvPr id="85" name="Rectangle 84">
              <a:extLst>
                <a:ext uri="{FF2B5EF4-FFF2-40B4-BE49-F238E27FC236}">
                  <a16:creationId xmlns:a16="http://schemas.microsoft.com/office/drawing/2014/main" id="{96707B9F-E30D-4980-ACAF-4C3AC3C8108B}"/>
                </a:ext>
              </a:extLst>
            </p:cNvPr>
            <p:cNvSpPr/>
            <p:nvPr/>
          </p:nvSpPr>
          <p:spPr>
            <a:xfrm>
              <a:off x="5207110" y="3017640"/>
              <a:ext cx="3883151" cy="630380"/>
            </a:xfrm>
            <a:prstGeom prst="rect">
              <a:avLst/>
            </a:prstGeom>
          </p:spPr>
          <p:txBody>
            <a:bodyPr wrap="square">
              <a:spAutoFit/>
            </a:bodyPr>
            <a:lstStyle/>
            <a:p>
              <a:pPr defTabSz="1105819">
                <a:buClr>
                  <a:srgbClr val="000000"/>
                </a:buClr>
                <a:buSzPct val="45000"/>
              </a:pPr>
              <a:r>
                <a:rPr lang="en-GB" sz="2177" spc="-1" dirty="0">
                  <a:solidFill>
                    <a:prstClr val="black"/>
                  </a:solidFill>
                  <a:latin typeface="Arial"/>
                </a:rPr>
                <a:t>Thermal transition takes place </a:t>
              </a:r>
              <a:r>
                <a:rPr lang="en-US" sz="2177" dirty="0">
                  <a:solidFill>
                    <a:prstClr val="black"/>
                  </a:solidFill>
                  <a:latin typeface="Arial"/>
                </a:rPr>
                <a:t>when hidden plasma is hot</a:t>
              </a:r>
            </a:p>
          </p:txBody>
        </p:sp>
        <p:cxnSp>
          <p:nvCxnSpPr>
            <p:cNvPr id="86" name="Straight Arrow Connector 85">
              <a:extLst>
                <a:ext uri="{FF2B5EF4-FFF2-40B4-BE49-F238E27FC236}">
                  <a16:creationId xmlns:a16="http://schemas.microsoft.com/office/drawing/2014/main" id="{AE37336A-4234-4F6F-8A1E-77EEB833DA08}"/>
                </a:ext>
              </a:extLst>
            </p:cNvPr>
            <p:cNvCxnSpPr>
              <a:cxnSpLocks/>
              <a:stCxn id="85" idx="1"/>
            </p:cNvCxnSpPr>
            <p:nvPr/>
          </p:nvCxnSpPr>
          <p:spPr>
            <a:xfrm flipH="1" flipV="1">
              <a:off x="3979334" y="3190678"/>
              <a:ext cx="1227776" cy="14215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91" name="TextShape 1">
            <a:extLst>
              <a:ext uri="{FF2B5EF4-FFF2-40B4-BE49-F238E27FC236}">
                <a16:creationId xmlns:a16="http://schemas.microsoft.com/office/drawing/2014/main" id="{0D9237CE-3FBA-4B49-A360-FC770A90EDF6}"/>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Phase transitions</a:t>
            </a:r>
          </a:p>
        </p:txBody>
      </p:sp>
      <mc:AlternateContent xmlns:mc="http://schemas.openxmlformats.org/markup-compatibility/2006" xmlns:a14="http://schemas.microsoft.com/office/drawing/2010/main">
        <mc:Choice Requires="a14">
          <p:sp>
            <p:nvSpPr>
              <p:cNvPr id="69" name="TextShape 2">
                <a:extLst>
                  <a:ext uri="{FF2B5EF4-FFF2-40B4-BE49-F238E27FC236}">
                    <a16:creationId xmlns:a16="http://schemas.microsoft.com/office/drawing/2014/main" id="{8915874D-B5AA-4618-B39A-A0219FA21309}"/>
                  </a:ext>
                </a:extLst>
              </p:cNvPr>
              <p:cNvSpPr txBox="1"/>
              <p:nvPr/>
            </p:nvSpPr>
            <p:spPr>
              <a:xfrm>
                <a:off x="4985981" y="5952936"/>
                <a:ext cx="7001611" cy="1062381"/>
              </a:xfrm>
              <a:prstGeom prst="rect">
                <a:avLst/>
              </a:prstGeom>
              <a:noFill/>
              <a:ln>
                <a:noFill/>
              </a:ln>
            </p:spPr>
            <p:txBody>
              <a:bodyPr lIns="0" tIns="0" rIns="0" bIns="0" anchor="t">
                <a:normAutofit fontScale="95500"/>
              </a:bodyPr>
              <a:lstStyle/>
              <a:p>
                <a:pPr marL="130547" defTabSz="1105819">
                  <a:spcBef>
                    <a:spcPts val="1715"/>
                  </a:spcBef>
                  <a:buClr>
                    <a:srgbClr val="000000"/>
                  </a:buClr>
                  <a:buSzPct val="45000"/>
                </a:pPr>
                <a:r>
                  <a:rPr lang="en-GB" sz="2419" spc="-1" dirty="0">
                    <a:solidFill>
                      <a:prstClr val="black"/>
                    </a:solidFill>
                    <a:latin typeface="Arial"/>
                  </a:rPr>
                  <a:t>Hot plasma </a:t>
                </a:r>
                <a14:m>
                  <m:oMath xmlns:m="http://schemas.openxmlformats.org/officeDocument/2006/math">
                    <m:r>
                      <a:rPr lang="en-GB" sz="2419" i="1" spc="-1">
                        <a:solidFill>
                          <a:prstClr val="black"/>
                        </a:solidFill>
                        <a:latin typeface="Cambria Math" panose="02040503050406030204" pitchFamily="18" charset="0"/>
                      </a:rPr>
                      <m:t>→ </m:t>
                    </m:r>
                  </m:oMath>
                </a14:m>
                <a:r>
                  <a:rPr lang="en-GB" sz="2419" spc="-1" dirty="0">
                    <a:solidFill>
                      <a:prstClr val="black"/>
                    </a:solidFill>
                    <a:latin typeface="Arial"/>
                  </a:rPr>
                  <a:t>High friction</a:t>
                </a:r>
                <a14:m>
                  <m:oMath xmlns:m="http://schemas.openxmlformats.org/officeDocument/2006/math">
                    <m:r>
                      <a:rPr lang="en-GB" sz="2419" i="1" spc="-1">
                        <a:solidFill>
                          <a:prstClr val="black"/>
                        </a:solidFill>
                        <a:latin typeface="Cambria Math" panose="02040503050406030204" pitchFamily="18" charset="0"/>
                      </a:rPr>
                      <m:t>→</m:t>
                    </m:r>
                  </m:oMath>
                </a14:m>
                <a:r>
                  <a:rPr lang="en-GB" sz="2419" spc="-1" dirty="0">
                    <a:solidFill>
                      <a:prstClr val="black"/>
                    </a:solidFill>
                    <a:latin typeface="Arial"/>
                  </a:rPr>
                  <a:t> Sound wave signal</a:t>
                </a:r>
              </a:p>
            </p:txBody>
          </p:sp>
        </mc:Choice>
        <mc:Fallback xmlns="">
          <p:sp>
            <p:nvSpPr>
              <p:cNvPr id="69" name="TextShape 2">
                <a:extLst>
                  <a:ext uri="{FF2B5EF4-FFF2-40B4-BE49-F238E27FC236}">
                    <a16:creationId xmlns:a16="http://schemas.microsoft.com/office/drawing/2014/main" id="{8915874D-B5AA-4618-B39A-A0219FA21309}"/>
                  </a:ext>
                </a:extLst>
              </p:cNvPr>
              <p:cNvSpPr txBox="1">
                <a:spLocks noRot="1" noChangeAspect="1" noMove="1" noResize="1" noEditPoints="1" noAdjustHandles="1" noChangeArrowheads="1" noChangeShapeType="1" noTextEdit="1"/>
              </p:cNvSpPr>
              <p:nvPr/>
            </p:nvSpPr>
            <p:spPr>
              <a:xfrm>
                <a:off x="4985981" y="5952936"/>
                <a:ext cx="7001611" cy="1062381"/>
              </a:xfrm>
              <a:prstGeom prst="rect">
                <a:avLst/>
              </a:prstGeom>
              <a:blipFill>
                <a:blip r:embed="rId78"/>
                <a:stretch>
                  <a:fillRect l="-784" t="-8621"/>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321891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3" name="Group 172">
            <a:extLst>
              <a:ext uri="{FF2B5EF4-FFF2-40B4-BE49-F238E27FC236}">
                <a16:creationId xmlns:a16="http://schemas.microsoft.com/office/drawing/2014/main" id="{E95782FE-40F9-424A-8206-EE0F18C25FD6}"/>
              </a:ext>
            </a:extLst>
          </p:cNvPr>
          <p:cNvGrpSpPr/>
          <p:nvPr/>
        </p:nvGrpSpPr>
        <p:grpSpPr>
          <a:xfrm>
            <a:off x="749700" y="1646261"/>
            <a:ext cx="5818859" cy="4119587"/>
            <a:chOff x="978309" y="1361210"/>
            <a:chExt cx="4811336" cy="3406290"/>
          </a:xfrm>
        </p:grpSpPr>
        <p:grpSp>
          <p:nvGrpSpPr>
            <p:cNvPr id="56" name="Group 55">
              <a:extLst>
                <a:ext uri="{FF2B5EF4-FFF2-40B4-BE49-F238E27FC236}">
                  <a16:creationId xmlns:a16="http://schemas.microsoft.com/office/drawing/2014/main" id="{3E61BB71-6DE8-48DF-8CC8-C53F081817B8}"/>
                </a:ext>
              </a:extLst>
            </p:cNvPr>
            <p:cNvGrpSpPr/>
            <p:nvPr/>
          </p:nvGrpSpPr>
          <p:grpSpPr>
            <a:xfrm>
              <a:off x="978309" y="1361210"/>
              <a:ext cx="4811336" cy="3406290"/>
              <a:chOff x="978309" y="1361210"/>
              <a:chExt cx="4811336" cy="3406290"/>
            </a:xfrm>
          </p:grpSpPr>
          <p:grpSp>
            <p:nvGrpSpPr>
              <p:cNvPr id="57" name="Group 56">
                <a:extLst>
                  <a:ext uri="{FF2B5EF4-FFF2-40B4-BE49-F238E27FC236}">
                    <a16:creationId xmlns:a16="http://schemas.microsoft.com/office/drawing/2014/main" id="{3C6FD2BC-84BF-4468-A65C-F366E57107F5}"/>
                  </a:ext>
                </a:extLst>
              </p:cNvPr>
              <p:cNvGrpSpPr/>
              <p:nvPr/>
            </p:nvGrpSpPr>
            <p:grpSpPr>
              <a:xfrm>
                <a:off x="1023865" y="1513397"/>
                <a:ext cx="4703760" cy="3157200"/>
                <a:chOff x="1023865" y="1513397"/>
                <a:chExt cx="4703760" cy="3157200"/>
              </a:xfrm>
            </p:grpSpPr>
            <p:pic>
              <p:nvPicPr>
                <p:cNvPr id="105" name="Picture 104">
                  <a:extLst>
                    <a:ext uri="{FF2B5EF4-FFF2-40B4-BE49-F238E27FC236}">
                      <a16:creationId xmlns:a16="http://schemas.microsoft.com/office/drawing/2014/main" id="{A9FEB782-73CA-49DC-B434-DB20EA72F27F}"/>
                    </a:ext>
                  </a:extLst>
                </p:cNvPr>
                <p:cNvPicPr/>
                <p:nvPr/>
              </p:nvPicPr>
              <p:blipFill>
                <a:blip r:embed="rId3"/>
                <a:stretch/>
              </p:blipFill>
              <p:spPr>
                <a:xfrm>
                  <a:off x="1023865" y="1513397"/>
                  <a:ext cx="4703760" cy="3157200"/>
                </a:xfrm>
                <a:prstGeom prst="rect">
                  <a:avLst/>
                </a:prstGeom>
                <a:ln>
                  <a:noFill/>
                </a:ln>
              </p:spPr>
            </p:pic>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6D4B6467-8CF8-467C-8B63-7A3A6EE011F3}"/>
                        </a:ext>
                      </a:extLst>
                    </p:cNvPr>
                    <p:cNvSpPr txBox="1"/>
                    <p:nvPr/>
                  </p:nvSpPr>
                  <p:spPr>
                    <a:xfrm>
                      <a:off x="3312359" y="4182297"/>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−4</m:t>
                                </m:r>
                              </m:sup>
                            </m:sSup>
                          </m:oMath>
                        </m:oMathPara>
                      </a14:m>
                      <a:endParaRPr lang="en-GB" sz="1693" dirty="0">
                        <a:solidFill>
                          <a:prstClr val="white">
                            <a:lumMod val="50000"/>
                          </a:prstClr>
                        </a:solidFill>
                        <a:latin typeface="Arial"/>
                      </a:endParaRPr>
                    </a:p>
                  </p:txBody>
                </p:sp>
              </mc:Choice>
              <mc:Fallback xmlns="">
                <p:sp>
                  <p:nvSpPr>
                    <p:cNvPr id="62" name="TextBox 61">
                      <a:extLst>
                        <a:ext uri="{FF2B5EF4-FFF2-40B4-BE49-F238E27FC236}">
                          <a16:creationId xmlns:a16="http://schemas.microsoft.com/office/drawing/2014/main" id="{6D4B6467-8CF8-467C-8B63-7A3A6EE011F3}"/>
                        </a:ext>
                      </a:extLst>
                    </p:cNvPr>
                    <p:cNvSpPr txBox="1">
                      <a:spLocks noRot="1" noChangeAspect="1" noMove="1" noResize="1" noEditPoints="1" noAdjustHandles="1" noChangeArrowheads="1" noChangeShapeType="1" noTextEdit="1"/>
                    </p:cNvSpPr>
                    <p:nvPr/>
                  </p:nvSpPr>
                  <p:spPr>
                    <a:xfrm>
                      <a:off x="3312359" y="4182297"/>
                      <a:ext cx="624151" cy="29175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D8CC3231-EA19-4455-94CA-277DB75ACD20}"/>
                        </a:ext>
                      </a:extLst>
                    </p:cNvPr>
                    <p:cNvSpPr txBox="1"/>
                    <p:nvPr/>
                  </p:nvSpPr>
                  <p:spPr>
                    <a:xfrm>
                      <a:off x="2448718" y="4180192"/>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−6</m:t>
                                </m:r>
                              </m:sup>
                            </m:sSup>
                          </m:oMath>
                        </m:oMathPara>
                      </a14:m>
                      <a:endParaRPr lang="en-GB" sz="1693" dirty="0">
                        <a:solidFill>
                          <a:prstClr val="white">
                            <a:lumMod val="50000"/>
                          </a:prstClr>
                        </a:solidFill>
                        <a:latin typeface="Arial"/>
                      </a:endParaRPr>
                    </a:p>
                  </p:txBody>
                </p:sp>
              </mc:Choice>
              <mc:Fallback xmlns="">
                <p:sp>
                  <p:nvSpPr>
                    <p:cNvPr id="63" name="TextBox 62">
                      <a:extLst>
                        <a:ext uri="{FF2B5EF4-FFF2-40B4-BE49-F238E27FC236}">
                          <a16:creationId xmlns:a16="http://schemas.microsoft.com/office/drawing/2014/main" id="{D8CC3231-EA19-4455-94CA-277DB75ACD20}"/>
                        </a:ext>
                      </a:extLst>
                    </p:cNvPr>
                    <p:cNvSpPr txBox="1">
                      <a:spLocks noRot="1" noChangeAspect="1" noMove="1" noResize="1" noEditPoints="1" noAdjustHandles="1" noChangeArrowheads="1" noChangeShapeType="1" noTextEdit="1"/>
                    </p:cNvSpPr>
                    <p:nvPr/>
                  </p:nvSpPr>
                  <p:spPr>
                    <a:xfrm>
                      <a:off x="2448718" y="4180192"/>
                      <a:ext cx="624151" cy="291758"/>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B34426DE-FAEB-4DAC-A637-4652D593C3AC}"/>
                        </a:ext>
                      </a:extLst>
                    </p:cNvPr>
                    <p:cNvSpPr txBox="1"/>
                    <p:nvPr/>
                  </p:nvSpPr>
                  <p:spPr>
                    <a:xfrm>
                      <a:off x="1611651"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−8</m:t>
                                </m:r>
                              </m:sup>
                            </m:sSup>
                          </m:oMath>
                        </m:oMathPara>
                      </a14:m>
                      <a:endParaRPr lang="en-GB" sz="1693" dirty="0">
                        <a:solidFill>
                          <a:prstClr val="white">
                            <a:lumMod val="50000"/>
                          </a:prstClr>
                        </a:solidFill>
                        <a:latin typeface="Arial"/>
                      </a:endParaRPr>
                    </a:p>
                  </p:txBody>
                </p:sp>
              </mc:Choice>
              <mc:Fallback xmlns="">
                <p:sp>
                  <p:nvSpPr>
                    <p:cNvPr id="64" name="TextBox 63">
                      <a:extLst>
                        <a:ext uri="{FF2B5EF4-FFF2-40B4-BE49-F238E27FC236}">
                          <a16:creationId xmlns:a16="http://schemas.microsoft.com/office/drawing/2014/main" id="{B34426DE-FAEB-4DAC-A637-4652D593C3AC}"/>
                        </a:ext>
                      </a:extLst>
                    </p:cNvPr>
                    <p:cNvSpPr txBox="1">
                      <a:spLocks noRot="1" noChangeAspect="1" noMove="1" noResize="1" noEditPoints="1" noAdjustHandles="1" noChangeArrowheads="1" noChangeShapeType="1" noTextEdit="1"/>
                    </p:cNvSpPr>
                    <p:nvPr/>
                  </p:nvSpPr>
                  <p:spPr>
                    <a:xfrm>
                      <a:off x="1611651" y="4182296"/>
                      <a:ext cx="624151" cy="291758"/>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F2BE42AC-FD6A-45E4-A529-D2DEC922CE2C}"/>
                        </a:ext>
                      </a:extLst>
                    </p:cNvPr>
                    <p:cNvSpPr txBox="1"/>
                    <p:nvPr/>
                  </p:nvSpPr>
                  <p:spPr>
                    <a:xfrm>
                      <a:off x="4169015"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−2</m:t>
                                </m:r>
                              </m:sup>
                            </m:sSup>
                          </m:oMath>
                        </m:oMathPara>
                      </a14:m>
                      <a:endParaRPr lang="en-GB" sz="1693" dirty="0">
                        <a:solidFill>
                          <a:prstClr val="white">
                            <a:lumMod val="50000"/>
                          </a:prstClr>
                        </a:solidFill>
                        <a:latin typeface="Arial"/>
                      </a:endParaRPr>
                    </a:p>
                  </p:txBody>
                </p:sp>
              </mc:Choice>
              <mc:Fallback xmlns="">
                <p:sp>
                  <p:nvSpPr>
                    <p:cNvPr id="65" name="TextBox 64">
                      <a:extLst>
                        <a:ext uri="{FF2B5EF4-FFF2-40B4-BE49-F238E27FC236}">
                          <a16:creationId xmlns:a16="http://schemas.microsoft.com/office/drawing/2014/main" id="{F2BE42AC-FD6A-45E4-A529-D2DEC922CE2C}"/>
                        </a:ext>
                      </a:extLst>
                    </p:cNvPr>
                    <p:cNvSpPr txBox="1">
                      <a:spLocks noRot="1" noChangeAspect="1" noMove="1" noResize="1" noEditPoints="1" noAdjustHandles="1" noChangeArrowheads="1" noChangeShapeType="1" noTextEdit="1"/>
                    </p:cNvSpPr>
                    <p:nvPr/>
                  </p:nvSpPr>
                  <p:spPr>
                    <a:xfrm>
                      <a:off x="4169015" y="4182296"/>
                      <a:ext cx="624151" cy="291758"/>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0CA5A05A-454C-4778-8BE5-8E3F52160DF5}"/>
                        </a:ext>
                      </a:extLst>
                    </p:cNvPr>
                    <p:cNvSpPr txBox="1"/>
                    <p:nvPr/>
                  </p:nvSpPr>
                  <p:spPr>
                    <a:xfrm>
                      <a:off x="5000676"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0</m:t>
                                </m:r>
                              </m:sup>
                            </m:sSup>
                          </m:oMath>
                        </m:oMathPara>
                      </a14:m>
                      <a:endParaRPr lang="en-GB" sz="1693" dirty="0">
                        <a:solidFill>
                          <a:prstClr val="white">
                            <a:lumMod val="50000"/>
                          </a:prstClr>
                        </a:solidFill>
                        <a:latin typeface="Arial"/>
                      </a:endParaRPr>
                    </a:p>
                  </p:txBody>
                </p:sp>
              </mc:Choice>
              <mc:Fallback xmlns="">
                <p:sp>
                  <p:nvSpPr>
                    <p:cNvPr id="66" name="TextBox 65">
                      <a:extLst>
                        <a:ext uri="{FF2B5EF4-FFF2-40B4-BE49-F238E27FC236}">
                          <a16:creationId xmlns:a16="http://schemas.microsoft.com/office/drawing/2014/main" id="{0CA5A05A-454C-4778-8BE5-8E3F52160DF5}"/>
                        </a:ext>
                      </a:extLst>
                    </p:cNvPr>
                    <p:cNvSpPr txBox="1">
                      <a:spLocks noRot="1" noChangeAspect="1" noMove="1" noResize="1" noEditPoints="1" noAdjustHandles="1" noChangeArrowheads="1" noChangeShapeType="1" noTextEdit="1"/>
                    </p:cNvSpPr>
                    <p:nvPr/>
                  </p:nvSpPr>
                  <p:spPr>
                    <a:xfrm>
                      <a:off x="5000676" y="4182296"/>
                      <a:ext cx="624151" cy="291758"/>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p14="http://schemas.microsoft.com/office/powerpoint/2010/main">
              <mc:Choice Requires="p14">
                <p:contentPart p14:bwMode="auto" r:id="rId9">
                  <p14:nvContentPartPr>
                    <p14:cNvPr id="103" name="Ink 102">
                      <a:extLst>
                        <a:ext uri="{FF2B5EF4-FFF2-40B4-BE49-F238E27FC236}">
                          <a16:creationId xmlns:a16="http://schemas.microsoft.com/office/drawing/2014/main" id="{8272908C-AC9B-4446-824E-58BE4A8A3184}"/>
                        </a:ext>
                      </a:extLst>
                    </p14:cNvPr>
                    <p14:cNvContentPartPr/>
                    <p14:nvPr/>
                  </p14:nvContentPartPr>
                  <p14:xfrm>
                    <a:off x="3335650" y="2922650"/>
                    <a:ext cx="371880" cy="135000"/>
                  </p14:xfrm>
                </p:contentPart>
              </mc:Choice>
              <mc:Fallback xmlns="">
                <p:pic>
                  <p:nvPicPr>
                    <p:cNvPr id="103" name="Ink 102">
                      <a:extLst>
                        <a:ext uri="{FF2B5EF4-FFF2-40B4-BE49-F238E27FC236}">
                          <a16:creationId xmlns:a16="http://schemas.microsoft.com/office/drawing/2014/main" id="{8272908C-AC9B-4446-824E-58BE4A8A3184}"/>
                        </a:ext>
                      </a:extLst>
                    </p:cNvPr>
                    <p:cNvPicPr/>
                    <p:nvPr/>
                  </p:nvPicPr>
                  <p:blipFill>
                    <a:blip r:embed="rId10"/>
                    <a:stretch>
                      <a:fillRect/>
                    </a:stretch>
                  </p:blipFill>
                  <p:spPr>
                    <a:xfrm>
                      <a:off x="3273010" y="2859650"/>
                      <a:ext cx="497520" cy="260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4" name="Ink 103">
                      <a:extLst>
                        <a:ext uri="{FF2B5EF4-FFF2-40B4-BE49-F238E27FC236}">
                          <a16:creationId xmlns:a16="http://schemas.microsoft.com/office/drawing/2014/main" id="{5B43C195-955E-44E8-86BF-E16DE35FD9C5}"/>
                        </a:ext>
                      </a:extLst>
                    </p14:cNvPr>
                    <p14:cNvContentPartPr/>
                    <p14:nvPr/>
                  </p14:nvContentPartPr>
                  <p14:xfrm>
                    <a:off x="5044770" y="2302010"/>
                    <a:ext cx="335520" cy="224640"/>
                  </p14:xfrm>
                </p:contentPart>
              </mc:Choice>
              <mc:Fallback xmlns="">
                <p:pic>
                  <p:nvPicPr>
                    <p:cNvPr id="104" name="Ink 103">
                      <a:extLst>
                        <a:ext uri="{FF2B5EF4-FFF2-40B4-BE49-F238E27FC236}">
                          <a16:creationId xmlns:a16="http://schemas.microsoft.com/office/drawing/2014/main" id="{5B43C195-955E-44E8-86BF-E16DE35FD9C5}"/>
                        </a:ext>
                      </a:extLst>
                    </p:cNvPr>
                    <p:cNvPicPr/>
                    <p:nvPr/>
                  </p:nvPicPr>
                  <p:blipFill>
                    <a:blip r:embed="rId12"/>
                    <a:stretch>
                      <a:fillRect/>
                    </a:stretch>
                  </p:blipFill>
                  <p:spPr>
                    <a:xfrm>
                      <a:off x="4982130" y="2239370"/>
                      <a:ext cx="461160" cy="350280"/>
                    </a:xfrm>
                    <a:prstGeom prst="rect">
                      <a:avLst/>
                    </a:prstGeom>
                  </p:spPr>
                </p:pic>
              </mc:Fallback>
            </mc:AlternateContent>
          </p:gr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E1157F1B-716B-4688-AF2B-B8381201DED2}"/>
                      </a:ext>
                    </a:extLst>
                  </p:cNvPr>
                  <p:cNvSpPr txBox="1"/>
                  <p:nvPr/>
                </p:nvSpPr>
                <p:spPr>
                  <a:xfrm>
                    <a:off x="3153165" y="4414136"/>
                    <a:ext cx="2636480" cy="353364"/>
                  </a:xfrm>
                  <a:prstGeom prst="rect">
                    <a:avLst/>
                  </a:prstGeom>
                  <a:solidFill>
                    <a:schemeClr val="bg1"/>
                  </a:solidFill>
                </p:spPr>
                <p:txBody>
                  <a:bodyPr wrap="square" rtlCol="0">
                    <a:spAutoFit/>
                  </a:bodyPr>
                  <a:lstStyle/>
                  <a:p>
                    <a:pPr defTabSz="1105819"/>
                    <a14:m>
                      <m:oMath xmlns:m="http://schemas.openxmlformats.org/officeDocument/2006/math">
                        <m:sSub>
                          <m:sSubPr>
                            <m:ctrlPr>
                              <a:rPr lang="en-GB" sz="2177" i="1">
                                <a:solidFill>
                                  <a:prstClr val="white">
                                    <a:lumMod val="50000"/>
                                  </a:prstClr>
                                </a:solidFill>
                                <a:latin typeface="Cambria Math" panose="02040503050406030204" pitchFamily="18" charset="0"/>
                              </a:rPr>
                            </m:ctrlPr>
                          </m:sSubPr>
                          <m:e>
                            <m:r>
                              <a:rPr lang="en-GB" sz="2177" i="1">
                                <a:solidFill>
                                  <a:prstClr val="white">
                                    <a:lumMod val="50000"/>
                                  </a:prstClr>
                                </a:solidFill>
                                <a:latin typeface="Cambria Math" panose="02040503050406030204" pitchFamily="18" charset="0"/>
                              </a:rPr>
                              <m:t>𝑇</m:t>
                            </m:r>
                          </m:e>
                          <m:sub>
                            <m:r>
                              <a:rPr lang="en-GB" sz="2177" i="1">
                                <a:solidFill>
                                  <a:prstClr val="white">
                                    <a:lumMod val="50000"/>
                                  </a:prstClr>
                                </a:solidFill>
                                <a:latin typeface="Cambria Math" panose="02040503050406030204" pitchFamily="18" charset="0"/>
                              </a:rPr>
                              <m:t>h𝑖𝑑𝑑𝑒𝑛</m:t>
                            </m:r>
                          </m:sub>
                        </m:sSub>
                      </m:oMath>
                    </a14:m>
                    <a:r>
                      <a:rPr lang="en-GB" sz="2177" dirty="0">
                        <a:solidFill>
                          <a:prstClr val="white">
                            <a:lumMod val="50000"/>
                          </a:prstClr>
                        </a:solidFill>
                        <a:latin typeface="Arial"/>
                      </a:rPr>
                      <a:t> /GeV</a:t>
                    </a:r>
                  </a:p>
                </p:txBody>
              </p:sp>
            </mc:Choice>
            <mc:Fallback xmlns="">
              <p:sp>
                <p:nvSpPr>
                  <p:cNvPr id="58" name="TextBox 57">
                    <a:extLst>
                      <a:ext uri="{FF2B5EF4-FFF2-40B4-BE49-F238E27FC236}">
                        <a16:creationId xmlns:a16="http://schemas.microsoft.com/office/drawing/2014/main" id="{E1157F1B-716B-4688-AF2B-B8381201DED2}"/>
                      </a:ext>
                    </a:extLst>
                  </p:cNvPr>
                  <p:cNvSpPr txBox="1">
                    <a:spLocks noRot="1" noChangeAspect="1" noMove="1" noResize="1" noEditPoints="1" noAdjustHandles="1" noChangeArrowheads="1" noChangeShapeType="1" noTextEdit="1"/>
                  </p:cNvSpPr>
                  <p:nvPr/>
                </p:nvSpPr>
                <p:spPr>
                  <a:xfrm>
                    <a:off x="3153165" y="4414136"/>
                    <a:ext cx="2636480" cy="353364"/>
                  </a:xfrm>
                  <a:prstGeom prst="rect">
                    <a:avLst/>
                  </a:prstGeom>
                  <a:blipFill>
                    <a:blip r:embed="rId13"/>
                    <a:stretch>
                      <a:fillRect t="-8571"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90AADC83-1F6D-474E-9430-1957FB2097AE}"/>
                      </a:ext>
                    </a:extLst>
                  </p:cNvPr>
                  <p:cNvSpPr txBox="1"/>
                  <p:nvPr/>
                </p:nvSpPr>
                <p:spPr>
                  <a:xfrm rot="16200000">
                    <a:off x="-112590" y="2663064"/>
                    <a:ext cx="2636480" cy="454681"/>
                  </a:xfrm>
                  <a:prstGeom prst="rect">
                    <a:avLst/>
                  </a:prstGeom>
                  <a:solidFill>
                    <a:schemeClr val="bg1"/>
                  </a:solidFill>
                </p:spPr>
                <p:txBody>
                  <a:bodyPr wrap="square" rtlCol="0">
                    <a:spAutoFit/>
                  </a:bodyPr>
                  <a:lstStyle/>
                  <a:p>
                    <a:pPr defTabSz="1105819"/>
                    <a:r>
                      <a:rPr lang="en-GB" sz="2177" dirty="0">
                        <a:solidFill>
                          <a:prstClr val="white">
                            <a:lumMod val="50000"/>
                          </a:prstClr>
                        </a:solidFill>
                        <a:latin typeface="Arial"/>
                      </a:rPr>
                      <a:t>Nucleation rate </a:t>
                    </a:r>
                    <a14:m>
                      <m:oMath xmlns:m="http://schemas.openxmlformats.org/officeDocument/2006/math">
                        <m:r>
                          <a:rPr lang="en-GB" sz="2177">
                            <a:solidFill>
                              <a:prstClr val="white">
                                <a:lumMod val="50000"/>
                              </a:prstClr>
                            </a:solidFill>
                            <a:latin typeface="Cambria Math" panose="02040503050406030204" pitchFamily="18" charset="0"/>
                          </a:rPr>
                          <m:t>[</m:t>
                        </m:r>
                        <m:sSup>
                          <m:sSupPr>
                            <m:ctrlPr>
                              <a:rPr lang="en-GB" sz="2177" i="1">
                                <a:solidFill>
                                  <a:prstClr val="white">
                                    <a:lumMod val="50000"/>
                                  </a:prstClr>
                                </a:solidFill>
                                <a:latin typeface="Cambria Math" panose="02040503050406030204" pitchFamily="18" charset="0"/>
                              </a:rPr>
                            </m:ctrlPr>
                          </m:sSupPr>
                          <m:e>
                            <m:r>
                              <m:rPr>
                                <m:sty m:val="p"/>
                              </m:rPr>
                              <a:rPr lang="en-GB" sz="2177">
                                <a:solidFill>
                                  <a:prstClr val="white">
                                    <a:lumMod val="50000"/>
                                  </a:prstClr>
                                </a:solidFill>
                                <a:latin typeface="Cambria Math" panose="02040503050406030204" pitchFamily="18" charset="0"/>
                              </a:rPr>
                              <m:t>Γ</m:t>
                            </m:r>
                          </m:e>
                          <m:sup>
                            <m:f>
                              <m:fPr>
                                <m:ctrlPr>
                                  <a:rPr lang="en-GB" sz="2177" i="1">
                                    <a:solidFill>
                                      <a:prstClr val="white">
                                        <a:lumMod val="50000"/>
                                      </a:prstClr>
                                    </a:solidFill>
                                    <a:latin typeface="Cambria Math" panose="02040503050406030204" pitchFamily="18" charset="0"/>
                                  </a:rPr>
                                </m:ctrlPr>
                              </m:fPr>
                              <m:num>
                                <m:r>
                                  <a:rPr lang="en-GB" sz="2177" i="1">
                                    <a:solidFill>
                                      <a:prstClr val="white">
                                        <a:lumMod val="50000"/>
                                      </a:prstClr>
                                    </a:solidFill>
                                    <a:latin typeface="Cambria Math" panose="02040503050406030204" pitchFamily="18" charset="0"/>
                                  </a:rPr>
                                  <m:t>1</m:t>
                                </m:r>
                              </m:num>
                              <m:den>
                                <m:r>
                                  <a:rPr lang="en-GB" sz="2177" i="1">
                                    <a:solidFill>
                                      <a:prstClr val="white">
                                        <a:lumMod val="50000"/>
                                      </a:prstClr>
                                    </a:solidFill>
                                    <a:latin typeface="Cambria Math" panose="02040503050406030204" pitchFamily="18" charset="0"/>
                                  </a:rPr>
                                  <m:t>4</m:t>
                                </m:r>
                              </m:den>
                            </m:f>
                          </m:sup>
                        </m:sSup>
                        <m:r>
                          <a:rPr lang="en-GB" sz="2177" i="1">
                            <a:solidFill>
                              <a:prstClr val="white">
                                <a:lumMod val="50000"/>
                              </a:prstClr>
                            </a:solidFill>
                            <a:latin typeface="Cambria Math" panose="02040503050406030204" pitchFamily="18" charset="0"/>
                          </a:rPr>
                          <m:t>]</m:t>
                        </m:r>
                      </m:oMath>
                    </a14:m>
                    <a:endParaRPr lang="en-GB" sz="2177" dirty="0">
                      <a:solidFill>
                        <a:prstClr val="white">
                          <a:lumMod val="50000"/>
                        </a:prstClr>
                      </a:solidFill>
                      <a:latin typeface="Arial"/>
                    </a:endParaRPr>
                  </a:p>
                </p:txBody>
              </p:sp>
            </mc:Choice>
            <mc:Fallback xmlns="">
              <p:sp>
                <p:nvSpPr>
                  <p:cNvPr id="59" name="TextBox 58">
                    <a:extLst>
                      <a:ext uri="{FF2B5EF4-FFF2-40B4-BE49-F238E27FC236}">
                        <a16:creationId xmlns:a16="http://schemas.microsoft.com/office/drawing/2014/main" id="{90AADC83-1F6D-474E-9430-1957FB2097AE}"/>
                      </a:ext>
                    </a:extLst>
                  </p:cNvPr>
                  <p:cNvSpPr txBox="1">
                    <a:spLocks noRot="1" noChangeAspect="1" noMove="1" noResize="1" noEditPoints="1" noAdjustHandles="1" noChangeArrowheads="1" noChangeShapeType="1" noTextEdit="1"/>
                  </p:cNvSpPr>
                  <p:nvPr/>
                </p:nvSpPr>
                <p:spPr>
                  <a:xfrm rot="16200000">
                    <a:off x="-112590" y="2663064"/>
                    <a:ext cx="2636480" cy="454681"/>
                  </a:xfrm>
                  <a:prstGeom prst="rect">
                    <a:avLst/>
                  </a:prstGeom>
                  <a:blipFill>
                    <a:blip r:embed="rId14"/>
                    <a:stretch>
                      <a:fillRect r="-22222" b="-2294"/>
                    </a:stretch>
                  </a:blipFill>
                </p:spPr>
                <p:txBody>
                  <a:bodyPr/>
                  <a:lstStyle/>
                  <a:p>
                    <a:r>
                      <a:rPr lang="en-GB">
                        <a:noFill/>
                      </a:rPr>
                      <a:t> </a:t>
                    </a:r>
                  </a:p>
                </p:txBody>
              </p:sp>
            </mc:Fallback>
          </mc:AlternateContent>
          <p:sp>
            <p:nvSpPr>
              <p:cNvPr id="60" name="TextBox 59">
                <a:extLst>
                  <a:ext uri="{FF2B5EF4-FFF2-40B4-BE49-F238E27FC236}">
                    <a16:creationId xmlns:a16="http://schemas.microsoft.com/office/drawing/2014/main" id="{8F906116-D662-4C8E-B63B-D783CA958309}"/>
                  </a:ext>
                </a:extLst>
              </p:cNvPr>
              <p:cNvSpPr txBox="1"/>
              <p:nvPr/>
            </p:nvSpPr>
            <p:spPr>
              <a:xfrm>
                <a:off x="2300776" y="1361210"/>
                <a:ext cx="2911756" cy="353364"/>
              </a:xfrm>
              <a:prstGeom prst="rect">
                <a:avLst/>
              </a:prstGeom>
              <a:solidFill>
                <a:schemeClr val="bg1"/>
              </a:solidFill>
            </p:spPr>
            <p:txBody>
              <a:bodyPr wrap="square" rtlCol="0">
                <a:spAutoFit/>
              </a:bodyPr>
              <a:lstStyle/>
              <a:p>
                <a:pPr defTabSz="1105819"/>
                <a:endParaRPr lang="en-GB" sz="2177" dirty="0">
                  <a:solidFill>
                    <a:prstClr val="white">
                      <a:lumMod val="50000"/>
                    </a:prstClr>
                  </a:solidFill>
                  <a:latin typeface="Arial"/>
                </a:endParaRPr>
              </a:p>
            </p:txBody>
          </p:sp>
        </p:grpSp>
        <mc:AlternateContent xmlns:mc="http://schemas.openxmlformats.org/markup-compatibility/2006" xmlns:a14="http://schemas.microsoft.com/office/drawing/2010/main">
          <mc:Choice Requires="a14">
            <p:sp>
              <p:nvSpPr>
                <p:cNvPr id="170" name="TextBox 169">
                  <a:extLst>
                    <a:ext uri="{FF2B5EF4-FFF2-40B4-BE49-F238E27FC236}">
                      <a16:creationId xmlns:a16="http://schemas.microsoft.com/office/drawing/2014/main" id="{B3E7237F-6A20-4184-B352-0963C0606DCD}"/>
                    </a:ext>
                  </a:extLst>
                </p:cNvPr>
                <p:cNvSpPr txBox="1"/>
                <p:nvPr/>
              </p:nvSpPr>
              <p:spPr>
                <a:xfrm>
                  <a:off x="4965273" y="2214151"/>
                  <a:ext cx="639234" cy="46867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FFCC00"/>
                                </a:solidFill>
                                <a:latin typeface="Cambria Math" panose="02040503050406030204" pitchFamily="18" charset="0"/>
                              </a:rPr>
                            </m:ctrlPr>
                          </m:sSubSupPr>
                          <m:e>
                            <m:r>
                              <a:rPr lang="en-GB" sz="1693" b="1">
                                <a:solidFill>
                                  <a:srgbClr val="FFCC00"/>
                                </a:solidFill>
                                <a:latin typeface="Cambria Math" panose="02040503050406030204" pitchFamily="18" charset="0"/>
                              </a:rPr>
                              <m:t>𝚪</m:t>
                            </m:r>
                          </m:e>
                          <m:sub>
                            <m:r>
                              <a:rPr lang="en-GB" sz="1693" b="1" i="1">
                                <a:solidFill>
                                  <a:srgbClr val="FFCC00"/>
                                </a:solidFill>
                                <a:latin typeface="Cambria Math" panose="02040503050406030204" pitchFamily="18" charset="0"/>
                              </a:rPr>
                              <m:t>𝒕𝒉𝒆𝒓𝒎𝒂𝒍</m:t>
                            </m:r>
                          </m:sub>
                          <m:sup>
                            <m:f>
                              <m:fPr>
                                <m:ctrlPr>
                                  <a:rPr lang="en-GB" sz="1693" b="1" i="1">
                                    <a:solidFill>
                                      <a:srgbClr val="FFCC00"/>
                                    </a:solidFill>
                                    <a:latin typeface="Cambria Math" panose="02040503050406030204" pitchFamily="18" charset="0"/>
                                  </a:rPr>
                                </m:ctrlPr>
                              </m:fPr>
                              <m:num>
                                <m:r>
                                  <a:rPr lang="en-GB" sz="1693" b="1" i="1">
                                    <a:solidFill>
                                      <a:srgbClr val="FFCC00"/>
                                    </a:solidFill>
                                    <a:latin typeface="Cambria Math" panose="02040503050406030204" pitchFamily="18" charset="0"/>
                                  </a:rPr>
                                  <m:t>𝟏</m:t>
                                </m:r>
                              </m:num>
                              <m:den>
                                <m:r>
                                  <a:rPr lang="en-GB" sz="1693" b="1" i="1">
                                    <a:solidFill>
                                      <a:srgbClr val="FFCC00"/>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170" name="TextBox 169">
                  <a:extLst>
                    <a:ext uri="{FF2B5EF4-FFF2-40B4-BE49-F238E27FC236}">
                      <a16:creationId xmlns:a16="http://schemas.microsoft.com/office/drawing/2014/main" id="{B3E7237F-6A20-4184-B352-0963C0606DCD}"/>
                    </a:ext>
                  </a:extLst>
                </p:cNvPr>
                <p:cNvSpPr txBox="1">
                  <a:spLocks noRot="1" noChangeAspect="1" noMove="1" noResize="1" noEditPoints="1" noAdjustHandles="1" noChangeArrowheads="1" noChangeShapeType="1" noTextEdit="1"/>
                </p:cNvSpPr>
                <p:nvPr/>
              </p:nvSpPr>
              <p:spPr>
                <a:xfrm>
                  <a:off x="4965273" y="2214151"/>
                  <a:ext cx="639234" cy="468678"/>
                </a:xfrm>
                <a:prstGeom prst="rect">
                  <a:avLst/>
                </a:prstGeom>
                <a:blipFill>
                  <a:blip r:embed="rId15"/>
                  <a:stretch>
                    <a:fillRect r="-62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1" name="TextBox 170">
                  <a:extLst>
                    <a:ext uri="{FF2B5EF4-FFF2-40B4-BE49-F238E27FC236}">
                      <a16:creationId xmlns:a16="http://schemas.microsoft.com/office/drawing/2014/main" id="{139BFEC7-A203-407D-9E1E-3745E20CD449}"/>
                    </a:ext>
                  </a:extLst>
                </p:cNvPr>
                <p:cNvSpPr txBox="1"/>
                <p:nvPr/>
              </p:nvSpPr>
              <p:spPr>
                <a:xfrm>
                  <a:off x="2264846" y="2847460"/>
                  <a:ext cx="1278467" cy="496195"/>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005EA4"/>
                                </a:solidFill>
                                <a:latin typeface="Cambria Math" panose="02040503050406030204" pitchFamily="18" charset="0"/>
                              </a:rPr>
                            </m:ctrlPr>
                          </m:sSubSupPr>
                          <m:e>
                            <m:r>
                              <a:rPr lang="en-GB" sz="1693" b="1">
                                <a:solidFill>
                                  <a:srgbClr val="005EA4"/>
                                </a:solidFill>
                                <a:latin typeface="Cambria Math" panose="02040503050406030204" pitchFamily="18" charset="0"/>
                              </a:rPr>
                              <m:t>𝚪</m:t>
                            </m:r>
                          </m:e>
                          <m:sub>
                            <m:r>
                              <a:rPr lang="en-GB" sz="1693" b="1" i="1">
                                <a:solidFill>
                                  <a:srgbClr val="005EA4"/>
                                </a:solidFill>
                                <a:latin typeface="Cambria Math" panose="02040503050406030204" pitchFamily="18" charset="0"/>
                              </a:rPr>
                              <m:t>𝒕𝒖𝒏𝒏𝒆𝒍𝒍𝒊𝒏𝒈</m:t>
                            </m:r>
                          </m:sub>
                          <m:sup>
                            <m:f>
                              <m:fPr>
                                <m:ctrlPr>
                                  <a:rPr lang="en-GB" sz="1693" b="1" i="1">
                                    <a:solidFill>
                                      <a:srgbClr val="005EA4"/>
                                    </a:solidFill>
                                    <a:latin typeface="Cambria Math" panose="02040503050406030204" pitchFamily="18" charset="0"/>
                                  </a:rPr>
                                </m:ctrlPr>
                              </m:fPr>
                              <m:num>
                                <m:r>
                                  <a:rPr lang="en-GB" sz="1693" b="1" i="1">
                                    <a:solidFill>
                                      <a:srgbClr val="005EA4"/>
                                    </a:solidFill>
                                    <a:latin typeface="Cambria Math" panose="02040503050406030204" pitchFamily="18" charset="0"/>
                                  </a:rPr>
                                  <m:t>𝟏</m:t>
                                </m:r>
                              </m:num>
                              <m:den>
                                <m:r>
                                  <a:rPr lang="en-GB" sz="1693" b="1" i="1">
                                    <a:solidFill>
                                      <a:srgbClr val="005EA4"/>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171" name="TextBox 170">
                  <a:extLst>
                    <a:ext uri="{FF2B5EF4-FFF2-40B4-BE49-F238E27FC236}">
                      <a16:creationId xmlns:a16="http://schemas.microsoft.com/office/drawing/2014/main" id="{139BFEC7-A203-407D-9E1E-3745E20CD449}"/>
                    </a:ext>
                  </a:extLst>
                </p:cNvPr>
                <p:cNvSpPr txBox="1">
                  <a:spLocks noRot="1" noChangeAspect="1" noMove="1" noResize="1" noEditPoints="1" noAdjustHandles="1" noChangeArrowheads="1" noChangeShapeType="1" noTextEdit="1"/>
                </p:cNvSpPr>
                <p:nvPr/>
              </p:nvSpPr>
              <p:spPr>
                <a:xfrm>
                  <a:off x="2264846" y="2847460"/>
                  <a:ext cx="1278467" cy="496195"/>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2" name="TextBox 171">
                  <a:extLst>
                    <a:ext uri="{FF2B5EF4-FFF2-40B4-BE49-F238E27FC236}">
                      <a16:creationId xmlns:a16="http://schemas.microsoft.com/office/drawing/2014/main" id="{D22C0A6A-864A-4ADC-8106-D662C333A371}"/>
                    </a:ext>
                  </a:extLst>
                </p:cNvPr>
                <p:cNvSpPr txBox="1"/>
                <p:nvPr/>
              </p:nvSpPr>
              <p:spPr>
                <a:xfrm>
                  <a:off x="2829663" y="2173924"/>
                  <a:ext cx="503100"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r>
                          <a:rPr lang="en-GB" sz="1693" b="1" i="1">
                            <a:solidFill>
                              <a:prstClr val="black"/>
                            </a:solidFill>
                            <a:latin typeface="Cambria Math" panose="02040503050406030204" pitchFamily="18" charset="0"/>
                          </a:rPr>
                          <m:t>𝑯</m:t>
                        </m:r>
                        <m:d>
                          <m:dPr>
                            <m:ctrlPr>
                              <a:rPr lang="en-GB" sz="1693" b="1" i="1">
                                <a:solidFill>
                                  <a:prstClr val="black"/>
                                </a:solidFill>
                                <a:latin typeface="Cambria Math" panose="02040503050406030204" pitchFamily="18" charset="0"/>
                              </a:rPr>
                            </m:ctrlPr>
                          </m:dPr>
                          <m:e>
                            <m:r>
                              <a:rPr lang="en-GB" sz="1693" b="1" i="1">
                                <a:solidFill>
                                  <a:prstClr val="black"/>
                                </a:solidFill>
                                <a:latin typeface="Cambria Math" panose="02040503050406030204" pitchFamily="18" charset="0"/>
                              </a:rPr>
                              <m:t>𝒕</m:t>
                            </m:r>
                          </m:e>
                        </m:d>
                      </m:oMath>
                    </m:oMathPara>
                  </a14:m>
                  <a:endParaRPr lang="en-GB" sz="2177" b="1" dirty="0">
                    <a:solidFill>
                      <a:prstClr val="black"/>
                    </a:solidFill>
                    <a:latin typeface="Arial"/>
                  </a:endParaRPr>
                </a:p>
              </p:txBody>
            </p:sp>
          </mc:Choice>
          <mc:Fallback xmlns="">
            <p:sp>
              <p:nvSpPr>
                <p:cNvPr id="172" name="TextBox 171">
                  <a:extLst>
                    <a:ext uri="{FF2B5EF4-FFF2-40B4-BE49-F238E27FC236}">
                      <a16:creationId xmlns:a16="http://schemas.microsoft.com/office/drawing/2014/main" id="{D22C0A6A-864A-4ADC-8106-D662C333A371}"/>
                    </a:ext>
                  </a:extLst>
                </p:cNvPr>
                <p:cNvSpPr txBox="1">
                  <a:spLocks noRot="1" noChangeAspect="1" noMove="1" noResize="1" noEditPoints="1" noAdjustHandles="1" noChangeArrowheads="1" noChangeShapeType="1" noTextEdit="1"/>
                </p:cNvSpPr>
                <p:nvPr/>
              </p:nvSpPr>
              <p:spPr>
                <a:xfrm>
                  <a:off x="2829663" y="2173924"/>
                  <a:ext cx="503100" cy="291758"/>
                </a:xfrm>
                <a:prstGeom prst="rect">
                  <a:avLst/>
                </a:prstGeom>
                <a:blipFill>
                  <a:blip r:embed="rId17"/>
                  <a:stretch>
                    <a:fillRect/>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96" name="TextShape 1">
                <a:extLst>
                  <a:ext uri="{FF2B5EF4-FFF2-40B4-BE49-F238E27FC236}">
                    <a16:creationId xmlns:a16="http://schemas.microsoft.com/office/drawing/2014/main" id="{3FA6C22B-B54D-4680-87EC-B9E061AA8363}"/>
                  </a:ext>
                </a:extLst>
              </p:cNvPr>
              <p:cNvSpPr txBox="1"/>
              <p:nvPr/>
            </p:nvSpPr>
            <p:spPr>
              <a:xfrm>
                <a:off x="609758" y="923836"/>
                <a:ext cx="10971300" cy="577274"/>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Case 2:  </a:t>
                </a:r>
                <a14:m>
                  <m:oMath xmlns:m="http://schemas.openxmlformats.org/officeDocument/2006/math">
                    <m:r>
                      <a:rPr lang="en-GB" sz="2419" i="1" spc="-1">
                        <a:solidFill>
                          <a:prstClr val="black"/>
                        </a:solidFill>
                        <a:latin typeface="Cambria Math" panose="02040503050406030204" pitchFamily="18" charset="0"/>
                      </a:rPr>
                      <m:t>𝜖</m:t>
                    </m:r>
                    <m:r>
                      <a:rPr lang="en-GB" sz="2419" i="1" spc="-1">
                        <a:solidFill>
                          <a:prstClr val="black"/>
                        </a:solidFill>
                        <a:latin typeface="Cambria Math" panose="02040503050406030204" pitchFamily="18" charset="0"/>
                      </a:rPr>
                      <m:t>=</m:t>
                    </m:r>
                    <m:f>
                      <m:fPr>
                        <m:ctrlPr>
                          <a:rPr lang="en-GB" sz="2419" i="1" spc="-1">
                            <a:solidFill>
                              <a:prstClr val="black"/>
                            </a:solidFill>
                            <a:latin typeface="Cambria Math" panose="02040503050406030204" pitchFamily="18" charset="0"/>
                          </a:rPr>
                        </m:ctrlPr>
                      </m:fPr>
                      <m:num>
                        <m:sSub>
                          <m:sSubPr>
                            <m:ctrlPr>
                              <a:rPr lang="en-GB" sz="2419" i="1" spc="-1">
                                <a:solidFill>
                                  <a:prstClr val="black"/>
                                </a:solidFill>
                                <a:latin typeface="Cambria Math" panose="02040503050406030204" pitchFamily="18" charset="0"/>
                              </a:rPr>
                            </m:ctrlPr>
                          </m:sSubPr>
                          <m:e>
                            <m:r>
                              <a:rPr lang="en-GB" sz="2419" i="1" spc="-1">
                                <a:solidFill>
                                  <a:prstClr val="black"/>
                                </a:solidFill>
                                <a:latin typeface="Cambria Math" panose="02040503050406030204" pitchFamily="18" charset="0"/>
                              </a:rPr>
                              <m:t>𝑇</m:t>
                            </m:r>
                          </m:e>
                          <m:sub>
                            <m:r>
                              <a:rPr lang="en-GB" sz="2419" i="1" spc="-1">
                                <a:solidFill>
                                  <a:prstClr val="black"/>
                                </a:solidFill>
                                <a:latin typeface="Cambria Math" panose="02040503050406030204" pitchFamily="18" charset="0"/>
                              </a:rPr>
                              <m:t>h𝑖𝑑𝑑𝑒𝑛</m:t>
                            </m:r>
                          </m:sub>
                        </m:sSub>
                      </m:num>
                      <m:den>
                        <m:sSub>
                          <m:sSubPr>
                            <m:ctrlPr>
                              <a:rPr lang="en-GB" sz="2419" i="1" spc="-1">
                                <a:solidFill>
                                  <a:prstClr val="black"/>
                                </a:solidFill>
                                <a:latin typeface="Cambria Math" panose="02040503050406030204" pitchFamily="18" charset="0"/>
                              </a:rPr>
                            </m:ctrlPr>
                          </m:sSubPr>
                          <m:e>
                            <m:r>
                              <a:rPr lang="en-GB" sz="2419" i="1" spc="-1">
                                <a:solidFill>
                                  <a:prstClr val="black"/>
                                </a:solidFill>
                                <a:latin typeface="Cambria Math" panose="02040503050406030204" pitchFamily="18" charset="0"/>
                              </a:rPr>
                              <m:t>𝑇</m:t>
                            </m:r>
                          </m:e>
                          <m:sub>
                            <m:r>
                              <a:rPr lang="en-GB" sz="2419" i="1" spc="-1">
                                <a:solidFill>
                                  <a:prstClr val="black"/>
                                </a:solidFill>
                                <a:latin typeface="Cambria Math" panose="02040503050406030204" pitchFamily="18" charset="0"/>
                              </a:rPr>
                              <m:t>𝑣𝑖𝑠𝑖𝑏𝑙𝑒</m:t>
                            </m:r>
                          </m:sub>
                        </m:sSub>
                      </m:den>
                    </m:f>
                    <m:r>
                      <a:rPr lang="en-GB" sz="2419" i="1" spc="-1">
                        <a:solidFill>
                          <a:prstClr val="black"/>
                        </a:solidFill>
                        <a:latin typeface="Cambria Math" panose="02040503050406030204" pitchFamily="18" charset="0"/>
                      </a:rPr>
                      <m:t>≪1</m:t>
                    </m:r>
                  </m:oMath>
                </a14:m>
                <a:endParaRPr lang="en-GB" sz="2419" spc="-1" dirty="0">
                  <a:solidFill>
                    <a:prstClr val="black"/>
                  </a:solidFill>
                  <a:latin typeface="Arial"/>
                </a:endParaRPr>
              </a:p>
            </p:txBody>
          </p:sp>
        </mc:Choice>
        <mc:Fallback xmlns="">
          <p:sp>
            <p:nvSpPr>
              <p:cNvPr id="196" name="TextShape 1">
                <a:extLst>
                  <a:ext uri="{FF2B5EF4-FFF2-40B4-BE49-F238E27FC236}">
                    <a16:creationId xmlns:a16="http://schemas.microsoft.com/office/drawing/2014/main" id="{3FA6C22B-B54D-4680-87EC-B9E061AA8363}"/>
                  </a:ext>
                </a:extLst>
              </p:cNvPr>
              <p:cNvSpPr txBox="1">
                <a:spLocks noRot="1" noChangeAspect="1" noMove="1" noResize="1" noEditPoints="1" noAdjustHandles="1" noChangeArrowheads="1" noChangeShapeType="1" noTextEdit="1"/>
              </p:cNvSpPr>
              <p:nvPr/>
            </p:nvSpPr>
            <p:spPr>
              <a:xfrm>
                <a:off x="609758" y="923836"/>
                <a:ext cx="10971300" cy="577274"/>
              </a:xfrm>
              <a:prstGeom prst="rect">
                <a:avLst/>
              </a:prstGeom>
              <a:blipFill>
                <a:blip r:embed="rId18"/>
                <a:stretch>
                  <a:fillRect t="-3191" b="-9574"/>
                </a:stretch>
              </a:blipFill>
              <a:ln>
                <a:noFill/>
              </a:ln>
            </p:spPr>
            <p:txBody>
              <a:bodyPr/>
              <a:lstStyle/>
              <a:p>
                <a:r>
                  <a:rPr lang="en-GB">
                    <a:noFill/>
                  </a:rPr>
                  <a:t> </a:t>
                </a:r>
              </a:p>
            </p:txBody>
          </p:sp>
        </mc:Fallback>
      </mc:AlternateContent>
      <p:grpSp>
        <p:nvGrpSpPr>
          <p:cNvPr id="197" name="Group 196">
            <a:extLst>
              <a:ext uri="{FF2B5EF4-FFF2-40B4-BE49-F238E27FC236}">
                <a16:creationId xmlns:a16="http://schemas.microsoft.com/office/drawing/2014/main" id="{A877675C-BA54-40D2-8465-E84F39637403}"/>
              </a:ext>
            </a:extLst>
          </p:cNvPr>
          <p:cNvGrpSpPr/>
          <p:nvPr/>
        </p:nvGrpSpPr>
        <p:grpSpPr>
          <a:xfrm>
            <a:off x="5363408" y="2055299"/>
            <a:ext cx="7030301" cy="505669"/>
            <a:chOff x="4004733" y="1944087"/>
            <a:chExt cx="5813017" cy="418113"/>
          </a:xfrm>
        </p:grpSpPr>
        <p:sp>
          <p:nvSpPr>
            <p:cNvPr id="198" name="TextShape 2">
              <a:extLst>
                <a:ext uri="{FF2B5EF4-FFF2-40B4-BE49-F238E27FC236}">
                  <a16:creationId xmlns:a16="http://schemas.microsoft.com/office/drawing/2014/main" id="{3E652E95-79C8-4FB4-BFAF-4C4ACEA305C5}"/>
                </a:ext>
              </a:extLst>
            </p:cNvPr>
            <p:cNvSpPr txBox="1"/>
            <p:nvPr/>
          </p:nvSpPr>
          <p:spPr>
            <a:xfrm>
              <a:off x="5039819" y="1944087"/>
              <a:ext cx="4777931" cy="323871"/>
            </a:xfrm>
            <a:prstGeom prst="rect">
              <a:avLst/>
            </a:prstGeom>
            <a:noFill/>
            <a:ln>
              <a:noFill/>
            </a:ln>
          </p:spPr>
          <p:txBody>
            <a:bodyPr lIns="0" tIns="0" rIns="0" bIns="0" anchor="t">
              <a:noAutofit/>
            </a:bodyPr>
            <a:lstStyle/>
            <a:p>
              <a:pPr marL="130547" defTabSz="1105819">
                <a:spcBef>
                  <a:spcPts val="1715"/>
                </a:spcBef>
                <a:buClr>
                  <a:srgbClr val="000000"/>
                </a:buClr>
                <a:buSzPct val="45000"/>
              </a:pPr>
              <a:r>
                <a:rPr lang="en-GB" sz="2177" spc="-1" dirty="0">
                  <a:solidFill>
                    <a:prstClr val="black"/>
                  </a:solidFill>
                  <a:latin typeface="Arial"/>
                </a:rPr>
                <a:t>Thermal transition window missed</a:t>
              </a:r>
              <a:endParaRPr lang="en-GB" sz="2177" spc="-1" dirty="0">
                <a:solidFill>
                  <a:prstClr val="black"/>
                </a:solidFill>
                <a:latin typeface="Arial"/>
                <a:cs typeface="Arial"/>
              </a:endParaRPr>
            </a:p>
          </p:txBody>
        </p:sp>
        <p:cxnSp>
          <p:nvCxnSpPr>
            <p:cNvPr id="199" name="Straight Arrow Connector 198">
              <a:extLst>
                <a:ext uri="{FF2B5EF4-FFF2-40B4-BE49-F238E27FC236}">
                  <a16:creationId xmlns:a16="http://schemas.microsoft.com/office/drawing/2014/main" id="{9FE0B3E3-4606-4951-875F-FBF0389DE4AE}"/>
                </a:ext>
              </a:extLst>
            </p:cNvPr>
            <p:cNvCxnSpPr>
              <a:cxnSpLocks/>
              <a:stCxn id="198" idx="1"/>
            </p:cNvCxnSpPr>
            <p:nvPr/>
          </p:nvCxnSpPr>
          <p:spPr>
            <a:xfrm flipH="1">
              <a:off x="4004733" y="2106023"/>
              <a:ext cx="1035086" cy="2561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200" name="Group 199">
            <a:extLst>
              <a:ext uri="{FF2B5EF4-FFF2-40B4-BE49-F238E27FC236}">
                <a16:creationId xmlns:a16="http://schemas.microsoft.com/office/drawing/2014/main" id="{8A86DA39-C6C1-4F74-B2EE-F32388F4328C}"/>
              </a:ext>
            </a:extLst>
          </p:cNvPr>
          <p:cNvGrpSpPr/>
          <p:nvPr/>
        </p:nvGrpSpPr>
        <p:grpSpPr>
          <a:xfrm>
            <a:off x="2305645" y="3447586"/>
            <a:ext cx="9650945" cy="1622823"/>
            <a:chOff x="1961977" y="1961734"/>
            <a:chExt cx="8084638" cy="2941426"/>
          </a:xfrm>
        </p:grpSpPr>
        <p:sp>
          <p:nvSpPr>
            <p:cNvPr id="201" name="TextShape 2">
              <a:extLst>
                <a:ext uri="{FF2B5EF4-FFF2-40B4-BE49-F238E27FC236}">
                  <a16:creationId xmlns:a16="http://schemas.microsoft.com/office/drawing/2014/main" id="{DF02123E-8620-45F4-A9BE-12578A66869E}"/>
                </a:ext>
              </a:extLst>
            </p:cNvPr>
            <p:cNvSpPr txBox="1"/>
            <p:nvPr/>
          </p:nvSpPr>
          <p:spPr>
            <a:xfrm>
              <a:off x="5643092" y="2977555"/>
              <a:ext cx="4403523" cy="1925605"/>
            </a:xfrm>
            <a:prstGeom prst="rect">
              <a:avLst/>
            </a:prstGeom>
            <a:noFill/>
            <a:ln>
              <a:noFill/>
            </a:ln>
          </p:spPr>
          <p:txBody>
            <a:bodyPr lIns="0" tIns="0" rIns="0" bIns="0" anchor="t">
              <a:normAutofit fontScale="95500"/>
            </a:bodyPr>
            <a:lstStyle/>
            <a:p>
              <a:pPr marL="130547" defTabSz="1105819">
                <a:spcBef>
                  <a:spcPts val="1715"/>
                </a:spcBef>
                <a:buClr>
                  <a:srgbClr val="000000"/>
                </a:buClr>
                <a:buSzPct val="45000"/>
              </a:pPr>
              <a:r>
                <a:rPr lang="en-GB" sz="2419" spc="-1" dirty="0">
                  <a:solidFill>
                    <a:prstClr val="black"/>
                  </a:solidFill>
                  <a:latin typeface="Arial"/>
                  <a:cs typeface="Arial"/>
                </a:rPr>
                <a:t>Tunnelling transition happens later </a:t>
              </a:r>
              <a:r>
                <a:rPr lang="en-GB" sz="2419" spc="-1" dirty="0">
                  <a:solidFill>
                    <a:prstClr val="black"/>
                  </a:solidFill>
                  <a:latin typeface="Arial"/>
                </a:rPr>
                <a:t>when hidden plasma is cold</a:t>
              </a:r>
            </a:p>
          </p:txBody>
        </p:sp>
        <p:cxnSp>
          <p:nvCxnSpPr>
            <p:cNvPr id="202" name="Straight Arrow Connector 201">
              <a:extLst>
                <a:ext uri="{FF2B5EF4-FFF2-40B4-BE49-F238E27FC236}">
                  <a16:creationId xmlns:a16="http://schemas.microsoft.com/office/drawing/2014/main" id="{F264CFF5-969A-4052-9DFF-5A19CBE5976C}"/>
                </a:ext>
              </a:extLst>
            </p:cNvPr>
            <p:cNvCxnSpPr>
              <a:cxnSpLocks/>
            </p:cNvCxnSpPr>
            <p:nvPr/>
          </p:nvCxnSpPr>
          <p:spPr>
            <a:xfrm flipH="1" flipV="1">
              <a:off x="1961977" y="1961734"/>
              <a:ext cx="3681115" cy="15034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208" name="TextShape 1">
            <a:extLst>
              <a:ext uri="{FF2B5EF4-FFF2-40B4-BE49-F238E27FC236}">
                <a16:creationId xmlns:a16="http://schemas.microsoft.com/office/drawing/2014/main" id="{EACD4A6A-5ADC-4149-9429-455BD4F7083C}"/>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Phase transitions</a:t>
            </a:r>
          </a:p>
        </p:txBody>
      </p:sp>
      <mc:AlternateContent xmlns:mc="http://schemas.openxmlformats.org/markup-compatibility/2006" xmlns:a14="http://schemas.microsoft.com/office/drawing/2010/main">
        <mc:Choice Requires="a14">
          <p:sp>
            <p:nvSpPr>
              <p:cNvPr id="27" name="TextShape 2">
                <a:extLst>
                  <a:ext uri="{FF2B5EF4-FFF2-40B4-BE49-F238E27FC236}">
                    <a16:creationId xmlns:a16="http://schemas.microsoft.com/office/drawing/2014/main" id="{12290C04-EF61-4E1A-BE02-AFF2A11AE866}"/>
                  </a:ext>
                </a:extLst>
              </p:cNvPr>
              <p:cNvSpPr txBox="1"/>
              <p:nvPr/>
            </p:nvSpPr>
            <p:spPr>
              <a:xfrm>
                <a:off x="3968382" y="5952936"/>
                <a:ext cx="8019215" cy="1062381"/>
              </a:xfrm>
              <a:prstGeom prst="rect">
                <a:avLst/>
              </a:prstGeom>
              <a:noFill/>
              <a:ln>
                <a:noFill/>
              </a:ln>
            </p:spPr>
            <p:txBody>
              <a:bodyPr lIns="0" tIns="0" rIns="0" bIns="0" anchor="t">
                <a:normAutofit fontScale="95500"/>
              </a:bodyPr>
              <a:lstStyle/>
              <a:p>
                <a:pPr marL="130547" defTabSz="1105819">
                  <a:spcBef>
                    <a:spcPts val="1715"/>
                  </a:spcBef>
                  <a:buClr>
                    <a:srgbClr val="000000"/>
                  </a:buClr>
                  <a:buSzPct val="45000"/>
                </a:pPr>
                <a:r>
                  <a:rPr lang="en-GB" sz="2419" spc="-1" dirty="0">
                    <a:solidFill>
                      <a:prstClr val="black"/>
                    </a:solidFill>
                    <a:latin typeface="Arial"/>
                    <a:ea typeface="Cambria Math" panose="02040503050406030204" pitchFamily="18" charset="0"/>
                  </a:rPr>
                  <a:t>Cold plasma </a:t>
                </a:r>
                <a14:m>
                  <m:oMath xmlns:m="http://schemas.openxmlformats.org/officeDocument/2006/math">
                    <m:r>
                      <a:rPr lang="en-GB" sz="2419" i="1" spc="-1">
                        <a:solidFill>
                          <a:prstClr val="black"/>
                        </a:solidFill>
                        <a:latin typeface="Cambria Math" panose="02040503050406030204" pitchFamily="18" charset="0"/>
                        <a:ea typeface="Cambria Math" panose="02040503050406030204" pitchFamily="18" charset="0"/>
                      </a:rPr>
                      <m:t>→</m:t>
                    </m:r>
                  </m:oMath>
                </a14:m>
                <a:r>
                  <a:rPr lang="en-GB" sz="2419" spc="-1" dirty="0">
                    <a:solidFill>
                      <a:prstClr val="black"/>
                    </a:solidFill>
                    <a:latin typeface="Arial"/>
                  </a:rPr>
                  <a:t> Low wall friction </a:t>
                </a:r>
                <a14:m>
                  <m:oMath xmlns:m="http://schemas.openxmlformats.org/officeDocument/2006/math">
                    <m:r>
                      <a:rPr lang="en-GB" sz="2419" i="1" spc="-1">
                        <a:solidFill>
                          <a:prstClr val="black"/>
                        </a:solidFill>
                        <a:latin typeface="Cambria Math" panose="02040503050406030204" pitchFamily="18" charset="0"/>
                        <a:ea typeface="Cambria Math" panose="02040503050406030204" pitchFamily="18" charset="0"/>
                      </a:rPr>
                      <m:t>→</m:t>
                    </m:r>
                  </m:oMath>
                </a14:m>
                <a:r>
                  <a:rPr lang="en-GB" sz="2419" spc="-1" dirty="0">
                    <a:solidFill>
                      <a:prstClr val="black"/>
                    </a:solidFill>
                    <a:latin typeface="Arial"/>
                  </a:rPr>
                  <a:t> Bubble collision signal?</a:t>
                </a:r>
              </a:p>
            </p:txBody>
          </p:sp>
        </mc:Choice>
        <mc:Fallback xmlns="">
          <p:sp>
            <p:nvSpPr>
              <p:cNvPr id="27" name="TextShape 2">
                <a:extLst>
                  <a:ext uri="{FF2B5EF4-FFF2-40B4-BE49-F238E27FC236}">
                    <a16:creationId xmlns:a16="http://schemas.microsoft.com/office/drawing/2014/main" id="{12290C04-EF61-4E1A-BE02-AFF2A11AE866}"/>
                  </a:ext>
                </a:extLst>
              </p:cNvPr>
              <p:cNvSpPr txBox="1">
                <a:spLocks noRot="1" noChangeAspect="1" noMove="1" noResize="1" noEditPoints="1" noAdjustHandles="1" noChangeArrowheads="1" noChangeShapeType="1" noTextEdit="1"/>
              </p:cNvSpPr>
              <p:nvPr/>
            </p:nvSpPr>
            <p:spPr>
              <a:xfrm>
                <a:off x="3968382" y="5952936"/>
                <a:ext cx="8019215" cy="1062381"/>
              </a:xfrm>
              <a:prstGeom prst="rect">
                <a:avLst/>
              </a:prstGeom>
              <a:blipFill>
                <a:blip r:embed="rId19"/>
                <a:stretch>
                  <a:fillRect l="-684" t="-8621"/>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200723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15DFD79-21ED-4AAC-AC96-E84A95E3D5F0}"/>
              </a:ext>
            </a:extLst>
          </p:cNvPr>
          <p:cNvPicPr>
            <a:picLocks noChangeAspect="1"/>
          </p:cNvPicPr>
          <p:nvPr/>
        </p:nvPicPr>
        <p:blipFill>
          <a:blip r:embed="rId2"/>
          <a:stretch>
            <a:fillRect/>
          </a:stretch>
        </p:blipFill>
        <p:spPr>
          <a:xfrm>
            <a:off x="0" y="1481770"/>
            <a:ext cx="13286641" cy="4244115"/>
          </a:xfrm>
          <a:prstGeom prst="rect">
            <a:avLst/>
          </a:prstGeom>
        </p:spPr>
      </p:pic>
      <p:sp>
        <p:nvSpPr>
          <p:cNvPr id="7" name="TextBox 6">
            <a:extLst>
              <a:ext uri="{FF2B5EF4-FFF2-40B4-BE49-F238E27FC236}">
                <a16:creationId xmlns:a16="http://schemas.microsoft.com/office/drawing/2014/main" id="{1F7623FE-3963-457F-9665-24D588A4AFFE}"/>
              </a:ext>
            </a:extLst>
          </p:cNvPr>
          <p:cNvSpPr txBox="1"/>
          <p:nvPr/>
        </p:nvSpPr>
        <p:spPr>
          <a:xfrm>
            <a:off x="359229" y="566057"/>
            <a:ext cx="10002290" cy="830997"/>
          </a:xfrm>
          <a:prstGeom prst="rect">
            <a:avLst/>
          </a:prstGeom>
          <a:noFill/>
        </p:spPr>
        <p:txBody>
          <a:bodyPr wrap="none" rtlCol="0">
            <a:spAutoFit/>
          </a:bodyPr>
          <a:lstStyle/>
          <a:p>
            <a:r>
              <a:rPr lang="en-GB" sz="2400" dirty="0"/>
              <a:t>very different hidden sector temperatures, but visible sector temperature</a:t>
            </a:r>
          </a:p>
          <a:p>
            <a:r>
              <a:rPr lang="en-GB" sz="2400" dirty="0"/>
              <a:t>of phase transition can be the same (or bigger, or smaller)</a:t>
            </a:r>
          </a:p>
        </p:txBody>
      </p:sp>
      <p:pic>
        <p:nvPicPr>
          <p:cNvPr id="8" name="Picture 7">
            <a:extLst>
              <a:ext uri="{FF2B5EF4-FFF2-40B4-BE49-F238E27FC236}">
                <a16:creationId xmlns:a16="http://schemas.microsoft.com/office/drawing/2014/main" id="{8087E6A2-30F8-4586-B6CA-EDD30C2DE2C9}"/>
              </a:ext>
            </a:extLst>
          </p:cNvPr>
          <p:cNvPicPr>
            <a:picLocks noChangeAspect="1"/>
          </p:cNvPicPr>
          <p:nvPr/>
        </p:nvPicPr>
        <p:blipFill>
          <a:blip r:embed="rId3"/>
          <a:stretch>
            <a:fillRect/>
          </a:stretch>
        </p:blipFill>
        <p:spPr>
          <a:xfrm>
            <a:off x="10333025" y="23247"/>
            <a:ext cx="1499746" cy="1231499"/>
          </a:xfrm>
          <a:prstGeom prst="rect">
            <a:avLst/>
          </a:prstGeom>
        </p:spPr>
      </p:pic>
    </p:spTree>
    <p:extLst>
      <p:ext uri="{BB962C8B-B14F-4D97-AF65-F5344CB8AC3E}">
        <p14:creationId xmlns:p14="http://schemas.microsoft.com/office/powerpoint/2010/main" val="2346870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6AC694A9-E83B-4FFE-BBC4-117C53025021}"/>
              </a:ext>
            </a:extLst>
          </p:cNvPr>
          <p:cNvGrpSpPr/>
          <p:nvPr/>
        </p:nvGrpSpPr>
        <p:grpSpPr>
          <a:xfrm>
            <a:off x="753311" y="1646261"/>
            <a:ext cx="5818859" cy="4119587"/>
            <a:chOff x="978309" y="1361210"/>
            <a:chExt cx="4811336" cy="3406290"/>
          </a:xfrm>
        </p:grpSpPr>
        <p:grpSp>
          <p:nvGrpSpPr>
            <p:cNvPr id="30" name="Group 29">
              <a:extLst>
                <a:ext uri="{FF2B5EF4-FFF2-40B4-BE49-F238E27FC236}">
                  <a16:creationId xmlns:a16="http://schemas.microsoft.com/office/drawing/2014/main" id="{E1DB6CD1-B95A-4806-9F5F-BA8F0C7635AC}"/>
                </a:ext>
              </a:extLst>
            </p:cNvPr>
            <p:cNvGrpSpPr/>
            <p:nvPr/>
          </p:nvGrpSpPr>
          <p:grpSpPr>
            <a:xfrm>
              <a:off x="978309" y="1361210"/>
              <a:ext cx="4811336" cy="3406290"/>
              <a:chOff x="978309" y="1361210"/>
              <a:chExt cx="4811336" cy="3406290"/>
            </a:xfrm>
          </p:grpSpPr>
          <p:grpSp>
            <p:nvGrpSpPr>
              <p:cNvPr id="7" name="Group 6">
                <a:extLst>
                  <a:ext uri="{FF2B5EF4-FFF2-40B4-BE49-F238E27FC236}">
                    <a16:creationId xmlns:a16="http://schemas.microsoft.com/office/drawing/2014/main" id="{8CC5B0BC-B10F-4A6B-8199-740D073AE5FD}"/>
                  </a:ext>
                </a:extLst>
              </p:cNvPr>
              <p:cNvGrpSpPr/>
              <p:nvPr/>
            </p:nvGrpSpPr>
            <p:grpSpPr>
              <a:xfrm>
                <a:off x="1023865" y="1513397"/>
                <a:ext cx="4703760" cy="3157200"/>
                <a:chOff x="1023865" y="1513397"/>
                <a:chExt cx="4703760" cy="3157200"/>
              </a:xfrm>
            </p:grpSpPr>
            <p:pic>
              <p:nvPicPr>
                <p:cNvPr id="8" name="Picture 7">
                  <a:extLst>
                    <a:ext uri="{FF2B5EF4-FFF2-40B4-BE49-F238E27FC236}">
                      <a16:creationId xmlns:a16="http://schemas.microsoft.com/office/drawing/2014/main" id="{7DCC46EF-47EB-4BE2-A666-90CB352AA8FA}"/>
                    </a:ext>
                  </a:extLst>
                </p:cNvPr>
                <p:cNvPicPr/>
                <p:nvPr/>
              </p:nvPicPr>
              <p:blipFill>
                <a:blip r:embed="rId3"/>
                <a:stretch/>
              </p:blipFill>
              <p:spPr>
                <a:xfrm>
                  <a:off x="1023865" y="1513397"/>
                  <a:ext cx="4703760" cy="3157200"/>
                </a:xfrm>
                <a:prstGeom prst="rect">
                  <a:avLst/>
                </a:prstGeom>
                <a:ln>
                  <a:noFill/>
                </a:ln>
              </p:spPr>
            </p:pic>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488E43CB-BF13-449C-9863-4A24899B0557}"/>
                        </a:ext>
                      </a:extLst>
                    </p14:cNvPr>
                    <p14:cNvContentPartPr/>
                    <p14:nvPr/>
                  </p14:nvContentPartPr>
                  <p14:xfrm>
                    <a:off x="1860223" y="2893800"/>
                    <a:ext cx="273767" cy="49790"/>
                  </p14:xfrm>
                </p:contentPart>
              </mc:Choice>
              <mc:Fallback xmlns="">
                <p:pic>
                  <p:nvPicPr>
                    <p:cNvPr id="9" name="Ink 8">
                      <a:extLst>
                        <a:ext uri="{FF2B5EF4-FFF2-40B4-BE49-F238E27FC236}">
                          <a16:creationId xmlns:a16="http://schemas.microsoft.com/office/drawing/2014/main" id="{488E43CB-BF13-449C-9863-4A24899B0557}"/>
                        </a:ext>
                      </a:extLst>
                    </p:cNvPr>
                    <p:cNvPicPr/>
                    <p:nvPr/>
                  </p:nvPicPr>
                  <p:blipFill>
                    <a:blip r:embed="rId5"/>
                    <a:stretch>
                      <a:fillRect/>
                    </a:stretch>
                  </p:blipFill>
                  <p:spPr>
                    <a:xfrm>
                      <a:off x="1851566" y="2830661"/>
                      <a:ext cx="345545" cy="15983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4F4DB0E7-45D3-40A9-B35F-3D6719910425}"/>
                        </a:ext>
                      </a:extLst>
                    </p14:cNvPr>
                    <p14:cNvContentPartPr/>
                    <p14:nvPr/>
                  </p14:nvContentPartPr>
                  <p14:xfrm>
                    <a:off x="2142103" y="1815620"/>
                    <a:ext cx="3513045" cy="1031490"/>
                  </p14:xfrm>
                </p:contentPart>
              </mc:Choice>
              <mc:Fallback xmlns="">
                <p:pic>
                  <p:nvPicPr>
                    <p:cNvPr id="10" name="Ink 9">
                      <a:extLst>
                        <a:ext uri="{FF2B5EF4-FFF2-40B4-BE49-F238E27FC236}">
                          <a16:creationId xmlns:a16="http://schemas.microsoft.com/office/drawing/2014/main" id="{4F4DB0E7-45D3-40A9-B35F-3D6719910425}"/>
                        </a:ext>
                      </a:extLst>
                    </p:cNvPr>
                    <p:cNvPicPr/>
                    <p:nvPr/>
                  </p:nvPicPr>
                  <p:blipFill>
                    <a:blip r:embed="rId7"/>
                    <a:stretch>
                      <a:fillRect/>
                    </a:stretch>
                  </p:blipFill>
                  <p:spPr>
                    <a:xfrm>
                      <a:off x="2133462" y="1806976"/>
                      <a:ext cx="3530688" cy="1049138"/>
                    </a:xfrm>
                    <a:prstGeom prst="rect">
                      <a:avLst/>
                    </a:prstGeom>
                  </p:spPr>
                </p:pic>
              </mc:Fallback>
            </mc:AlternateContent>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39B15A4-1F3E-4019-AECD-0B8D98C3D8A3}"/>
                      </a:ext>
                    </a:extLst>
                  </p:cNvPr>
                  <p:cNvSpPr txBox="1"/>
                  <p:nvPr/>
                </p:nvSpPr>
                <p:spPr>
                  <a:xfrm>
                    <a:off x="3312359" y="4182297"/>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−4</m:t>
                              </m:r>
                            </m:sup>
                          </m:sSup>
                        </m:oMath>
                      </m:oMathPara>
                    </a14:m>
                    <a:endParaRPr lang="en-GB" sz="1693" dirty="0">
                      <a:solidFill>
                        <a:prstClr val="white">
                          <a:lumMod val="50000"/>
                        </a:prstClr>
                      </a:solidFill>
                      <a:latin typeface="Arial"/>
                    </a:endParaRPr>
                  </a:p>
                </p:txBody>
              </p:sp>
            </mc:Choice>
            <mc:Fallback xmlns="">
              <p:sp>
                <p:nvSpPr>
                  <p:cNvPr id="16" name="TextBox 15">
                    <a:extLst>
                      <a:ext uri="{FF2B5EF4-FFF2-40B4-BE49-F238E27FC236}">
                        <a16:creationId xmlns:a16="http://schemas.microsoft.com/office/drawing/2014/main" id="{739B15A4-1F3E-4019-AECD-0B8D98C3D8A3}"/>
                      </a:ext>
                    </a:extLst>
                  </p:cNvPr>
                  <p:cNvSpPr txBox="1">
                    <a:spLocks noRot="1" noChangeAspect="1" noMove="1" noResize="1" noEditPoints="1" noAdjustHandles="1" noChangeArrowheads="1" noChangeShapeType="1" noTextEdit="1"/>
                  </p:cNvSpPr>
                  <p:nvPr/>
                </p:nvSpPr>
                <p:spPr>
                  <a:xfrm>
                    <a:off x="3312359" y="4182297"/>
                    <a:ext cx="624151" cy="291758"/>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B423A90-42B2-44C0-97E8-CC3CF04F58D5}"/>
                      </a:ext>
                    </a:extLst>
                  </p:cNvPr>
                  <p:cNvSpPr txBox="1"/>
                  <p:nvPr/>
                </p:nvSpPr>
                <p:spPr>
                  <a:xfrm>
                    <a:off x="2448718" y="4180192"/>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−6</m:t>
                              </m:r>
                            </m:sup>
                          </m:sSup>
                        </m:oMath>
                      </m:oMathPara>
                    </a14:m>
                    <a:endParaRPr lang="en-GB" sz="1693" dirty="0">
                      <a:solidFill>
                        <a:prstClr val="white">
                          <a:lumMod val="50000"/>
                        </a:prstClr>
                      </a:solidFill>
                      <a:latin typeface="Arial"/>
                    </a:endParaRPr>
                  </a:p>
                </p:txBody>
              </p:sp>
            </mc:Choice>
            <mc:Fallback xmlns="">
              <p:sp>
                <p:nvSpPr>
                  <p:cNvPr id="17" name="TextBox 16">
                    <a:extLst>
                      <a:ext uri="{FF2B5EF4-FFF2-40B4-BE49-F238E27FC236}">
                        <a16:creationId xmlns:a16="http://schemas.microsoft.com/office/drawing/2014/main" id="{7B423A90-42B2-44C0-97E8-CC3CF04F58D5}"/>
                      </a:ext>
                    </a:extLst>
                  </p:cNvPr>
                  <p:cNvSpPr txBox="1">
                    <a:spLocks noRot="1" noChangeAspect="1" noMove="1" noResize="1" noEditPoints="1" noAdjustHandles="1" noChangeArrowheads="1" noChangeShapeType="1" noTextEdit="1"/>
                  </p:cNvSpPr>
                  <p:nvPr/>
                </p:nvSpPr>
                <p:spPr>
                  <a:xfrm>
                    <a:off x="2448718" y="4180192"/>
                    <a:ext cx="624151" cy="291758"/>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35569DB-9FAC-4B5B-8F99-07195F1F0CA7}"/>
                      </a:ext>
                    </a:extLst>
                  </p:cNvPr>
                  <p:cNvSpPr txBox="1"/>
                  <p:nvPr/>
                </p:nvSpPr>
                <p:spPr>
                  <a:xfrm>
                    <a:off x="1611651"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−8</m:t>
                              </m:r>
                            </m:sup>
                          </m:sSup>
                        </m:oMath>
                      </m:oMathPara>
                    </a14:m>
                    <a:endParaRPr lang="en-GB" sz="1693" dirty="0">
                      <a:solidFill>
                        <a:prstClr val="white">
                          <a:lumMod val="50000"/>
                        </a:prstClr>
                      </a:solidFill>
                      <a:latin typeface="Arial"/>
                    </a:endParaRPr>
                  </a:p>
                </p:txBody>
              </p:sp>
            </mc:Choice>
            <mc:Fallback xmlns="">
              <p:sp>
                <p:nvSpPr>
                  <p:cNvPr id="18" name="TextBox 17">
                    <a:extLst>
                      <a:ext uri="{FF2B5EF4-FFF2-40B4-BE49-F238E27FC236}">
                        <a16:creationId xmlns:a16="http://schemas.microsoft.com/office/drawing/2014/main" id="{A35569DB-9FAC-4B5B-8F99-07195F1F0CA7}"/>
                      </a:ext>
                    </a:extLst>
                  </p:cNvPr>
                  <p:cNvSpPr txBox="1">
                    <a:spLocks noRot="1" noChangeAspect="1" noMove="1" noResize="1" noEditPoints="1" noAdjustHandles="1" noChangeArrowheads="1" noChangeShapeType="1" noTextEdit="1"/>
                  </p:cNvSpPr>
                  <p:nvPr/>
                </p:nvSpPr>
                <p:spPr>
                  <a:xfrm>
                    <a:off x="1611651" y="4182296"/>
                    <a:ext cx="624151" cy="291758"/>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EE39E158-FE0D-4A12-9EFA-28A32BC8BFEF}"/>
                      </a:ext>
                    </a:extLst>
                  </p:cNvPr>
                  <p:cNvSpPr txBox="1"/>
                  <p:nvPr/>
                </p:nvSpPr>
                <p:spPr>
                  <a:xfrm>
                    <a:off x="4169015"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−2</m:t>
                              </m:r>
                            </m:sup>
                          </m:sSup>
                        </m:oMath>
                      </m:oMathPara>
                    </a14:m>
                    <a:endParaRPr lang="en-GB" sz="1693" dirty="0">
                      <a:solidFill>
                        <a:prstClr val="white">
                          <a:lumMod val="50000"/>
                        </a:prstClr>
                      </a:solidFill>
                      <a:latin typeface="Arial"/>
                    </a:endParaRPr>
                  </a:p>
                </p:txBody>
              </p:sp>
            </mc:Choice>
            <mc:Fallback xmlns="">
              <p:sp>
                <p:nvSpPr>
                  <p:cNvPr id="19" name="TextBox 18">
                    <a:extLst>
                      <a:ext uri="{FF2B5EF4-FFF2-40B4-BE49-F238E27FC236}">
                        <a16:creationId xmlns:a16="http://schemas.microsoft.com/office/drawing/2014/main" id="{EE39E158-FE0D-4A12-9EFA-28A32BC8BFEF}"/>
                      </a:ext>
                    </a:extLst>
                  </p:cNvPr>
                  <p:cNvSpPr txBox="1">
                    <a:spLocks noRot="1" noChangeAspect="1" noMove="1" noResize="1" noEditPoints="1" noAdjustHandles="1" noChangeArrowheads="1" noChangeShapeType="1" noTextEdit="1"/>
                  </p:cNvSpPr>
                  <p:nvPr/>
                </p:nvSpPr>
                <p:spPr>
                  <a:xfrm>
                    <a:off x="4169015" y="4182296"/>
                    <a:ext cx="624151" cy="291758"/>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4961C29-DEFF-465A-B37E-29CFCBA496AB}"/>
                      </a:ext>
                    </a:extLst>
                  </p:cNvPr>
                  <p:cNvSpPr txBox="1"/>
                  <p:nvPr/>
                </p:nvSpPr>
                <p:spPr>
                  <a:xfrm>
                    <a:off x="5000676"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0</m:t>
                              </m:r>
                            </m:sup>
                          </m:sSup>
                        </m:oMath>
                      </m:oMathPara>
                    </a14:m>
                    <a:endParaRPr lang="en-GB" sz="1693" dirty="0">
                      <a:solidFill>
                        <a:prstClr val="white">
                          <a:lumMod val="50000"/>
                        </a:prstClr>
                      </a:solidFill>
                      <a:latin typeface="Arial"/>
                    </a:endParaRPr>
                  </a:p>
                </p:txBody>
              </p:sp>
            </mc:Choice>
            <mc:Fallback xmlns="">
              <p:sp>
                <p:nvSpPr>
                  <p:cNvPr id="20" name="TextBox 19">
                    <a:extLst>
                      <a:ext uri="{FF2B5EF4-FFF2-40B4-BE49-F238E27FC236}">
                        <a16:creationId xmlns:a16="http://schemas.microsoft.com/office/drawing/2014/main" id="{C4961C29-DEFF-465A-B37E-29CFCBA496AB}"/>
                      </a:ext>
                    </a:extLst>
                  </p:cNvPr>
                  <p:cNvSpPr txBox="1">
                    <a:spLocks noRot="1" noChangeAspect="1" noMove="1" noResize="1" noEditPoints="1" noAdjustHandles="1" noChangeArrowheads="1" noChangeShapeType="1" noTextEdit="1"/>
                  </p:cNvSpPr>
                  <p:nvPr/>
                </p:nvSpPr>
                <p:spPr>
                  <a:xfrm>
                    <a:off x="5000676" y="4182296"/>
                    <a:ext cx="624151" cy="291758"/>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761AD0FE-65D6-4A76-B908-30BC70EBE6ED}"/>
                      </a:ext>
                    </a:extLst>
                  </p14:cNvPr>
                  <p14:cNvContentPartPr/>
                  <p14:nvPr/>
                </p14:nvContentPartPr>
                <p14:xfrm>
                  <a:off x="5064920" y="2312760"/>
                  <a:ext cx="264960" cy="237600"/>
                </p14:xfrm>
              </p:contentPart>
            </mc:Choice>
            <mc:Fallback xmlns="">
              <p:pic>
                <p:nvPicPr>
                  <p:cNvPr id="21" name="Ink 20">
                    <a:extLst>
                      <a:ext uri="{FF2B5EF4-FFF2-40B4-BE49-F238E27FC236}">
                        <a16:creationId xmlns:a16="http://schemas.microsoft.com/office/drawing/2014/main" id="{761AD0FE-65D6-4A76-B908-30BC70EBE6ED}"/>
                      </a:ext>
                    </a:extLst>
                  </p:cNvPr>
                  <p:cNvPicPr/>
                  <p:nvPr/>
                </p:nvPicPr>
                <p:blipFill>
                  <a:blip r:embed="rId14"/>
                  <a:stretch>
                    <a:fillRect/>
                  </a:stretch>
                </p:blipFill>
                <p:spPr>
                  <a:xfrm>
                    <a:off x="5002280" y="2250120"/>
                    <a:ext cx="390600" cy="3632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C4422FEA-2001-41D8-B67C-A17A81F9CC7A}"/>
                      </a:ext>
                    </a:extLst>
                  </p14:cNvPr>
                  <p14:cNvContentPartPr/>
                  <p14:nvPr/>
                </p14:nvContentPartPr>
                <p14:xfrm>
                  <a:off x="3266530" y="2921210"/>
                  <a:ext cx="433800" cy="128520"/>
                </p14:xfrm>
              </p:contentPart>
            </mc:Choice>
            <mc:Fallback xmlns="">
              <p:pic>
                <p:nvPicPr>
                  <p:cNvPr id="22" name="Ink 21">
                    <a:extLst>
                      <a:ext uri="{FF2B5EF4-FFF2-40B4-BE49-F238E27FC236}">
                        <a16:creationId xmlns:a16="http://schemas.microsoft.com/office/drawing/2014/main" id="{C4422FEA-2001-41D8-B67C-A17A81F9CC7A}"/>
                      </a:ext>
                    </a:extLst>
                  </p:cNvPr>
                  <p:cNvPicPr/>
                  <p:nvPr/>
                </p:nvPicPr>
                <p:blipFill>
                  <a:blip r:embed="rId16"/>
                  <a:stretch>
                    <a:fillRect/>
                  </a:stretch>
                </p:blipFill>
                <p:spPr>
                  <a:xfrm>
                    <a:off x="3203530" y="2858210"/>
                    <a:ext cx="559440" cy="254160"/>
                  </a:xfrm>
                  <a:prstGeom prst="rect">
                    <a:avLst/>
                  </a:prstGeom>
                </p:spPr>
              </p:pic>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1778C73B-4C43-414C-8457-A8CB2835C3AB}"/>
                      </a:ext>
                    </a:extLst>
                  </p:cNvPr>
                  <p:cNvSpPr txBox="1"/>
                  <p:nvPr/>
                </p:nvSpPr>
                <p:spPr>
                  <a:xfrm>
                    <a:off x="3153165" y="4414136"/>
                    <a:ext cx="2636480" cy="353364"/>
                  </a:xfrm>
                  <a:prstGeom prst="rect">
                    <a:avLst/>
                  </a:prstGeom>
                  <a:solidFill>
                    <a:schemeClr val="bg1"/>
                  </a:solidFill>
                </p:spPr>
                <p:txBody>
                  <a:bodyPr wrap="square" rtlCol="0">
                    <a:spAutoFit/>
                  </a:bodyPr>
                  <a:lstStyle/>
                  <a:p>
                    <a:pPr defTabSz="1105819"/>
                    <a14:m>
                      <m:oMath xmlns:m="http://schemas.openxmlformats.org/officeDocument/2006/math">
                        <m:sSub>
                          <m:sSubPr>
                            <m:ctrlPr>
                              <a:rPr lang="en-GB" sz="2177" i="1">
                                <a:solidFill>
                                  <a:prstClr val="white">
                                    <a:lumMod val="50000"/>
                                  </a:prstClr>
                                </a:solidFill>
                                <a:latin typeface="Cambria Math" panose="02040503050406030204" pitchFamily="18" charset="0"/>
                              </a:rPr>
                            </m:ctrlPr>
                          </m:sSubPr>
                          <m:e>
                            <m:r>
                              <a:rPr lang="en-GB" sz="2177" i="1">
                                <a:solidFill>
                                  <a:prstClr val="white">
                                    <a:lumMod val="50000"/>
                                  </a:prstClr>
                                </a:solidFill>
                                <a:latin typeface="Cambria Math" panose="02040503050406030204" pitchFamily="18" charset="0"/>
                              </a:rPr>
                              <m:t>𝑇</m:t>
                            </m:r>
                          </m:e>
                          <m:sub>
                            <m:r>
                              <a:rPr lang="en-GB" sz="2177" i="1">
                                <a:solidFill>
                                  <a:prstClr val="white">
                                    <a:lumMod val="50000"/>
                                  </a:prstClr>
                                </a:solidFill>
                                <a:latin typeface="Cambria Math" panose="02040503050406030204" pitchFamily="18" charset="0"/>
                              </a:rPr>
                              <m:t>h𝑖𝑑𝑑𝑒𝑛</m:t>
                            </m:r>
                          </m:sub>
                        </m:sSub>
                      </m:oMath>
                    </a14:m>
                    <a:r>
                      <a:rPr lang="en-GB" sz="2177" dirty="0">
                        <a:solidFill>
                          <a:prstClr val="white">
                            <a:lumMod val="50000"/>
                          </a:prstClr>
                        </a:solidFill>
                        <a:latin typeface="Arial"/>
                      </a:rPr>
                      <a:t> /GeV</a:t>
                    </a:r>
                  </a:p>
                </p:txBody>
              </p:sp>
            </mc:Choice>
            <mc:Fallback xmlns="">
              <p:sp>
                <p:nvSpPr>
                  <p:cNvPr id="23" name="TextBox 22">
                    <a:extLst>
                      <a:ext uri="{FF2B5EF4-FFF2-40B4-BE49-F238E27FC236}">
                        <a16:creationId xmlns:a16="http://schemas.microsoft.com/office/drawing/2014/main" id="{1778C73B-4C43-414C-8457-A8CB2835C3AB}"/>
                      </a:ext>
                    </a:extLst>
                  </p:cNvPr>
                  <p:cNvSpPr txBox="1">
                    <a:spLocks noRot="1" noChangeAspect="1" noMove="1" noResize="1" noEditPoints="1" noAdjustHandles="1" noChangeArrowheads="1" noChangeShapeType="1" noTextEdit="1"/>
                  </p:cNvSpPr>
                  <p:nvPr/>
                </p:nvSpPr>
                <p:spPr>
                  <a:xfrm>
                    <a:off x="3153165" y="4414136"/>
                    <a:ext cx="2636480" cy="353364"/>
                  </a:xfrm>
                  <a:prstGeom prst="rect">
                    <a:avLst/>
                  </a:prstGeom>
                  <a:blipFill>
                    <a:blip r:embed="rId17"/>
                    <a:stretch>
                      <a:fillRect t="-8571"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E205E78-FDF1-4F68-8841-0D31D24F3A0C}"/>
                      </a:ext>
                    </a:extLst>
                  </p:cNvPr>
                  <p:cNvSpPr txBox="1"/>
                  <p:nvPr/>
                </p:nvSpPr>
                <p:spPr>
                  <a:xfrm rot="16200000">
                    <a:off x="-112590" y="2663064"/>
                    <a:ext cx="2636480" cy="454681"/>
                  </a:xfrm>
                  <a:prstGeom prst="rect">
                    <a:avLst/>
                  </a:prstGeom>
                  <a:solidFill>
                    <a:schemeClr val="bg1"/>
                  </a:solidFill>
                </p:spPr>
                <p:txBody>
                  <a:bodyPr wrap="square" rtlCol="0">
                    <a:spAutoFit/>
                  </a:bodyPr>
                  <a:lstStyle/>
                  <a:p>
                    <a:pPr defTabSz="1105819"/>
                    <a:r>
                      <a:rPr lang="en-GB" sz="2177" dirty="0">
                        <a:solidFill>
                          <a:prstClr val="white">
                            <a:lumMod val="50000"/>
                          </a:prstClr>
                        </a:solidFill>
                        <a:latin typeface="Arial"/>
                      </a:rPr>
                      <a:t>Nucleation rate </a:t>
                    </a:r>
                    <a14:m>
                      <m:oMath xmlns:m="http://schemas.openxmlformats.org/officeDocument/2006/math">
                        <m:r>
                          <a:rPr lang="en-GB" sz="2177">
                            <a:solidFill>
                              <a:prstClr val="white">
                                <a:lumMod val="50000"/>
                              </a:prstClr>
                            </a:solidFill>
                            <a:latin typeface="Cambria Math" panose="02040503050406030204" pitchFamily="18" charset="0"/>
                          </a:rPr>
                          <m:t>[</m:t>
                        </m:r>
                        <m:sSup>
                          <m:sSupPr>
                            <m:ctrlPr>
                              <a:rPr lang="en-GB" sz="2177" i="1">
                                <a:solidFill>
                                  <a:prstClr val="white">
                                    <a:lumMod val="50000"/>
                                  </a:prstClr>
                                </a:solidFill>
                                <a:latin typeface="Cambria Math" panose="02040503050406030204" pitchFamily="18" charset="0"/>
                              </a:rPr>
                            </m:ctrlPr>
                          </m:sSupPr>
                          <m:e>
                            <m:r>
                              <m:rPr>
                                <m:sty m:val="p"/>
                              </m:rPr>
                              <a:rPr lang="en-GB" sz="2177">
                                <a:solidFill>
                                  <a:prstClr val="white">
                                    <a:lumMod val="50000"/>
                                  </a:prstClr>
                                </a:solidFill>
                                <a:latin typeface="Cambria Math" panose="02040503050406030204" pitchFamily="18" charset="0"/>
                              </a:rPr>
                              <m:t>Γ</m:t>
                            </m:r>
                          </m:e>
                          <m:sup>
                            <m:f>
                              <m:fPr>
                                <m:ctrlPr>
                                  <a:rPr lang="en-GB" sz="2177" i="1">
                                    <a:solidFill>
                                      <a:prstClr val="white">
                                        <a:lumMod val="50000"/>
                                      </a:prstClr>
                                    </a:solidFill>
                                    <a:latin typeface="Cambria Math" panose="02040503050406030204" pitchFamily="18" charset="0"/>
                                  </a:rPr>
                                </m:ctrlPr>
                              </m:fPr>
                              <m:num>
                                <m:r>
                                  <a:rPr lang="en-GB" sz="2177" i="1">
                                    <a:solidFill>
                                      <a:prstClr val="white">
                                        <a:lumMod val="50000"/>
                                      </a:prstClr>
                                    </a:solidFill>
                                    <a:latin typeface="Cambria Math" panose="02040503050406030204" pitchFamily="18" charset="0"/>
                                  </a:rPr>
                                  <m:t>1</m:t>
                                </m:r>
                              </m:num>
                              <m:den>
                                <m:r>
                                  <a:rPr lang="en-GB" sz="2177" i="1">
                                    <a:solidFill>
                                      <a:prstClr val="white">
                                        <a:lumMod val="50000"/>
                                      </a:prstClr>
                                    </a:solidFill>
                                    <a:latin typeface="Cambria Math" panose="02040503050406030204" pitchFamily="18" charset="0"/>
                                  </a:rPr>
                                  <m:t>4</m:t>
                                </m:r>
                              </m:den>
                            </m:f>
                          </m:sup>
                        </m:sSup>
                        <m:r>
                          <a:rPr lang="en-GB" sz="2177" i="1">
                            <a:solidFill>
                              <a:prstClr val="white">
                                <a:lumMod val="50000"/>
                              </a:prstClr>
                            </a:solidFill>
                            <a:latin typeface="Cambria Math" panose="02040503050406030204" pitchFamily="18" charset="0"/>
                          </a:rPr>
                          <m:t>]</m:t>
                        </m:r>
                      </m:oMath>
                    </a14:m>
                    <a:endParaRPr lang="en-GB" sz="2177" dirty="0">
                      <a:solidFill>
                        <a:prstClr val="white">
                          <a:lumMod val="50000"/>
                        </a:prstClr>
                      </a:solidFill>
                      <a:latin typeface="Arial"/>
                    </a:endParaRPr>
                  </a:p>
                </p:txBody>
              </p:sp>
            </mc:Choice>
            <mc:Fallback xmlns="">
              <p:sp>
                <p:nvSpPr>
                  <p:cNvPr id="24" name="TextBox 23">
                    <a:extLst>
                      <a:ext uri="{FF2B5EF4-FFF2-40B4-BE49-F238E27FC236}">
                        <a16:creationId xmlns:a16="http://schemas.microsoft.com/office/drawing/2014/main" id="{EE205E78-FDF1-4F68-8841-0D31D24F3A0C}"/>
                      </a:ext>
                    </a:extLst>
                  </p:cNvPr>
                  <p:cNvSpPr txBox="1">
                    <a:spLocks noRot="1" noChangeAspect="1" noMove="1" noResize="1" noEditPoints="1" noAdjustHandles="1" noChangeArrowheads="1" noChangeShapeType="1" noTextEdit="1"/>
                  </p:cNvSpPr>
                  <p:nvPr/>
                </p:nvSpPr>
                <p:spPr>
                  <a:xfrm rot="16200000">
                    <a:off x="-112590" y="2663064"/>
                    <a:ext cx="2636480" cy="454681"/>
                  </a:xfrm>
                  <a:prstGeom prst="rect">
                    <a:avLst/>
                  </a:prstGeom>
                  <a:blipFill>
                    <a:blip r:embed="rId18"/>
                    <a:stretch>
                      <a:fillRect r="-22222" b="-2294"/>
                    </a:stretch>
                  </a:blipFill>
                </p:spPr>
                <p:txBody>
                  <a:bodyPr/>
                  <a:lstStyle/>
                  <a:p>
                    <a:r>
                      <a:rPr lang="en-GB">
                        <a:noFill/>
                      </a:rPr>
                      <a:t> </a:t>
                    </a:r>
                  </a:p>
                </p:txBody>
              </p:sp>
            </mc:Fallback>
          </mc:AlternateContent>
          <p:sp>
            <p:nvSpPr>
              <p:cNvPr id="25" name="TextBox 24">
                <a:extLst>
                  <a:ext uri="{FF2B5EF4-FFF2-40B4-BE49-F238E27FC236}">
                    <a16:creationId xmlns:a16="http://schemas.microsoft.com/office/drawing/2014/main" id="{AC38FF8D-D64E-4B0B-AB96-8E59D913EEF3}"/>
                  </a:ext>
                </a:extLst>
              </p:cNvPr>
              <p:cNvSpPr txBox="1"/>
              <p:nvPr/>
            </p:nvSpPr>
            <p:spPr>
              <a:xfrm>
                <a:off x="2300776" y="1361210"/>
                <a:ext cx="2911756" cy="353364"/>
              </a:xfrm>
              <a:prstGeom prst="rect">
                <a:avLst/>
              </a:prstGeom>
              <a:solidFill>
                <a:schemeClr val="bg1"/>
              </a:solidFill>
            </p:spPr>
            <p:txBody>
              <a:bodyPr wrap="square" rtlCol="0">
                <a:spAutoFit/>
              </a:bodyPr>
              <a:lstStyle/>
              <a:p>
                <a:pPr defTabSz="1105819"/>
                <a:endParaRPr lang="en-GB" sz="2177" dirty="0">
                  <a:solidFill>
                    <a:prstClr val="white">
                      <a:lumMod val="50000"/>
                    </a:prstClr>
                  </a:solidFill>
                  <a:latin typeface="Arial"/>
                </a:endParaRPr>
              </a:p>
            </p:txBody>
          </p:sp>
        </p:gr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5EC6A53D-FC84-4804-90D1-AA8BE6492550}"/>
                    </a:ext>
                  </a:extLst>
                </p:cNvPr>
                <p:cNvSpPr txBox="1"/>
                <p:nvPr/>
              </p:nvSpPr>
              <p:spPr>
                <a:xfrm>
                  <a:off x="2264846" y="2847460"/>
                  <a:ext cx="1278467" cy="496195"/>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005EA4"/>
                                </a:solidFill>
                                <a:latin typeface="Cambria Math" panose="02040503050406030204" pitchFamily="18" charset="0"/>
                              </a:rPr>
                            </m:ctrlPr>
                          </m:sSubSupPr>
                          <m:e>
                            <m:r>
                              <a:rPr lang="en-GB" sz="1693" b="1">
                                <a:solidFill>
                                  <a:srgbClr val="005EA4"/>
                                </a:solidFill>
                                <a:latin typeface="Cambria Math" panose="02040503050406030204" pitchFamily="18" charset="0"/>
                              </a:rPr>
                              <m:t>𝚪</m:t>
                            </m:r>
                          </m:e>
                          <m:sub>
                            <m:r>
                              <a:rPr lang="en-GB" sz="1693" b="1" i="1">
                                <a:solidFill>
                                  <a:srgbClr val="005EA4"/>
                                </a:solidFill>
                                <a:latin typeface="Cambria Math" panose="02040503050406030204" pitchFamily="18" charset="0"/>
                              </a:rPr>
                              <m:t>𝒕𝒖𝒏𝒏𝒆𝒍𝒍𝒊𝒏𝒈</m:t>
                            </m:r>
                          </m:sub>
                          <m:sup>
                            <m:f>
                              <m:fPr>
                                <m:ctrlPr>
                                  <a:rPr lang="en-GB" sz="1693" b="1" i="1">
                                    <a:solidFill>
                                      <a:srgbClr val="005EA4"/>
                                    </a:solidFill>
                                    <a:latin typeface="Cambria Math" panose="02040503050406030204" pitchFamily="18" charset="0"/>
                                  </a:rPr>
                                </m:ctrlPr>
                              </m:fPr>
                              <m:num>
                                <m:r>
                                  <a:rPr lang="en-GB" sz="1693" b="1" i="1">
                                    <a:solidFill>
                                      <a:srgbClr val="005EA4"/>
                                    </a:solidFill>
                                    <a:latin typeface="Cambria Math" panose="02040503050406030204" pitchFamily="18" charset="0"/>
                                  </a:rPr>
                                  <m:t>𝟏</m:t>
                                </m:r>
                              </m:num>
                              <m:den>
                                <m:r>
                                  <a:rPr lang="en-GB" sz="1693" b="1" i="1">
                                    <a:solidFill>
                                      <a:srgbClr val="005EA4"/>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31" name="TextBox 30">
                  <a:extLst>
                    <a:ext uri="{FF2B5EF4-FFF2-40B4-BE49-F238E27FC236}">
                      <a16:creationId xmlns:a16="http://schemas.microsoft.com/office/drawing/2014/main" id="{5EC6A53D-FC84-4804-90D1-AA8BE6492550}"/>
                    </a:ext>
                  </a:extLst>
                </p:cNvPr>
                <p:cNvSpPr txBox="1">
                  <a:spLocks noRot="1" noChangeAspect="1" noMove="1" noResize="1" noEditPoints="1" noAdjustHandles="1" noChangeArrowheads="1" noChangeShapeType="1" noTextEdit="1"/>
                </p:cNvSpPr>
                <p:nvPr/>
              </p:nvSpPr>
              <p:spPr>
                <a:xfrm>
                  <a:off x="2264846" y="2847460"/>
                  <a:ext cx="1278467" cy="496195"/>
                </a:xfrm>
                <a:prstGeom prst="rect">
                  <a:avLst/>
                </a:prstGeom>
                <a:blipFill>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3A21093F-BB58-4964-93BE-D22914E851C2}"/>
                    </a:ext>
                  </a:extLst>
                </p:cNvPr>
                <p:cNvSpPr txBox="1"/>
                <p:nvPr/>
              </p:nvSpPr>
              <p:spPr>
                <a:xfrm>
                  <a:off x="4965273" y="2214151"/>
                  <a:ext cx="639234" cy="46867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FFCC00"/>
                                </a:solidFill>
                                <a:latin typeface="Cambria Math" panose="02040503050406030204" pitchFamily="18" charset="0"/>
                              </a:rPr>
                            </m:ctrlPr>
                          </m:sSubSupPr>
                          <m:e>
                            <m:r>
                              <a:rPr lang="en-GB" sz="1693" b="1">
                                <a:solidFill>
                                  <a:srgbClr val="FFCC00"/>
                                </a:solidFill>
                                <a:latin typeface="Cambria Math" panose="02040503050406030204" pitchFamily="18" charset="0"/>
                              </a:rPr>
                              <m:t>𝚪</m:t>
                            </m:r>
                          </m:e>
                          <m:sub>
                            <m:r>
                              <a:rPr lang="en-GB" sz="1693" b="1" i="1">
                                <a:solidFill>
                                  <a:srgbClr val="FFCC00"/>
                                </a:solidFill>
                                <a:latin typeface="Cambria Math" panose="02040503050406030204" pitchFamily="18" charset="0"/>
                              </a:rPr>
                              <m:t>𝒕𝒉𝒆𝒓𝒎𝒂𝒍</m:t>
                            </m:r>
                          </m:sub>
                          <m:sup>
                            <m:f>
                              <m:fPr>
                                <m:ctrlPr>
                                  <a:rPr lang="en-GB" sz="1693" b="1" i="1">
                                    <a:solidFill>
                                      <a:srgbClr val="FFCC00"/>
                                    </a:solidFill>
                                    <a:latin typeface="Cambria Math" panose="02040503050406030204" pitchFamily="18" charset="0"/>
                                  </a:rPr>
                                </m:ctrlPr>
                              </m:fPr>
                              <m:num>
                                <m:r>
                                  <a:rPr lang="en-GB" sz="1693" b="1" i="1">
                                    <a:solidFill>
                                      <a:srgbClr val="FFCC00"/>
                                    </a:solidFill>
                                    <a:latin typeface="Cambria Math" panose="02040503050406030204" pitchFamily="18" charset="0"/>
                                  </a:rPr>
                                  <m:t>𝟏</m:t>
                                </m:r>
                              </m:num>
                              <m:den>
                                <m:r>
                                  <a:rPr lang="en-GB" sz="1693" b="1" i="1">
                                    <a:solidFill>
                                      <a:srgbClr val="FFCC00"/>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32" name="TextBox 31">
                  <a:extLst>
                    <a:ext uri="{FF2B5EF4-FFF2-40B4-BE49-F238E27FC236}">
                      <a16:creationId xmlns:a16="http://schemas.microsoft.com/office/drawing/2014/main" id="{3A21093F-BB58-4964-93BE-D22914E851C2}"/>
                    </a:ext>
                  </a:extLst>
                </p:cNvPr>
                <p:cNvSpPr txBox="1">
                  <a:spLocks noRot="1" noChangeAspect="1" noMove="1" noResize="1" noEditPoints="1" noAdjustHandles="1" noChangeArrowheads="1" noChangeShapeType="1" noTextEdit="1"/>
                </p:cNvSpPr>
                <p:nvPr/>
              </p:nvSpPr>
              <p:spPr>
                <a:xfrm>
                  <a:off x="4965273" y="2214151"/>
                  <a:ext cx="639234" cy="468678"/>
                </a:xfrm>
                <a:prstGeom prst="rect">
                  <a:avLst/>
                </a:prstGeom>
                <a:blipFill>
                  <a:blip r:embed="rId20"/>
                  <a:stretch>
                    <a:fillRect r="-7143"/>
                  </a:stretch>
                </a:blipFill>
              </p:spPr>
              <p:txBody>
                <a:bodyPr/>
                <a:lstStyle/>
                <a:p>
                  <a:r>
                    <a:rPr lang="en-GB">
                      <a:noFill/>
                    </a:rPr>
                    <a:t> </a:t>
                  </a:r>
                </a:p>
              </p:txBody>
            </p:sp>
          </mc:Fallback>
        </mc:AlternateContent>
      </p:grpSp>
      <p:sp>
        <p:nvSpPr>
          <p:cNvPr id="49" name="TextShape 1">
            <a:extLst>
              <a:ext uri="{FF2B5EF4-FFF2-40B4-BE49-F238E27FC236}">
                <a16:creationId xmlns:a16="http://schemas.microsoft.com/office/drawing/2014/main" id="{151F26E7-80C0-4434-B5E8-98BCC978E4D7}"/>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Incomplete Phase transitions</a:t>
            </a:r>
          </a:p>
        </p:txBody>
      </p:sp>
      <p:sp>
        <p:nvSpPr>
          <p:cNvPr id="2" name="TextBox 1">
            <a:extLst>
              <a:ext uri="{FF2B5EF4-FFF2-40B4-BE49-F238E27FC236}">
                <a16:creationId xmlns:a16="http://schemas.microsoft.com/office/drawing/2014/main" id="{FB17459B-D5EA-4CB3-9756-599EE5803CAC}"/>
              </a:ext>
            </a:extLst>
          </p:cNvPr>
          <p:cNvSpPr txBox="1"/>
          <p:nvPr/>
        </p:nvSpPr>
        <p:spPr>
          <a:xfrm>
            <a:off x="6826429" y="2566518"/>
            <a:ext cx="5136971" cy="1477328"/>
          </a:xfrm>
          <a:prstGeom prst="rect">
            <a:avLst/>
          </a:prstGeom>
          <a:noFill/>
        </p:spPr>
        <p:txBody>
          <a:bodyPr wrap="square" rtlCol="0">
            <a:spAutoFit/>
          </a:bodyPr>
          <a:lstStyle/>
          <a:p>
            <a:r>
              <a:rPr lang="en-GB" dirty="0"/>
              <a:t>If vacuum energy density dominates expansion</a:t>
            </a:r>
          </a:p>
          <a:p>
            <a:r>
              <a:rPr lang="en-GB" dirty="0"/>
              <a:t>before phase transition, we are essentially stuck in old inflation scenario.</a:t>
            </a:r>
          </a:p>
          <a:p>
            <a:endParaRPr lang="en-GB" dirty="0"/>
          </a:p>
          <a:p>
            <a:r>
              <a:rPr lang="en-GB" dirty="0"/>
              <a:t>Phase transition never completes….</a:t>
            </a:r>
          </a:p>
        </p:txBody>
      </p:sp>
      <p:sp>
        <p:nvSpPr>
          <p:cNvPr id="3" name="Arc 2">
            <a:extLst>
              <a:ext uri="{FF2B5EF4-FFF2-40B4-BE49-F238E27FC236}">
                <a16:creationId xmlns:a16="http://schemas.microsoft.com/office/drawing/2014/main" id="{1B4E211C-7681-44D9-89F7-ED9C11946D90}"/>
              </a:ext>
            </a:extLst>
          </p:cNvPr>
          <p:cNvSpPr/>
          <p:nvPr/>
        </p:nvSpPr>
        <p:spPr>
          <a:xfrm flipV="1">
            <a:off x="-1840773" y="1507262"/>
            <a:ext cx="7251304" cy="1366452"/>
          </a:xfrm>
          <a:prstGeom prst="arc">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4" name="TextBox 3">
            <a:extLst>
              <a:ext uri="{FF2B5EF4-FFF2-40B4-BE49-F238E27FC236}">
                <a16:creationId xmlns:a16="http://schemas.microsoft.com/office/drawing/2014/main" id="{32AA21AB-7037-47A3-AE9C-B2ADF74C20DE}"/>
              </a:ext>
            </a:extLst>
          </p:cNvPr>
          <p:cNvSpPr txBox="1"/>
          <p:nvPr/>
        </p:nvSpPr>
        <p:spPr>
          <a:xfrm>
            <a:off x="2309257" y="2511677"/>
            <a:ext cx="837695" cy="369332"/>
          </a:xfrm>
          <a:prstGeom prst="rect">
            <a:avLst/>
          </a:prstGeom>
          <a:noFill/>
        </p:spPr>
        <p:txBody>
          <a:bodyPr wrap="square" rtlCol="0">
            <a:spAutoFit/>
          </a:bodyPr>
          <a:lstStyle/>
          <a:p>
            <a:r>
              <a:rPr lang="en-GB" b="1" i="1" dirty="0">
                <a:latin typeface="Times New Roman" panose="02020603050405020304" pitchFamily="18" charset="0"/>
                <a:cs typeface="Times New Roman" panose="02020603050405020304" pitchFamily="18" charset="0"/>
              </a:rPr>
              <a:t>H(t)</a:t>
            </a:r>
          </a:p>
        </p:txBody>
      </p:sp>
    </p:spTree>
    <p:extLst>
      <p:ext uri="{BB962C8B-B14F-4D97-AF65-F5344CB8AC3E}">
        <p14:creationId xmlns:p14="http://schemas.microsoft.com/office/powerpoint/2010/main" val="2653271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6762FE-B7D2-4EBC-B049-3F6B21EF4377}"/>
              </a:ext>
            </a:extLst>
          </p:cNvPr>
          <p:cNvPicPr>
            <a:picLocks noChangeAspect="1"/>
          </p:cNvPicPr>
          <p:nvPr/>
        </p:nvPicPr>
        <p:blipFill>
          <a:blip r:embed="rId2"/>
          <a:stretch>
            <a:fillRect/>
          </a:stretch>
        </p:blipFill>
        <p:spPr>
          <a:xfrm>
            <a:off x="643466" y="1527462"/>
            <a:ext cx="10905067" cy="5065828"/>
          </a:xfrm>
          <a:prstGeom prst="rect">
            <a:avLst/>
          </a:prstGeom>
        </p:spPr>
      </p:pic>
      <p:pic>
        <p:nvPicPr>
          <p:cNvPr id="6" name="Picture 5">
            <a:extLst>
              <a:ext uri="{FF2B5EF4-FFF2-40B4-BE49-F238E27FC236}">
                <a16:creationId xmlns:a16="http://schemas.microsoft.com/office/drawing/2014/main" id="{E6CECD77-C12A-4FD0-9940-E53A0529FCD4}"/>
              </a:ext>
            </a:extLst>
          </p:cNvPr>
          <p:cNvPicPr>
            <a:picLocks noChangeAspect="1"/>
          </p:cNvPicPr>
          <p:nvPr/>
        </p:nvPicPr>
        <p:blipFill>
          <a:blip r:embed="rId3"/>
          <a:stretch>
            <a:fillRect/>
          </a:stretch>
        </p:blipFill>
        <p:spPr>
          <a:xfrm>
            <a:off x="10481583" y="-53266"/>
            <a:ext cx="1497705" cy="1231446"/>
          </a:xfrm>
          <a:prstGeom prst="rect">
            <a:avLst/>
          </a:prstGeom>
        </p:spPr>
      </p:pic>
      <p:pic>
        <p:nvPicPr>
          <p:cNvPr id="7" name="Picture 6">
            <a:extLst>
              <a:ext uri="{FF2B5EF4-FFF2-40B4-BE49-F238E27FC236}">
                <a16:creationId xmlns:a16="http://schemas.microsoft.com/office/drawing/2014/main" id="{4A78F3E4-06C7-4518-A406-289BC4977CC2}"/>
              </a:ext>
            </a:extLst>
          </p:cNvPr>
          <p:cNvPicPr>
            <a:picLocks noChangeAspect="1"/>
          </p:cNvPicPr>
          <p:nvPr/>
        </p:nvPicPr>
        <p:blipFill>
          <a:blip r:embed="rId4"/>
          <a:stretch>
            <a:fillRect/>
          </a:stretch>
        </p:blipFill>
        <p:spPr>
          <a:xfrm>
            <a:off x="8141501" y="164246"/>
            <a:ext cx="1830825" cy="1067200"/>
          </a:xfrm>
          <a:prstGeom prst="rect">
            <a:avLst/>
          </a:prstGeom>
        </p:spPr>
      </p:pic>
      <p:sp>
        <p:nvSpPr>
          <p:cNvPr id="8" name="TextBox 7">
            <a:extLst>
              <a:ext uri="{FF2B5EF4-FFF2-40B4-BE49-F238E27FC236}">
                <a16:creationId xmlns:a16="http://schemas.microsoft.com/office/drawing/2014/main" id="{C205586B-8948-4E4B-9C2A-2CD19A9D904A}"/>
              </a:ext>
            </a:extLst>
          </p:cNvPr>
          <p:cNvSpPr txBox="1"/>
          <p:nvPr/>
        </p:nvSpPr>
        <p:spPr>
          <a:xfrm>
            <a:off x="729343" y="500743"/>
            <a:ext cx="6770914" cy="369332"/>
          </a:xfrm>
          <a:prstGeom prst="rect">
            <a:avLst/>
          </a:prstGeom>
          <a:noFill/>
        </p:spPr>
        <p:txBody>
          <a:bodyPr wrap="square" rtlCol="0">
            <a:spAutoFit/>
          </a:bodyPr>
          <a:lstStyle/>
          <a:p>
            <a:r>
              <a:rPr lang="en-GB" dirty="0"/>
              <a:t>These phase transitions correspond to </a:t>
            </a:r>
            <a:r>
              <a:rPr lang="en-GB" i="1" dirty="0"/>
              <a:t>w</a:t>
            </a:r>
            <a:r>
              <a:rPr lang="en-GB" dirty="0"/>
              <a:t>=1 GeV</a:t>
            </a:r>
          </a:p>
        </p:txBody>
      </p:sp>
    </p:spTree>
    <p:extLst>
      <p:ext uri="{BB962C8B-B14F-4D97-AF65-F5344CB8AC3E}">
        <p14:creationId xmlns:p14="http://schemas.microsoft.com/office/powerpoint/2010/main" val="2424589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Picture 143"/>
          <p:cNvPicPr/>
          <p:nvPr/>
        </p:nvPicPr>
        <p:blipFill>
          <a:blip r:embed="rId2"/>
          <a:stretch/>
        </p:blipFill>
        <p:spPr>
          <a:xfrm>
            <a:off x="169417" y="1618930"/>
            <a:ext cx="7487041" cy="4120599"/>
          </a:xfrm>
          <a:prstGeom prst="rect">
            <a:avLst/>
          </a:prstGeom>
          <a:ln>
            <a:noFill/>
          </a:ln>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DFA9906-D6BF-4224-9967-CBF346E10978}"/>
                  </a:ext>
                </a:extLst>
              </p:cNvPr>
              <p:cNvSpPr txBox="1"/>
              <p:nvPr/>
            </p:nvSpPr>
            <p:spPr>
              <a:xfrm>
                <a:off x="7365384" y="2167527"/>
                <a:ext cx="4526509" cy="851836"/>
              </a:xfrm>
              <a:prstGeom prst="rect">
                <a:avLst/>
              </a:prstGeom>
              <a:noFill/>
            </p:spPr>
            <p:txBody>
              <a:bodyPr wrap="square" rtlCol="0">
                <a:spAutoFit/>
              </a:bodyPr>
              <a:lstStyle/>
              <a:p>
                <a:pPr marL="345570" indent="-345570" defTabSz="1105819">
                  <a:buFont typeface="Arial"/>
                  <a:buChar char="•"/>
                </a:pPr>
                <a:r>
                  <a:rPr lang="en-US" sz="1935" dirty="0">
                    <a:solidFill>
                      <a:prstClr val="black"/>
                    </a:solidFill>
                    <a:latin typeface="Arial"/>
                  </a:rPr>
                  <a:t>Decreasing </a:t>
                </a:r>
                <a14:m>
                  <m:oMath xmlns:m="http://schemas.openxmlformats.org/officeDocument/2006/math">
                    <m:r>
                      <a:rPr lang="en-GB" sz="1935" i="1">
                        <a:solidFill>
                          <a:prstClr val="black"/>
                        </a:solidFill>
                        <a:latin typeface="Cambria Math" panose="02040503050406030204" pitchFamily="18" charset="0"/>
                      </a:rPr>
                      <m:t>𝜖</m:t>
                    </m:r>
                    <m:r>
                      <a:rPr lang="en-GB" sz="1935" i="1">
                        <a:solidFill>
                          <a:prstClr val="black"/>
                        </a:solidFill>
                        <a:latin typeface="Cambria Math" panose="02040503050406030204" pitchFamily="18" charset="0"/>
                      </a:rPr>
                      <m:t>=</m:t>
                    </m:r>
                    <m:f>
                      <m:fPr>
                        <m:ctrlPr>
                          <a:rPr lang="en-GB" sz="1935" i="1">
                            <a:solidFill>
                              <a:prstClr val="black"/>
                            </a:solidFill>
                            <a:latin typeface="Cambria Math" panose="02040503050406030204" pitchFamily="18" charset="0"/>
                          </a:rPr>
                        </m:ctrlPr>
                      </m:fPr>
                      <m:num>
                        <m:sSub>
                          <m:sSubPr>
                            <m:ctrlPr>
                              <a:rPr lang="en-GB" sz="1935" i="1">
                                <a:solidFill>
                                  <a:prstClr val="black"/>
                                </a:solidFill>
                                <a:latin typeface="Cambria Math" panose="02040503050406030204" pitchFamily="18" charset="0"/>
                              </a:rPr>
                            </m:ctrlPr>
                          </m:sSubPr>
                          <m:e>
                            <m:r>
                              <a:rPr lang="en-GB" sz="1935" i="1">
                                <a:solidFill>
                                  <a:prstClr val="black"/>
                                </a:solidFill>
                                <a:latin typeface="Cambria Math" panose="02040503050406030204" pitchFamily="18" charset="0"/>
                              </a:rPr>
                              <m:t>𝑇</m:t>
                            </m:r>
                          </m:e>
                          <m:sub>
                            <m:r>
                              <a:rPr lang="en-GB" sz="1935" i="1">
                                <a:solidFill>
                                  <a:prstClr val="black"/>
                                </a:solidFill>
                                <a:latin typeface="Cambria Math" panose="02040503050406030204" pitchFamily="18" charset="0"/>
                              </a:rPr>
                              <m:t>h𝑖𝑑𝑑𝑒𝑛</m:t>
                            </m:r>
                          </m:sub>
                        </m:sSub>
                      </m:num>
                      <m:den>
                        <m:sSub>
                          <m:sSubPr>
                            <m:ctrlPr>
                              <a:rPr lang="en-GB" sz="1935" i="1">
                                <a:solidFill>
                                  <a:prstClr val="black"/>
                                </a:solidFill>
                                <a:latin typeface="Cambria Math" panose="02040503050406030204" pitchFamily="18" charset="0"/>
                              </a:rPr>
                            </m:ctrlPr>
                          </m:sSubPr>
                          <m:e>
                            <m:r>
                              <a:rPr lang="en-GB" sz="1935" i="1">
                                <a:solidFill>
                                  <a:prstClr val="black"/>
                                </a:solidFill>
                                <a:latin typeface="Cambria Math" panose="02040503050406030204" pitchFamily="18" charset="0"/>
                              </a:rPr>
                              <m:t>𝑇</m:t>
                            </m:r>
                          </m:e>
                          <m:sub>
                            <m:r>
                              <a:rPr lang="en-GB" sz="1935" i="1">
                                <a:solidFill>
                                  <a:prstClr val="black"/>
                                </a:solidFill>
                                <a:latin typeface="Cambria Math" panose="02040503050406030204" pitchFamily="18" charset="0"/>
                              </a:rPr>
                              <m:t>𝑣𝑖𝑠𝑖𝑏𝑙𝑒</m:t>
                            </m:r>
                          </m:sub>
                        </m:sSub>
                      </m:den>
                    </m:f>
                  </m:oMath>
                </a14:m>
                <a:r>
                  <a:rPr lang="en-US" sz="1935" dirty="0">
                    <a:solidFill>
                      <a:prstClr val="black"/>
                    </a:solidFill>
                    <a:latin typeface="Arial"/>
                  </a:rPr>
                  <a:t>  decreases friction on bubble wall</a:t>
                </a:r>
              </a:p>
            </p:txBody>
          </p:sp>
        </mc:Choice>
        <mc:Fallback xmlns="">
          <p:sp>
            <p:nvSpPr>
              <p:cNvPr id="5" name="TextBox 4">
                <a:extLst>
                  <a:ext uri="{FF2B5EF4-FFF2-40B4-BE49-F238E27FC236}">
                    <a16:creationId xmlns:a16="http://schemas.microsoft.com/office/drawing/2014/main" id="{2DFA9906-D6BF-4224-9967-CBF346E10978}"/>
                  </a:ext>
                </a:extLst>
              </p:cNvPr>
              <p:cNvSpPr txBox="1">
                <a:spLocks noRot="1" noChangeAspect="1" noMove="1" noResize="1" noEditPoints="1" noAdjustHandles="1" noChangeArrowheads="1" noChangeShapeType="1" noTextEdit="1"/>
              </p:cNvSpPr>
              <p:nvPr/>
            </p:nvSpPr>
            <p:spPr>
              <a:xfrm>
                <a:off x="7365384" y="2167527"/>
                <a:ext cx="4526509" cy="851836"/>
              </a:xfrm>
              <a:prstGeom prst="rect">
                <a:avLst/>
              </a:prstGeom>
              <a:blipFill>
                <a:blip r:embed="rId3"/>
                <a:stretch>
                  <a:fillRect l="-942" b="-11511"/>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3463AB37-6296-4EEF-A0FF-A89CB55DAB9A}"/>
              </a:ext>
            </a:extLst>
          </p:cNvPr>
          <p:cNvSpPr txBox="1"/>
          <p:nvPr/>
        </p:nvSpPr>
        <p:spPr>
          <a:xfrm>
            <a:off x="7365384" y="3887750"/>
            <a:ext cx="4526509" cy="687881"/>
          </a:xfrm>
          <a:prstGeom prst="rect">
            <a:avLst/>
          </a:prstGeom>
          <a:noFill/>
        </p:spPr>
        <p:txBody>
          <a:bodyPr wrap="square" rtlCol="0">
            <a:spAutoFit/>
          </a:bodyPr>
          <a:lstStyle/>
          <a:p>
            <a:pPr marL="345570" indent="-345570" defTabSz="1105819">
              <a:buFont typeface="Arial"/>
              <a:buChar char="•"/>
            </a:pPr>
            <a:r>
              <a:rPr lang="en-US" sz="1935" dirty="0">
                <a:solidFill>
                  <a:prstClr val="black"/>
                </a:solidFill>
                <a:latin typeface="Arial"/>
                <a:cs typeface="Arial"/>
              </a:rPr>
              <a:t>Changes the shape of the gravitational wave signal </a:t>
            </a:r>
          </a:p>
        </p:txBody>
      </p:sp>
      <p:sp>
        <p:nvSpPr>
          <p:cNvPr id="7" name="TextBox 6">
            <a:extLst>
              <a:ext uri="{FF2B5EF4-FFF2-40B4-BE49-F238E27FC236}">
                <a16:creationId xmlns:a16="http://schemas.microsoft.com/office/drawing/2014/main" id="{9FC3C957-9818-48F0-8859-01459B430529}"/>
              </a:ext>
            </a:extLst>
          </p:cNvPr>
          <p:cNvSpPr txBox="1"/>
          <p:nvPr/>
        </p:nvSpPr>
        <p:spPr>
          <a:xfrm>
            <a:off x="7365384" y="3240815"/>
            <a:ext cx="4526509" cy="390107"/>
          </a:xfrm>
          <a:prstGeom prst="rect">
            <a:avLst/>
          </a:prstGeom>
          <a:noFill/>
        </p:spPr>
        <p:txBody>
          <a:bodyPr wrap="square" rtlCol="0">
            <a:spAutoFit/>
          </a:bodyPr>
          <a:lstStyle/>
          <a:p>
            <a:pPr marL="345570" indent="-345570" defTabSz="1105819">
              <a:buFont typeface="Arial"/>
              <a:buChar char="•"/>
            </a:pPr>
            <a:r>
              <a:rPr lang="en-US" sz="1935" dirty="0">
                <a:solidFill>
                  <a:prstClr val="black"/>
                </a:solidFill>
                <a:latin typeface="Arial"/>
                <a:cs typeface="Arial"/>
                <a:sym typeface="Wingdings" panose="05000000000000000000" pitchFamily="2" charset="2"/>
              </a:rPr>
              <a:t>Sound wave </a:t>
            </a:r>
            <a:r>
              <a:rPr lang="en-US" sz="1935" dirty="0">
                <a:solidFill>
                  <a:prstClr val="black"/>
                </a:solidFill>
                <a:latin typeface="Arial"/>
                <a:cs typeface="Arial"/>
              </a:rPr>
              <a:t> bubble collision</a:t>
            </a:r>
          </a:p>
        </p:txBody>
      </p:sp>
      <p:sp>
        <p:nvSpPr>
          <p:cNvPr id="8" name="TextShape 1">
            <a:extLst>
              <a:ext uri="{FF2B5EF4-FFF2-40B4-BE49-F238E27FC236}">
                <a16:creationId xmlns:a16="http://schemas.microsoft.com/office/drawing/2014/main" id="{675B36F6-A7C8-4398-B8EE-12C47DEF6D2B}"/>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Gravitational Waves : example 1</a:t>
            </a:r>
          </a:p>
        </p:txBody>
      </p:sp>
      <p:sp>
        <p:nvSpPr>
          <p:cNvPr id="9" name="TextShape 1">
            <a:extLst>
              <a:ext uri="{FF2B5EF4-FFF2-40B4-BE49-F238E27FC236}">
                <a16:creationId xmlns:a16="http://schemas.microsoft.com/office/drawing/2014/main" id="{7ACC6B77-8D5E-4307-835E-338A8FE8608F}"/>
              </a:ext>
            </a:extLst>
          </p:cNvPr>
          <p:cNvSpPr txBox="1"/>
          <p:nvPr/>
        </p:nvSpPr>
        <p:spPr>
          <a:xfrm>
            <a:off x="687317" y="826348"/>
            <a:ext cx="10971300" cy="744563"/>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cs typeface="Arial"/>
              </a:rPr>
              <a:t>here </a:t>
            </a:r>
            <a:r>
              <a:rPr lang="en-GB" sz="2419" b="1" spc="-1" dirty="0">
                <a:solidFill>
                  <a:prstClr val="black"/>
                </a:solidFill>
                <a:latin typeface="Arial"/>
                <a:cs typeface="Arial"/>
              </a:rPr>
              <a:t>visible</a:t>
            </a:r>
            <a:r>
              <a:rPr lang="en-GB" sz="2419" spc="-1" dirty="0">
                <a:solidFill>
                  <a:prstClr val="black"/>
                </a:solidFill>
                <a:latin typeface="Arial"/>
                <a:cs typeface="Arial"/>
              </a:rPr>
              <a:t> temperature at transition is around </a:t>
            </a:r>
            <a:r>
              <a:rPr lang="en-GB" sz="2419" spc="-1" dirty="0" err="1">
                <a:solidFill>
                  <a:prstClr val="black"/>
                </a:solidFill>
                <a:latin typeface="Arial"/>
                <a:cs typeface="Arial"/>
              </a:rPr>
              <a:t>TeV</a:t>
            </a:r>
            <a:endParaRPr lang="en-GB" sz="2419" spc="-1" dirty="0">
              <a:solidFill>
                <a:prstClr val="black"/>
              </a:solidFill>
              <a:latin typeface="Arial"/>
              <a:cs typeface="Arial"/>
            </a:endParaRPr>
          </a:p>
          <a:p>
            <a:pPr algn="ctr" defTabSz="1105819"/>
            <a:r>
              <a:rPr lang="en-GB" sz="2419" spc="-1" dirty="0">
                <a:solidFill>
                  <a:prstClr val="black"/>
                </a:solidFill>
                <a:latin typeface="Arial"/>
                <a:cs typeface="Arial"/>
              </a:rPr>
              <a:t>Hidden sector temperature different </a:t>
            </a:r>
          </a:p>
        </p:txBody>
      </p:sp>
      <p:sp>
        <p:nvSpPr>
          <p:cNvPr id="11" name="TextBox 10">
            <a:extLst>
              <a:ext uri="{FF2B5EF4-FFF2-40B4-BE49-F238E27FC236}">
                <a16:creationId xmlns:a16="http://schemas.microsoft.com/office/drawing/2014/main" id="{B5169F0E-00BD-45A3-AD39-DD16717482B7}"/>
              </a:ext>
            </a:extLst>
          </p:cNvPr>
          <p:cNvSpPr txBox="1"/>
          <p:nvPr/>
        </p:nvSpPr>
        <p:spPr>
          <a:xfrm>
            <a:off x="849086" y="5998029"/>
            <a:ext cx="10033581" cy="369332"/>
          </a:xfrm>
          <a:prstGeom prst="rect">
            <a:avLst/>
          </a:prstGeom>
          <a:noFill/>
        </p:spPr>
        <p:txBody>
          <a:bodyPr wrap="none" rtlCol="0">
            <a:spAutoFit/>
          </a:bodyPr>
          <a:lstStyle/>
          <a:p>
            <a:r>
              <a:rPr lang="en-GB" dirty="0"/>
              <a:t>A tunnelling transition where a sound wave is expected could be a signal of a hidden cold sector </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5DDD7CC-10F8-4FFC-B1BF-0945BAEF282E}"/>
              </a:ext>
            </a:extLst>
          </p:cNvPr>
          <p:cNvPicPr>
            <a:picLocks noChangeAspect="1"/>
          </p:cNvPicPr>
          <p:nvPr/>
        </p:nvPicPr>
        <p:blipFill>
          <a:blip r:embed="rId2"/>
          <a:stretch>
            <a:fillRect/>
          </a:stretch>
        </p:blipFill>
        <p:spPr>
          <a:xfrm>
            <a:off x="0" y="1380555"/>
            <a:ext cx="12192000" cy="4096889"/>
          </a:xfrm>
          <a:prstGeom prst="rect">
            <a:avLst/>
          </a:prstGeom>
        </p:spPr>
      </p:pic>
      <p:sp>
        <p:nvSpPr>
          <p:cNvPr id="8" name="TextShape 1">
            <a:extLst>
              <a:ext uri="{FF2B5EF4-FFF2-40B4-BE49-F238E27FC236}">
                <a16:creationId xmlns:a16="http://schemas.microsoft.com/office/drawing/2014/main" id="{D71C1A65-A9BA-4CAE-93C0-C9BA66C3FC48}"/>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Gravitational Waves : example 2</a:t>
            </a:r>
          </a:p>
        </p:txBody>
      </p:sp>
      <p:sp>
        <p:nvSpPr>
          <p:cNvPr id="9" name="TextBox 8">
            <a:extLst>
              <a:ext uri="{FF2B5EF4-FFF2-40B4-BE49-F238E27FC236}">
                <a16:creationId xmlns:a16="http://schemas.microsoft.com/office/drawing/2014/main" id="{30E02834-C791-4529-9115-6A62599D5BD8}"/>
              </a:ext>
            </a:extLst>
          </p:cNvPr>
          <p:cNvSpPr txBox="1"/>
          <p:nvPr/>
        </p:nvSpPr>
        <p:spPr>
          <a:xfrm>
            <a:off x="849086" y="5998029"/>
            <a:ext cx="10046405" cy="369332"/>
          </a:xfrm>
          <a:prstGeom prst="rect">
            <a:avLst/>
          </a:prstGeom>
          <a:noFill/>
        </p:spPr>
        <p:txBody>
          <a:bodyPr wrap="none" rtlCol="0">
            <a:spAutoFit/>
          </a:bodyPr>
          <a:lstStyle/>
          <a:p>
            <a:r>
              <a:rPr lang="en-GB" dirty="0"/>
              <a:t>A phase transition with a frequency below 10</a:t>
            </a:r>
            <a:r>
              <a:rPr lang="en-GB" baseline="30000" dirty="0"/>
              <a:t>-9</a:t>
            </a:r>
            <a:r>
              <a:rPr lang="en-GB" dirty="0"/>
              <a:t> Hz would be strong evidence of a cold dark sector</a:t>
            </a:r>
          </a:p>
        </p:txBody>
      </p:sp>
    </p:spTree>
    <p:extLst>
      <p:ext uri="{BB962C8B-B14F-4D97-AF65-F5344CB8AC3E}">
        <p14:creationId xmlns:p14="http://schemas.microsoft.com/office/powerpoint/2010/main" val="215567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266152" y="56537"/>
            <a:ext cx="9129347" cy="6801459"/>
          </a:xfrm>
          <a:prstGeom prst="rect">
            <a:avLst/>
          </a:prstGeom>
          <a:blipFill>
            <a:blip r:embed="rId2" cstate="print"/>
            <a:stretch>
              <a:fillRect/>
            </a:stretch>
          </a:blipFill>
        </p:spPr>
        <p:txBody>
          <a:bodyPr wrap="square" lIns="0" tIns="0" rIns="0" bIns="0" rtlCol="0"/>
          <a:lstStyle/>
          <a:p>
            <a:pPr defTabSz="914354">
              <a:defRPr/>
            </a:pPr>
            <a:endParaRPr>
              <a:solidFill>
                <a:prstClr val="black"/>
              </a:solidFill>
              <a:latin typeface="Calibri"/>
            </a:endParaRPr>
          </a:p>
        </p:txBody>
      </p:sp>
      <p:sp>
        <p:nvSpPr>
          <p:cNvPr id="3" name="object 3"/>
          <p:cNvSpPr txBox="1"/>
          <p:nvPr/>
        </p:nvSpPr>
        <p:spPr>
          <a:xfrm>
            <a:off x="9809483" y="5129023"/>
            <a:ext cx="2279015" cy="505267"/>
          </a:xfrm>
          <a:prstGeom prst="rect">
            <a:avLst/>
          </a:prstGeom>
        </p:spPr>
        <p:txBody>
          <a:bodyPr vert="horz" wrap="square" lIns="0" tIns="12700" rIns="0" bIns="0" rtlCol="0">
            <a:spAutoFit/>
          </a:bodyPr>
          <a:lstStyle/>
          <a:p>
            <a:pPr marL="12700" defTabSz="914354">
              <a:spcBef>
                <a:spcPts val="100"/>
              </a:spcBef>
              <a:defRPr/>
            </a:pPr>
            <a:r>
              <a:rPr sz="3200" spc="-175" dirty="0">
                <a:solidFill>
                  <a:prstClr val="black"/>
                </a:solidFill>
                <a:latin typeface="Arial"/>
                <a:cs typeface="Arial"/>
              </a:rPr>
              <a:t>From </a:t>
            </a:r>
            <a:r>
              <a:rPr sz="3200" spc="-165" dirty="0">
                <a:solidFill>
                  <a:prstClr val="black"/>
                </a:solidFill>
                <a:latin typeface="Arial"/>
                <a:cs typeface="Arial"/>
              </a:rPr>
              <a:t>Tim</a:t>
            </a:r>
            <a:r>
              <a:rPr sz="3200" spc="-220" dirty="0">
                <a:solidFill>
                  <a:prstClr val="black"/>
                </a:solidFill>
                <a:latin typeface="Arial"/>
                <a:cs typeface="Arial"/>
              </a:rPr>
              <a:t> </a:t>
            </a:r>
            <a:r>
              <a:rPr sz="3200" spc="-175" dirty="0">
                <a:solidFill>
                  <a:prstClr val="black"/>
                </a:solidFill>
                <a:latin typeface="Arial"/>
                <a:cs typeface="Arial"/>
              </a:rPr>
              <a:t>Tait</a:t>
            </a:r>
            <a:endParaRPr sz="3200" dirty="0">
              <a:solidFill>
                <a:prstClr val="black"/>
              </a:solidFill>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D85C2-A00F-482E-B03B-4EDA6CF24541}"/>
              </a:ext>
            </a:extLst>
          </p:cNvPr>
          <p:cNvSpPr>
            <a:spLocks noGrp="1"/>
          </p:cNvSpPr>
          <p:nvPr>
            <p:ph type="title"/>
          </p:nvPr>
        </p:nvSpPr>
        <p:spPr>
          <a:xfrm>
            <a:off x="609563" y="259562"/>
            <a:ext cx="10971684" cy="736933"/>
          </a:xfrm>
        </p:spPr>
        <p:txBody>
          <a:bodyPr/>
          <a:lstStyle/>
          <a:p>
            <a:pPr algn="ctr"/>
            <a:r>
              <a:rPr lang="en-GB" dirty="0"/>
              <a:t>Summary</a:t>
            </a:r>
          </a:p>
        </p:txBody>
      </p:sp>
      <p:sp>
        <p:nvSpPr>
          <p:cNvPr id="3" name="Subtitle 2">
            <a:extLst>
              <a:ext uri="{FF2B5EF4-FFF2-40B4-BE49-F238E27FC236}">
                <a16:creationId xmlns:a16="http://schemas.microsoft.com/office/drawing/2014/main" id="{1FDDDB97-0C3A-4AA6-B521-C75DC9A1E7F6}"/>
              </a:ext>
            </a:extLst>
          </p:cNvPr>
          <p:cNvSpPr>
            <a:spLocks noGrp="1"/>
          </p:cNvSpPr>
          <p:nvPr>
            <p:ph type="subTitle"/>
          </p:nvPr>
        </p:nvSpPr>
        <p:spPr>
          <a:xfrm>
            <a:off x="609563" y="2047892"/>
            <a:ext cx="10971684" cy="2326791"/>
          </a:xfrm>
        </p:spPr>
        <p:txBody>
          <a:bodyPr/>
          <a:lstStyle/>
          <a:p>
            <a:pPr marL="457200" indent="-457200">
              <a:buFont typeface="Arial" panose="020B0604020202020204" pitchFamily="34" charset="0"/>
              <a:buChar char="•"/>
            </a:pPr>
            <a:r>
              <a:rPr lang="en-GB" sz="2800" dirty="0"/>
              <a:t>We investigated how to distinguish between hidden and visible sector phase transitions</a:t>
            </a:r>
          </a:p>
          <a:p>
            <a:pPr marL="457200" indent="-457200">
              <a:buFont typeface="Arial" panose="020B0604020202020204" pitchFamily="34" charset="0"/>
              <a:buChar char="•"/>
            </a:pPr>
            <a:r>
              <a:rPr lang="en-GB" sz="2800" dirty="0"/>
              <a:t>Cold hidden sector could give rise to the same peak frequency as hot visible sector but with different spectrum</a:t>
            </a:r>
          </a:p>
          <a:p>
            <a:pPr marL="457200" indent="-457200">
              <a:buFont typeface="Arial" panose="020B0604020202020204" pitchFamily="34" charset="0"/>
              <a:buChar char="•"/>
            </a:pPr>
            <a:r>
              <a:rPr lang="en-GB" sz="2800" dirty="0"/>
              <a:t>Strong phase transition at low frequency would be difficult to understand because of BBN</a:t>
            </a:r>
          </a:p>
        </p:txBody>
      </p:sp>
      <p:pic>
        <p:nvPicPr>
          <p:cNvPr id="4" name="Picture 3">
            <a:extLst>
              <a:ext uri="{FF2B5EF4-FFF2-40B4-BE49-F238E27FC236}">
                <a16:creationId xmlns:a16="http://schemas.microsoft.com/office/drawing/2014/main" id="{58BC8B81-AC5A-4D57-829C-993F0FB07401}"/>
              </a:ext>
            </a:extLst>
          </p:cNvPr>
          <p:cNvPicPr>
            <a:picLocks noChangeAspect="1"/>
          </p:cNvPicPr>
          <p:nvPr/>
        </p:nvPicPr>
        <p:blipFill>
          <a:blip r:embed="rId2"/>
          <a:stretch>
            <a:fillRect/>
          </a:stretch>
        </p:blipFill>
        <p:spPr>
          <a:xfrm>
            <a:off x="10046022" y="4837954"/>
            <a:ext cx="2145978" cy="2145978"/>
          </a:xfrm>
          <a:prstGeom prst="rect">
            <a:avLst/>
          </a:prstGeom>
        </p:spPr>
      </p:pic>
      <p:pic>
        <p:nvPicPr>
          <p:cNvPr id="2050" name="Picture 2" descr="Image result for eu flag">
            <a:extLst>
              <a:ext uri="{FF2B5EF4-FFF2-40B4-BE49-F238E27FC236}">
                <a16:creationId xmlns:a16="http://schemas.microsoft.com/office/drawing/2014/main" id="{B8C31622-F7EF-4D1F-9134-988901487E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30742"/>
            <a:ext cx="2428875"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274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000000"/>
          </a:solidFill>
        </p:spPr>
        <p:txBody>
          <a:bodyPr wrap="square" lIns="0" tIns="0" rIns="0" bIns="0" rtlCol="0"/>
          <a:lstStyle/>
          <a:p>
            <a:pPr defTabSz="914354">
              <a:defRPr/>
            </a:pPr>
            <a:endParaRPr>
              <a:solidFill>
                <a:prstClr val="black"/>
              </a:solidFill>
              <a:latin typeface="Calibri"/>
            </a:endParaRPr>
          </a:p>
        </p:txBody>
      </p:sp>
      <p:sp>
        <p:nvSpPr>
          <p:cNvPr id="3" name="object 3"/>
          <p:cNvSpPr/>
          <p:nvPr/>
        </p:nvSpPr>
        <p:spPr>
          <a:xfrm>
            <a:off x="0" y="448056"/>
            <a:ext cx="9762744" cy="6409941"/>
          </a:xfrm>
          <a:prstGeom prst="rect">
            <a:avLst/>
          </a:prstGeom>
          <a:blipFill>
            <a:blip r:embed="rId2" cstate="print"/>
            <a:stretch>
              <a:fillRect/>
            </a:stretch>
          </a:blipFill>
        </p:spPr>
        <p:txBody>
          <a:bodyPr wrap="square" lIns="0" tIns="0" rIns="0" bIns="0" rtlCol="0"/>
          <a:lstStyle/>
          <a:p>
            <a:pPr defTabSz="914354">
              <a:defRPr/>
            </a:pPr>
            <a:endParaRPr>
              <a:solidFill>
                <a:prstClr val="black"/>
              </a:solidFill>
              <a:latin typeface="Calibri"/>
            </a:endParaRPr>
          </a:p>
        </p:txBody>
      </p:sp>
      <p:sp>
        <p:nvSpPr>
          <p:cNvPr id="4" name="object 4"/>
          <p:cNvSpPr txBox="1">
            <a:spLocks noGrp="1"/>
          </p:cNvSpPr>
          <p:nvPr>
            <p:ph type="title"/>
          </p:nvPr>
        </p:nvSpPr>
        <p:spPr>
          <a:xfrm>
            <a:off x="4675759" y="319790"/>
            <a:ext cx="7305040" cy="443070"/>
          </a:xfrm>
          <a:prstGeom prst="rect">
            <a:avLst/>
          </a:prstGeom>
        </p:spPr>
        <p:txBody>
          <a:bodyPr vert="horz" wrap="square" lIns="0" tIns="12065" rIns="0" bIns="0" rtlCol="0">
            <a:spAutoFit/>
          </a:bodyPr>
          <a:lstStyle/>
          <a:p>
            <a:pPr marL="12700">
              <a:spcBef>
                <a:spcPts val="95"/>
              </a:spcBef>
            </a:pPr>
            <a:r>
              <a:rPr spc="75" dirty="0">
                <a:solidFill>
                  <a:srgbClr val="FFFFFF"/>
                </a:solidFill>
              </a:rPr>
              <a:t>The</a:t>
            </a:r>
            <a:r>
              <a:rPr spc="-85" dirty="0">
                <a:solidFill>
                  <a:srgbClr val="FFFFFF"/>
                </a:solidFill>
              </a:rPr>
              <a:t> </a:t>
            </a:r>
            <a:r>
              <a:rPr spc="131" dirty="0">
                <a:solidFill>
                  <a:srgbClr val="FFFFFF"/>
                </a:solidFill>
              </a:rPr>
              <a:t>Brexiton</a:t>
            </a:r>
            <a:r>
              <a:rPr spc="-45" dirty="0">
                <a:solidFill>
                  <a:srgbClr val="FFFFFF"/>
                </a:solidFill>
              </a:rPr>
              <a:t> </a:t>
            </a:r>
            <a:r>
              <a:rPr spc="115" dirty="0">
                <a:solidFill>
                  <a:srgbClr val="FFFFFF"/>
                </a:solidFill>
              </a:rPr>
              <a:t>(Enqvist</a:t>
            </a:r>
            <a:r>
              <a:rPr spc="-80" dirty="0">
                <a:solidFill>
                  <a:srgbClr val="FFFFFF"/>
                </a:solidFill>
              </a:rPr>
              <a:t> </a:t>
            </a:r>
            <a:r>
              <a:rPr spc="95" dirty="0">
                <a:solidFill>
                  <a:srgbClr val="FFFFFF"/>
                </a:solidFill>
              </a:rPr>
              <a:t>2017,</a:t>
            </a:r>
            <a:r>
              <a:rPr spc="-40" dirty="0">
                <a:solidFill>
                  <a:srgbClr val="FFFFFF"/>
                </a:solidFill>
              </a:rPr>
              <a:t> </a:t>
            </a:r>
            <a:r>
              <a:rPr spc="105" dirty="0">
                <a:solidFill>
                  <a:srgbClr val="FFFFFF"/>
                </a:solidFill>
              </a:rPr>
              <a:t>Rajantie</a:t>
            </a:r>
            <a:r>
              <a:rPr spc="-71" dirty="0">
                <a:solidFill>
                  <a:srgbClr val="FFFFFF"/>
                </a:solidFill>
              </a:rPr>
              <a:t> </a:t>
            </a:r>
            <a:r>
              <a:rPr spc="85" dirty="0">
                <a:solidFill>
                  <a:srgbClr val="FFFFFF"/>
                </a:solidFill>
              </a:rPr>
              <a:t>2017)</a:t>
            </a:r>
          </a:p>
        </p:txBody>
      </p:sp>
      <p:sp>
        <p:nvSpPr>
          <p:cNvPr id="5" name="object 5"/>
          <p:cNvSpPr txBox="1"/>
          <p:nvPr/>
        </p:nvSpPr>
        <p:spPr>
          <a:xfrm>
            <a:off x="8492113" y="4911602"/>
            <a:ext cx="3486785" cy="1735732"/>
          </a:xfrm>
          <a:prstGeom prst="rect">
            <a:avLst/>
          </a:prstGeom>
        </p:spPr>
        <p:txBody>
          <a:bodyPr vert="horz" wrap="square" lIns="0" tIns="12065" rIns="0" bIns="0" rtlCol="0">
            <a:spAutoFit/>
          </a:bodyPr>
          <a:lstStyle/>
          <a:p>
            <a:pPr marL="12700" marR="5080" defTabSz="914354">
              <a:spcBef>
                <a:spcPts val="95"/>
              </a:spcBef>
              <a:defRPr/>
            </a:pPr>
            <a:r>
              <a:rPr sz="2800" spc="-245" dirty="0">
                <a:solidFill>
                  <a:srgbClr val="FFFFFF"/>
                </a:solidFill>
                <a:latin typeface="Arial"/>
                <a:cs typeface="Arial"/>
              </a:rPr>
              <a:t>Goes </a:t>
            </a:r>
            <a:r>
              <a:rPr sz="2800" spc="-11" dirty="0">
                <a:solidFill>
                  <a:srgbClr val="FFFFFF"/>
                </a:solidFill>
                <a:latin typeface="Arial"/>
                <a:cs typeface="Arial"/>
              </a:rPr>
              <a:t>out of </a:t>
            </a:r>
            <a:r>
              <a:rPr sz="2800" spc="-51" dirty="0">
                <a:solidFill>
                  <a:srgbClr val="FFFFFF"/>
                </a:solidFill>
                <a:latin typeface="Arial"/>
                <a:cs typeface="Arial"/>
              </a:rPr>
              <a:t>thermal  equilibrium then </a:t>
            </a:r>
            <a:r>
              <a:rPr sz="2800" spc="-145" dirty="0">
                <a:solidFill>
                  <a:srgbClr val="FFFFFF"/>
                </a:solidFill>
                <a:latin typeface="Arial"/>
                <a:cs typeface="Arial"/>
              </a:rPr>
              <a:t>acts</a:t>
            </a:r>
            <a:r>
              <a:rPr sz="2800" spc="-331" dirty="0">
                <a:solidFill>
                  <a:srgbClr val="FFFFFF"/>
                </a:solidFill>
                <a:latin typeface="Arial"/>
                <a:cs typeface="Arial"/>
              </a:rPr>
              <a:t> </a:t>
            </a:r>
            <a:r>
              <a:rPr sz="2800" spc="-265" dirty="0">
                <a:solidFill>
                  <a:srgbClr val="FFFFFF"/>
                </a:solidFill>
                <a:latin typeface="Arial"/>
                <a:cs typeface="Arial"/>
              </a:rPr>
              <a:t>as  </a:t>
            </a:r>
            <a:r>
              <a:rPr sz="2800" spc="-220" dirty="0">
                <a:solidFill>
                  <a:srgbClr val="FFFFFF"/>
                </a:solidFill>
                <a:latin typeface="Arial"/>
                <a:cs typeface="Arial"/>
              </a:rPr>
              <a:t>a </a:t>
            </a:r>
            <a:r>
              <a:rPr sz="2800" spc="-115" dirty="0">
                <a:solidFill>
                  <a:srgbClr val="FFFFFF"/>
                </a:solidFill>
                <a:latin typeface="Arial"/>
                <a:cs typeface="Arial"/>
              </a:rPr>
              <a:t>decoupled </a:t>
            </a:r>
            <a:r>
              <a:rPr sz="2800" spc="-95" dirty="0">
                <a:solidFill>
                  <a:srgbClr val="FFFFFF"/>
                </a:solidFill>
                <a:latin typeface="Arial"/>
                <a:cs typeface="Arial"/>
              </a:rPr>
              <a:t>spectator  </a:t>
            </a:r>
            <a:r>
              <a:rPr sz="2800" spc="-35" dirty="0">
                <a:solidFill>
                  <a:srgbClr val="FFFFFF"/>
                </a:solidFill>
                <a:latin typeface="Arial"/>
                <a:cs typeface="Arial"/>
              </a:rPr>
              <a:t>field </a:t>
            </a:r>
            <a:r>
              <a:rPr sz="2800" spc="-51" dirty="0">
                <a:solidFill>
                  <a:srgbClr val="FFFFFF"/>
                </a:solidFill>
                <a:latin typeface="Arial"/>
                <a:cs typeface="Arial"/>
              </a:rPr>
              <a:t>while </a:t>
            </a:r>
            <a:r>
              <a:rPr sz="2800" spc="85" dirty="0">
                <a:solidFill>
                  <a:srgbClr val="FFFFFF"/>
                </a:solidFill>
                <a:latin typeface="Arial"/>
                <a:cs typeface="Arial"/>
              </a:rPr>
              <a:t>it</a:t>
            </a:r>
            <a:r>
              <a:rPr sz="2800" spc="-355" dirty="0">
                <a:solidFill>
                  <a:srgbClr val="FFFFFF"/>
                </a:solidFill>
                <a:latin typeface="Arial"/>
                <a:cs typeface="Arial"/>
              </a:rPr>
              <a:t> </a:t>
            </a:r>
            <a:r>
              <a:rPr sz="2800" spc="-211" dirty="0">
                <a:solidFill>
                  <a:srgbClr val="FFFFFF"/>
                </a:solidFill>
                <a:latin typeface="Arial"/>
                <a:cs typeface="Arial"/>
              </a:rPr>
              <a:t>decays</a:t>
            </a:r>
            <a:endParaRPr sz="2800">
              <a:solidFill>
                <a:prstClr val="black"/>
              </a:solidFill>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FC5A54-A8FF-4CDC-93A2-29CC96079590}"/>
              </a:ext>
            </a:extLst>
          </p:cNvPr>
          <p:cNvSpPr>
            <a:spLocks noGrp="1"/>
          </p:cNvSpPr>
          <p:nvPr>
            <p:ph type="body" idx="1"/>
          </p:nvPr>
        </p:nvSpPr>
        <p:spPr>
          <a:xfrm>
            <a:off x="551865" y="452379"/>
            <a:ext cx="11509505" cy="3447098"/>
          </a:xfrm>
        </p:spPr>
        <p:txBody>
          <a:bodyPr/>
          <a:lstStyle/>
          <a:p>
            <a:pPr algn="l"/>
            <a:r>
              <a:rPr lang="en-GB" sz="2400" dirty="0"/>
              <a:t>Everything couples to Gravity!</a:t>
            </a:r>
          </a:p>
          <a:p>
            <a:pPr algn="l"/>
            <a:endParaRPr lang="en-GB" sz="2400" dirty="0"/>
          </a:p>
          <a:p>
            <a:pPr marL="514350" indent="-514350" algn="l">
              <a:buAutoNum type="alphaUcPeriod" startAt="17"/>
            </a:pPr>
            <a:r>
              <a:rPr lang="en-GB" sz="2400" dirty="0"/>
              <a:t>If we observe phase transitions using gravitational waves, how will we know whether they come from our sector or some dark sector?</a:t>
            </a:r>
          </a:p>
          <a:p>
            <a:pPr marL="514350" indent="-514350" algn="l">
              <a:buAutoNum type="alphaUcPeriod" startAt="17"/>
            </a:pPr>
            <a:endParaRPr lang="en-GB" sz="2400" dirty="0"/>
          </a:p>
          <a:p>
            <a:pPr marL="514350" indent="-514350" algn="l">
              <a:buAutoNum type="alphaUcPeriod"/>
            </a:pPr>
            <a:r>
              <a:rPr lang="en-GB" sz="2400" dirty="0"/>
              <a:t>Like most things in Physics, it’s a bit messy and complicated but today I will try to explain our investigations.</a:t>
            </a:r>
          </a:p>
          <a:p>
            <a:pPr algn="ctr"/>
            <a:endParaRPr lang="en-GB" dirty="0"/>
          </a:p>
          <a:p>
            <a:pPr algn="ctr"/>
            <a:r>
              <a:rPr lang="en-GB" dirty="0"/>
              <a:t>PLAN OF TALK</a:t>
            </a:r>
          </a:p>
        </p:txBody>
      </p:sp>
      <p:sp>
        <p:nvSpPr>
          <p:cNvPr id="6" name="TextBox 5">
            <a:extLst>
              <a:ext uri="{FF2B5EF4-FFF2-40B4-BE49-F238E27FC236}">
                <a16:creationId xmlns:a16="http://schemas.microsoft.com/office/drawing/2014/main" id="{B0DC67E4-B977-4D30-AFA0-25B23E210188}"/>
              </a:ext>
            </a:extLst>
          </p:cNvPr>
          <p:cNvSpPr txBox="1"/>
          <p:nvPr/>
        </p:nvSpPr>
        <p:spPr>
          <a:xfrm>
            <a:off x="2171133" y="4163163"/>
            <a:ext cx="8270967" cy="1754326"/>
          </a:xfrm>
          <a:prstGeom prst="rect">
            <a:avLst/>
          </a:prstGeom>
          <a:noFill/>
        </p:spPr>
        <p:txBody>
          <a:bodyPr wrap="square" rtlCol="0">
            <a:spAutoFit/>
          </a:bodyPr>
          <a:lstStyle/>
          <a:p>
            <a:pPr marL="342900" indent="-342900">
              <a:buFont typeface="Arial" panose="020B0604020202020204" pitchFamily="34" charset="0"/>
              <a:buChar char="•"/>
            </a:pPr>
            <a:r>
              <a:rPr lang="en-GB" sz="2800" dirty="0">
                <a:latin typeface="Arial" panose="020B0604020202020204" pitchFamily="34" charset="0"/>
                <a:cs typeface="Arial" panose="020B0604020202020204" pitchFamily="34" charset="0"/>
              </a:rPr>
              <a:t>Toy model</a:t>
            </a:r>
          </a:p>
          <a:p>
            <a:pPr marL="342900" indent="-342900">
              <a:buFont typeface="Arial" panose="020B0604020202020204" pitchFamily="34" charset="0"/>
              <a:buChar char="•"/>
            </a:pPr>
            <a:r>
              <a:rPr lang="en-GB" sz="2800" dirty="0">
                <a:latin typeface="Arial" panose="020B0604020202020204" pitchFamily="34" charset="0"/>
                <a:cs typeface="Arial" panose="020B0604020202020204" pitchFamily="34" charset="0"/>
              </a:rPr>
              <a:t>Phase transitions</a:t>
            </a:r>
          </a:p>
          <a:p>
            <a:pPr marL="342900" indent="-342900">
              <a:buFont typeface="Arial" panose="020B0604020202020204" pitchFamily="34" charset="0"/>
              <a:buChar char="•"/>
            </a:pPr>
            <a:r>
              <a:rPr lang="en-GB" sz="2800" dirty="0">
                <a:latin typeface="Arial" panose="020B0604020202020204" pitchFamily="34" charset="0"/>
                <a:cs typeface="Arial" panose="020B0604020202020204" pitchFamily="34" charset="0"/>
              </a:rPr>
              <a:t>Gravitational waves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113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Shape 2">
            <a:extLst>
              <a:ext uri="{FF2B5EF4-FFF2-40B4-BE49-F238E27FC236}">
                <a16:creationId xmlns:a16="http://schemas.microsoft.com/office/drawing/2014/main" id="{7513CD86-C98A-4061-8BE2-26581649DA82}"/>
              </a:ext>
            </a:extLst>
          </p:cNvPr>
          <p:cNvSpPr txBox="1"/>
          <p:nvPr/>
        </p:nvSpPr>
        <p:spPr>
          <a:xfrm>
            <a:off x="269923" y="3613599"/>
            <a:ext cx="10971736" cy="550695"/>
          </a:xfrm>
          <a:prstGeom prst="rect">
            <a:avLst/>
          </a:prstGeom>
          <a:noFill/>
          <a:ln>
            <a:noFill/>
          </a:ln>
        </p:spPr>
        <p:txBody>
          <a:bodyPr lIns="0" tIns="0" rIns="0" bIns="0">
            <a:normAutofit/>
          </a:bodyPr>
          <a:lstStyle/>
          <a:p>
            <a:pPr marL="522435" indent="-391828" defTabSz="1105819">
              <a:spcBef>
                <a:spcPts val="1715"/>
              </a:spcBef>
              <a:buClr>
                <a:srgbClr val="000000"/>
              </a:buClr>
              <a:buSzPct val="45000"/>
              <a:buFont typeface="Wingdings" charset="2"/>
              <a:buChar char=""/>
            </a:pPr>
            <a:r>
              <a:rPr lang="en-GB" sz="2419" spc="-1" dirty="0">
                <a:solidFill>
                  <a:prstClr val="black"/>
                </a:solidFill>
                <a:latin typeface="Arial"/>
              </a:rPr>
              <a:t>With 1 -loop corrections:</a:t>
            </a:r>
          </a:p>
        </p:txBody>
      </p:sp>
      <mc:AlternateContent xmlns:mc="http://schemas.openxmlformats.org/markup-compatibility/2006" xmlns:a14="http://schemas.microsoft.com/office/drawing/2010/main">
        <mc:Choice Requires="a14">
          <p:sp>
            <p:nvSpPr>
              <p:cNvPr id="85" name="TextShape 2"/>
              <p:cNvSpPr txBox="1"/>
              <p:nvPr/>
            </p:nvSpPr>
            <p:spPr>
              <a:xfrm>
                <a:off x="269923" y="1839879"/>
                <a:ext cx="10971736" cy="1845360"/>
              </a:xfrm>
              <a:prstGeom prst="rect">
                <a:avLst/>
              </a:prstGeom>
              <a:noFill/>
              <a:ln>
                <a:noFill/>
              </a:ln>
            </p:spPr>
            <p:txBody>
              <a:bodyPr lIns="0" tIns="0" rIns="0" bIns="0">
                <a:normAutofit/>
              </a:bodyPr>
              <a:lstStyle/>
              <a:p>
                <a:pPr marL="522435" indent="-391828" defTabSz="1105819">
                  <a:spcBef>
                    <a:spcPts val="1715"/>
                  </a:spcBef>
                  <a:buClr>
                    <a:srgbClr val="000000"/>
                  </a:buClr>
                  <a:buSzPct val="45000"/>
                  <a:buFont typeface="Wingdings" charset="2"/>
                  <a:buChar char=""/>
                </a:pPr>
                <a:r>
                  <a:rPr lang="en-GB" sz="2419" spc="-1" dirty="0">
                    <a:solidFill>
                      <a:prstClr val="black"/>
                    </a:solidFill>
                    <a:latin typeface="Arial"/>
                  </a:rPr>
                  <a:t>SU(2) gauge group + hidden sector Higgs </a:t>
                </a:r>
                <a14:m>
                  <m:oMath xmlns:m="http://schemas.openxmlformats.org/officeDocument/2006/math">
                    <m:r>
                      <m:rPr>
                        <m:sty m:val="p"/>
                      </m:rPr>
                      <a:rPr lang="en-GB" sz="2419" spc="-1">
                        <a:solidFill>
                          <a:prstClr val="black"/>
                        </a:solidFill>
                        <a:latin typeface="Cambria Math" panose="02040503050406030204" pitchFamily="18" charset="0"/>
                      </a:rPr>
                      <m:t>Φ</m:t>
                    </m:r>
                  </m:oMath>
                </a14:m>
                <a:endParaRPr lang="en-GB" sz="2419" spc="-1" dirty="0">
                  <a:solidFill>
                    <a:prstClr val="black"/>
                  </a:solidFill>
                  <a:latin typeface="Arial"/>
                </a:endParaRPr>
              </a:p>
              <a:p>
                <a:pPr marL="522435" indent="-391828" defTabSz="1105819">
                  <a:spcBef>
                    <a:spcPts val="1715"/>
                  </a:spcBef>
                  <a:buClr>
                    <a:srgbClr val="000000"/>
                  </a:buClr>
                  <a:buSzPct val="45000"/>
                  <a:buFont typeface="Wingdings" charset="2"/>
                  <a:buChar char=""/>
                </a:pPr>
                <a:r>
                  <a:rPr lang="en-GB" sz="2419" spc="-1" dirty="0">
                    <a:solidFill>
                      <a:prstClr val="black"/>
                    </a:solidFill>
                    <a:latin typeface="Arial"/>
                  </a:rPr>
                  <a:t>Tree level potential:</a:t>
                </a:r>
              </a:p>
              <a:p>
                <a:pPr marL="130607" defTabSz="1105819">
                  <a:spcBef>
                    <a:spcPts val="1715"/>
                  </a:spcBef>
                  <a:buClr>
                    <a:srgbClr val="000000"/>
                  </a:buClr>
                  <a:buSzPct val="45000"/>
                </a:pPr>
                <a:r>
                  <a:rPr lang="en-GB" sz="2419" spc="-1" dirty="0">
                    <a:solidFill>
                      <a:prstClr val="black"/>
                    </a:solidFill>
                    <a:latin typeface="Arial"/>
                  </a:rPr>
                  <a:t> </a:t>
                </a:r>
              </a:p>
            </p:txBody>
          </p:sp>
        </mc:Choice>
        <mc:Fallback xmlns="">
          <p:sp>
            <p:nvSpPr>
              <p:cNvPr id="85" name="TextShape 2"/>
              <p:cNvSpPr txBox="1">
                <a:spLocks noRot="1" noChangeAspect="1" noMove="1" noResize="1" noEditPoints="1" noAdjustHandles="1" noChangeArrowheads="1" noChangeShapeType="1" noTextEdit="1"/>
              </p:cNvSpPr>
              <p:nvPr/>
            </p:nvSpPr>
            <p:spPr>
              <a:xfrm>
                <a:off x="269923" y="1839879"/>
                <a:ext cx="10971736" cy="1845360"/>
              </a:xfrm>
              <a:prstGeom prst="rect">
                <a:avLst/>
              </a:prstGeom>
              <a:blipFill>
                <a:blip r:embed="rId3"/>
                <a:stretch>
                  <a:fillRect t="-4950"/>
                </a:stretch>
              </a:blipFill>
              <a:ln>
                <a:noFill/>
              </a:ln>
            </p:spPr>
            <p:txBody>
              <a:bodyPr/>
              <a:lstStyle/>
              <a:p>
                <a:r>
                  <a:rPr lang="en-GB">
                    <a:noFill/>
                  </a:rPr>
                  <a:t> </a:t>
                </a:r>
              </a:p>
            </p:txBody>
          </p:sp>
        </mc:Fallback>
      </mc:AlternateContent>
      <p:pic>
        <p:nvPicPr>
          <p:cNvPr id="90" name="Picture 89"/>
          <p:cNvPicPr/>
          <p:nvPr/>
        </p:nvPicPr>
        <p:blipFill>
          <a:blip r:embed="rId4"/>
          <a:stretch/>
        </p:blipFill>
        <p:spPr>
          <a:xfrm>
            <a:off x="3147405" y="1580093"/>
            <a:ext cx="5896003" cy="3867537"/>
          </a:xfrm>
          <a:prstGeom prst="rect">
            <a:avLst/>
          </a:prstGeom>
          <a:ln>
            <a:noFill/>
          </a:ln>
        </p:spPr>
      </p:pic>
      <p:sp>
        <p:nvSpPr>
          <p:cNvPr id="91" name="TextShape 3"/>
          <p:cNvSpPr txBox="1"/>
          <p:nvPr/>
        </p:nvSpPr>
        <p:spPr>
          <a:xfrm>
            <a:off x="2470191" y="5671781"/>
            <a:ext cx="6879104" cy="779964"/>
          </a:xfrm>
          <a:prstGeom prst="rect">
            <a:avLst/>
          </a:prstGeom>
          <a:noFill/>
          <a:ln>
            <a:noFill/>
          </a:ln>
        </p:spPr>
        <p:txBody>
          <a:bodyPr lIns="108847" tIns="54423" rIns="108847" bIns="54423">
            <a:spAutoFit/>
          </a:bodyPr>
          <a:lstStyle/>
          <a:p>
            <a:pPr defTabSz="1105819"/>
            <a:r>
              <a:rPr lang="en-GB" sz="2177" spc="-1" dirty="0">
                <a:solidFill>
                  <a:prstClr val="black"/>
                </a:solidFill>
                <a:latin typeface="Arial"/>
              </a:rPr>
              <a:t>We consider parts of the parameter space where there is a barrier at zero temperature!</a:t>
            </a:r>
          </a:p>
        </p:txBody>
      </p:sp>
      <p:sp>
        <p:nvSpPr>
          <p:cNvPr id="11" name="TextShape 1">
            <a:extLst>
              <a:ext uri="{FF2B5EF4-FFF2-40B4-BE49-F238E27FC236}">
                <a16:creationId xmlns:a16="http://schemas.microsoft.com/office/drawing/2014/main" id="{6C7ED57E-3334-4345-A454-265BFCE4C349}"/>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Our toy cold hidden sector</a:t>
            </a:r>
          </a:p>
        </p:txBody>
      </p:sp>
      <p:sp>
        <p:nvSpPr>
          <p:cNvPr id="13" name="TextShape 1">
            <a:extLst>
              <a:ext uri="{FF2B5EF4-FFF2-40B4-BE49-F238E27FC236}">
                <a16:creationId xmlns:a16="http://schemas.microsoft.com/office/drawing/2014/main" id="{96AC1A3A-0D0A-4BAD-964A-7BE95BE5EEC3}"/>
              </a:ext>
            </a:extLst>
          </p:cNvPr>
          <p:cNvSpPr txBox="1"/>
          <p:nvPr/>
        </p:nvSpPr>
        <p:spPr>
          <a:xfrm>
            <a:off x="609758" y="993265"/>
            <a:ext cx="10971300" cy="372281"/>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An example hidden sector</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C17F85F-DC17-4B67-8178-3FE8F0C1AB4B}"/>
                  </a:ext>
                </a:extLst>
              </p:cNvPr>
              <p:cNvSpPr txBox="1"/>
              <p:nvPr/>
            </p:nvSpPr>
            <p:spPr>
              <a:xfrm>
                <a:off x="3599454" y="3032110"/>
                <a:ext cx="3517437" cy="372281"/>
              </a:xfrm>
              <a:prstGeom prst="rect">
                <a:avLst/>
              </a:prstGeom>
              <a:noFill/>
            </p:spPr>
            <p:txBody>
              <a:bodyPr wrap="none" lIns="0" tIns="0" rIns="0" bIns="0" rtlCol="0">
                <a:spAutoFit/>
              </a:bodyPr>
              <a:lstStyle/>
              <a:p>
                <a:pPr defTabSz="1105819"/>
                <a14:m>
                  <m:oMathPara xmlns:m="http://schemas.openxmlformats.org/officeDocument/2006/math">
                    <m:oMathParaPr>
                      <m:jc m:val="centerGroup"/>
                    </m:oMathParaPr>
                    <m:oMath xmlns:m="http://schemas.openxmlformats.org/officeDocument/2006/math">
                      <m:r>
                        <a:rPr lang="en-GB" sz="2419" i="1">
                          <a:solidFill>
                            <a:prstClr val="black"/>
                          </a:solidFill>
                          <a:latin typeface="Cambria Math" panose="02040503050406030204" pitchFamily="18" charset="0"/>
                        </a:rPr>
                        <m:t>𝑉</m:t>
                      </m:r>
                      <m:d>
                        <m:dPr>
                          <m:ctrlPr>
                            <a:rPr lang="en-GB" sz="2419" i="1">
                              <a:solidFill>
                                <a:prstClr val="black"/>
                              </a:solidFill>
                              <a:latin typeface="Cambria Math" panose="02040503050406030204" pitchFamily="18" charset="0"/>
                            </a:rPr>
                          </m:ctrlPr>
                        </m:dPr>
                        <m:e>
                          <m:r>
                            <a:rPr lang="en-GB" sz="2419" i="1">
                              <a:solidFill>
                                <a:prstClr val="black"/>
                              </a:solidFill>
                              <a:latin typeface="Cambria Math" panose="02040503050406030204" pitchFamily="18" charset="0"/>
                            </a:rPr>
                            <m:t>𝜙</m:t>
                          </m:r>
                        </m:e>
                      </m:d>
                      <m:r>
                        <a:rPr lang="en-GB" sz="2419" i="1">
                          <a:solidFill>
                            <a:prstClr val="black"/>
                          </a:solidFill>
                          <a:latin typeface="Cambria Math" panose="02040503050406030204" pitchFamily="18" charset="0"/>
                        </a:rPr>
                        <m:t>=−</m:t>
                      </m:r>
                      <m:sSup>
                        <m:sSupPr>
                          <m:ctrlPr>
                            <a:rPr lang="en-GB" sz="2419" i="1">
                              <a:solidFill>
                                <a:prstClr val="black"/>
                              </a:solidFill>
                              <a:latin typeface="Cambria Math" panose="02040503050406030204" pitchFamily="18" charset="0"/>
                            </a:rPr>
                          </m:ctrlPr>
                        </m:sSupPr>
                        <m:e>
                          <m:r>
                            <a:rPr lang="en-GB" sz="2419" i="1">
                              <a:solidFill>
                                <a:prstClr val="black"/>
                              </a:solidFill>
                              <a:latin typeface="Cambria Math" panose="02040503050406030204" pitchFamily="18" charset="0"/>
                            </a:rPr>
                            <m:t>𝑚</m:t>
                          </m:r>
                        </m:e>
                        <m:sup>
                          <m:r>
                            <a:rPr lang="en-GB" sz="2419" i="1">
                              <a:solidFill>
                                <a:prstClr val="black"/>
                              </a:solidFill>
                              <a:latin typeface="Cambria Math" panose="02040503050406030204" pitchFamily="18" charset="0"/>
                            </a:rPr>
                            <m:t>2</m:t>
                          </m:r>
                        </m:sup>
                      </m:sSup>
                      <m:sSup>
                        <m:sSupPr>
                          <m:ctrlPr>
                            <a:rPr lang="en-GB" sz="2419" i="1">
                              <a:solidFill>
                                <a:prstClr val="black"/>
                              </a:solidFill>
                              <a:latin typeface="Cambria Math" panose="02040503050406030204" pitchFamily="18" charset="0"/>
                            </a:rPr>
                          </m:ctrlPr>
                        </m:sSupPr>
                        <m:e>
                          <m:d>
                            <m:dPr>
                              <m:begChr m:val="|"/>
                              <m:endChr m:val="|"/>
                              <m:ctrlPr>
                                <a:rPr lang="en-GB" sz="2419" i="1">
                                  <a:solidFill>
                                    <a:prstClr val="black"/>
                                  </a:solidFill>
                                  <a:latin typeface="Cambria Math" panose="02040503050406030204" pitchFamily="18" charset="0"/>
                                </a:rPr>
                              </m:ctrlPr>
                            </m:dPr>
                            <m:e>
                              <m:r>
                                <m:rPr>
                                  <m:sty m:val="p"/>
                                </m:rPr>
                                <a:rPr lang="en-GB" sz="2419">
                                  <a:solidFill>
                                    <a:prstClr val="black"/>
                                  </a:solidFill>
                                  <a:latin typeface="Cambria Math" panose="02040503050406030204" pitchFamily="18" charset="0"/>
                                </a:rPr>
                                <m:t>Φ</m:t>
                              </m:r>
                            </m:e>
                          </m:d>
                        </m:e>
                        <m:sup>
                          <m:r>
                            <a:rPr lang="en-GB" sz="2419" i="1">
                              <a:solidFill>
                                <a:prstClr val="black"/>
                              </a:solidFill>
                              <a:latin typeface="Cambria Math" panose="02040503050406030204" pitchFamily="18" charset="0"/>
                            </a:rPr>
                            <m:t>2</m:t>
                          </m:r>
                        </m:sup>
                      </m:sSup>
                      <m:r>
                        <a:rPr lang="en-GB" sz="2419" i="1">
                          <a:solidFill>
                            <a:prstClr val="black"/>
                          </a:solidFill>
                          <a:latin typeface="Cambria Math" panose="02040503050406030204" pitchFamily="18" charset="0"/>
                        </a:rPr>
                        <m:t>+</m:t>
                      </m:r>
                      <m:r>
                        <a:rPr lang="en-GB" sz="2419" i="1">
                          <a:solidFill>
                            <a:prstClr val="black"/>
                          </a:solidFill>
                          <a:latin typeface="Cambria Math" panose="02040503050406030204" pitchFamily="18" charset="0"/>
                        </a:rPr>
                        <m:t>𝜆</m:t>
                      </m:r>
                      <m:sSup>
                        <m:sSupPr>
                          <m:ctrlPr>
                            <a:rPr lang="en-GB" sz="2419" i="1">
                              <a:solidFill>
                                <a:prstClr val="black"/>
                              </a:solidFill>
                              <a:latin typeface="Cambria Math" panose="02040503050406030204" pitchFamily="18" charset="0"/>
                            </a:rPr>
                          </m:ctrlPr>
                        </m:sSupPr>
                        <m:e>
                          <m:d>
                            <m:dPr>
                              <m:begChr m:val="|"/>
                              <m:endChr m:val="|"/>
                              <m:ctrlPr>
                                <a:rPr lang="en-GB" sz="2419" i="1">
                                  <a:solidFill>
                                    <a:prstClr val="black"/>
                                  </a:solidFill>
                                  <a:latin typeface="Cambria Math" panose="02040503050406030204" pitchFamily="18" charset="0"/>
                                </a:rPr>
                              </m:ctrlPr>
                            </m:dPr>
                            <m:e>
                              <m:r>
                                <m:rPr>
                                  <m:sty m:val="p"/>
                                </m:rPr>
                                <a:rPr lang="en-GB" sz="2419">
                                  <a:solidFill>
                                    <a:prstClr val="black"/>
                                  </a:solidFill>
                                  <a:latin typeface="Cambria Math" panose="02040503050406030204" pitchFamily="18" charset="0"/>
                                </a:rPr>
                                <m:t>Φ</m:t>
                              </m:r>
                            </m:e>
                          </m:d>
                        </m:e>
                        <m:sup>
                          <m:r>
                            <a:rPr lang="en-GB" sz="2419" i="1">
                              <a:solidFill>
                                <a:prstClr val="black"/>
                              </a:solidFill>
                              <a:latin typeface="Cambria Math" panose="02040503050406030204" pitchFamily="18" charset="0"/>
                            </a:rPr>
                            <m:t>4</m:t>
                          </m:r>
                        </m:sup>
                      </m:sSup>
                    </m:oMath>
                  </m:oMathPara>
                </a14:m>
                <a:endParaRPr lang="en-GB" sz="2419" dirty="0">
                  <a:solidFill>
                    <a:prstClr val="black"/>
                  </a:solidFill>
                  <a:latin typeface="Arial"/>
                </a:endParaRPr>
              </a:p>
            </p:txBody>
          </p:sp>
        </mc:Choice>
        <mc:Fallback xmlns="">
          <p:sp>
            <p:nvSpPr>
              <p:cNvPr id="2" name="TextBox 1">
                <a:extLst>
                  <a:ext uri="{FF2B5EF4-FFF2-40B4-BE49-F238E27FC236}">
                    <a16:creationId xmlns:a16="http://schemas.microsoft.com/office/drawing/2014/main" id="{8C17F85F-DC17-4B67-8178-3FE8F0C1AB4B}"/>
                  </a:ext>
                </a:extLst>
              </p:cNvPr>
              <p:cNvSpPr txBox="1">
                <a:spLocks noRot="1" noChangeAspect="1" noMove="1" noResize="1" noEditPoints="1" noAdjustHandles="1" noChangeArrowheads="1" noChangeShapeType="1" noTextEdit="1"/>
              </p:cNvSpPr>
              <p:nvPr/>
            </p:nvSpPr>
            <p:spPr>
              <a:xfrm>
                <a:off x="3599454" y="3032110"/>
                <a:ext cx="3517437" cy="372281"/>
              </a:xfrm>
              <a:prstGeom prst="rect">
                <a:avLst/>
              </a:prstGeom>
              <a:blipFill>
                <a:blip r:embed="rId5"/>
                <a:stretch>
                  <a:fillRect l="-1213" b="-3606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7BF5A34-63B6-49BC-80E6-C6B051EE6399}"/>
                  </a:ext>
                </a:extLst>
              </p:cNvPr>
              <p:cNvSpPr txBox="1"/>
              <p:nvPr/>
            </p:nvSpPr>
            <p:spPr>
              <a:xfrm>
                <a:off x="3599454" y="4095442"/>
                <a:ext cx="7909216" cy="843949"/>
              </a:xfrm>
              <a:prstGeom prst="rect">
                <a:avLst/>
              </a:prstGeom>
              <a:noFill/>
            </p:spPr>
            <p:txBody>
              <a:bodyPr wrap="none" lIns="0" tIns="0" rIns="0" bIns="0" rtlCol="0">
                <a:spAutoFit/>
              </a:bodyPr>
              <a:lstStyle/>
              <a:p>
                <a:pPr defTabSz="1105819"/>
                <a14:m>
                  <m:oMathPara xmlns:m="http://schemas.openxmlformats.org/officeDocument/2006/math">
                    <m:oMathParaPr>
                      <m:jc m:val="centerGroup"/>
                    </m:oMathParaPr>
                    <m:oMath xmlns:m="http://schemas.openxmlformats.org/officeDocument/2006/math">
                      <m:sSub>
                        <m:sSubPr>
                          <m:ctrlPr>
                            <a:rPr lang="en-GB" sz="2419" i="1">
                              <a:solidFill>
                                <a:prstClr val="black"/>
                              </a:solidFill>
                              <a:latin typeface="Cambria Math" panose="02040503050406030204" pitchFamily="18" charset="0"/>
                            </a:rPr>
                          </m:ctrlPr>
                        </m:sSubPr>
                        <m:e>
                          <m:r>
                            <a:rPr lang="en-GB" sz="2419" i="1">
                              <a:solidFill>
                                <a:prstClr val="black"/>
                              </a:solidFill>
                              <a:latin typeface="Cambria Math" panose="02040503050406030204" pitchFamily="18" charset="0"/>
                            </a:rPr>
                            <m:t>𝑉</m:t>
                          </m:r>
                        </m:e>
                        <m:sub>
                          <m:r>
                            <a:rPr lang="en-GB" sz="2419" i="1">
                              <a:solidFill>
                                <a:prstClr val="black"/>
                              </a:solidFill>
                              <a:latin typeface="Cambria Math" panose="02040503050406030204" pitchFamily="18" charset="0"/>
                            </a:rPr>
                            <m:t>0</m:t>
                          </m:r>
                        </m:sub>
                      </m:sSub>
                      <m:d>
                        <m:dPr>
                          <m:ctrlPr>
                            <a:rPr lang="en-GB" sz="2419" i="1">
                              <a:solidFill>
                                <a:prstClr val="black"/>
                              </a:solidFill>
                              <a:latin typeface="Cambria Math" panose="02040503050406030204" pitchFamily="18" charset="0"/>
                            </a:rPr>
                          </m:ctrlPr>
                        </m:dPr>
                        <m:e>
                          <m:r>
                            <a:rPr lang="en-GB" sz="2419" i="1">
                              <a:solidFill>
                                <a:prstClr val="black"/>
                              </a:solidFill>
                              <a:latin typeface="Cambria Math" panose="02040503050406030204" pitchFamily="18" charset="0"/>
                            </a:rPr>
                            <m:t>𝜙</m:t>
                          </m:r>
                        </m:e>
                      </m:d>
                      <m:r>
                        <a:rPr lang="en-GB" sz="2419" i="1">
                          <a:solidFill>
                            <a:prstClr val="black"/>
                          </a:solidFill>
                          <a:latin typeface="Cambria Math" panose="02040503050406030204" pitchFamily="18" charset="0"/>
                        </a:rPr>
                        <m:t>=</m:t>
                      </m:r>
                      <m:f>
                        <m:fPr>
                          <m:ctrlPr>
                            <a:rPr lang="en-GB" sz="2419" i="1">
                              <a:solidFill>
                                <a:prstClr val="black"/>
                              </a:solidFill>
                              <a:latin typeface="Cambria Math" panose="02040503050406030204" pitchFamily="18" charset="0"/>
                            </a:rPr>
                          </m:ctrlPr>
                        </m:fPr>
                        <m:num>
                          <m:r>
                            <a:rPr lang="en-GB" sz="2419" i="1">
                              <a:solidFill>
                                <a:prstClr val="black"/>
                              </a:solidFill>
                              <a:latin typeface="Cambria Math" panose="02040503050406030204" pitchFamily="18" charset="0"/>
                            </a:rPr>
                            <m:t>9</m:t>
                          </m:r>
                          <m:sSup>
                            <m:sSupPr>
                              <m:ctrlPr>
                                <a:rPr lang="en-GB" sz="2419" i="1">
                                  <a:solidFill>
                                    <a:prstClr val="black"/>
                                  </a:solidFill>
                                  <a:latin typeface="Cambria Math" panose="02040503050406030204" pitchFamily="18" charset="0"/>
                                </a:rPr>
                              </m:ctrlPr>
                            </m:sSupPr>
                            <m:e>
                              <m:r>
                                <a:rPr lang="en-GB" sz="2419" i="1">
                                  <a:solidFill>
                                    <a:srgbClr val="00B050"/>
                                  </a:solidFill>
                                  <a:latin typeface="Cambria Math" panose="02040503050406030204" pitchFamily="18" charset="0"/>
                                </a:rPr>
                                <m:t>𝑔</m:t>
                              </m:r>
                            </m:e>
                            <m:sup>
                              <m:r>
                                <a:rPr lang="en-GB" sz="2419" i="1">
                                  <a:solidFill>
                                    <a:prstClr val="black"/>
                                  </a:solidFill>
                                  <a:latin typeface="Cambria Math" panose="02040503050406030204" pitchFamily="18" charset="0"/>
                                </a:rPr>
                                <m:t>4</m:t>
                              </m:r>
                            </m:sup>
                          </m:sSup>
                        </m:num>
                        <m:den>
                          <m:r>
                            <a:rPr lang="en-GB" sz="2419" i="1">
                              <a:solidFill>
                                <a:prstClr val="black"/>
                              </a:solidFill>
                              <a:latin typeface="Cambria Math" panose="02040503050406030204" pitchFamily="18" charset="0"/>
                            </a:rPr>
                            <m:t>1024</m:t>
                          </m:r>
                          <m:sSup>
                            <m:sSupPr>
                              <m:ctrlPr>
                                <a:rPr lang="en-GB" sz="2419" i="1">
                                  <a:solidFill>
                                    <a:prstClr val="black"/>
                                  </a:solidFill>
                                  <a:latin typeface="Cambria Math" panose="02040503050406030204" pitchFamily="18" charset="0"/>
                                </a:rPr>
                              </m:ctrlPr>
                            </m:sSupPr>
                            <m:e>
                              <m:r>
                                <a:rPr lang="en-GB" sz="2419" i="1">
                                  <a:solidFill>
                                    <a:prstClr val="black"/>
                                  </a:solidFill>
                                  <a:latin typeface="Cambria Math" panose="02040503050406030204" pitchFamily="18" charset="0"/>
                                </a:rPr>
                                <m:t>𝜋</m:t>
                              </m:r>
                            </m:e>
                            <m:sup>
                              <m:r>
                                <a:rPr lang="en-GB" sz="2419" i="1">
                                  <a:solidFill>
                                    <a:prstClr val="black"/>
                                  </a:solidFill>
                                  <a:latin typeface="Cambria Math" panose="02040503050406030204" pitchFamily="18" charset="0"/>
                                </a:rPr>
                                <m:t>2</m:t>
                              </m:r>
                            </m:sup>
                          </m:sSup>
                        </m:den>
                      </m:f>
                      <m:d>
                        <m:dPr>
                          <m:begChr m:val="["/>
                          <m:endChr m:val="]"/>
                          <m:ctrlPr>
                            <a:rPr lang="en-GB" sz="2419" i="1">
                              <a:solidFill>
                                <a:prstClr val="black"/>
                              </a:solidFill>
                              <a:latin typeface="Cambria Math" panose="02040503050406030204" pitchFamily="18" charset="0"/>
                            </a:rPr>
                          </m:ctrlPr>
                        </m:dPr>
                        <m:e>
                          <m:f>
                            <m:fPr>
                              <m:ctrlPr>
                                <a:rPr lang="en-GB" sz="2419" i="1">
                                  <a:solidFill>
                                    <a:prstClr val="black"/>
                                  </a:solidFill>
                                  <a:latin typeface="Cambria Math" panose="02040503050406030204" pitchFamily="18" charset="0"/>
                                </a:rPr>
                              </m:ctrlPr>
                            </m:fPr>
                            <m:num>
                              <m:r>
                                <a:rPr lang="en-GB" sz="2419" i="1">
                                  <a:solidFill>
                                    <a:prstClr val="black"/>
                                  </a:solidFill>
                                  <a:latin typeface="Cambria Math" panose="02040503050406030204" pitchFamily="18" charset="0"/>
                                </a:rPr>
                                <m:t>1</m:t>
                              </m:r>
                            </m:num>
                            <m:den>
                              <m:r>
                                <a:rPr lang="en-GB" sz="2419" i="1">
                                  <a:solidFill>
                                    <a:prstClr val="black"/>
                                  </a:solidFill>
                                  <a:latin typeface="Cambria Math" panose="02040503050406030204" pitchFamily="18" charset="0"/>
                                </a:rPr>
                                <m:t>2</m:t>
                              </m:r>
                            </m:den>
                          </m:f>
                          <m:sSup>
                            <m:sSupPr>
                              <m:ctrlPr>
                                <a:rPr lang="en-GB" sz="2419" i="1">
                                  <a:solidFill>
                                    <a:prstClr val="black"/>
                                  </a:solidFill>
                                  <a:latin typeface="Cambria Math" panose="02040503050406030204" pitchFamily="18" charset="0"/>
                                </a:rPr>
                              </m:ctrlPr>
                            </m:sSupPr>
                            <m:e>
                              <m:acc>
                                <m:accPr>
                                  <m:chr m:val="̃"/>
                                  <m:ctrlPr>
                                    <a:rPr lang="en-GB" sz="2419" i="1">
                                      <a:solidFill>
                                        <a:srgbClr val="00B050"/>
                                      </a:solidFill>
                                      <a:latin typeface="Cambria Math" panose="02040503050406030204" pitchFamily="18" charset="0"/>
                                    </a:rPr>
                                  </m:ctrlPr>
                                </m:accPr>
                                <m:e>
                                  <m:r>
                                    <a:rPr lang="en-GB" sz="2419" i="1">
                                      <a:solidFill>
                                        <a:srgbClr val="00B050"/>
                                      </a:solidFill>
                                      <a:latin typeface="Cambria Math" panose="02040503050406030204" pitchFamily="18" charset="0"/>
                                    </a:rPr>
                                    <m:t>𝑚</m:t>
                                  </m:r>
                                </m:e>
                              </m:acc>
                            </m:e>
                            <m:sup>
                              <m:r>
                                <a:rPr lang="en-GB" sz="2419" i="1">
                                  <a:solidFill>
                                    <a:prstClr val="black"/>
                                  </a:solidFill>
                                  <a:latin typeface="Cambria Math" panose="02040503050406030204" pitchFamily="18" charset="0"/>
                                </a:rPr>
                                <m:t>2</m:t>
                              </m:r>
                            </m:sup>
                          </m:sSup>
                          <m:sSup>
                            <m:sSupPr>
                              <m:ctrlPr>
                                <a:rPr lang="en-GB" sz="2419" i="1">
                                  <a:solidFill>
                                    <a:prstClr val="black"/>
                                  </a:solidFill>
                                  <a:latin typeface="Cambria Math" panose="02040503050406030204" pitchFamily="18" charset="0"/>
                                </a:rPr>
                              </m:ctrlPr>
                            </m:sSupPr>
                            <m:e>
                              <m:r>
                                <a:rPr lang="en-GB" sz="2419" i="1">
                                  <a:solidFill>
                                    <a:prstClr val="black"/>
                                  </a:solidFill>
                                  <a:latin typeface="Cambria Math" panose="02040503050406030204" pitchFamily="18" charset="0"/>
                                </a:rPr>
                                <m:t>𝑤</m:t>
                              </m:r>
                            </m:e>
                            <m:sup>
                              <m:r>
                                <a:rPr lang="en-GB" sz="2419" i="1">
                                  <a:solidFill>
                                    <a:prstClr val="black"/>
                                  </a:solidFill>
                                  <a:latin typeface="Cambria Math" panose="02040503050406030204" pitchFamily="18" charset="0"/>
                                </a:rPr>
                                <m:t>2</m:t>
                              </m:r>
                            </m:sup>
                          </m:sSup>
                          <m:sSup>
                            <m:sSupPr>
                              <m:ctrlPr>
                                <a:rPr lang="en-GB" sz="2419" i="1">
                                  <a:solidFill>
                                    <a:prstClr val="black"/>
                                  </a:solidFill>
                                  <a:latin typeface="Cambria Math" panose="02040503050406030204" pitchFamily="18" charset="0"/>
                                </a:rPr>
                              </m:ctrlPr>
                            </m:sSupPr>
                            <m:e>
                              <m:r>
                                <a:rPr lang="en-GB" sz="2419" i="1">
                                  <a:solidFill>
                                    <a:prstClr val="black"/>
                                  </a:solidFill>
                                  <a:latin typeface="Cambria Math" panose="02040503050406030204" pitchFamily="18" charset="0"/>
                                </a:rPr>
                                <m:t>𝜙</m:t>
                              </m:r>
                            </m:e>
                            <m:sup>
                              <m:r>
                                <a:rPr lang="en-GB" sz="2419" i="1">
                                  <a:solidFill>
                                    <a:prstClr val="black"/>
                                  </a:solidFill>
                                  <a:latin typeface="Cambria Math" panose="02040503050406030204" pitchFamily="18" charset="0"/>
                                </a:rPr>
                                <m:t>2</m:t>
                              </m:r>
                            </m:sup>
                          </m:sSup>
                          <m:r>
                            <a:rPr lang="en-GB" sz="2419" i="1">
                              <a:solidFill>
                                <a:prstClr val="black"/>
                              </a:solidFill>
                              <a:latin typeface="Cambria Math" panose="02040503050406030204" pitchFamily="18" charset="0"/>
                            </a:rPr>
                            <m:t>+</m:t>
                          </m:r>
                          <m:sSup>
                            <m:sSupPr>
                              <m:ctrlPr>
                                <a:rPr lang="en-GB" sz="2419" i="1">
                                  <a:solidFill>
                                    <a:prstClr val="black"/>
                                  </a:solidFill>
                                  <a:latin typeface="Cambria Math" panose="02040503050406030204" pitchFamily="18" charset="0"/>
                                </a:rPr>
                              </m:ctrlPr>
                            </m:sSupPr>
                            <m:e>
                              <m:r>
                                <a:rPr lang="en-GB" sz="2419" i="1">
                                  <a:solidFill>
                                    <a:prstClr val="black"/>
                                  </a:solidFill>
                                  <a:latin typeface="Cambria Math" panose="02040503050406030204" pitchFamily="18" charset="0"/>
                                </a:rPr>
                                <m:t>𝜙</m:t>
                              </m:r>
                            </m:e>
                            <m:sup>
                              <m:r>
                                <a:rPr lang="en-GB" sz="2419" i="1">
                                  <a:solidFill>
                                    <a:prstClr val="black"/>
                                  </a:solidFill>
                                  <a:latin typeface="Cambria Math" panose="02040503050406030204" pitchFamily="18" charset="0"/>
                                </a:rPr>
                                <m:t>4</m:t>
                              </m:r>
                            </m:sup>
                          </m:sSup>
                          <m:d>
                            <m:dPr>
                              <m:ctrlPr>
                                <a:rPr lang="en-GB" sz="2419" i="1">
                                  <a:solidFill>
                                    <a:prstClr val="black"/>
                                  </a:solidFill>
                                  <a:latin typeface="Cambria Math" panose="02040503050406030204" pitchFamily="18" charset="0"/>
                                </a:rPr>
                              </m:ctrlPr>
                            </m:dPr>
                            <m:e>
                              <m:func>
                                <m:funcPr>
                                  <m:ctrlPr>
                                    <a:rPr lang="en-GB" sz="2419" i="1">
                                      <a:solidFill>
                                        <a:prstClr val="black"/>
                                      </a:solidFill>
                                      <a:latin typeface="Cambria Math" panose="02040503050406030204" pitchFamily="18" charset="0"/>
                                    </a:rPr>
                                  </m:ctrlPr>
                                </m:funcPr>
                                <m:fName>
                                  <m:r>
                                    <m:rPr>
                                      <m:sty m:val="p"/>
                                    </m:rPr>
                                    <a:rPr lang="en-GB" sz="2419">
                                      <a:solidFill>
                                        <a:prstClr val="black"/>
                                      </a:solidFill>
                                      <a:latin typeface="Cambria Math" panose="02040503050406030204" pitchFamily="18" charset="0"/>
                                    </a:rPr>
                                    <m:t>log</m:t>
                                  </m:r>
                                </m:fName>
                                <m:e>
                                  <m:d>
                                    <m:dPr>
                                      <m:ctrlPr>
                                        <a:rPr lang="en-GB" sz="2419" i="1">
                                          <a:solidFill>
                                            <a:prstClr val="black"/>
                                          </a:solidFill>
                                          <a:latin typeface="Cambria Math" panose="02040503050406030204" pitchFamily="18" charset="0"/>
                                        </a:rPr>
                                      </m:ctrlPr>
                                    </m:dPr>
                                    <m:e>
                                      <m:f>
                                        <m:fPr>
                                          <m:ctrlPr>
                                            <a:rPr lang="en-GB" sz="2419" i="1">
                                              <a:solidFill>
                                                <a:prstClr val="black"/>
                                              </a:solidFill>
                                              <a:latin typeface="Cambria Math" panose="02040503050406030204" pitchFamily="18" charset="0"/>
                                            </a:rPr>
                                          </m:ctrlPr>
                                        </m:fPr>
                                        <m:num>
                                          <m:sSup>
                                            <m:sSupPr>
                                              <m:ctrlPr>
                                                <a:rPr lang="en-GB" sz="2419" i="1">
                                                  <a:solidFill>
                                                    <a:prstClr val="black"/>
                                                  </a:solidFill>
                                                  <a:latin typeface="Cambria Math" panose="02040503050406030204" pitchFamily="18" charset="0"/>
                                                </a:rPr>
                                              </m:ctrlPr>
                                            </m:sSupPr>
                                            <m:e>
                                              <m:r>
                                                <a:rPr lang="en-GB" sz="2419" i="1">
                                                  <a:solidFill>
                                                    <a:prstClr val="black"/>
                                                  </a:solidFill>
                                                  <a:latin typeface="Cambria Math" panose="02040503050406030204" pitchFamily="18" charset="0"/>
                                                </a:rPr>
                                                <m:t>𝜙</m:t>
                                              </m:r>
                                            </m:e>
                                            <m:sup>
                                              <m:r>
                                                <a:rPr lang="en-GB" sz="2419" i="1">
                                                  <a:solidFill>
                                                    <a:prstClr val="black"/>
                                                  </a:solidFill>
                                                  <a:latin typeface="Cambria Math" panose="02040503050406030204" pitchFamily="18" charset="0"/>
                                                </a:rPr>
                                                <m:t>2</m:t>
                                              </m:r>
                                            </m:sup>
                                          </m:sSup>
                                        </m:num>
                                        <m:den>
                                          <m:sSup>
                                            <m:sSupPr>
                                              <m:ctrlPr>
                                                <a:rPr lang="en-GB" sz="2419" i="1">
                                                  <a:solidFill>
                                                    <a:prstClr val="black"/>
                                                  </a:solidFill>
                                                  <a:latin typeface="Cambria Math" panose="02040503050406030204" pitchFamily="18" charset="0"/>
                                                </a:rPr>
                                              </m:ctrlPr>
                                            </m:sSupPr>
                                            <m:e>
                                              <m:r>
                                                <a:rPr lang="en-GB" sz="2419" i="1">
                                                  <a:solidFill>
                                                    <a:srgbClr val="00B050"/>
                                                  </a:solidFill>
                                                  <a:latin typeface="Cambria Math" panose="02040503050406030204" pitchFamily="18" charset="0"/>
                                                </a:rPr>
                                                <m:t>𝑤</m:t>
                                              </m:r>
                                            </m:e>
                                            <m:sup>
                                              <m:r>
                                                <a:rPr lang="en-GB" sz="2419" i="1">
                                                  <a:solidFill>
                                                    <a:prstClr val="black"/>
                                                  </a:solidFill>
                                                  <a:latin typeface="Cambria Math" panose="02040503050406030204" pitchFamily="18" charset="0"/>
                                                </a:rPr>
                                                <m:t>2</m:t>
                                              </m:r>
                                            </m:sup>
                                          </m:sSup>
                                        </m:den>
                                      </m:f>
                                    </m:e>
                                  </m:d>
                                </m:e>
                              </m:func>
                              <m:r>
                                <a:rPr lang="en-GB" sz="2419" i="1">
                                  <a:solidFill>
                                    <a:prstClr val="black"/>
                                  </a:solidFill>
                                  <a:latin typeface="Cambria Math" panose="02040503050406030204" pitchFamily="18" charset="0"/>
                                </a:rPr>
                                <m:t>−</m:t>
                              </m:r>
                              <m:f>
                                <m:fPr>
                                  <m:ctrlPr>
                                    <a:rPr lang="en-GB" sz="2419" i="1">
                                      <a:solidFill>
                                        <a:prstClr val="black"/>
                                      </a:solidFill>
                                      <a:latin typeface="Cambria Math" panose="02040503050406030204" pitchFamily="18" charset="0"/>
                                    </a:rPr>
                                  </m:ctrlPr>
                                </m:fPr>
                                <m:num>
                                  <m:r>
                                    <a:rPr lang="en-GB" sz="2419" i="1">
                                      <a:solidFill>
                                        <a:prstClr val="black"/>
                                      </a:solidFill>
                                      <a:latin typeface="Cambria Math" panose="02040503050406030204" pitchFamily="18" charset="0"/>
                                    </a:rPr>
                                    <m:t>(2+</m:t>
                                  </m:r>
                                  <m:sSup>
                                    <m:sSupPr>
                                      <m:ctrlPr>
                                        <a:rPr lang="en-GB" sz="2419" i="1">
                                          <a:solidFill>
                                            <a:prstClr val="black"/>
                                          </a:solidFill>
                                          <a:latin typeface="Cambria Math" panose="02040503050406030204" pitchFamily="18" charset="0"/>
                                        </a:rPr>
                                      </m:ctrlPr>
                                    </m:sSupPr>
                                    <m:e>
                                      <m:acc>
                                        <m:accPr>
                                          <m:chr m:val="̃"/>
                                          <m:ctrlPr>
                                            <a:rPr lang="en-GB" sz="2419" i="1">
                                              <a:solidFill>
                                                <a:srgbClr val="00B050"/>
                                              </a:solidFill>
                                              <a:latin typeface="Cambria Math" panose="02040503050406030204" pitchFamily="18" charset="0"/>
                                            </a:rPr>
                                          </m:ctrlPr>
                                        </m:accPr>
                                        <m:e>
                                          <m:r>
                                            <a:rPr lang="en-GB" sz="2419" i="1">
                                              <a:solidFill>
                                                <a:srgbClr val="00B050"/>
                                              </a:solidFill>
                                              <a:latin typeface="Cambria Math" panose="02040503050406030204" pitchFamily="18" charset="0"/>
                                            </a:rPr>
                                            <m:t>𝑚</m:t>
                                          </m:r>
                                        </m:e>
                                      </m:acc>
                                    </m:e>
                                    <m:sup>
                                      <m:r>
                                        <a:rPr lang="en-GB" sz="2419" i="1">
                                          <a:solidFill>
                                            <a:prstClr val="black"/>
                                          </a:solidFill>
                                          <a:latin typeface="Cambria Math" panose="02040503050406030204" pitchFamily="18" charset="0"/>
                                        </a:rPr>
                                        <m:t>2</m:t>
                                      </m:r>
                                    </m:sup>
                                  </m:sSup>
                                  <m:r>
                                    <a:rPr lang="en-GB" sz="2419" i="1">
                                      <a:solidFill>
                                        <a:prstClr val="black"/>
                                      </a:solidFill>
                                      <a:latin typeface="Cambria Math" panose="02040503050406030204" pitchFamily="18" charset="0"/>
                                    </a:rPr>
                                    <m:t>)</m:t>
                                  </m:r>
                                </m:num>
                                <m:den>
                                  <m:r>
                                    <a:rPr lang="en-GB" sz="2419" i="1">
                                      <a:solidFill>
                                        <a:prstClr val="black"/>
                                      </a:solidFill>
                                      <a:latin typeface="Cambria Math" panose="02040503050406030204" pitchFamily="18" charset="0"/>
                                    </a:rPr>
                                    <m:t>4</m:t>
                                  </m:r>
                                </m:den>
                              </m:f>
                            </m:e>
                          </m:d>
                        </m:e>
                      </m:d>
                    </m:oMath>
                  </m:oMathPara>
                </a14:m>
                <a:endParaRPr lang="en-GB" sz="2177" dirty="0">
                  <a:solidFill>
                    <a:prstClr val="black"/>
                  </a:solidFill>
                  <a:latin typeface="Arial"/>
                </a:endParaRPr>
              </a:p>
            </p:txBody>
          </p:sp>
        </mc:Choice>
        <mc:Fallback xmlns="">
          <p:sp>
            <p:nvSpPr>
              <p:cNvPr id="4" name="TextBox 3">
                <a:extLst>
                  <a:ext uri="{FF2B5EF4-FFF2-40B4-BE49-F238E27FC236}">
                    <a16:creationId xmlns:a16="http://schemas.microsoft.com/office/drawing/2014/main" id="{17BF5A34-63B6-49BC-80E6-C6B051EE6399}"/>
                  </a:ext>
                </a:extLst>
              </p:cNvPr>
              <p:cNvSpPr txBox="1">
                <a:spLocks noRot="1" noChangeAspect="1" noMove="1" noResize="1" noEditPoints="1" noAdjustHandles="1" noChangeArrowheads="1" noChangeShapeType="1" noTextEdit="1"/>
              </p:cNvSpPr>
              <p:nvPr/>
            </p:nvSpPr>
            <p:spPr>
              <a:xfrm>
                <a:off x="3599454" y="4095442"/>
                <a:ext cx="7909216" cy="84394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FBACE5E-618B-4C29-88A4-EC8834B150E6}"/>
                  </a:ext>
                </a:extLst>
              </p:cNvPr>
              <p:cNvSpPr txBox="1"/>
              <p:nvPr/>
            </p:nvSpPr>
            <p:spPr>
              <a:xfrm>
                <a:off x="2979682" y="5894457"/>
                <a:ext cx="7096148" cy="408702"/>
              </a:xfrm>
              <a:prstGeom prst="rect">
                <a:avLst/>
              </a:prstGeom>
              <a:noFill/>
            </p:spPr>
            <p:txBody>
              <a:bodyPr wrap="square" lIns="0" tIns="0" rIns="0" bIns="0" rtlCol="0">
                <a:spAutoFit/>
              </a:bodyPr>
              <a:lstStyle/>
              <a:p>
                <a:pPr defTabSz="1105819"/>
                <a14:m>
                  <m:oMathPara xmlns:m="http://schemas.openxmlformats.org/officeDocument/2006/math">
                    <m:oMathParaPr>
                      <m:jc m:val="centerGroup"/>
                    </m:oMathParaPr>
                    <m:oMath xmlns:m="http://schemas.openxmlformats.org/officeDocument/2006/math">
                      <m:r>
                        <a:rPr lang="en-GB" sz="2419" i="1">
                          <a:solidFill>
                            <a:prstClr val="black"/>
                          </a:solidFill>
                          <a:latin typeface="Cambria Math" panose="02040503050406030204" pitchFamily="18" charset="0"/>
                        </a:rPr>
                        <m:t>𝑉</m:t>
                      </m:r>
                      <m:d>
                        <m:dPr>
                          <m:ctrlPr>
                            <a:rPr lang="en-GB" sz="2419" i="1">
                              <a:solidFill>
                                <a:prstClr val="black"/>
                              </a:solidFill>
                              <a:latin typeface="Cambria Math" panose="02040503050406030204" pitchFamily="18" charset="0"/>
                            </a:rPr>
                          </m:ctrlPr>
                        </m:dPr>
                        <m:e>
                          <m:r>
                            <a:rPr lang="en-GB" sz="2419" i="1">
                              <a:solidFill>
                                <a:prstClr val="black"/>
                              </a:solidFill>
                              <a:latin typeface="Cambria Math" panose="02040503050406030204" pitchFamily="18" charset="0"/>
                            </a:rPr>
                            <m:t>𝜙</m:t>
                          </m:r>
                          <m:r>
                            <a:rPr lang="en-GB" sz="2419" i="1">
                              <a:solidFill>
                                <a:prstClr val="black"/>
                              </a:solidFill>
                              <a:latin typeface="Cambria Math" panose="02040503050406030204" pitchFamily="18" charset="0"/>
                            </a:rPr>
                            <m:t>,</m:t>
                          </m:r>
                          <m:sSub>
                            <m:sSubPr>
                              <m:ctrlPr>
                                <a:rPr lang="en-GB" sz="2419" i="1">
                                  <a:solidFill>
                                    <a:prstClr val="black"/>
                                  </a:solidFill>
                                  <a:latin typeface="Cambria Math" panose="02040503050406030204" pitchFamily="18" charset="0"/>
                                </a:rPr>
                              </m:ctrlPr>
                            </m:sSubPr>
                            <m:e>
                              <m:r>
                                <a:rPr lang="en-GB" sz="2419" i="1">
                                  <a:solidFill>
                                    <a:prstClr val="black"/>
                                  </a:solidFill>
                                  <a:latin typeface="Cambria Math" panose="02040503050406030204" pitchFamily="18" charset="0"/>
                                </a:rPr>
                                <m:t>𝑇</m:t>
                              </m:r>
                            </m:e>
                            <m:sub>
                              <m:r>
                                <a:rPr lang="en-GB" sz="2419" i="1">
                                  <a:solidFill>
                                    <a:prstClr val="black"/>
                                  </a:solidFill>
                                  <a:latin typeface="Cambria Math" panose="02040503050406030204" pitchFamily="18" charset="0"/>
                                </a:rPr>
                                <m:t>h𝑖𝑑𝑑𝑒𝑛</m:t>
                              </m:r>
                            </m:sub>
                          </m:sSub>
                        </m:e>
                      </m:d>
                      <m:r>
                        <a:rPr lang="en-GB" sz="2419" i="1">
                          <a:solidFill>
                            <a:prstClr val="black"/>
                          </a:solidFill>
                          <a:latin typeface="Cambria Math" panose="02040503050406030204" pitchFamily="18" charset="0"/>
                        </a:rPr>
                        <m:t>=</m:t>
                      </m:r>
                      <m:sSub>
                        <m:sSubPr>
                          <m:ctrlPr>
                            <a:rPr lang="en-GB" sz="2419" i="1">
                              <a:solidFill>
                                <a:prstClr val="black"/>
                              </a:solidFill>
                              <a:latin typeface="Cambria Math" panose="02040503050406030204" pitchFamily="18" charset="0"/>
                            </a:rPr>
                          </m:ctrlPr>
                        </m:sSubPr>
                        <m:e>
                          <m:r>
                            <a:rPr lang="en-GB" sz="2419" i="1">
                              <a:solidFill>
                                <a:prstClr val="black"/>
                              </a:solidFill>
                              <a:latin typeface="Cambria Math" panose="02040503050406030204" pitchFamily="18" charset="0"/>
                            </a:rPr>
                            <m:t>𝑉</m:t>
                          </m:r>
                        </m:e>
                        <m:sub>
                          <m:r>
                            <a:rPr lang="en-GB" sz="2419" i="1">
                              <a:solidFill>
                                <a:prstClr val="black"/>
                              </a:solidFill>
                              <a:latin typeface="Cambria Math" panose="02040503050406030204" pitchFamily="18" charset="0"/>
                            </a:rPr>
                            <m:t>0</m:t>
                          </m:r>
                        </m:sub>
                      </m:sSub>
                      <m:d>
                        <m:dPr>
                          <m:ctrlPr>
                            <a:rPr lang="en-GB" sz="2419" i="1">
                              <a:solidFill>
                                <a:prstClr val="black"/>
                              </a:solidFill>
                              <a:latin typeface="Cambria Math" panose="02040503050406030204" pitchFamily="18" charset="0"/>
                            </a:rPr>
                          </m:ctrlPr>
                        </m:dPr>
                        <m:e>
                          <m:r>
                            <a:rPr lang="en-GB" sz="2419" i="1">
                              <a:solidFill>
                                <a:prstClr val="black"/>
                              </a:solidFill>
                              <a:latin typeface="Cambria Math" panose="02040503050406030204" pitchFamily="18" charset="0"/>
                            </a:rPr>
                            <m:t>𝜙</m:t>
                          </m:r>
                        </m:e>
                      </m:d>
                      <m:r>
                        <a:rPr lang="en-GB" sz="2419" i="1">
                          <a:solidFill>
                            <a:prstClr val="black"/>
                          </a:solidFill>
                          <a:latin typeface="Cambria Math" panose="02040503050406030204" pitchFamily="18" charset="0"/>
                        </a:rPr>
                        <m:t>+</m:t>
                      </m:r>
                      <m:sSub>
                        <m:sSubPr>
                          <m:ctrlPr>
                            <a:rPr lang="en-GB" sz="2419" i="1">
                              <a:solidFill>
                                <a:prstClr val="black"/>
                              </a:solidFill>
                              <a:latin typeface="Cambria Math" panose="02040503050406030204" pitchFamily="18" charset="0"/>
                            </a:rPr>
                          </m:ctrlPr>
                        </m:sSubPr>
                        <m:e>
                          <m:r>
                            <a:rPr lang="en-GB" sz="2419" i="1">
                              <a:solidFill>
                                <a:prstClr val="black"/>
                              </a:solidFill>
                              <a:latin typeface="Cambria Math" panose="02040503050406030204" pitchFamily="18" charset="0"/>
                            </a:rPr>
                            <m:t>𝑉</m:t>
                          </m:r>
                        </m:e>
                        <m:sub>
                          <m:sSub>
                            <m:sSubPr>
                              <m:ctrlPr>
                                <a:rPr lang="en-GB" sz="2419" i="1">
                                  <a:solidFill>
                                    <a:prstClr val="black"/>
                                  </a:solidFill>
                                  <a:latin typeface="Cambria Math" panose="02040503050406030204" pitchFamily="18" charset="0"/>
                                </a:rPr>
                              </m:ctrlPr>
                            </m:sSubPr>
                            <m:e>
                              <m:r>
                                <a:rPr lang="en-GB" sz="2419" i="1">
                                  <a:solidFill>
                                    <a:prstClr val="black"/>
                                  </a:solidFill>
                                  <a:latin typeface="Cambria Math" panose="02040503050406030204" pitchFamily="18" charset="0"/>
                                </a:rPr>
                                <m:t>𝑇</m:t>
                              </m:r>
                            </m:e>
                            <m:sub>
                              <m:r>
                                <a:rPr lang="en-GB" sz="2419" i="1">
                                  <a:solidFill>
                                    <a:prstClr val="black"/>
                                  </a:solidFill>
                                  <a:latin typeface="Cambria Math" panose="02040503050406030204" pitchFamily="18" charset="0"/>
                                </a:rPr>
                                <m:t>h𝑖𝑑𝑑𝑒𝑛</m:t>
                              </m:r>
                            </m:sub>
                          </m:sSub>
                        </m:sub>
                      </m:sSub>
                      <m:r>
                        <a:rPr lang="en-GB" sz="2419" i="1">
                          <a:solidFill>
                            <a:prstClr val="black"/>
                          </a:solidFill>
                          <a:latin typeface="Cambria Math" panose="02040503050406030204" pitchFamily="18" charset="0"/>
                        </a:rPr>
                        <m:t>(</m:t>
                      </m:r>
                      <m:r>
                        <a:rPr lang="en-GB" sz="2419" i="1">
                          <a:solidFill>
                            <a:prstClr val="black"/>
                          </a:solidFill>
                          <a:latin typeface="Cambria Math" panose="02040503050406030204" pitchFamily="18" charset="0"/>
                        </a:rPr>
                        <m:t>𝜙</m:t>
                      </m:r>
                      <m:r>
                        <a:rPr lang="en-GB" sz="2419" i="1">
                          <a:solidFill>
                            <a:prstClr val="black"/>
                          </a:solidFill>
                          <a:latin typeface="Cambria Math" panose="02040503050406030204" pitchFamily="18" charset="0"/>
                        </a:rPr>
                        <m:t>,</m:t>
                      </m:r>
                      <m:sSub>
                        <m:sSubPr>
                          <m:ctrlPr>
                            <a:rPr lang="en-GB" sz="2419" i="1">
                              <a:solidFill>
                                <a:prstClr val="black"/>
                              </a:solidFill>
                              <a:latin typeface="Cambria Math" panose="02040503050406030204" pitchFamily="18" charset="0"/>
                            </a:rPr>
                          </m:ctrlPr>
                        </m:sSubPr>
                        <m:e>
                          <m:r>
                            <a:rPr lang="en-GB" sz="2419" i="1">
                              <a:solidFill>
                                <a:prstClr val="black"/>
                              </a:solidFill>
                              <a:latin typeface="Cambria Math" panose="02040503050406030204" pitchFamily="18" charset="0"/>
                            </a:rPr>
                            <m:t>𝑇</m:t>
                          </m:r>
                        </m:e>
                        <m:sub>
                          <m:r>
                            <a:rPr lang="en-GB" sz="2419" i="1">
                              <a:solidFill>
                                <a:prstClr val="black"/>
                              </a:solidFill>
                              <a:latin typeface="Cambria Math" panose="02040503050406030204" pitchFamily="18" charset="0"/>
                            </a:rPr>
                            <m:t>h𝑖𝑑𝑑𝑒𝑛</m:t>
                          </m:r>
                        </m:sub>
                      </m:sSub>
                      <m:r>
                        <a:rPr lang="en-GB" sz="2419" i="1">
                          <a:solidFill>
                            <a:prstClr val="black"/>
                          </a:solidFill>
                          <a:latin typeface="Cambria Math" panose="02040503050406030204" pitchFamily="18" charset="0"/>
                        </a:rPr>
                        <m:t>)</m:t>
                      </m:r>
                    </m:oMath>
                  </m:oMathPara>
                </a14:m>
                <a:endParaRPr lang="en-GB" sz="2419" dirty="0">
                  <a:solidFill>
                    <a:prstClr val="black"/>
                  </a:solidFill>
                  <a:latin typeface="Arial"/>
                </a:endParaRPr>
              </a:p>
            </p:txBody>
          </p:sp>
        </mc:Choice>
        <mc:Fallback xmlns="">
          <p:sp>
            <p:nvSpPr>
              <p:cNvPr id="5" name="TextBox 4">
                <a:extLst>
                  <a:ext uri="{FF2B5EF4-FFF2-40B4-BE49-F238E27FC236}">
                    <a16:creationId xmlns:a16="http://schemas.microsoft.com/office/drawing/2014/main" id="{0FBACE5E-618B-4C29-88A4-EC8834B150E6}"/>
                  </a:ext>
                </a:extLst>
              </p:cNvPr>
              <p:cNvSpPr txBox="1">
                <a:spLocks noRot="1" noChangeAspect="1" noMove="1" noResize="1" noEditPoints="1" noAdjustHandles="1" noChangeArrowheads="1" noChangeShapeType="1" noTextEdit="1"/>
              </p:cNvSpPr>
              <p:nvPr/>
            </p:nvSpPr>
            <p:spPr>
              <a:xfrm>
                <a:off x="2979682" y="5894457"/>
                <a:ext cx="7096148" cy="408702"/>
              </a:xfrm>
              <a:prstGeom prst="rect">
                <a:avLst/>
              </a:prstGeom>
              <a:blipFill>
                <a:blip r:embed="rId7"/>
                <a:stretch>
                  <a:fillRect b="-22388"/>
                </a:stretch>
              </a:blipFill>
            </p:spPr>
            <p:txBody>
              <a:bodyPr/>
              <a:lstStyle/>
              <a:p>
                <a:r>
                  <a:rPr lang="en-GB">
                    <a:noFill/>
                  </a:rPr>
                  <a:t> </a:t>
                </a:r>
              </a:p>
            </p:txBody>
          </p:sp>
        </mc:Fallback>
      </mc:AlternateContent>
      <p:sp>
        <p:nvSpPr>
          <p:cNvPr id="16" name="TextShape 2">
            <a:extLst>
              <a:ext uri="{FF2B5EF4-FFF2-40B4-BE49-F238E27FC236}">
                <a16:creationId xmlns:a16="http://schemas.microsoft.com/office/drawing/2014/main" id="{F470FC2F-0495-41AD-A3C9-17ED940391BB}"/>
              </a:ext>
            </a:extLst>
          </p:cNvPr>
          <p:cNvSpPr txBox="1"/>
          <p:nvPr/>
        </p:nvSpPr>
        <p:spPr>
          <a:xfrm>
            <a:off x="269923" y="4912241"/>
            <a:ext cx="10971736" cy="789591"/>
          </a:xfrm>
          <a:prstGeom prst="rect">
            <a:avLst/>
          </a:prstGeom>
          <a:noFill/>
          <a:ln>
            <a:noFill/>
          </a:ln>
        </p:spPr>
        <p:txBody>
          <a:bodyPr lIns="0" tIns="0" rIns="0" bIns="0">
            <a:normAutofit/>
          </a:bodyPr>
          <a:lstStyle/>
          <a:p>
            <a:pPr marL="522435" indent="-391828" defTabSz="1105819">
              <a:spcBef>
                <a:spcPts val="1715"/>
              </a:spcBef>
              <a:buClr>
                <a:srgbClr val="000000"/>
              </a:buClr>
              <a:buSzPct val="45000"/>
              <a:buFont typeface="Wingdings" charset="2"/>
              <a:buChar char=""/>
            </a:pPr>
            <a:r>
              <a:rPr lang="en-GB" sz="2419" spc="-1" dirty="0">
                <a:solidFill>
                  <a:prstClr val="black"/>
                </a:solidFill>
                <a:latin typeface="Arial"/>
              </a:rPr>
              <a:t>Full thermal potential:</a:t>
            </a:r>
            <a:r>
              <a:rPr lang="en-GB" sz="3387" spc="-1" dirty="0">
                <a:solidFill>
                  <a:prstClr val="black"/>
                </a:solidFill>
                <a:latin typeface="Arial"/>
              </a:rPr>
              <a:t> </a:t>
            </a:r>
          </a:p>
        </p:txBody>
      </p:sp>
      <p:sp>
        <p:nvSpPr>
          <p:cNvPr id="7" name="TextBox 6">
            <a:extLst>
              <a:ext uri="{FF2B5EF4-FFF2-40B4-BE49-F238E27FC236}">
                <a16:creationId xmlns:a16="http://schemas.microsoft.com/office/drawing/2014/main" id="{2479A420-BA18-476D-9D6A-00555418BE20}"/>
              </a:ext>
            </a:extLst>
          </p:cNvPr>
          <p:cNvSpPr txBox="1"/>
          <p:nvPr/>
        </p:nvSpPr>
        <p:spPr>
          <a:xfrm>
            <a:off x="7042453" y="2308774"/>
            <a:ext cx="1023217" cy="427361"/>
          </a:xfrm>
          <a:prstGeom prst="rect">
            <a:avLst/>
          </a:prstGeom>
          <a:solidFill>
            <a:schemeClr val="bg1"/>
          </a:solidFill>
          <a:ln>
            <a:solidFill>
              <a:schemeClr val="bg1"/>
            </a:solidFill>
          </a:ln>
        </p:spPr>
        <p:txBody>
          <a:bodyPr wrap="square" rtlCol="0">
            <a:spAutoFit/>
          </a:bodyPr>
          <a:lstStyle/>
          <a:p>
            <a:pPr defTabSz="1105819"/>
            <a:endParaRPr lang="en-GB" sz="2177" dirty="0">
              <a:solidFill>
                <a:prstClr val="black"/>
              </a:solidFill>
              <a:latin typeface="Arial"/>
            </a:endParaRPr>
          </a:p>
        </p:txBody>
      </p:sp>
      <p:sp>
        <p:nvSpPr>
          <p:cNvPr id="17" name="Slide Number Placeholder 1">
            <a:extLst>
              <a:ext uri="{FF2B5EF4-FFF2-40B4-BE49-F238E27FC236}">
                <a16:creationId xmlns:a16="http://schemas.microsoft.com/office/drawing/2014/main" id="{74C22AFD-9298-43B8-90B9-8E6D2EADB9B3}"/>
              </a:ext>
            </a:extLst>
          </p:cNvPr>
          <p:cNvSpPr txBox="1">
            <a:spLocks/>
          </p:cNvSpPr>
          <p:nvPr/>
        </p:nvSpPr>
        <p:spPr>
          <a:xfrm>
            <a:off x="8741036" y="6246924"/>
            <a:ext cx="2840025" cy="4723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105819"/>
            <a:fld id="{EDA03B04-CD05-4077-9473-A656BADCB395}" type="slidenum">
              <a:rPr lang="en-GB" sz="1693" spc="-1">
                <a:solidFill>
                  <a:prstClr val="black"/>
                </a:solidFill>
                <a:latin typeface="Times New Roman"/>
              </a:rPr>
              <a:pPr algn="r" defTabSz="1105819"/>
              <a:t>5</a:t>
            </a:fld>
            <a:endParaRPr lang="en-GB" sz="1693" spc="-1" dirty="0">
              <a:solidFill>
                <a:prstClr val="black"/>
              </a:solidFill>
              <a:latin typeface="Times New Roman"/>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fill="hold" nodeType="clickEffect">
                                  <p:stCondLst>
                                    <p:cond delay="0"/>
                                  </p:stCondLst>
                                  <p:childTnLst>
                                    <p:set>
                                      <p:cBhvr>
                                        <p:cTn id="24" dur="1" fill="hold">
                                          <p:stCondLst>
                                            <p:cond delay="0"/>
                                          </p:stCondLst>
                                        </p:cTn>
                                        <p:tgtEl>
                                          <p:spTgt spid="85"/>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hidden"/>
                                      </p:to>
                                    </p:set>
                                  </p:childTnLst>
                                </p:cTn>
                              </p:par>
                              <p:par>
                                <p:cTn id="27" presetID="1" presetClass="exit" fill="hold" nodeType="withEffect">
                                  <p:stCondLst>
                                    <p:cond delay="0"/>
                                  </p:stCondLst>
                                  <p:childTnLst>
                                    <p:set>
                                      <p:cBhvr>
                                        <p:cTn id="28" dur="1" fill="hold">
                                          <p:stCondLst>
                                            <p:cond delay="0"/>
                                          </p:stCondLst>
                                        </p:cTn>
                                        <p:tgtEl>
                                          <p:spTgt spid="15"/>
                                        </p:tgtEl>
                                        <p:attrNameLst>
                                          <p:attrName>style.visibility</p:attrName>
                                        </p:attrNameLst>
                                      </p:cBhvr>
                                      <p:to>
                                        <p:strVal val="hidden"/>
                                      </p:to>
                                    </p:set>
                                  </p:childTnLst>
                                </p:cTn>
                              </p:par>
                              <p:par>
                                <p:cTn id="29" presetID="1" presetClass="entr" fill="hold" nodeType="withEffect">
                                  <p:stCondLst>
                                    <p:cond delay="0"/>
                                  </p:stCondLst>
                                  <p:childTnLst>
                                    <p:set>
                                      <p:cBhvr>
                                        <p:cTn id="30" dur="1" fill="hold">
                                          <p:stCondLst>
                                            <p:cond delay="0"/>
                                          </p:stCondLst>
                                        </p:cTn>
                                        <p:tgtEl>
                                          <p:spTgt spid="91">
                                            <p:txEl>
                                              <p:pRg st="0" end="0"/>
                                            </p:txEl>
                                          </p:spTgt>
                                        </p:tgtEl>
                                        <p:attrNameLst>
                                          <p:attrName>style.visibility</p:attrName>
                                        </p:attrNameLst>
                                      </p:cBhvr>
                                      <p:to>
                                        <p:strVal val="visible"/>
                                      </p:to>
                                    </p:set>
                                  </p:childTnLst>
                                </p:cTn>
                              </p:par>
                              <p:par>
                                <p:cTn id="31" presetID="1" presetClass="exit"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hidden"/>
                                      </p:to>
                                    </p:set>
                                  </p:childTnLst>
                                </p:cTn>
                              </p:par>
                              <p:par>
                                <p:cTn id="37" presetID="1" presetClass="entr" fill="hold" nodeType="withEffect">
                                  <p:stCondLst>
                                    <p:cond delay="0"/>
                                  </p:stCondLst>
                                  <p:childTnLst>
                                    <p:set>
                                      <p:cBhvr>
                                        <p:cTn id="38" dur="1" fill="hold">
                                          <p:stCondLst>
                                            <p:cond delay="0"/>
                                          </p:stCondLst>
                                        </p:cTn>
                                        <p:tgtEl>
                                          <p:spTgt spid="90"/>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5" grpId="0"/>
      <p:bldP spid="13" grpId="0"/>
      <p:bldP spid="2" grpId="0"/>
      <p:bldP spid="2" grpId="1"/>
      <p:bldP spid="4" grpId="0"/>
      <p:bldP spid="4" grpId="1"/>
      <p:bldP spid="5" grpId="0"/>
      <p:bldP spid="5" grpId="1"/>
      <p:bldP spid="16" grpId="0"/>
      <p:bldP spid="1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FC5A54-A8FF-4CDC-93A2-29CC96079590}"/>
              </a:ext>
            </a:extLst>
          </p:cNvPr>
          <p:cNvSpPr>
            <a:spLocks noGrp="1"/>
          </p:cNvSpPr>
          <p:nvPr>
            <p:ph type="body" idx="1"/>
          </p:nvPr>
        </p:nvSpPr>
        <p:spPr>
          <a:xfrm>
            <a:off x="551865" y="452379"/>
            <a:ext cx="11509505" cy="6032421"/>
          </a:xfrm>
        </p:spPr>
        <p:txBody>
          <a:bodyPr/>
          <a:lstStyle/>
          <a:p>
            <a:pPr marL="457200" indent="-457200" algn="l">
              <a:buFont typeface="Arial" panose="020B0604020202020204" pitchFamily="34" charset="0"/>
              <a:buChar char="•"/>
            </a:pPr>
            <a:r>
              <a:rPr lang="en-GB" dirty="0"/>
              <a:t>Hidden sector vacuum energy relative to visible sector energy is given by parameter</a:t>
            </a:r>
          </a:p>
          <a:p>
            <a:pPr marL="457200" indent="-457200" algn="l">
              <a:buFont typeface="Arial" panose="020B0604020202020204" pitchFamily="34" charset="0"/>
              <a:buChar char="•"/>
            </a:pPr>
            <a:endParaRPr lang="en-GB" dirty="0"/>
          </a:p>
          <a:p>
            <a:pPr marL="457200" indent="-457200" algn="l">
              <a:buFont typeface="Arial" panose="020B0604020202020204" pitchFamily="34" charset="0"/>
              <a:buChar char="•"/>
            </a:pPr>
            <a:endParaRPr lang="en-GB" dirty="0"/>
          </a:p>
          <a:p>
            <a:pPr marL="457200" indent="-457200" algn="l">
              <a:buFont typeface="Arial" panose="020B0604020202020204" pitchFamily="34" charset="0"/>
              <a:buChar char="•"/>
            </a:pPr>
            <a:endParaRPr lang="en-GB" dirty="0"/>
          </a:p>
          <a:p>
            <a:pPr marL="457200" indent="-457200" algn="l">
              <a:buFont typeface="Arial" panose="020B0604020202020204" pitchFamily="34" charset="0"/>
              <a:buChar char="•"/>
            </a:pPr>
            <a:endParaRPr lang="en-GB" dirty="0"/>
          </a:p>
          <a:p>
            <a:pPr marL="457200" indent="-457200" algn="l">
              <a:buFont typeface="Arial" panose="020B0604020202020204" pitchFamily="34" charset="0"/>
              <a:buChar char="•"/>
            </a:pPr>
            <a:r>
              <a:rPr lang="en-GB" dirty="0"/>
              <a:t>Decay of </a:t>
            </a:r>
            <a:r>
              <a:rPr lang="en-GB" i="1" dirty="0">
                <a:latin typeface="Symbol" panose="05050102010706020507" pitchFamily="18" charset="2"/>
              </a:rPr>
              <a:t>f</a:t>
            </a:r>
            <a:r>
              <a:rPr lang="en-GB" dirty="0"/>
              <a:t> into hidden sector fermions is required if </a:t>
            </a:r>
            <a:r>
              <a:rPr lang="en-GB" i="1" dirty="0">
                <a:latin typeface="Symbol" panose="05050102010706020507" pitchFamily="18" charset="2"/>
              </a:rPr>
              <a:t>a</a:t>
            </a:r>
            <a:r>
              <a:rPr lang="en-GB" dirty="0"/>
              <a:t> is large or the hidden sector </a:t>
            </a:r>
            <a:r>
              <a:rPr lang="en-GB" dirty="0" err="1"/>
              <a:t>higgs</a:t>
            </a:r>
            <a:r>
              <a:rPr lang="en-GB" dirty="0"/>
              <a:t> or gauge bosons may create too much dark matter</a:t>
            </a:r>
          </a:p>
          <a:p>
            <a:pPr marL="457200" indent="-457200" algn="l">
              <a:buFont typeface="Arial" panose="020B0604020202020204" pitchFamily="34" charset="0"/>
              <a:buChar char="•"/>
            </a:pPr>
            <a:endParaRPr lang="en-GB" dirty="0"/>
          </a:p>
          <a:p>
            <a:pPr marL="457200" indent="-457200" algn="l">
              <a:buFont typeface="Arial" panose="020B0604020202020204" pitchFamily="34" charset="0"/>
              <a:buChar char="•"/>
            </a:pPr>
            <a:r>
              <a:rPr lang="en-GB" dirty="0"/>
              <a:t>If there are too many hidden sector fermions, they will act as dark radiation which will create problems for BBN or CMB</a:t>
            </a:r>
          </a:p>
          <a:p>
            <a:pPr marL="457200" indent="-457200" algn="l">
              <a:buFont typeface="Arial" panose="020B0604020202020204" pitchFamily="34" charset="0"/>
              <a:buChar char="•"/>
            </a:pPr>
            <a:endParaRPr lang="en-GB" dirty="0"/>
          </a:p>
          <a:p>
            <a:pPr marL="457200" indent="-457200" algn="l">
              <a:buFont typeface="Arial" panose="020B0604020202020204" pitchFamily="34" charset="0"/>
              <a:buChar char="•"/>
            </a:pPr>
            <a:r>
              <a:rPr lang="en-GB" dirty="0"/>
              <a:t>These constraints can all be applied in any given situation</a:t>
            </a:r>
          </a:p>
        </p:txBody>
      </p:sp>
      <p:pic>
        <p:nvPicPr>
          <p:cNvPr id="4" name="Picture 3">
            <a:extLst>
              <a:ext uri="{FF2B5EF4-FFF2-40B4-BE49-F238E27FC236}">
                <a16:creationId xmlns:a16="http://schemas.microsoft.com/office/drawing/2014/main" id="{FDACEDEE-0F1D-4EFE-95AF-AC5B260BA006}"/>
              </a:ext>
            </a:extLst>
          </p:cNvPr>
          <p:cNvPicPr>
            <a:picLocks noChangeAspect="1"/>
          </p:cNvPicPr>
          <p:nvPr/>
        </p:nvPicPr>
        <p:blipFill>
          <a:blip r:embed="rId2"/>
          <a:stretch>
            <a:fillRect/>
          </a:stretch>
        </p:blipFill>
        <p:spPr>
          <a:xfrm>
            <a:off x="4475791" y="1416103"/>
            <a:ext cx="1830825" cy="1067200"/>
          </a:xfrm>
          <a:prstGeom prst="rect">
            <a:avLst/>
          </a:prstGeom>
        </p:spPr>
      </p:pic>
    </p:spTree>
    <p:extLst>
      <p:ext uri="{BB962C8B-B14F-4D97-AF65-F5344CB8AC3E}">
        <p14:creationId xmlns:p14="http://schemas.microsoft.com/office/powerpoint/2010/main" val="1354715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1851913-B4DB-4122-A43E-A6587FE329F2}"/>
              </a:ext>
            </a:extLst>
          </p:cNvPr>
          <p:cNvPicPr>
            <a:picLocks noChangeAspect="1"/>
          </p:cNvPicPr>
          <p:nvPr/>
        </p:nvPicPr>
        <p:blipFill>
          <a:blip r:embed="rId3"/>
          <a:stretch>
            <a:fillRect/>
          </a:stretch>
        </p:blipFill>
        <p:spPr>
          <a:xfrm>
            <a:off x="513144" y="2523113"/>
            <a:ext cx="7594376" cy="4187967"/>
          </a:xfrm>
          <a:prstGeom prst="rect">
            <a:avLst/>
          </a:prstGeom>
        </p:spPr>
      </p:pic>
      <p:pic>
        <p:nvPicPr>
          <p:cNvPr id="21" name="Picture 20">
            <a:extLst>
              <a:ext uri="{FF2B5EF4-FFF2-40B4-BE49-F238E27FC236}">
                <a16:creationId xmlns:a16="http://schemas.microsoft.com/office/drawing/2014/main" id="{1A927872-448F-45F0-AB61-5A9EEC70A0A2}"/>
              </a:ext>
            </a:extLst>
          </p:cNvPr>
          <p:cNvPicPr>
            <a:picLocks noChangeAspect="1"/>
          </p:cNvPicPr>
          <p:nvPr/>
        </p:nvPicPr>
        <p:blipFill>
          <a:blip r:embed="rId4"/>
          <a:stretch>
            <a:fillRect/>
          </a:stretch>
        </p:blipFill>
        <p:spPr>
          <a:xfrm>
            <a:off x="479974" y="2191790"/>
            <a:ext cx="7410047" cy="4298564"/>
          </a:xfrm>
          <a:prstGeom prst="rect">
            <a:avLst/>
          </a:prstGeom>
        </p:spPr>
      </p:pic>
      <p:pic>
        <p:nvPicPr>
          <p:cNvPr id="5" name="Picture 4">
            <a:extLst>
              <a:ext uri="{FF2B5EF4-FFF2-40B4-BE49-F238E27FC236}">
                <a16:creationId xmlns:a16="http://schemas.microsoft.com/office/drawing/2014/main" id="{60D125B7-1B04-4EDE-9522-1ECED66870B6}"/>
              </a:ext>
            </a:extLst>
          </p:cNvPr>
          <p:cNvPicPr>
            <a:picLocks noChangeAspect="1"/>
          </p:cNvPicPr>
          <p:nvPr/>
        </p:nvPicPr>
        <p:blipFill>
          <a:blip r:embed="rId5"/>
          <a:stretch>
            <a:fillRect/>
          </a:stretch>
        </p:blipFill>
        <p:spPr>
          <a:xfrm>
            <a:off x="251014" y="1253917"/>
            <a:ext cx="6363055" cy="4350177"/>
          </a:xfrm>
          <a:prstGeom prst="rect">
            <a:avLst/>
          </a:prstGeom>
        </p:spPr>
      </p:pic>
      <p:pic>
        <p:nvPicPr>
          <p:cNvPr id="26" name="Picture 25">
            <a:extLst>
              <a:ext uri="{FF2B5EF4-FFF2-40B4-BE49-F238E27FC236}">
                <a16:creationId xmlns:a16="http://schemas.microsoft.com/office/drawing/2014/main" id="{0A98ECFF-38AD-4538-8D70-0A6BD93C75C4}"/>
              </a:ext>
            </a:extLst>
          </p:cNvPr>
          <p:cNvPicPr>
            <a:picLocks noChangeAspect="1"/>
          </p:cNvPicPr>
          <p:nvPr/>
        </p:nvPicPr>
        <p:blipFill>
          <a:blip r:embed="rId6"/>
          <a:stretch>
            <a:fillRect/>
          </a:stretch>
        </p:blipFill>
        <p:spPr>
          <a:xfrm>
            <a:off x="658672" y="1300008"/>
            <a:ext cx="1916072" cy="607072"/>
          </a:xfrm>
          <a:prstGeom prst="rect">
            <a:avLst/>
          </a:prstGeom>
          <a:solidFill>
            <a:schemeClr val="bg1"/>
          </a:solidFill>
        </p:spPr>
      </p:pic>
      <mc:AlternateContent xmlns:mc="http://schemas.openxmlformats.org/markup-compatibility/2006" xmlns:a14="http://schemas.microsoft.com/office/drawing/2010/main">
        <mc:Choice Requires="a14">
          <p:sp>
            <p:nvSpPr>
              <p:cNvPr id="25" name="TextShape 2">
                <a:extLst>
                  <a:ext uri="{FF2B5EF4-FFF2-40B4-BE49-F238E27FC236}">
                    <a16:creationId xmlns:a16="http://schemas.microsoft.com/office/drawing/2014/main" id="{1532E6E6-AFF5-456B-80B8-6883D60304AE}"/>
                  </a:ext>
                </a:extLst>
              </p:cNvPr>
              <p:cNvSpPr txBox="1"/>
              <p:nvPr/>
            </p:nvSpPr>
            <p:spPr>
              <a:xfrm>
                <a:off x="8482478" y="1870661"/>
                <a:ext cx="3030377" cy="3976819"/>
              </a:xfrm>
              <a:prstGeom prst="rect">
                <a:avLst/>
              </a:prstGeom>
              <a:noFill/>
              <a:ln>
                <a:noFill/>
              </a:ln>
            </p:spPr>
            <p:txBody>
              <a:bodyPr lIns="0" tIns="0" rIns="0" bIns="0">
                <a:normAutofit/>
              </a:bodyPr>
              <a:lstStyle/>
              <a:p>
                <a:pPr marL="130607" defTabSz="1105819">
                  <a:spcBef>
                    <a:spcPts val="1715"/>
                  </a:spcBef>
                  <a:buClr>
                    <a:srgbClr val="000000"/>
                  </a:buClr>
                  <a:buSzPct val="45000"/>
                </a:pPr>
                <a:r>
                  <a:rPr lang="en-GB" sz="3871" spc="-1" dirty="0">
                    <a:solidFill>
                      <a:prstClr val="black"/>
                    </a:solidFill>
                    <a:latin typeface="Arial"/>
                  </a:rPr>
                  <a:t>Thermal Transition</a:t>
                </a:r>
              </a:p>
              <a:p>
                <a:pPr marL="522435" indent="-391828" defTabSz="1105819">
                  <a:spcBef>
                    <a:spcPts val="1715"/>
                  </a:spcBef>
                  <a:buClr>
                    <a:srgbClr val="000000"/>
                  </a:buClr>
                  <a:buSzPct val="45000"/>
                  <a:buFont typeface="Wingdings" charset="2"/>
                  <a:buChar char=""/>
                </a:pPr>
                <a:r>
                  <a:rPr lang="en-GB" sz="2177" spc="-1" dirty="0">
                    <a:solidFill>
                      <a:prstClr val="black"/>
                    </a:solidFill>
                    <a:latin typeface="Arial"/>
                  </a:rPr>
                  <a:t>Happens when </a:t>
                </a:r>
                <a14:m>
                  <m:oMath xmlns:m="http://schemas.openxmlformats.org/officeDocument/2006/math">
                    <m:sSub>
                      <m:sSubPr>
                        <m:ctrlPr>
                          <a:rPr lang="en-GB" sz="2177" i="1" spc="-1">
                            <a:solidFill>
                              <a:prstClr val="black"/>
                            </a:solidFill>
                            <a:latin typeface="Cambria Math" panose="02040503050406030204" pitchFamily="18" charset="0"/>
                          </a:rPr>
                        </m:ctrlPr>
                      </m:sSubPr>
                      <m:e>
                        <m:r>
                          <m:rPr>
                            <m:sty m:val="p"/>
                          </m:rPr>
                          <a:rPr lang="en-GB" sz="2177" spc="-1">
                            <a:solidFill>
                              <a:prstClr val="black"/>
                            </a:solidFill>
                            <a:latin typeface="Cambria Math" panose="02040503050406030204" pitchFamily="18" charset="0"/>
                          </a:rPr>
                          <m:t>Γ</m:t>
                        </m:r>
                      </m:e>
                      <m:sub>
                        <m:r>
                          <a:rPr lang="en-GB" sz="2177" i="1" spc="-1">
                            <a:solidFill>
                              <a:prstClr val="black"/>
                            </a:solidFill>
                            <a:latin typeface="Cambria Math" panose="02040503050406030204" pitchFamily="18" charset="0"/>
                          </a:rPr>
                          <m:t>𝑡h𝑒𝑟𝑚𝑎𝑙</m:t>
                        </m:r>
                      </m:sub>
                    </m:sSub>
                    <m:sSup>
                      <m:sSupPr>
                        <m:ctrlPr>
                          <a:rPr lang="en-GB" sz="2177" i="1" spc="-1">
                            <a:solidFill>
                              <a:prstClr val="black"/>
                            </a:solidFill>
                            <a:latin typeface="Cambria Math" panose="02040503050406030204" pitchFamily="18" charset="0"/>
                          </a:rPr>
                        </m:ctrlPr>
                      </m:sSupPr>
                      <m:e>
                        <m:d>
                          <m:dPr>
                            <m:ctrlPr>
                              <a:rPr lang="en-GB" sz="2177" i="1" spc="-1">
                                <a:solidFill>
                                  <a:prstClr val="black"/>
                                </a:solidFill>
                                <a:latin typeface="Cambria Math" panose="02040503050406030204" pitchFamily="18" charset="0"/>
                              </a:rPr>
                            </m:ctrlPr>
                          </m:dPr>
                          <m:e>
                            <m:r>
                              <a:rPr lang="en-GB" sz="2177" i="1" spc="-1">
                                <a:solidFill>
                                  <a:prstClr val="black"/>
                                </a:solidFill>
                                <a:latin typeface="Cambria Math" panose="02040503050406030204" pitchFamily="18" charset="0"/>
                              </a:rPr>
                              <m:t>𝑡</m:t>
                            </m:r>
                          </m:e>
                        </m:d>
                      </m:e>
                      <m:sup>
                        <m:f>
                          <m:fPr>
                            <m:ctrlPr>
                              <a:rPr lang="en-GB" sz="2177" i="1" spc="-1">
                                <a:solidFill>
                                  <a:prstClr val="black"/>
                                </a:solidFill>
                                <a:latin typeface="Cambria Math" panose="02040503050406030204" pitchFamily="18" charset="0"/>
                              </a:rPr>
                            </m:ctrlPr>
                          </m:fPr>
                          <m:num>
                            <m:r>
                              <a:rPr lang="en-GB" sz="2177" i="1" spc="-1">
                                <a:solidFill>
                                  <a:prstClr val="black"/>
                                </a:solidFill>
                                <a:latin typeface="Cambria Math" panose="02040503050406030204" pitchFamily="18" charset="0"/>
                              </a:rPr>
                              <m:t>1</m:t>
                            </m:r>
                          </m:num>
                          <m:den>
                            <m:r>
                              <a:rPr lang="en-GB" sz="2177" i="1" spc="-1">
                                <a:solidFill>
                                  <a:prstClr val="black"/>
                                </a:solidFill>
                                <a:latin typeface="Cambria Math" panose="02040503050406030204" pitchFamily="18" charset="0"/>
                              </a:rPr>
                              <m:t>4</m:t>
                            </m:r>
                          </m:den>
                        </m:f>
                      </m:sup>
                    </m:sSup>
                    <m:r>
                      <a:rPr lang="en-GB" sz="2177" i="1" spc="-1">
                        <a:solidFill>
                          <a:prstClr val="black"/>
                        </a:solidFill>
                        <a:latin typeface="Cambria Math" panose="02040503050406030204" pitchFamily="18" charset="0"/>
                      </a:rPr>
                      <m:t>&gt;</m:t>
                    </m:r>
                    <m:r>
                      <a:rPr lang="en-GB" sz="2177" i="1" spc="-1">
                        <a:solidFill>
                          <a:prstClr val="black"/>
                        </a:solidFill>
                        <a:latin typeface="Cambria Math" panose="02040503050406030204" pitchFamily="18" charset="0"/>
                      </a:rPr>
                      <m:t>𝐻</m:t>
                    </m:r>
                    <m:r>
                      <a:rPr lang="en-GB" sz="2177" i="1" spc="-1">
                        <a:solidFill>
                          <a:prstClr val="black"/>
                        </a:solidFill>
                        <a:latin typeface="Cambria Math" panose="02040503050406030204" pitchFamily="18" charset="0"/>
                      </a:rPr>
                      <m:t>(</m:t>
                    </m:r>
                    <m:r>
                      <a:rPr lang="en-GB" sz="2177" i="1" spc="-1">
                        <a:solidFill>
                          <a:prstClr val="black"/>
                        </a:solidFill>
                        <a:latin typeface="Cambria Math" panose="02040503050406030204" pitchFamily="18" charset="0"/>
                      </a:rPr>
                      <m:t>𝑡</m:t>
                    </m:r>
                    <m:r>
                      <a:rPr lang="en-GB" sz="2177" i="1" spc="-1">
                        <a:solidFill>
                          <a:prstClr val="black"/>
                        </a:solidFill>
                        <a:latin typeface="Cambria Math" panose="02040503050406030204" pitchFamily="18" charset="0"/>
                      </a:rPr>
                      <m:t>)</m:t>
                    </m:r>
                  </m:oMath>
                </a14:m>
                <a:endParaRPr lang="en-GB" sz="2177" spc="-1" dirty="0">
                  <a:solidFill>
                    <a:prstClr val="black"/>
                  </a:solidFill>
                  <a:latin typeface="Arial"/>
                </a:endParaRPr>
              </a:p>
              <a:p>
                <a:pPr marL="130607" defTabSz="1105819">
                  <a:spcBef>
                    <a:spcPts val="1715"/>
                  </a:spcBef>
                  <a:buClr>
                    <a:srgbClr val="000000"/>
                  </a:buClr>
                  <a:buSzPct val="45000"/>
                </a:pPr>
                <a:endParaRPr lang="en-GB" sz="2177" spc="-1" dirty="0">
                  <a:solidFill>
                    <a:prstClr val="black"/>
                  </a:solidFill>
                  <a:latin typeface="Arial"/>
                </a:endParaRPr>
              </a:p>
            </p:txBody>
          </p:sp>
        </mc:Choice>
        <mc:Fallback xmlns="">
          <p:sp>
            <p:nvSpPr>
              <p:cNvPr id="25" name="TextShape 2">
                <a:extLst>
                  <a:ext uri="{FF2B5EF4-FFF2-40B4-BE49-F238E27FC236}">
                    <a16:creationId xmlns:a16="http://schemas.microsoft.com/office/drawing/2014/main" id="{1532E6E6-AFF5-456B-80B8-6883D60304AE}"/>
                  </a:ext>
                </a:extLst>
              </p:cNvPr>
              <p:cNvSpPr txBox="1">
                <a:spLocks noRot="1" noChangeAspect="1" noMove="1" noResize="1" noEditPoints="1" noAdjustHandles="1" noChangeArrowheads="1" noChangeShapeType="1" noTextEdit="1"/>
              </p:cNvSpPr>
              <p:nvPr/>
            </p:nvSpPr>
            <p:spPr>
              <a:xfrm>
                <a:off x="8482478" y="1870661"/>
                <a:ext cx="3030377" cy="3976819"/>
              </a:xfrm>
              <a:prstGeom prst="rect">
                <a:avLst/>
              </a:prstGeom>
              <a:blipFill>
                <a:blip r:embed="rId7"/>
                <a:stretch>
                  <a:fillRect l="-5622" t="-3988"/>
                </a:stretch>
              </a:blipFill>
              <a:ln>
                <a:noFill/>
              </a:ln>
            </p:spPr>
            <p:txBody>
              <a:bodyPr/>
              <a:lstStyle/>
              <a:p>
                <a:r>
                  <a:rPr lang="en-GB">
                    <a:noFill/>
                  </a:rPr>
                  <a:t> </a:t>
                </a:r>
              </a:p>
            </p:txBody>
          </p:sp>
        </mc:Fallback>
      </mc:AlternateContent>
      <p:pic>
        <p:nvPicPr>
          <p:cNvPr id="6" name="Picture 5">
            <a:extLst>
              <a:ext uri="{FF2B5EF4-FFF2-40B4-BE49-F238E27FC236}">
                <a16:creationId xmlns:a16="http://schemas.microsoft.com/office/drawing/2014/main" id="{0596DBFF-757B-4E33-A783-539870846EEF}"/>
              </a:ext>
            </a:extLst>
          </p:cNvPr>
          <p:cNvPicPr>
            <a:picLocks noChangeAspect="1"/>
          </p:cNvPicPr>
          <p:nvPr/>
        </p:nvPicPr>
        <p:blipFill>
          <a:blip r:embed="rId8"/>
          <a:stretch>
            <a:fillRect/>
          </a:stretch>
        </p:blipFill>
        <p:spPr>
          <a:xfrm>
            <a:off x="487484" y="1977161"/>
            <a:ext cx="3023005" cy="3177841"/>
          </a:xfrm>
          <a:prstGeom prst="rect">
            <a:avLst/>
          </a:prstGeom>
        </p:spPr>
      </p:pic>
      <p:pic>
        <p:nvPicPr>
          <p:cNvPr id="7" name="Picture 6">
            <a:extLst>
              <a:ext uri="{FF2B5EF4-FFF2-40B4-BE49-F238E27FC236}">
                <a16:creationId xmlns:a16="http://schemas.microsoft.com/office/drawing/2014/main" id="{4AA8103A-BB29-4BCD-8692-AE739810082B}"/>
              </a:ext>
            </a:extLst>
          </p:cNvPr>
          <p:cNvPicPr>
            <a:picLocks noChangeAspect="1"/>
          </p:cNvPicPr>
          <p:nvPr/>
        </p:nvPicPr>
        <p:blipFill>
          <a:blip r:embed="rId9"/>
          <a:stretch>
            <a:fillRect/>
          </a:stretch>
        </p:blipFill>
        <p:spPr>
          <a:xfrm>
            <a:off x="522803" y="2033615"/>
            <a:ext cx="4836807" cy="3126229"/>
          </a:xfrm>
          <a:prstGeom prst="rect">
            <a:avLst/>
          </a:prstGeom>
        </p:spPr>
      </p:pic>
      <p:pic>
        <p:nvPicPr>
          <p:cNvPr id="8" name="Picture 7">
            <a:extLst>
              <a:ext uri="{FF2B5EF4-FFF2-40B4-BE49-F238E27FC236}">
                <a16:creationId xmlns:a16="http://schemas.microsoft.com/office/drawing/2014/main" id="{75A25751-4317-443D-866E-0A1227B3899F}"/>
              </a:ext>
            </a:extLst>
          </p:cNvPr>
          <p:cNvPicPr>
            <a:picLocks noChangeAspect="1"/>
          </p:cNvPicPr>
          <p:nvPr/>
        </p:nvPicPr>
        <p:blipFill>
          <a:blip r:embed="rId10"/>
          <a:stretch>
            <a:fillRect/>
          </a:stretch>
        </p:blipFill>
        <p:spPr>
          <a:xfrm>
            <a:off x="487489" y="1698159"/>
            <a:ext cx="7446913" cy="3789816"/>
          </a:xfrm>
          <a:prstGeom prst="rect">
            <a:avLst/>
          </a:prstGeom>
        </p:spPr>
      </p:pic>
      <p:pic>
        <p:nvPicPr>
          <p:cNvPr id="10" name="Picture 9">
            <a:extLst>
              <a:ext uri="{FF2B5EF4-FFF2-40B4-BE49-F238E27FC236}">
                <a16:creationId xmlns:a16="http://schemas.microsoft.com/office/drawing/2014/main" id="{A140262B-2B60-4A92-9A63-89CFFEE29290}"/>
              </a:ext>
            </a:extLst>
          </p:cNvPr>
          <p:cNvPicPr>
            <a:picLocks noChangeAspect="1"/>
          </p:cNvPicPr>
          <p:nvPr/>
        </p:nvPicPr>
        <p:blipFill>
          <a:blip r:embed="rId11"/>
          <a:stretch>
            <a:fillRect/>
          </a:stretch>
        </p:blipFill>
        <p:spPr>
          <a:xfrm>
            <a:off x="1590310" y="3637444"/>
            <a:ext cx="3458023" cy="1157589"/>
          </a:xfrm>
          <a:prstGeom prst="rect">
            <a:avLst/>
          </a:prstGeom>
        </p:spPr>
      </p:pic>
      <p:pic>
        <p:nvPicPr>
          <p:cNvPr id="13" name="Picture 12">
            <a:extLst>
              <a:ext uri="{FF2B5EF4-FFF2-40B4-BE49-F238E27FC236}">
                <a16:creationId xmlns:a16="http://schemas.microsoft.com/office/drawing/2014/main" id="{B20DA4EE-8439-4EF2-80A5-AC6100A78881}"/>
              </a:ext>
            </a:extLst>
          </p:cNvPr>
          <p:cNvPicPr>
            <a:picLocks noChangeAspect="1"/>
          </p:cNvPicPr>
          <p:nvPr/>
        </p:nvPicPr>
        <p:blipFill>
          <a:blip r:embed="rId12"/>
          <a:stretch>
            <a:fillRect/>
          </a:stretch>
        </p:blipFill>
        <p:spPr>
          <a:xfrm>
            <a:off x="402165" y="5016337"/>
            <a:ext cx="3030377" cy="1334547"/>
          </a:xfrm>
          <a:prstGeom prst="rect">
            <a:avLst/>
          </a:prstGeom>
        </p:spPr>
      </p:pic>
      <mc:AlternateContent xmlns:mc="http://schemas.openxmlformats.org/markup-compatibility/2006" xmlns:a14="http://schemas.microsoft.com/office/drawing/2010/main">
        <mc:Choice Requires="a14">
          <p:sp>
            <p:nvSpPr>
              <p:cNvPr id="24" name="TextShape 3">
                <a:extLst>
                  <a:ext uri="{FF2B5EF4-FFF2-40B4-BE49-F238E27FC236}">
                    <a16:creationId xmlns:a16="http://schemas.microsoft.com/office/drawing/2014/main" id="{6C1A80D2-DEB7-4771-B102-CE9BC2A8AE6E}"/>
                  </a:ext>
                </a:extLst>
              </p:cNvPr>
              <p:cNvSpPr txBox="1"/>
              <p:nvPr/>
            </p:nvSpPr>
            <p:spPr>
              <a:xfrm>
                <a:off x="8482478" y="1870661"/>
                <a:ext cx="3364375" cy="3976819"/>
              </a:xfrm>
              <a:prstGeom prst="rect">
                <a:avLst/>
              </a:prstGeom>
              <a:noFill/>
              <a:ln>
                <a:noFill/>
              </a:ln>
            </p:spPr>
            <p:txBody>
              <a:bodyPr lIns="0" tIns="0" rIns="0" bIns="0">
                <a:normAutofit/>
              </a:bodyPr>
              <a:lstStyle/>
              <a:p>
                <a:pPr marL="130607" defTabSz="1105819">
                  <a:spcBef>
                    <a:spcPts val="1715"/>
                  </a:spcBef>
                  <a:buClr>
                    <a:srgbClr val="000000"/>
                  </a:buClr>
                  <a:buSzPct val="45000"/>
                </a:pPr>
                <a:r>
                  <a:rPr lang="en-GB" sz="3871" spc="-1" dirty="0">
                    <a:solidFill>
                      <a:prstClr val="black"/>
                    </a:solidFill>
                    <a:latin typeface="Arial"/>
                  </a:rPr>
                  <a:t>Tunnelling transition</a:t>
                </a:r>
              </a:p>
              <a:p>
                <a:pPr marL="522435" indent="-391828" defTabSz="1105819">
                  <a:spcBef>
                    <a:spcPts val="1715"/>
                  </a:spcBef>
                  <a:buClr>
                    <a:srgbClr val="000000"/>
                  </a:buClr>
                  <a:buSzPct val="45000"/>
                  <a:buFont typeface="Wingdings" charset="2"/>
                  <a:buChar char=""/>
                </a:pPr>
                <a:r>
                  <a:rPr lang="en-GB" sz="2177" spc="-1" dirty="0">
                    <a:solidFill>
                      <a:prstClr val="black"/>
                    </a:solidFill>
                    <a:latin typeface="Arial"/>
                  </a:rPr>
                  <a:t>Happens when </a:t>
                </a:r>
                <a14:m>
                  <m:oMath xmlns:m="http://schemas.openxmlformats.org/officeDocument/2006/math">
                    <m:sSub>
                      <m:sSubPr>
                        <m:ctrlPr>
                          <a:rPr lang="en-GB" sz="2177" i="1" spc="-1">
                            <a:solidFill>
                              <a:prstClr val="black"/>
                            </a:solidFill>
                            <a:latin typeface="Cambria Math" panose="02040503050406030204" pitchFamily="18" charset="0"/>
                          </a:rPr>
                        </m:ctrlPr>
                      </m:sSubPr>
                      <m:e>
                        <m:r>
                          <m:rPr>
                            <m:sty m:val="p"/>
                          </m:rPr>
                          <a:rPr lang="en-GB" sz="2177" spc="-1">
                            <a:solidFill>
                              <a:prstClr val="black"/>
                            </a:solidFill>
                            <a:latin typeface="Cambria Math" panose="02040503050406030204" pitchFamily="18" charset="0"/>
                          </a:rPr>
                          <m:t>Γ</m:t>
                        </m:r>
                      </m:e>
                      <m:sub>
                        <m:r>
                          <a:rPr lang="en-GB" sz="2177" i="1" spc="-1">
                            <a:solidFill>
                              <a:prstClr val="black"/>
                            </a:solidFill>
                            <a:latin typeface="Cambria Math" panose="02040503050406030204" pitchFamily="18" charset="0"/>
                          </a:rPr>
                          <m:t>𝑡𝑢𝑛𝑛𝑒𝑙</m:t>
                        </m:r>
                      </m:sub>
                    </m:sSub>
                    <m:sSup>
                      <m:sSupPr>
                        <m:ctrlPr>
                          <a:rPr lang="en-GB" sz="2177" i="1" spc="-1">
                            <a:solidFill>
                              <a:prstClr val="black"/>
                            </a:solidFill>
                            <a:latin typeface="Cambria Math" panose="02040503050406030204" pitchFamily="18" charset="0"/>
                          </a:rPr>
                        </m:ctrlPr>
                      </m:sSupPr>
                      <m:e>
                        <m:d>
                          <m:dPr>
                            <m:ctrlPr>
                              <a:rPr lang="en-GB" sz="2177" i="1" spc="-1">
                                <a:solidFill>
                                  <a:prstClr val="black"/>
                                </a:solidFill>
                                <a:latin typeface="Cambria Math" panose="02040503050406030204" pitchFamily="18" charset="0"/>
                              </a:rPr>
                            </m:ctrlPr>
                          </m:dPr>
                          <m:e>
                            <m:r>
                              <a:rPr lang="en-GB" sz="2177" i="1" spc="-1">
                                <a:solidFill>
                                  <a:prstClr val="black"/>
                                </a:solidFill>
                                <a:latin typeface="Cambria Math" panose="02040503050406030204" pitchFamily="18" charset="0"/>
                              </a:rPr>
                              <m:t>𝑡</m:t>
                            </m:r>
                          </m:e>
                        </m:d>
                      </m:e>
                      <m:sup>
                        <m:f>
                          <m:fPr>
                            <m:ctrlPr>
                              <a:rPr lang="en-GB" sz="2177" i="1" spc="-1">
                                <a:solidFill>
                                  <a:prstClr val="black"/>
                                </a:solidFill>
                                <a:latin typeface="Cambria Math" panose="02040503050406030204" pitchFamily="18" charset="0"/>
                              </a:rPr>
                            </m:ctrlPr>
                          </m:fPr>
                          <m:num>
                            <m:r>
                              <a:rPr lang="en-GB" sz="2177" i="1" spc="-1">
                                <a:solidFill>
                                  <a:prstClr val="black"/>
                                </a:solidFill>
                                <a:latin typeface="Cambria Math" panose="02040503050406030204" pitchFamily="18" charset="0"/>
                              </a:rPr>
                              <m:t>1</m:t>
                            </m:r>
                          </m:num>
                          <m:den>
                            <m:r>
                              <a:rPr lang="en-GB" sz="2177" i="1" spc="-1">
                                <a:solidFill>
                                  <a:prstClr val="black"/>
                                </a:solidFill>
                                <a:latin typeface="Cambria Math" panose="02040503050406030204" pitchFamily="18" charset="0"/>
                              </a:rPr>
                              <m:t>4</m:t>
                            </m:r>
                          </m:den>
                        </m:f>
                      </m:sup>
                    </m:sSup>
                    <m:r>
                      <a:rPr lang="en-GB" sz="2177" i="1" spc="-1">
                        <a:solidFill>
                          <a:prstClr val="black"/>
                        </a:solidFill>
                        <a:latin typeface="Cambria Math" panose="02040503050406030204" pitchFamily="18" charset="0"/>
                      </a:rPr>
                      <m:t>&gt;</m:t>
                    </m:r>
                    <m:r>
                      <a:rPr lang="en-GB" sz="2177" i="1" spc="-1">
                        <a:solidFill>
                          <a:prstClr val="black"/>
                        </a:solidFill>
                        <a:latin typeface="Cambria Math" panose="02040503050406030204" pitchFamily="18" charset="0"/>
                      </a:rPr>
                      <m:t>𝐻</m:t>
                    </m:r>
                    <m:r>
                      <a:rPr lang="en-GB" sz="2177" i="1" spc="-1">
                        <a:solidFill>
                          <a:prstClr val="black"/>
                        </a:solidFill>
                        <a:latin typeface="Cambria Math" panose="02040503050406030204" pitchFamily="18" charset="0"/>
                      </a:rPr>
                      <m:t>(</m:t>
                    </m:r>
                    <m:r>
                      <a:rPr lang="en-GB" sz="2177" i="1" spc="-1">
                        <a:solidFill>
                          <a:prstClr val="black"/>
                        </a:solidFill>
                        <a:latin typeface="Cambria Math" panose="02040503050406030204" pitchFamily="18" charset="0"/>
                      </a:rPr>
                      <m:t>𝑡</m:t>
                    </m:r>
                    <m:r>
                      <a:rPr lang="en-GB" sz="2177" i="1" spc="-1">
                        <a:solidFill>
                          <a:prstClr val="black"/>
                        </a:solidFill>
                        <a:latin typeface="Cambria Math" panose="02040503050406030204" pitchFamily="18" charset="0"/>
                      </a:rPr>
                      <m:t>)</m:t>
                    </m:r>
                  </m:oMath>
                </a14:m>
                <a:endParaRPr lang="en-GB" sz="2177" spc="-1" dirty="0">
                  <a:solidFill>
                    <a:prstClr val="black"/>
                  </a:solidFill>
                  <a:latin typeface="Arial"/>
                </a:endParaRPr>
              </a:p>
              <a:p>
                <a:pPr marL="522435" indent="-391828" defTabSz="1105819">
                  <a:spcBef>
                    <a:spcPts val="1715"/>
                  </a:spcBef>
                  <a:buClr>
                    <a:srgbClr val="000000"/>
                  </a:buClr>
                  <a:buSzPct val="45000"/>
                  <a:buFont typeface="Wingdings" charset="2"/>
                  <a:buChar char=""/>
                </a:pPr>
                <a:endParaRPr lang="en-GB" sz="2177" spc="-1" dirty="0">
                  <a:solidFill>
                    <a:prstClr val="black"/>
                  </a:solidFill>
                  <a:latin typeface="Arial"/>
                </a:endParaRPr>
              </a:p>
            </p:txBody>
          </p:sp>
        </mc:Choice>
        <mc:Fallback xmlns="">
          <p:sp>
            <p:nvSpPr>
              <p:cNvPr id="24" name="TextShape 3">
                <a:extLst>
                  <a:ext uri="{FF2B5EF4-FFF2-40B4-BE49-F238E27FC236}">
                    <a16:creationId xmlns:a16="http://schemas.microsoft.com/office/drawing/2014/main" id="{6C1A80D2-DEB7-4771-B102-CE9BC2A8AE6E}"/>
                  </a:ext>
                </a:extLst>
              </p:cNvPr>
              <p:cNvSpPr txBox="1">
                <a:spLocks noRot="1" noChangeAspect="1" noMove="1" noResize="1" noEditPoints="1" noAdjustHandles="1" noChangeArrowheads="1" noChangeShapeType="1" noTextEdit="1"/>
              </p:cNvSpPr>
              <p:nvPr/>
            </p:nvSpPr>
            <p:spPr>
              <a:xfrm>
                <a:off x="8482478" y="1870661"/>
                <a:ext cx="3364375" cy="3976819"/>
              </a:xfrm>
              <a:prstGeom prst="rect">
                <a:avLst/>
              </a:prstGeom>
              <a:blipFill>
                <a:blip r:embed="rId13"/>
                <a:stretch>
                  <a:fillRect l="-5072" t="-3988"/>
                </a:stretch>
              </a:blipFill>
              <a:ln>
                <a:noFill/>
              </a:ln>
            </p:spPr>
            <p:txBody>
              <a:bodyPr/>
              <a:lstStyle/>
              <a:p>
                <a:r>
                  <a:rPr lang="en-GB">
                    <a:noFill/>
                  </a:rPr>
                  <a:t> </a:t>
                </a:r>
              </a:p>
            </p:txBody>
          </p:sp>
        </mc:Fallback>
      </mc:AlternateContent>
      <p:sp>
        <p:nvSpPr>
          <p:cNvPr id="15" name="TextShape 1">
            <a:extLst>
              <a:ext uri="{FF2B5EF4-FFF2-40B4-BE49-F238E27FC236}">
                <a16:creationId xmlns:a16="http://schemas.microsoft.com/office/drawing/2014/main" id="{DC74E60E-6D52-4D03-908C-26CA21C3B8CA}"/>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Cold hidden sectors</a:t>
            </a:r>
          </a:p>
        </p:txBody>
      </p:sp>
      <p:sp>
        <p:nvSpPr>
          <p:cNvPr id="16" name="TextShape 1">
            <a:extLst>
              <a:ext uri="{FF2B5EF4-FFF2-40B4-BE49-F238E27FC236}">
                <a16:creationId xmlns:a16="http://schemas.microsoft.com/office/drawing/2014/main" id="{307F263A-52C1-4DD0-9B1A-DEA337F1D983}"/>
              </a:ext>
            </a:extLst>
          </p:cNvPr>
          <p:cNvSpPr txBox="1"/>
          <p:nvPr/>
        </p:nvSpPr>
        <p:spPr>
          <a:xfrm>
            <a:off x="609758" y="1026338"/>
            <a:ext cx="10971300" cy="372281"/>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The two types of transition</a:t>
            </a:r>
          </a:p>
        </p:txBody>
      </p:sp>
      <p:sp>
        <p:nvSpPr>
          <p:cNvPr id="17" name="Slide Number Placeholder 1">
            <a:extLst>
              <a:ext uri="{FF2B5EF4-FFF2-40B4-BE49-F238E27FC236}">
                <a16:creationId xmlns:a16="http://schemas.microsoft.com/office/drawing/2014/main" id="{7CBC044A-879D-49DF-8C88-38B51FCD06C4}"/>
              </a:ext>
            </a:extLst>
          </p:cNvPr>
          <p:cNvSpPr txBox="1">
            <a:spLocks/>
          </p:cNvSpPr>
          <p:nvPr/>
        </p:nvSpPr>
        <p:spPr>
          <a:xfrm>
            <a:off x="8741036" y="6246924"/>
            <a:ext cx="2840025" cy="47239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105819"/>
            <a:fld id="{EDA03B04-CD05-4077-9473-A656BADCB395}" type="slidenum">
              <a:rPr lang="en-GB" sz="1693" spc="-1">
                <a:solidFill>
                  <a:prstClr val="black"/>
                </a:solidFill>
                <a:latin typeface="Times New Roman"/>
              </a:rPr>
              <a:pPr algn="r" defTabSz="1105819"/>
              <a:t>7</a:t>
            </a:fld>
            <a:endParaRPr lang="en-GB" sz="1693" spc="-1" dirty="0">
              <a:solidFill>
                <a:prstClr val="black"/>
              </a:solidFill>
              <a:latin typeface="Times New Roman"/>
            </a:endParaRPr>
          </a:p>
        </p:txBody>
      </p:sp>
    </p:spTree>
    <p:extLst>
      <p:ext uri="{BB962C8B-B14F-4D97-AF65-F5344CB8AC3E}">
        <p14:creationId xmlns:p14="http://schemas.microsoft.com/office/powerpoint/2010/main" val="67351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10"/>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2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Shape 1">
            <a:extLst>
              <a:ext uri="{FF2B5EF4-FFF2-40B4-BE49-F238E27FC236}">
                <a16:creationId xmlns:a16="http://schemas.microsoft.com/office/drawing/2014/main" id="{DC74E60E-6D52-4D03-908C-26CA21C3B8CA}"/>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Cold hidden sectors</a:t>
            </a:r>
          </a:p>
        </p:txBody>
      </p:sp>
      <p:sp>
        <p:nvSpPr>
          <p:cNvPr id="16" name="TextShape 1">
            <a:extLst>
              <a:ext uri="{FF2B5EF4-FFF2-40B4-BE49-F238E27FC236}">
                <a16:creationId xmlns:a16="http://schemas.microsoft.com/office/drawing/2014/main" id="{307F263A-52C1-4DD0-9B1A-DEA337F1D983}"/>
              </a:ext>
            </a:extLst>
          </p:cNvPr>
          <p:cNvSpPr txBox="1"/>
          <p:nvPr/>
        </p:nvSpPr>
        <p:spPr>
          <a:xfrm>
            <a:off x="609758" y="1026338"/>
            <a:ext cx="10971300" cy="372281"/>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The two types of transition</a:t>
            </a:r>
          </a:p>
        </p:txBody>
      </p:sp>
      <p:pic>
        <p:nvPicPr>
          <p:cNvPr id="3" name="Picture 2">
            <a:extLst>
              <a:ext uri="{FF2B5EF4-FFF2-40B4-BE49-F238E27FC236}">
                <a16:creationId xmlns:a16="http://schemas.microsoft.com/office/drawing/2014/main" id="{EC554414-CD5D-488B-9605-4568EE853383}"/>
              </a:ext>
            </a:extLst>
          </p:cNvPr>
          <p:cNvPicPr>
            <a:picLocks noChangeAspect="1"/>
          </p:cNvPicPr>
          <p:nvPr/>
        </p:nvPicPr>
        <p:blipFill>
          <a:blip r:embed="rId3"/>
          <a:stretch>
            <a:fillRect/>
          </a:stretch>
        </p:blipFill>
        <p:spPr>
          <a:xfrm>
            <a:off x="4672553" y="2103120"/>
            <a:ext cx="5307076" cy="1397800"/>
          </a:xfrm>
          <a:prstGeom prst="rect">
            <a:avLst/>
          </a:prstGeom>
        </p:spPr>
      </p:pic>
      <p:pic>
        <p:nvPicPr>
          <p:cNvPr id="4" name="Picture 3">
            <a:extLst>
              <a:ext uri="{FF2B5EF4-FFF2-40B4-BE49-F238E27FC236}">
                <a16:creationId xmlns:a16="http://schemas.microsoft.com/office/drawing/2014/main" id="{DC7D9E82-A406-430A-86A9-86229C3F73EF}"/>
              </a:ext>
            </a:extLst>
          </p:cNvPr>
          <p:cNvPicPr>
            <a:picLocks noChangeAspect="1"/>
          </p:cNvPicPr>
          <p:nvPr/>
        </p:nvPicPr>
        <p:blipFill>
          <a:blip r:embed="rId4"/>
          <a:stretch>
            <a:fillRect/>
          </a:stretch>
        </p:blipFill>
        <p:spPr>
          <a:xfrm>
            <a:off x="4843880" y="4118343"/>
            <a:ext cx="3962925" cy="1299200"/>
          </a:xfrm>
          <a:prstGeom prst="rect">
            <a:avLst/>
          </a:prstGeom>
        </p:spPr>
      </p:pic>
      <p:sp>
        <p:nvSpPr>
          <p:cNvPr id="20" name="TextShape 1">
            <a:extLst>
              <a:ext uri="{FF2B5EF4-FFF2-40B4-BE49-F238E27FC236}">
                <a16:creationId xmlns:a16="http://schemas.microsoft.com/office/drawing/2014/main" id="{1831A7CA-6922-48F2-AF2A-37B40AD3AAA4}"/>
              </a:ext>
            </a:extLst>
          </p:cNvPr>
          <p:cNvSpPr txBox="1"/>
          <p:nvPr/>
        </p:nvSpPr>
        <p:spPr>
          <a:xfrm>
            <a:off x="522674" y="2698917"/>
            <a:ext cx="10971300" cy="3722814"/>
          </a:xfrm>
          <a:prstGeom prst="rect">
            <a:avLst/>
          </a:prstGeom>
          <a:noFill/>
          <a:ln>
            <a:noFill/>
          </a:ln>
        </p:spPr>
        <p:txBody>
          <a:bodyPr lIns="0" tIns="0" rIns="0" bIns="0" anchor="ctr">
            <a:spAutoFit/>
          </a:bodyPr>
          <a:lstStyle/>
          <a:p>
            <a:pPr defTabSz="1105819"/>
            <a:r>
              <a:rPr lang="en-GB" sz="2419" spc="-1" dirty="0">
                <a:solidFill>
                  <a:prstClr val="black"/>
                </a:solidFill>
                <a:latin typeface="Arial"/>
              </a:rPr>
              <a:t>Thermal phase transition</a:t>
            </a:r>
          </a:p>
          <a:p>
            <a:pPr defTabSz="1105819"/>
            <a:endParaRPr lang="en-GB" sz="2419" spc="-1" dirty="0">
              <a:solidFill>
                <a:prstClr val="black"/>
              </a:solidFill>
              <a:latin typeface="Arial"/>
            </a:endParaRPr>
          </a:p>
          <a:p>
            <a:pPr defTabSz="1105819"/>
            <a:endParaRPr lang="en-GB" sz="2419" spc="-1" dirty="0">
              <a:solidFill>
                <a:prstClr val="black"/>
              </a:solidFill>
              <a:latin typeface="Arial"/>
            </a:endParaRPr>
          </a:p>
          <a:p>
            <a:pPr defTabSz="1105819"/>
            <a:endParaRPr lang="en-GB" sz="2419" spc="-1" dirty="0">
              <a:solidFill>
                <a:prstClr val="black"/>
              </a:solidFill>
              <a:latin typeface="Arial"/>
            </a:endParaRPr>
          </a:p>
          <a:p>
            <a:pPr defTabSz="1105819"/>
            <a:endParaRPr lang="en-GB" sz="2419" spc="-1" dirty="0">
              <a:solidFill>
                <a:prstClr val="black"/>
              </a:solidFill>
              <a:latin typeface="Arial"/>
            </a:endParaRPr>
          </a:p>
          <a:p>
            <a:pPr defTabSz="1105819"/>
            <a:r>
              <a:rPr lang="en-GB" sz="2419" spc="-1" dirty="0" err="1">
                <a:solidFill>
                  <a:prstClr val="black"/>
                </a:solidFill>
                <a:latin typeface="Arial"/>
              </a:rPr>
              <a:t>Tunneling</a:t>
            </a:r>
            <a:r>
              <a:rPr lang="en-GB" sz="2419" spc="-1" dirty="0">
                <a:solidFill>
                  <a:prstClr val="black"/>
                </a:solidFill>
                <a:latin typeface="Arial"/>
              </a:rPr>
              <a:t> Phase transition</a:t>
            </a:r>
          </a:p>
          <a:p>
            <a:pPr defTabSz="1105819"/>
            <a:endParaRPr lang="en-GB" sz="2419" spc="-1" dirty="0">
              <a:solidFill>
                <a:prstClr val="black"/>
              </a:solidFill>
              <a:latin typeface="Arial"/>
            </a:endParaRPr>
          </a:p>
          <a:p>
            <a:pPr defTabSz="1105819"/>
            <a:endParaRPr lang="en-GB" sz="2419" spc="-1" dirty="0">
              <a:solidFill>
                <a:prstClr val="black"/>
              </a:solidFill>
              <a:latin typeface="Arial"/>
            </a:endParaRPr>
          </a:p>
          <a:p>
            <a:pPr defTabSz="1105819"/>
            <a:endParaRPr lang="en-GB" sz="2419" spc="-1" dirty="0">
              <a:solidFill>
                <a:prstClr val="black"/>
              </a:solidFill>
              <a:latin typeface="Arial"/>
            </a:endParaRPr>
          </a:p>
          <a:p>
            <a:pPr defTabSz="1105819"/>
            <a:r>
              <a:rPr lang="en-GB" sz="2419" spc="-1" dirty="0">
                <a:solidFill>
                  <a:prstClr val="black"/>
                </a:solidFill>
                <a:latin typeface="Arial"/>
              </a:rPr>
              <a:t>				Both temperature dependent</a:t>
            </a:r>
          </a:p>
        </p:txBody>
      </p:sp>
    </p:spTree>
    <p:extLst>
      <p:ext uri="{BB962C8B-B14F-4D97-AF65-F5344CB8AC3E}">
        <p14:creationId xmlns:p14="http://schemas.microsoft.com/office/powerpoint/2010/main" val="3671216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7" name="Group 176">
            <a:extLst>
              <a:ext uri="{FF2B5EF4-FFF2-40B4-BE49-F238E27FC236}">
                <a16:creationId xmlns:a16="http://schemas.microsoft.com/office/drawing/2014/main" id="{B30A5A65-0116-405B-9B5B-9F04E10161B1}"/>
              </a:ext>
            </a:extLst>
          </p:cNvPr>
          <p:cNvGrpSpPr/>
          <p:nvPr/>
        </p:nvGrpSpPr>
        <p:grpSpPr>
          <a:xfrm>
            <a:off x="753310" y="1646261"/>
            <a:ext cx="7043546" cy="4119587"/>
            <a:chOff x="978309" y="1361210"/>
            <a:chExt cx="5823971" cy="3406290"/>
          </a:xfrm>
        </p:grpSpPr>
        <p:grpSp>
          <p:nvGrpSpPr>
            <p:cNvPr id="175" name="Group 174">
              <a:extLst>
                <a:ext uri="{FF2B5EF4-FFF2-40B4-BE49-F238E27FC236}">
                  <a16:creationId xmlns:a16="http://schemas.microsoft.com/office/drawing/2014/main" id="{4988C978-3B3F-4EBF-AAE6-0D6B25C7AEFA}"/>
                </a:ext>
              </a:extLst>
            </p:cNvPr>
            <p:cNvGrpSpPr/>
            <p:nvPr/>
          </p:nvGrpSpPr>
          <p:grpSpPr>
            <a:xfrm>
              <a:off x="978309" y="1361210"/>
              <a:ext cx="5823971" cy="3406290"/>
              <a:chOff x="978309" y="1361210"/>
              <a:chExt cx="5823971" cy="3406290"/>
            </a:xfrm>
          </p:grpSpPr>
          <p:grpSp>
            <p:nvGrpSpPr>
              <p:cNvPr id="149" name="Group 148">
                <a:extLst>
                  <a:ext uri="{FF2B5EF4-FFF2-40B4-BE49-F238E27FC236}">
                    <a16:creationId xmlns:a16="http://schemas.microsoft.com/office/drawing/2014/main" id="{0039F1AC-99B0-443F-8F66-0EA890AC9EF3}"/>
                  </a:ext>
                </a:extLst>
              </p:cNvPr>
              <p:cNvGrpSpPr/>
              <p:nvPr/>
            </p:nvGrpSpPr>
            <p:grpSpPr>
              <a:xfrm>
                <a:off x="1023865" y="1513397"/>
                <a:ext cx="4703760" cy="3157200"/>
                <a:chOff x="1023865" y="1513397"/>
                <a:chExt cx="4703760" cy="3157200"/>
              </a:xfrm>
            </p:grpSpPr>
            <p:grpSp>
              <p:nvGrpSpPr>
                <p:cNvPr id="94" name="Group 93">
                  <a:extLst>
                    <a:ext uri="{FF2B5EF4-FFF2-40B4-BE49-F238E27FC236}">
                      <a16:creationId xmlns:a16="http://schemas.microsoft.com/office/drawing/2014/main" id="{E1491C46-472D-4394-8850-FA4FCCE36A32}"/>
                    </a:ext>
                  </a:extLst>
                </p:cNvPr>
                <p:cNvGrpSpPr/>
                <p:nvPr/>
              </p:nvGrpSpPr>
              <p:grpSpPr>
                <a:xfrm>
                  <a:off x="1023865" y="1513397"/>
                  <a:ext cx="4703760" cy="3157200"/>
                  <a:chOff x="1023865" y="1513397"/>
                  <a:chExt cx="4703760" cy="3157200"/>
                </a:xfrm>
              </p:grpSpPr>
              <p:pic>
                <p:nvPicPr>
                  <p:cNvPr id="10" name="Picture 9">
                    <a:extLst>
                      <a:ext uri="{FF2B5EF4-FFF2-40B4-BE49-F238E27FC236}">
                        <a16:creationId xmlns:a16="http://schemas.microsoft.com/office/drawing/2014/main" id="{64A6A0DB-B24F-4A28-8335-2BCAD8A149B6}"/>
                      </a:ext>
                    </a:extLst>
                  </p:cNvPr>
                  <p:cNvPicPr/>
                  <p:nvPr/>
                </p:nvPicPr>
                <p:blipFill>
                  <a:blip r:embed="rId3"/>
                  <a:stretch/>
                </p:blipFill>
                <p:spPr>
                  <a:xfrm>
                    <a:off x="1023865" y="1513397"/>
                    <a:ext cx="4703760" cy="3157200"/>
                  </a:xfrm>
                  <a:prstGeom prst="rect">
                    <a:avLst/>
                  </a:prstGeom>
                  <a:ln>
                    <a:noFill/>
                  </a:ln>
                </p:spPr>
              </p:pic>
              <mc:AlternateContent xmlns:mc="http://schemas.openxmlformats.org/markup-compatibility/2006" xmlns:p14="http://schemas.microsoft.com/office/powerpoint/2010/main">
                <mc:Choice Requires="p14">
                  <p:contentPart p14:bwMode="auto" r:id="rId4">
                    <p14:nvContentPartPr>
                      <p14:cNvPr id="46" name="Ink 45">
                        <a:extLst>
                          <a:ext uri="{FF2B5EF4-FFF2-40B4-BE49-F238E27FC236}">
                            <a16:creationId xmlns:a16="http://schemas.microsoft.com/office/drawing/2014/main" id="{F4A1805C-D73B-4F91-8B15-63B2DF29FEDE}"/>
                          </a:ext>
                        </a:extLst>
                      </p14:cNvPr>
                      <p14:cNvContentPartPr/>
                      <p14:nvPr/>
                    </p14:nvContentPartPr>
                    <p14:xfrm>
                      <a:off x="1860223" y="2893800"/>
                      <a:ext cx="273767" cy="49790"/>
                    </p14:xfrm>
                  </p:contentPart>
                </mc:Choice>
                <mc:Fallback xmlns="">
                  <p:pic>
                    <p:nvPicPr>
                      <p:cNvPr id="46" name="Ink 45">
                        <a:extLst>
                          <a:ext uri="{FF2B5EF4-FFF2-40B4-BE49-F238E27FC236}">
                            <a16:creationId xmlns:a16="http://schemas.microsoft.com/office/drawing/2014/main" id="{F4A1805C-D73B-4F91-8B15-63B2DF29FEDE}"/>
                          </a:ext>
                        </a:extLst>
                      </p:cNvPr>
                      <p:cNvPicPr/>
                      <p:nvPr/>
                    </p:nvPicPr>
                    <p:blipFill>
                      <a:blip r:embed="rId5"/>
                      <a:stretch>
                        <a:fillRect/>
                      </a:stretch>
                    </p:blipFill>
                    <p:spPr>
                      <a:xfrm>
                        <a:off x="1851206" y="2830661"/>
                        <a:ext cx="345545" cy="15983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1" name="Ink 90">
                        <a:extLst>
                          <a:ext uri="{FF2B5EF4-FFF2-40B4-BE49-F238E27FC236}">
                            <a16:creationId xmlns:a16="http://schemas.microsoft.com/office/drawing/2014/main" id="{2DB2BF59-B5EB-4A02-8C18-4B1DB87CBA8C}"/>
                          </a:ext>
                        </a:extLst>
                      </p14:cNvPr>
                      <p14:cNvContentPartPr/>
                      <p14:nvPr/>
                    </p14:nvContentPartPr>
                    <p14:xfrm>
                      <a:off x="2142103" y="1815620"/>
                      <a:ext cx="3513045" cy="1031490"/>
                    </p14:xfrm>
                  </p:contentPart>
                </mc:Choice>
                <mc:Fallback xmlns="">
                  <p:pic>
                    <p:nvPicPr>
                      <p:cNvPr id="91" name="Ink 90">
                        <a:extLst>
                          <a:ext uri="{FF2B5EF4-FFF2-40B4-BE49-F238E27FC236}">
                            <a16:creationId xmlns:a16="http://schemas.microsoft.com/office/drawing/2014/main" id="{2DB2BF59-B5EB-4A02-8C18-4B1DB87CBA8C}"/>
                          </a:ext>
                        </a:extLst>
                      </p:cNvPr>
                      <p:cNvPicPr/>
                      <p:nvPr/>
                    </p:nvPicPr>
                    <p:blipFill>
                      <a:blip r:embed="rId7"/>
                      <a:stretch>
                        <a:fillRect/>
                      </a:stretch>
                    </p:blipFill>
                    <p:spPr>
                      <a:xfrm>
                        <a:off x="2133102" y="1806976"/>
                        <a:ext cx="3530688" cy="1049138"/>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
                  <p14:nvContentPartPr>
                    <p14:cNvPr id="144" name="Ink 143">
                      <a:extLst>
                        <a:ext uri="{FF2B5EF4-FFF2-40B4-BE49-F238E27FC236}">
                          <a16:creationId xmlns:a16="http://schemas.microsoft.com/office/drawing/2014/main" id="{0686E38B-4796-4D05-9414-C1620543210A}"/>
                        </a:ext>
                      </a:extLst>
                    </p14:cNvPr>
                    <p14:cNvContentPartPr/>
                    <p14:nvPr/>
                  </p14:nvContentPartPr>
                  <p14:xfrm>
                    <a:off x="1914357" y="2741810"/>
                    <a:ext cx="2916978" cy="1406520"/>
                  </p14:xfrm>
                </p:contentPart>
              </mc:Choice>
              <mc:Fallback xmlns="">
                <p:pic>
                  <p:nvPicPr>
                    <p:cNvPr id="144" name="Ink 143">
                      <a:extLst>
                        <a:ext uri="{FF2B5EF4-FFF2-40B4-BE49-F238E27FC236}">
                          <a16:creationId xmlns:a16="http://schemas.microsoft.com/office/drawing/2014/main" id="{0686E38B-4796-4D05-9414-C1620543210A}"/>
                        </a:ext>
                      </a:extLst>
                    </p:cNvPr>
                    <p:cNvPicPr/>
                    <p:nvPr/>
                  </p:nvPicPr>
                  <p:blipFill>
                    <a:blip r:embed="rId9"/>
                    <a:stretch>
                      <a:fillRect/>
                    </a:stretch>
                  </p:blipFill>
                  <p:spPr>
                    <a:xfrm>
                      <a:off x="1851351" y="2678810"/>
                      <a:ext cx="3019947" cy="14781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48" name="Ink 147">
                      <a:extLst>
                        <a:ext uri="{FF2B5EF4-FFF2-40B4-BE49-F238E27FC236}">
                          <a16:creationId xmlns:a16="http://schemas.microsoft.com/office/drawing/2014/main" id="{7A475F69-5E74-430E-BB32-D15A04D078B5}"/>
                        </a:ext>
                      </a:extLst>
                    </p14:cNvPr>
                    <p14:cNvContentPartPr/>
                    <p14:nvPr/>
                  </p14:nvContentPartPr>
                  <p14:xfrm>
                    <a:off x="4394053" y="2391427"/>
                    <a:ext cx="33827" cy="12973"/>
                  </p14:xfrm>
                </p:contentPart>
              </mc:Choice>
              <mc:Fallback xmlns="">
                <p:pic>
                  <p:nvPicPr>
                    <p:cNvPr id="148" name="Ink 147">
                      <a:extLst>
                        <a:ext uri="{FF2B5EF4-FFF2-40B4-BE49-F238E27FC236}">
                          <a16:creationId xmlns:a16="http://schemas.microsoft.com/office/drawing/2014/main" id="{7A475F69-5E74-430E-BB32-D15A04D078B5}"/>
                        </a:ext>
                      </a:extLst>
                    </p:cNvPr>
                    <p:cNvPicPr/>
                    <p:nvPr/>
                  </p:nvPicPr>
                  <p:blipFill>
                    <a:blip r:embed="rId11"/>
                    <a:stretch>
                      <a:fillRect/>
                    </a:stretch>
                  </p:blipFill>
                  <p:spPr>
                    <a:xfrm>
                      <a:off x="4331740" y="2328364"/>
                      <a:ext cx="124626" cy="126126"/>
                    </a:xfrm>
                    <a:prstGeom prst="rect">
                      <a:avLst/>
                    </a:prstGeom>
                  </p:spPr>
                </p:pic>
              </mc:Fallback>
            </mc:AlternateContent>
          </p:grpSp>
          <mc:AlternateContent xmlns:mc="http://schemas.openxmlformats.org/markup-compatibility/2006" xmlns:a14="http://schemas.microsoft.com/office/drawing/2010/main">
            <mc:Choice Requires="a14">
              <p:sp>
                <p:nvSpPr>
                  <p:cNvPr id="155" name="TextBox 154">
                    <a:extLst>
                      <a:ext uri="{FF2B5EF4-FFF2-40B4-BE49-F238E27FC236}">
                        <a16:creationId xmlns:a16="http://schemas.microsoft.com/office/drawing/2014/main" id="{B8F4A7D8-B5FF-49DC-B904-9FBAC7AFA19C}"/>
                      </a:ext>
                    </a:extLst>
                  </p:cNvPr>
                  <p:cNvSpPr txBox="1"/>
                  <p:nvPr/>
                </p:nvSpPr>
                <p:spPr>
                  <a:xfrm>
                    <a:off x="3312360" y="4182297"/>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−4</m:t>
                              </m:r>
                            </m:sup>
                          </m:sSup>
                        </m:oMath>
                      </m:oMathPara>
                    </a14:m>
                    <a:endParaRPr lang="en-GB" sz="1693" dirty="0">
                      <a:solidFill>
                        <a:prstClr val="white">
                          <a:lumMod val="50000"/>
                        </a:prstClr>
                      </a:solidFill>
                      <a:latin typeface="Arial"/>
                    </a:endParaRPr>
                  </a:p>
                </p:txBody>
              </p:sp>
            </mc:Choice>
            <mc:Fallback xmlns="">
              <p:sp>
                <p:nvSpPr>
                  <p:cNvPr id="155" name="TextBox 154">
                    <a:extLst>
                      <a:ext uri="{FF2B5EF4-FFF2-40B4-BE49-F238E27FC236}">
                        <a16:creationId xmlns:a16="http://schemas.microsoft.com/office/drawing/2014/main" id="{B8F4A7D8-B5FF-49DC-B904-9FBAC7AFA19C}"/>
                      </a:ext>
                    </a:extLst>
                  </p:cNvPr>
                  <p:cNvSpPr txBox="1">
                    <a:spLocks noRot="1" noChangeAspect="1" noMove="1" noResize="1" noEditPoints="1" noAdjustHandles="1" noChangeArrowheads="1" noChangeShapeType="1" noTextEdit="1"/>
                  </p:cNvSpPr>
                  <p:nvPr/>
                </p:nvSpPr>
                <p:spPr>
                  <a:xfrm>
                    <a:off x="3312360" y="4182297"/>
                    <a:ext cx="624151" cy="291758"/>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6" name="TextBox 155">
                    <a:extLst>
                      <a:ext uri="{FF2B5EF4-FFF2-40B4-BE49-F238E27FC236}">
                        <a16:creationId xmlns:a16="http://schemas.microsoft.com/office/drawing/2014/main" id="{2FEE5D35-F0A9-4F9F-BAC2-D48744E80BF5}"/>
                      </a:ext>
                    </a:extLst>
                  </p:cNvPr>
                  <p:cNvSpPr txBox="1"/>
                  <p:nvPr/>
                </p:nvSpPr>
                <p:spPr>
                  <a:xfrm>
                    <a:off x="2448717" y="4180192"/>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−6</m:t>
                              </m:r>
                            </m:sup>
                          </m:sSup>
                        </m:oMath>
                      </m:oMathPara>
                    </a14:m>
                    <a:endParaRPr lang="en-GB" sz="1693" dirty="0">
                      <a:solidFill>
                        <a:prstClr val="white">
                          <a:lumMod val="50000"/>
                        </a:prstClr>
                      </a:solidFill>
                      <a:latin typeface="Arial"/>
                    </a:endParaRPr>
                  </a:p>
                </p:txBody>
              </p:sp>
            </mc:Choice>
            <mc:Fallback xmlns="">
              <p:sp>
                <p:nvSpPr>
                  <p:cNvPr id="156" name="TextBox 155">
                    <a:extLst>
                      <a:ext uri="{FF2B5EF4-FFF2-40B4-BE49-F238E27FC236}">
                        <a16:creationId xmlns:a16="http://schemas.microsoft.com/office/drawing/2014/main" id="{2FEE5D35-F0A9-4F9F-BAC2-D48744E80BF5}"/>
                      </a:ext>
                    </a:extLst>
                  </p:cNvPr>
                  <p:cNvSpPr txBox="1">
                    <a:spLocks noRot="1" noChangeAspect="1" noMove="1" noResize="1" noEditPoints="1" noAdjustHandles="1" noChangeArrowheads="1" noChangeShapeType="1" noTextEdit="1"/>
                  </p:cNvSpPr>
                  <p:nvPr/>
                </p:nvSpPr>
                <p:spPr>
                  <a:xfrm>
                    <a:off x="2448717" y="4180192"/>
                    <a:ext cx="624151" cy="291758"/>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7" name="TextBox 156">
                    <a:extLst>
                      <a:ext uri="{FF2B5EF4-FFF2-40B4-BE49-F238E27FC236}">
                        <a16:creationId xmlns:a16="http://schemas.microsoft.com/office/drawing/2014/main" id="{D4D25BD3-73E5-42BF-B911-B9B18BE39895}"/>
                      </a:ext>
                    </a:extLst>
                  </p:cNvPr>
                  <p:cNvSpPr txBox="1"/>
                  <p:nvPr/>
                </p:nvSpPr>
                <p:spPr>
                  <a:xfrm>
                    <a:off x="1611651"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−8</m:t>
                              </m:r>
                            </m:sup>
                          </m:sSup>
                        </m:oMath>
                      </m:oMathPara>
                    </a14:m>
                    <a:endParaRPr lang="en-GB" sz="1693" dirty="0">
                      <a:solidFill>
                        <a:prstClr val="white">
                          <a:lumMod val="50000"/>
                        </a:prstClr>
                      </a:solidFill>
                      <a:latin typeface="Arial"/>
                    </a:endParaRPr>
                  </a:p>
                </p:txBody>
              </p:sp>
            </mc:Choice>
            <mc:Fallback xmlns="">
              <p:sp>
                <p:nvSpPr>
                  <p:cNvPr id="157" name="TextBox 156">
                    <a:extLst>
                      <a:ext uri="{FF2B5EF4-FFF2-40B4-BE49-F238E27FC236}">
                        <a16:creationId xmlns:a16="http://schemas.microsoft.com/office/drawing/2014/main" id="{D4D25BD3-73E5-42BF-B911-B9B18BE39895}"/>
                      </a:ext>
                    </a:extLst>
                  </p:cNvPr>
                  <p:cNvSpPr txBox="1">
                    <a:spLocks noRot="1" noChangeAspect="1" noMove="1" noResize="1" noEditPoints="1" noAdjustHandles="1" noChangeArrowheads="1" noChangeShapeType="1" noTextEdit="1"/>
                  </p:cNvSpPr>
                  <p:nvPr/>
                </p:nvSpPr>
                <p:spPr>
                  <a:xfrm>
                    <a:off x="1611651" y="4182296"/>
                    <a:ext cx="624151" cy="291758"/>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8" name="TextBox 157">
                    <a:extLst>
                      <a:ext uri="{FF2B5EF4-FFF2-40B4-BE49-F238E27FC236}">
                        <a16:creationId xmlns:a16="http://schemas.microsoft.com/office/drawing/2014/main" id="{43FDA303-079C-4CC3-8E79-BB9E0CFDBA55}"/>
                      </a:ext>
                    </a:extLst>
                  </p:cNvPr>
                  <p:cNvSpPr txBox="1"/>
                  <p:nvPr/>
                </p:nvSpPr>
                <p:spPr>
                  <a:xfrm>
                    <a:off x="4169015"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−2</m:t>
                              </m:r>
                            </m:sup>
                          </m:sSup>
                        </m:oMath>
                      </m:oMathPara>
                    </a14:m>
                    <a:endParaRPr lang="en-GB" sz="1693" dirty="0">
                      <a:solidFill>
                        <a:prstClr val="white">
                          <a:lumMod val="50000"/>
                        </a:prstClr>
                      </a:solidFill>
                      <a:latin typeface="Arial"/>
                    </a:endParaRPr>
                  </a:p>
                </p:txBody>
              </p:sp>
            </mc:Choice>
            <mc:Fallback xmlns="">
              <p:sp>
                <p:nvSpPr>
                  <p:cNvPr id="158" name="TextBox 157">
                    <a:extLst>
                      <a:ext uri="{FF2B5EF4-FFF2-40B4-BE49-F238E27FC236}">
                        <a16:creationId xmlns:a16="http://schemas.microsoft.com/office/drawing/2014/main" id="{43FDA303-079C-4CC3-8E79-BB9E0CFDBA55}"/>
                      </a:ext>
                    </a:extLst>
                  </p:cNvPr>
                  <p:cNvSpPr txBox="1">
                    <a:spLocks noRot="1" noChangeAspect="1" noMove="1" noResize="1" noEditPoints="1" noAdjustHandles="1" noChangeArrowheads="1" noChangeShapeType="1" noTextEdit="1"/>
                  </p:cNvSpPr>
                  <p:nvPr/>
                </p:nvSpPr>
                <p:spPr>
                  <a:xfrm>
                    <a:off x="4169015" y="4182296"/>
                    <a:ext cx="624151" cy="291758"/>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9" name="TextBox 158">
                    <a:extLst>
                      <a:ext uri="{FF2B5EF4-FFF2-40B4-BE49-F238E27FC236}">
                        <a16:creationId xmlns:a16="http://schemas.microsoft.com/office/drawing/2014/main" id="{AC99E557-43E9-4C21-BC68-B1F098F250FF}"/>
                      </a:ext>
                    </a:extLst>
                  </p:cNvPr>
                  <p:cNvSpPr txBox="1"/>
                  <p:nvPr/>
                </p:nvSpPr>
                <p:spPr>
                  <a:xfrm>
                    <a:off x="5000675" y="4182296"/>
                    <a:ext cx="624151" cy="29175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p>
                            <m:sSupPr>
                              <m:ctrlPr>
                                <a:rPr lang="en-GB" sz="1693" i="1">
                                  <a:solidFill>
                                    <a:prstClr val="white">
                                      <a:lumMod val="50000"/>
                                    </a:prstClr>
                                  </a:solidFill>
                                  <a:latin typeface="Cambria Math" panose="02040503050406030204" pitchFamily="18" charset="0"/>
                                </a:rPr>
                              </m:ctrlPr>
                            </m:sSupPr>
                            <m:e>
                              <m:r>
                                <a:rPr lang="en-GB" sz="1693" i="1">
                                  <a:solidFill>
                                    <a:prstClr val="white">
                                      <a:lumMod val="50000"/>
                                    </a:prstClr>
                                  </a:solidFill>
                                  <a:latin typeface="Cambria Math" panose="02040503050406030204" pitchFamily="18" charset="0"/>
                                </a:rPr>
                                <m:t>10</m:t>
                              </m:r>
                            </m:e>
                            <m:sup>
                              <m:r>
                                <a:rPr lang="en-GB" sz="1693" i="1">
                                  <a:solidFill>
                                    <a:prstClr val="white">
                                      <a:lumMod val="50000"/>
                                    </a:prstClr>
                                  </a:solidFill>
                                  <a:latin typeface="Cambria Math" panose="02040503050406030204" pitchFamily="18" charset="0"/>
                                </a:rPr>
                                <m:t>0</m:t>
                              </m:r>
                            </m:sup>
                          </m:sSup>
                        </m:oMath>
                      </m:oMathPara>
                    </a14:m>
                    <a:endParaRPr lang="en-GB" sz="1693" dirty="0">
                      <a:solidFill>
                        <a:prstClr val="white">
                          <a:lumMod val="50000"/>
                        </a:prstClr>
                      </a:solidFill>
                      <a:latin typeface="Arial"/>
                    </a:endParaRPr>
                  </a:p>
                </p:txBody>
              </p:sp>
            </mc:Choice>
            <mc:Fallback xmlns="">
              <p:sp>
                <p:nvSpPr>
                  <p:cNvPr id="159" name="TextBox 158">
                    <a:extLst>
                      <a:ext uri="{FF2B5EF4-FFF2-40B4-BE49-F238E27FC236}">
                        <a16:creationId xmlns:a16="http://schemas.microsoft.com/office/drawing/2014/main" id="{AC99E557-43E9-4C21-BC68-B1F098F250FF}"/>
                      </a:ext>
                    </a:extLst>
                  </p:cNvPr>
                  <p:cNvSpPr txBox="1">
                    <a:spLocks noRot="1" noChangeAspect="1" noMove="1" noResize="1" noEditPoints="1" noAdjustHandles="1" noChangeArrowheads="1" noChangeShapeType="1" noTextEdit="1"/>
                  </p:cNvSpPr>
                  <p:nvPr/>
                </p:nvSpPr>
                <p:spPr>
                  <a:xfrm>
                    <a:off x="5000675" y="4182296"/>
                    <a:ext cx="624151" cy="291758"/>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p14="http://schemas.microsoft.com/office/powerpoint/2010/main">
            <mc:Choice Requires="p14">
              <p:contentPart p14:bwMode="auto" r:id="rId17">
                <p14:nvContentPartPr>
                  <p14:cNvPr id="164" name="Ink 163">
                    <a:extLst>
                      <a:ext uri="{FF2B5EF4-FFF2-40B4-BE49-F238E27FC236}">
                        <a16:creationId xmlns:a16="http://schemas.microsoft.com/office/drawing/2014/main" id="{5D9C351A-2B34-4AC4-B97A-1595A3AB7CFD}"/>
                      </a:ext>
                    </a:extLst>
                  </p14:cNvPr>
                  <p14:cNvContentPartPr/>
                  <p14:nvPr/>
                </p14:nvContentPartPr>
                <p14:xfrm>
                  <a:off x="4794288" y="4152110"/>
                  <a:ext cx="47880" cy="26640"/>
                </p14:xfrm>
              </p:contentPart>
            </mc:Choice>
            <mc:Fallback xmlns="">
              <p:pic>
                <p:nvPicPr>
                  <p:cNvPr id="164" name="Ink 163">
                    <a:extLst>
                      <a:ext uri="{FF2B5EF4-FFF2-40B4-BE49-F238E27FC236}">
                        <a16:creationId xmlns:a16="http://schemas.microsoft.com/office/drawing/2014/main" id="{5D9C351A-2B34-4AC4-B97A-1595A3AB7CFD}"/>
                      </a:ext>
                    </a:extLst>
                  </p:cNvPr>
                  <p:cNvPicPr/>
                  <p:nvPr/>
                </p:nvPicPr>
                <p:blipFill>
                  <a:blip r:embed="rId18"/>
                  <a:stretch>
                    <a:fillRect/>
                  </a:stretch>
                </p:blipFill>
                <p:spPr>
                  <a:xfrm>
                    <a:off x="4789968" y="4147790"/>
                    <a:ext cx="56520" cy="352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65" name="Ink 164">
                    <a:extLst>
                      <a:ext uri="{FF2B5EF4-FFF2-40B4-BE49-F238E27FC236}">
                        <a16:creationId xmlns:a16="http://schemas.microsoft.com/office/drawing/2014/main" id="{1DF8AE35-9709-47F4-99B1-823B420E9866}"/>
                      </a:ext>
                    </a:extLst>
                  </p14:cNvPr>
                  <p14:cNvContentPartPr/>
                  <p14:nvPr/>
                </p14:nvContentPartPr>
                <p14:xfrm>
                  <a:off x="4175720" y="3769080"/>
                  <a:ext cx="360" cy="360"/>
                </p14:xfrm>
              </p:contentPart>
            </mc:Choice>
            <mc:Fallback xmlns="">
              <p:pic>
                <p:nvPicPr>
                  <p:cNvPr id="165" name="Ink 164">
                    <a:extLst>
                      <a:ext uri="{FF2B5EF4-FFF2-40B4-BE49-F238E27FC236}">
                        <a16:creationId xmlns:a16="http://schemas.microsoft.com/office/drawing/2014/main" id="{1DF8AE35-9709-47F4-99B1-823B420E9866}"/>
                      </a:ext>
                    </a:extLst>
                  </p:cNvPr>
                  <p:cNvPicPr/>
                  <p:nvPr/>
                </p:nvPicPr>
                <p:blipFill>
                  <a:blip r:embed="rId20"/>
                  <a:stretch>
                    <a:fillRect/>
                  </a:stretch>
                </p:blipFill>
                <p:spPr>
                  <a:xfrm>
                    <a:off x="4171400" y="3764760"/>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6" name="Ink 165">
                    <a:extLst>
                      <a:ext uri="{FF2B5EF4-FFF2-40B4-BE49-F238E27FC236}">
                        <a16:creationId xmlns:a16="http://schemas.microsoft.com/office/drawing/2014/main" id="{958FEDFB-4120-4DC9-BC11-ECDC36A3A207}"/>
                      </a:ext>
                    </a:extLst>
                  </p14:cNvPr>
                  <p14:cNvContentPartPr/>
                  <p14:nvPr/>
                </p14:nvContentPartPr>
                <p14:xfrm>
                  <a:off x="6801920" y="2555160"/>
                  <a:ext cx="360" cy="360"/>
                </p14:xfrm>
              </p:contentPart>
            </mc:Choice>
            <mc:Fallback xmlns="">
              <p:pic>
                <p:nvPicPr>
                  <p:cNvPr id="166" name="Ink 165">
                    <a:extLst>
                      <a:ext uri="{FF2B5EF4-FFF2-40B4-BE49-F238E27FC236}">
                        <a16:creationId xmlns:a16="http://schemas.microsoft.com/office/drawing/2014/main" id="{958FEDFB-4120-4DC9-BC11-ECDC36A3A207}"/>
                      </a:ext>
                    </a:extLst>
                  </p:cNvPr>
                  <p:cNvPicPr/>
                  <p:nvPr/>
                </p:nvPicPr>
                <p:blipFill>
                  <a:blip r:embed="rId20"/>
                  <a:stretch>
                    <a:fillRect/>
                  </a:stretch>
                </p:blipFill>
                <p:spPr>
                  <a:xfrm>
                    <a:off x="6797600" y="2550840"/>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69" name="Ink 168">
                    <a:extLst>
                      <a:ext uri="{FF2B5EF4-FFF2-40B4-BE49-F238E27FC236}">
                        <a16:creationId xmlns:a16="http://schemas.microsoft.com/office/drawing/2014/main" id="{08EF866E-47B7-463C-8E2A-731C250DF3B4}"/>
                      </a:ext>
                    </a:extLst>
                  </p14:cNvPr>
                  <p14:cNvContentPartPr/>
                  <p14:nvPr/>
                </p14:nvContentPartPr>
                <p14:xfrm>
                  <a:off x="5074280" y="2256720"/>
                  <a:ext cx="355680" cy="287640"/>
                </p14:xfrm>
              </p:contentPart>
            </mc:Choice>
            <mc:Fallback xmlns="">
              <p:pic>
                <p:nvPicPr>
                  <p:cNvPr id="169" name="Ink 168">
                    <a:extLst>
                      <a:ext uri="{FF2B5EF4-FFF2-40B4-BE49-F238E27FC236}">
                        <a16:creationId xmlns:a16="http://schemas.microsoft.com/office/drawing/2014/main" id="{08EF866E-47B7-463C-8E2A-731C250DF3B4}"/>
                      </a:ext>
                    </a:extLst>
                  </p:cNvPr>
                  <p:cNvPicPr/>
                  <p:nvPr/>
                </p:nvPicPr>
                <p:blipFill>
                  <a:blip r:embed="rId23"/>
                  <a:stretch>
                    <a:fillRect/>
                  </a:stretch>
                </p:blipFill>
                <p:spPr>
                  <a:xfrm>
                    <a:off x="5017040" y="2193720"/>
                    <a:ext cx="475560" cy="413280"/>
                  </a:xfrm>
                  <a:prstGeom prst="rect">
                    <a:avLst/>
                  </a:prstGeom>
                </p:spPr>
              </p:pic>
            </mc:Fallback>
          </mc:AlternateContent>
          <mc:AlternateContent xmlns:mc="http://schemas.openxmlformats.org/markup-compatibility/2006" xmlns:a14="http://schemas.microsoft.com/office/drawing/2010/main">
            <mc:Choice Requires="a14">
              <p:sp>
                <p:nvSpPr>
                  <p:cNvPr id="170" name="TextBox 169">
                    <a:extLst>
                      <a:ext uri="{FF2B5EF4-FFF2-40B4-BE49-F238E27FC236}">
                        <a16:creationId xmlns:a16="http://schemas.microsoft.com/office/drawing/2014/main" id="{3C72315C-1762-483F-A3FF-7743FBDB5FB8}"/>
                      </a:ext>
                    </a:extLst>
                  </p:cNvPr>
                  <p:cNvSpPr txBox="1"/>
                  <p:nvPr/>
                </p:nvSpPr>
                <p:spPr>
                  <a:xfrm>
                    <a:off x="3153165" y="4414136"/>
                    <a:ext cx="2636480" cy="353364"/>
                  </a:xfrm>
                  <a:prstGeom prst="rect">
                    <a:avLst/>
                  </a:prstGeom>
                  <a:solidFill>
                    <a:schemeClr val="bg1"/>
                  </a:solidFill>
                </p:spPr>
                <p:txBody>
                  <a:bodyPr wrap="square" rtlCol="0">
                    <a:spAutoFit/>
                  </a:bodyPr>
                  <a:lstStyle/>
                  <a:p>
                    <a:pPr defTabSz="1105819"/>
                    <a14:m>
                      <m:oMath xmlns:m="http://schemas.openxmlformats.org/officeDocument/2006/math">
                        <m:sSub>
                          <m:sSubPr>
                            <m:ctrlPr>
                              <a:rPr lang="en-GB" sz="2177" i="1">
                                <a:solidFill>
                                  <a:prstClr val="white">
                                    <a:lumMod val="50000"/>
                                  </a:prstClr>
                                </a:solidFill>
                                <a:latin typeface="Cambria Math" panose="02040503050406030204" pitchFamily="18" charset="0"/>
                              </a:rPr>
                            </m:ctrlPr>
                          </m:sSubPr>
                          <m:e>
                            <m:r>
                              <a:rPr lang="en-GB" sz="2177" i="1">
                                <a:solidFill>
                                  <a:prstClr val="white">
                                    <a:lumMod val="50000"/>
                                  </a:prstClr>
                                </a:solidFill>
                                <a:latin typeface="Cambria Math" panose="02040503050406030204" pitchFamily="18" charset="0"/>
                              </a:rPr>
                              <m:t>𝑇</m:t>
                            </m:r>
                          </m:e>
                          <m:sub>
                            <m:r>
                              <a:rPr lang="en-GB" sz="2177" i="1">
                                <a:solidFill>
                                  <a:prstClr val="white">
                                    <a:lumMod val="50000"/>
                                  </a:prstClr>
                                </a:solidFill>
                                <a:latin typeface="Cambria Math" panose="02040503050406030204" pitchFamily="18" charset="0"/>
                              </a:rPr>
                              <m:t>h𝑖𝑑𝑑𝑒𝑛</m:t>
                            </m:r>
                          </m:sub>
                        </m:sSub>
                      </m:oMath>
                    </a14:m>
                    <a:r>
                      <a:rPr lang="en-GB" sz="2177" dirty="0">
                        <a:solidFill>
                          <a:prstClr val="white">
                            <a:lumMod val="50000"/>
                          </a:prstClr>
                        </a:solidFill>
                        <a:latin typeface="Arial"/>
                      </a:rPr>
                      <a:t> /GeV</a:t>
                    </a:r>
                  </a:p>
                </p:txBody>
              </p:sp>
            </mc:Choice>
            <mc:Fallback xmlns="">
              <p:sp>
                <p:nvSpPr>
                  <p:cNvPr id="170" name="TextBox 169">
                    <a:extLst>
                      <a:ext uri="{FF2B5EF4-FFF2-40B4-BE49-F238E27FC236}">
                        <a16:creationId xmlns:a16="http://schemas.microsoft.com/office/drawing/2014/main" id="{3C72315C-1762-483F-A3FF-7743FBDB5FB8}"/>
                      </a:ext>
                    </a:extLst>
                  </p:cNvPr>
                  <p:cNvSpPr txBox="1">
                    <a:spLocks noRot="1" noChangeAspect="1" noMove="1" noResize="1" noEditPoints="1" noAdjustHandles="1" noChangeArrowheads="1" noChangeShapeType="1" noTextEdit="1"/>
                  </p:cNvSpPr>
                  <p:nvPr/>
                </p:nvSpPr>
                <p:spPr>
                  <a:xfrm>
                    <a:off x="3153165" y="4414136"/>
                    <a:ext cx="2636480" cy="353364"/>
                  </a:xfrm>
                  <a:prstGeom prst="rect">
                    <a:avLst/>
                  </a:prstGeom>
                  <a:blipFill>
                    <a:blip r:embed="rId24"/>
                    <a:stretch>
                      <a:fillRect t="-8571"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1" name="TextBox 170">
                    <a:extLst>
                      <a:ext uri="{FF2B5EF4-FFF2-40B4-BE49-F238E27FC236}">
                        <a16:creationId xmlns:a16="http://schemas.microsoft.com/office/drawing/2014/main" id="{7820FD8E-01AE-4211-8749-6D96B212B13B}"/>
                      </a:ext>
                    </a:extLst>
                  </p:cNvPr>
                  <p:cNvSpPr txBox="1"/>
                  <p:nvPr/>
                </p:nvSpPr>
                <p:spPr>
                  <a:xfrm rot="16200000">
                    <a:off x="-112590" y="2663064"/>
                    <a:ext cx="2636480" cy="454681"/>
                  </a:xfrm>
                  <a:prstGeom prst="rect">
                    <a:avLst/>
                  </a:prstGeom>
                  <a:solidFill>
                    <a:schemeClr val="bg1"/>
                  </a:solidFill>
                </p:spPr>
                <p:txBody>
                  <a:bodyPr wrap="square" rtlCol="0">
                    <a:spAutoFit/>
                  </a:bodyPr>
                  <a:lstStyle/>
                  <a:p>
                    <a:pPr defTabSz="1105819"/>
                    <a:r>
                      <a:rPr lang="en-GB" sz="2177" dirty="0">
                        <a:solidFill>
                          <a:prstClr val="white">
                            <a:lumMod val="50000"/>
                          </a:prstClr>
                        </a:solidFill>
                        <a:latin typeface="Arial"/>
                      </a:rPr>
                      <a:t>Nucleation rate </a:t>
                    </a:r>
                    <a14:m>
                      <m:oMath xmlns:m="http://schemas.openxmlformats.org/officeDocument/2006/math">
                        <m:r>
                          <a:rPr lang="en-GB" sz="2177">
                            <a:solidFill>
                              <a:prstClr val="white">
                                <a:lumMod val="50000"/>
                              </a:prstClr>
                            </a:solidFill>
                            <a:latin typeface="Cambria Math" panose="02040503050406030204" pitchFamily="18" charset="0"/>
                          </a:rPr>
                          <m:t>[</m:t>
                        </m:r>
                        <m:sSup>
                          <m:sSupPr>
                            <m:ctrlPr>
                              <a:rPr lang="en-GB" sz="2177" i="1">
                                <a:solidFill>
                                  <a:prstClr val="white">
                                    <a:lumMod val="50000"/>
                                  </a:prstClr>
                                </a:solidFill>
                                <a:latin typeface="Cambria Math" panose="02040503050406030204" pitchFamily="18" charset="0"/>
                              </a:rPr>
                            </m:ctrlPr>
                          </m:sSupPr>
                          <m:e>
                            <m:r>
                              <m:rPr>
                                <m:sty m:val="p"/>
                              </m:rPr>
                              <a:rPr lang="en-GB" sz="2177">
                                <a:solidFill>
                                  <a:prstClr val="white">
                                    <a:lumMod val="50000"/>
                                  </a:prstClr>
                                </a:solidFill>
                                <a:latin typeface="Cambria Math" panose="02040503050406030204" pitchFamily="18" charset="0"/>
                              </a:rPr>
                              <m:t>Γ</m:t>
                            </m:r>
                          </m:e>
                          <m:sup>
                            <m:f>
                              <m:fPr>
                                <m:ctrlPr>
                                  <a:rPr lang="en-GB" sz="2177" i="1">
                                    <a:solidFill>
                                      <a:prstClr val="white">
                                        <a:lumMod val="50000"/>
                                      </a:prstClr>
                                    </a:solidFill>
                                    <a:latin typeface="Cambria Math" panose="02040503050406030204" pitchFamily="18" charset="0"/>
                                  </a:rPr>
                                </m:ctrlPr>
                              </m:fPr>
                              <m:num>
                                <m:r>
                                  <a:rPr lang="en-GB" sz="2177" i="1">
                                    <a:solidFill>
                                      <a:prstClr val="white">
                                        <a:lumMod val="50000"/>
                                      </a:prstClr>
                                    </a:solidFill>
                                    <a:latin typeface="Cambria Math" panose="02040503050406030204" pitchFamily="18" charset="0"/>
                                  </a:rPr>
                                  <m:t>1</m:t>
                                </m:r>
                              </m:num>
                              <m:den>
                                <m:r>
                                  <a:rPr lang="en-GB" sz="2177" i="1">
                                    <a:solidFill>
                                      <a:prstClr val="white">
                                        <a:lumMod val="50000"/>
                                      </a:prstClr>
                                    </a:solidFill>
                                    <a:latin typeface="Cambria Math" panose="02040503050406030204" pitchFamily="18" charset="0"/>
                                  </a:rPr>
                                  <m:t>4</m:t>
                                </m:r>
                              </m:den>
                            </m:f>
                          </m:sup>
                        </m:sSup>
                        <m:r>
                          <a:rPr lang="en-GB" sz="2177" i="1">
                            <a:solidFill>
                              <a:prstClr val="white">
                                <a:lumMod val="50000"/>
                              </a:prstClr>
                            </a:solidFill>
                            <a:latin typeface="Cambria Math" panose="02040503050406030204" pitchFamily="18" charset="0"/>
                          </a:rPr>
                          <m:t>]</m:t>
                        </m:r>
                      </m:oMath>
                    </a14:m>
                    <a:endParaRPr lang="en-GB" sz="2177" dirty="0">
                      <a:solidFill>
                        <a:prstClr val="white">
                          <a:lumMod val="50000"/>
                        </a:prstClr>
                      </a:solidFill>
                      <a:latin typeface="Arial"/>
                    </a:endParaRPr>
                  </a:p>
                </p:txBody>
              </p:sp>
            </mc:Choice>
            <mc:Fallback xmlns="">
              <p:sp>
                <p:nvSpPr>
                  <p:cNvPr id="171" name="TextBox 170">
                    <a:extLst>
                      <a:ext uri="{FF2B5EF4-FFF2-40B4-BE49-F238E27FC236}">
                        <a16:creationId xmlns:a16="http://schemas.microsoft.com/office/drawing/2014/main" id="{7820FD8E-01AE-4211-8749-6D96B212B13B}"/>
                      </a:ext>
                    </a:extLst>
                  </p:cNvPr>
                  <p:cNvSpPr txBox="1">
                    <a:spLocks noRot="1" noChangeAspect="1" noMove="1" noResize="1" noEditPoints="1" noAdjustHandles="1" noChangeArrowheads="1" noChangeShapeType="1" noTextEdit="1"/>
                  </p:cNvSpPr>
                  <p:nvPr/>
                </p:nvSpPr>
                <p:spPr>
                  <a:xfrm rot="16200000">
                    <a:off x="-112590" y="2663064"/>
                    <a:ext cx="2636480" cy="454681"/>
                  </a:xfrm>
                  <a:prstGeom prst="rect">
                    <a:avLst/>
                  </a:prstGeom>
                  <a:blipFill>
                    <a:blip r:embed="rId25"/>
                    <a:stretch>
                      <a:fillRect r="-22222" b="-2294"/>
                    </a:stretch>
                  </a:blipFill>
                </p:spPr>
                <p:txBody>
                  <a:bodyPr/>
                  <a:lstStyle/>
                  <a:p>
                    <a:r>
                      <a:rPr lang="en-GB">
                        <a:noFill/>
                      </a:rPr>
                      <a:t> </a:t>
                    </a:r>
                  </a:p>
                </p:txBody>
              </p:sp>
            </mc:Fallback>
          </mc:AlternateContent>
          <p:sp>
            <p:nvSpPr>
              <p:cNvPr id="172" name="TextBox 171">
                <a:extLst>
                  <a:ext uri="{FF2B5EF4-FFF2-40B4-BE49-F238E27FC236}">
                    <a16:creationId xmlns:a16="http://schemas.microsoft.com/office/drawing/2014/main" id="{0D3E9240-2660-47A4-884A-D309A0A928F8}"/>
                  </a:ext>
                </a:extLst>
              </p:cNvPr>
              <p:cNvSpPr txBox="1"/>
              <p:nvPr/>
            </p:nvSpPr>
            <p:spPr>
              <a:xfrm>
                <a:off x="2300775" y="1361210"/>
                <a:ext cx="2911755" cy="353364"/>
              </a:xfrm>
              <a:prstGeom prst="rect">
                <a:avLst/>
              </a:prstGeom>
              <a:solidFill>
                <a:schemeClr val="bg1"/>
              </a:solidFill>
            </p:spPr>
            <p:txBody>
              <a:bodyPr wrap="square" rtlCol="0">
                <a:spAutoFit/>
              </a:bodyPr>
              <a:lstStyle/>
              <a:p>
                <a:pPr defTabSz="1105819"/>
                <a:endParaRPr lang="en-GB" sz="2177" dirty="0">
                  <a:solidFill>
                    <a:prstClr val="white">
                      <a:lumMod val="50000"/>
                    </a:prstClr>
                  </a:solidFill>
                  <a:latin typeface="Arial"/>
                </a:endParaRPr>
              </a:p>
            </p:txBody>
          </p:sp>
        </p:grpSp>
        <mc:AlternateContent xmlns:mc="http://schemas.openxmlformats.org/markup-compatibility/2006" xmlns:a14="http://schemas.microsoft.com/office/drawing/2010/main">
          <mc:Choice Requires="a14">
            <p:sp>
              <p:nvSpPr>
                <p:cNvPr id="176" name="TextBox 175">
                  <a:extLst>
                    <a:ext uri="{FF2B5EF4-FFF2-40B4-BE49-F238E27FC236}">
                      <a16:creationId xmlns:a16="http://schemas.microsoft.com/office/drawing/2014/main" id="{C28156E6-3882-463C-8C61-2134EE22B2AE}"/>
                    </a:ext>
                  </a:extLst>
                </p:cNvPr>
                <p:cNvSpPr txBox="1"/>
                <p:nvPr/>
              </p:nvSpPr>
              <p:spPr>
                <a:xfrm>
                  <a:off x="4965274" y="2214151"/>
                  <a:ext cx="639234" cy="468678"/>
                </a:xfrm>
                <a:prstGeom prst="rect">
                  <a:avLst/>
                </a:prstGeom>
                <a:solidFill>
                  <a:schemeClr val="bg1"/>
                </a:solidFill>
              </p:spPr>
              <p:txBody>
                <a:bodyPr wrap="square" rtlCol="0">
                  <a:spAutoFit/>
                </a:bodyPr>
                <a:lstStyle/>
                <a:p>
                  <a:pPr defTabSz="1105819"/>
                  <a14:m>
                    <m:oMathPara xmlns:m="http://schemas.openxmlformats.org/officeDocument/2006/math">
                      <m:oMathParaPr>
                        <m:jc m:val="centerGroup"/>
                      </m:oMathParaPr>
                      <m:oMath xmlns:m="http://schemas.openxmlformats.org/officeDocument/2006/math">
                        <m:sSubSup>
                          <m:sSubSupPr>
                            <m:ctrlPr>
                              <a:rPr lang="en-GB" sz="1693" b="1" i="1">
                                <a:solidFill>
                                  <a:srgbClr val="FFCC00"/>
                                </a:solidFill>
                                <a:latin typeface="Cambria Math" panose="02040503050406030204" pitchFamily="18" charset="0"/>
                              </a:rPr>
                            </m:ctrlPr>
                          </m:sSubSupPr>
                          <m:e>
                            <m:r>
                              <a:rPr lang="en-GB" sz="1693" b="1">
                                <a:solidFill>
                                  <a:srgbClr val="FFCC00"/>
                                </a:solidFill>
                                <a:latin typeface="Cambria Math" panose="02040503050406030204" pitchFamily="18" charset="0"/>
                              </a:rPr>
                              <m:t>𝚪</m:t>
                            </m:r>
                          </m:e>
                          <m:sub>
                            <m:r>
                              <a:rPr lang="en-GB" sz="1693" b="1" i="1">
                                <a:solidFill>
                                  <a:srgbClr val="FFCC00"/>
                                </a:solidFill>
                                <a:latin typeface="Cambria Math" panose="02040503050406030204" pitchFamily="18" charset="0"/>
                              </a:rPr>
                              <m:t>𝒕𝒉𝒆𝒓𝒎𝒂𝒍</m:t>
                            </m:r>
                          </m:sub>
                          <m:sup>
                            <m:f>
                              <m:fPr>
                                <m:ctrlPr>
                                  <a:rPr lang="en-GB" sz="1693" b="1" i="1">
                                    <a:solidFill>
                                      <a:srgbClr val="FFCC00"/>
                                    </a:solidFill>
                                    <a:latin typeface="Cambria Math" panose="02040503050406030204" pitchFamily="18" charset="0"/>
                                  </a:rPr>
                                </m:ctrlPr>
                              </m:fPr>
                              <m:num>
                                <m:r>
                                  <a:rPr lang="en-GB" sz="1693" b="1" i="1">
                                    <a:solidFill>
                                      <a:srgbClr val="FFCC00"/>
                                    </a:solidFill>
                                    <a:latin typeface="Cambria Math" panose="02040503050406030204" pitchFamily="18" charset="0"/>
                                  </a:rPr>
                                  <m:t>𝟏</m:t>
                                </m:r>
                              </m:num>
                              <m:den>
                                <m:r>
                                  <a:rPr lang="en-GB" sz="1693" b="1" i="1">
                                    <a:solidFill>
                                      <a:srgbClr val="FFCC00"/>
                                    </a:solidFill>
                                    <a:latin typeface="Cambria Math" panose="02040503050406030204" pitchFamily="18" charset="0"/>
                                  </a:rPr>
                                  <m:t>𝟒</m:t>
                                </m:r>
                              </m:den>
                            </m:f>
                          </m:sup>
                        </m:sSubSup>
                      </m:oMath>
                    </m:oMathPara>
                  </a14:m>
                  <a:endParaRPr lang="en-GB" sz="1451" b="1" dirty="0">
                    <a:solidFill>
                      <a:srgbClr val="005EA4"/>
                    </a:solidFill>
                    <a:latin typeface="Arial"/>
                  </a:endParaRPr>
                </a:p>
              </p:txBody>
            </p:sp>
          </mc:Choice>
          <mc:Fallback xmlns="">
            <p:sp>
              <p:nvSpPr>
                <p:cNvPr id="176" name="TextBox 175">
                  <a:extLst>
                    <a:ext uri="{FF2B5EF4-FFF2-40B4-BE49-F238E27FC236}">
                      <a16:creationId xmlns:a16="http://schemas.microsoft.com/office/drawing/2014/main" id="{C28156E6-3882-463C-8C61-2134EE22B2AE}"/>
                    </a:ext>
                  </a:extLst>
                </p:cNvPr>
                <p:cNvSpPr txBox="1">
                  <a:spLocks noRot="1" noChangeAspect="1" noMove="1" noResize="1" noEditPoints="1" noAdjustHandles="1" noChangeArrowheads="1" noChangeShapeType="1" noTextEdit="1"/>
                </p:cNvSpPr>
                <p:nvPr/>
              </p:nvSpPr>
              <p:spPr>
                <a:xfrm>
                  <a:off x="4965274" y="2214151"/>
                  <a:ext cx="639234" cy="468678"/>
                </a:xfrm>
                <a:prstGeom prst="rect">
                  <a:avLst/>
                </a:prstGeom>
                <a:blipFill>
                  <a:blip r:embed="rId26"/>
                  <a:stretch>
                    <a:fillRect r="-7143"/>
                  </a:stretch>
                </a:blipFill>
              </p:spPr>
              <p:txBody>
                <a:bodyPr/>
                <a:lstStyle/>
                <a:p>
                  <a:r>
                    <a:rPr lang="en-GB">
                      <a:noFill/>
                    </a:rPr>
                    <a:t> </a:t>
                  </a:r>
                </a:p>
              </p:txBody>
            </p:sp>
          </mc:Fallback>
        </mc:AlternateContent>
      </p:grpSp>
      <p:sp>
        <p:nvSpPr>
          <p:cNvPr id="178" name="TextShape 1">
            <a:extLst>
              <a:ext uri="{FF2B5EF4-FFF2-40B4-BE49-F238E27FC236}">
                <a16:creationId xmlns:a16="http://schemas.microsoft.com/office/drawing/2014/main" id="{643EC18D-26E8-4BAC-8486-AB90BB1C1C12}"/>
              </a:ext>
            </a:extLst>
          </p:cNvPr>
          <p:cNvSpPr txBox="1"/>
          <p:nvPr/>
        </p:nvSpPr>
        <p:spPr>
          <a:xfrm>
            <a:off x="609758" y="373852"/>
            <a:ext cx="10971300" cy="446725"/>
          </a:xfrm>
          <a:prstGeom prst="rect">
            <a:avLst/>
          </a:prstGeom>
          <a:noFill/>
          <a:ln>
            <a:noFill/>
          </a:ln>
        </p:spPr>
        <p:txBody>
          <a:bodyPr lIns="0" tIns="0" rIns="0" bIns="0" anchor="ctr">
            <a:spAutoFit/>
          </a:bodyPr>
          <a:lstStyle/>
          <a:p>
            <a:pPr defTabSz="1105819"/>
            <a:r>
              <a:rPr lang="en-GB" sz="2903" dirty="0">
                <a:solidFill>
                  <a:srgbClr val="EEECE1">
                    <a:lumMod val="75000"/>
                  </a:srgbClr>
                </a:solidFill>
                <a:latin typeface="Arial"/>
              </a:rPr>
              <a:t>Thermal phase transition</a:t>
            </a:r>
          </a:p>
        </p:txBody>
      </p:sp>
      <p:grpSp>
        <p:nvGrpSpPr>
          <p:cNvPr id="191" name="Group 190">
            <a:extLst>
              <a:ext uri="{FF2B5EF4-FFF2-40B4-BE49-F238E27FC236}">
                <a16:creationId xmlns:a16="http://schemas.microsoft.com/office/drawing/2014/main" id="{A4ED1021-05EC-4FA3-A14E-75C4DB23322E}"/>
              </a:ext>
            </a:extLst>
          </p:cNvPr>
          <p:cNvGrpSpPr/>
          <p:nvPr/>
        </p:nvGrpSpPr>
        <p:grpSpPr>
          <a:xfrm>
            <a:off x="4764437" y="2426294"/>
            <a:ext cx="6825067" cy="2077460"/>
            <a:chOff x="3939307" y="2006181"/>
            <a:chExt cx="5643319" cy="1717752"/>
          </a:xfrm>
        </p:grpSpPr>
        <p:sp>
          <p:nvSpPr>
            <p:cNvPr id="181" name="Rectangle 180">
              <a:extLst>
                <a:ext uri="{FF2B5EF4-FFF2-40B4-BE49-F238E27FC236}">
                  <a16:creationId xmlns:a16="http://schemas.microsoft.com/office/drawing/2014/main" id="{23EAE679-EBB8-4CA7-90C2-FBA0B9873D6B}"/>
                </a:ext>
              </a:extLst>
            </p:cNvPr>
            <p:cNvSpPr/>
            <p:nvPr/>
          </p:nvSpPr>
          <p:spPr>
            <a:xfrm>
              <a:off x="5923626" y="2006181"/>
              <a:ext cx="3659000" cy="630382"/>
            </a:xfrm>
            <a:prstGeom prst="rect">
              <a:avLst/>
            </a:prstGeom>
          </p:spPr>
          <p:txBody>
            <a:bodyPr wrap="square">
              <a:spAutoFit/>
            </a:bodyPr>
            <a:lstStyle/>
            <a:p>
              <a:pPr defTabSz="1105819">
                <a:buClr>
                  <a:srgbClr val="000000"/>
                </a:buClr>
                <a:buSzPct val="45000"/>
              </a:pPr>
              <a:r>
                <a:rPr lang="en-GB" sz="2177" spc="-1" dirty="0">
                  <a:solidFill>
                    <a:prstClr val="black"/>
                  </a:solidFill>
                  <a:latin typeface="Arial"/>
                </a:rPr>
                <a:t>Thermal fluctuations are very small</a:t>
              </a:r>
              <a:endParaRPr lang="en-US" sz="2177" dirty="0">
                <a:solidFill>
                  <a:prstClr val="black"/>
                </a:solidFill>
                <a:latin typeface="Arial"/>
              </a:endParaRPr>
            </a:p>
          </p:txBody>
        </p:sp>
        <p:cxnSp>
          <p:nvCxnSpPr>
            <p:cNvPr id="182" name="Straight Arrow Connector 181">
              <a:extLst>
                <a:ext uri="{FF2B5EF4-FFF2-40B4-BE49-F238E27FC236}">
                  <a16:creationId xmlns:a16="http://schemas.microsoft.com/office/drawing/2014/main" id="{13F5D5D5-61B7-43F4-95C4-94B019656171}"/>
                </a:ext>
              </a:extLst>
            </p:cNvPr>
            <p:cNvCxnSpPr>
              <a:cxnSpLocks/>
              <a:stCxn id="181" idx="1"/>
            </p:cNvCxnSpPr>
            <p:nvPr/>
          </p:nvCxnSpPr>
          <p:spPr>
            <a:xfrm flipH="1">
              <a:off x="3939307" y="2321372"/>
              <a:ext cx="1984319" cy="14025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184" name="Group 183">
            <a:extLst>
              <a:ext uri="{FF2B5EF4-FFF2-40B4-BE49-F238E27FC236}">
                <a16:creationId xmlns:a16="http://schemas.microsoft.com/office/drawing/2014/main" id="{80FC19A1-21DA-4B8E-8450-3F9111B0FF85}"/>
              </a:ext>
            </a:extLst>
          </p:cNvPr>
          <p:cNvGrpSpPr/>
          <p:nvPr/>
        </p:nvGrpSpPr>
        <p:grpSpPr>
          <a:xfrm>
            <a:off x="5707014" y="3639909"/>
            <a:ext cx="7006792" cy="768140"/>
            <a:chOff x="3571531" y="3151416"/>
            <a:chExt cx="5793579" cy="635138"/>
          </a:xfrm>
        </p:grpSpPr>
        <p:sp>
          <p:nvSpPr>
            <p:cNvPr id="185" name="Rectangle 184">
              <a:extLst>
                <a:ext uri="{FF2B5EF4-FFF2-40B4-BE49-F238E27FC236}">
                  <a16:creationId xmlns:a16="http://schemas.microsoft.com/office/drawing/2014/main" id="{EFC70EBB-902E-4C7F-A918-BAA3F7CCB16A}"/>
                </a:ext>
              </a:extLst>
            </p:cNvPr>
            <p:cNvSpPr/>
            <p:nvPr/>
          </p:nvSpPr>
          <p:spPr>
            <a:xfrm>
              <a:off x="5142855" y="3151416"/>
              <a:ext cx="4222255" cy="353364"/>
            </a:xfrm>
            <a:prstGeom prst="rect">
              <a:avLst/>
            </a:prstGeom>
          </p:spPr>
          <p:txBody>
            <a:bodyPr wrap="square">
              <a:spAutoFit/>
            </a:bodyPr>
            <a:lstStyle/>
            <a:p>
              <a:pPr defTabSz="1105819">
                <a:buClr>
                  <a:srgbClr val="000000"/>
                </a:buClr>
                <a:buSzPct val="45000"/>
              </a:pPr>
              <a:r>
                <a:rPr lang="en-GB" sz="2177" spc="-1" dirty="0">
                  <a:solidFill>
                    <a:prstClr val="black"/>
                  </a:solidFill>
                  <a:latin typeface="Arial"/>
                </a:rPr>
                <a:t>Barrier is very high</a:t>
              </a:r>
              <a:endParaRPr lang="en-US" sz="2177" dirty="0">
                <a:solidFill>
                  <a:prstClr val="black"/>
                </a:solidFill>
                <a:latin typeface="Arial"/>
              </a:endParaRPr>
            </a:p>
          </p:txBody>
        </p:sp>
        <p:cxnSp>
          <p:nvCxnSpPr>
            <p:cNvPr id="186" name="Straight Arrow Connector 185">
              <a:extLst>
                <a:ext uri="{FF2B5EF4-FFF2-40B4-BE49-F238E27FC236}">
                  <a16:creationId xmlns:a16="http://schemas.microsoft.com/office/drawing/2014/main" id="{FA47F83D-4733-4FD6-B6C1-234F1ADA21EF}"/>
                </a:ext>
              </a:extLst>
            </p:cNvPr>
            <p:cNvCxnSpPr>
              <a:cxnSpLocks/>
              <a:stCxn id="185" idx="1"/>
            </p:cNvCxnSpPr>
            <p:nvPr/>
          </p:nvCxnSpPr>
          <p:spPr>
            <a:xfrm flipH="1">
              <a:off x="3571531" y="3328099"/>
              <a:ext cx="1571325" cy="4584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192" name="Group 191">
            <a:extLst>
              <a:ext uri="{FF2B5EF4-FFF2-40B4-BE49-F238E27FC236}">
                <a16:creationId xmlns:a16="http://schemas.microsoft.com/office/drawing/2014/main" id="{F99A5374-042A-4A43-9589-0E77345C9242}"/>
              </a:ext>
            </a:extLst>
          </p:cNvPr>
          <p:cNvGrpSpPr/>
          <p:nvPr/>
        </p:nvGrpSpPr>
        <p:grpSpPr>
          <a:xfrm>
            <a:off x="5397336" y="1606978"/>
            <a:ext cx="6312261" cy="991621"/>
            <a:chOff x="4462618" y="1328731"/>
            <a:chExt cx="5219304" cy="819924"/>
          </a:xfrm>
        </p:grpSpPr>
        <p:sp>
          <p:nvSpPr>
            <p:cNvPr id="180" name="Rectangle 179">
              <a:extLst>
                <a:ext uri="{FF2B5EF4-FFF2-40B4-BE49-F238E27FC236}">
                  <a16:creationId xmlns:a16="http://schemas.microsoft.com/office/drawing/2014/main" id="{7A45BCED-5AE7-4FBE-9B1A-7D5E83A02F5B}"/>
                </a:ext>
              </a:extLst>
            </p:cNvPr>
            <p:cNvSpPr/>
            <p:nvPr/>
          </p:nvSpPr>
          <p:spPr>
            <a:xfrm>
              <a:off x="5798771" y="1328731"/>
              <a:ext cx="3883151" cy="353364"/>
            </a:xfrm>
            <a:prstGeom prst="rect">
              <a:avLst/>
            </a:prstGeom>
          </p:spPr>
          <p:txBody>
            <a:bodyPr wrap="square">
              <a:spAutoFit/>
            </a:bodyPr>
            <a:lstStyle/>
            <a:p>
              <a:pPr defTabSz="1105819">
                <a:buClr>
                  <a:srgbClr val="000000"/>
                </a:buClr>
                <a:buSzPct val="45000"/>
              </a:pPr>
              <a:r>
                <a:rPr lang="en-GB" sz="2177" spc="-1" dirty="0">
                  <a:solidFill>
                    <a:prstClr val="black"/>
                  </a:solidFill>
                  <a:latin typeface="Arial"/>
                </a:rPr>
                <a:t>Optimal point for thermal transition</a:t>
              </a:r>
              <a:endParaRPr lang="en-US" sz="2177" dirty="0">
                <a:solidFill>
                  <a:prstClr val="black"/>
                </a:solidFill>
                <a:latin typeface="Arial"/>
              </a:endParaRPr>
            </a:p>
          </p:txBody>
        </p:sp>
        <p:cxnSp>
          <p:nvCxnSpPr>
            <p:cNvPr id="188" name="Straight Arrow Connector 187">
              <a:extLst>
                <a:ext uri="{FF2B5EF4-FFF2-40B4-BE49-F238E27FC236}">
                  <a16:creationId xmlns:a16="http://schemas.microsoft.com/office/drawing/2014/main" id="{F99B35F5-1EC0-4C92-8975-482CCF58FB07}"/>
                </a:ext>
              </a:extLst>
            </p:cNvPr>
            <p:cNvCxnSpPr>
              <a:cxnSpLocks/>
              <a:stCxn id="180" idx="1"/>
            </p:cNvCxnSpPr>
            <p:nvPr/>
          </p:nvCxnSpPr>
          <p:spPr>
            <a:xfrm flipH="1">
              <a:off x="4462618" y="1505414"/>
              <a:ext cx="1336153" cy="643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96" name="TextShape 1">
            <a:extLst>
              <a:ext uri="{FF2B5EF4-FFF2-40B4-BE49-F238E27FC236}">
                <a16:creationId xmlns:a16="http://schemas.microsoft.com/office/drawing/2014/main" id="{D7CF7980-43F3-476E-94C3-A8E6AF7B1807}"/>
              </a:ext>
            </a:extLst>
          </p:cNvPr>
          <p:cNvSpPr txBox="1"/>
          <p:nvPr/>
        </p:nvSpPr>
        <p:spPr>
          <a:xfrm>
            <a:off x="609758" y="1026338"/>
            <a:ext cx="10971300" cy="372281"/>
          </a:xfrm>
          <a:prstGeom prst="rect">
            <a:avLst/>
          </a:prstGeom>
          <a:noFill/>
          <a:ln>
            <a:noFill/>
          </a:ln>
        </p:spPr>
        <p:txBody>
          <a:bodyPr lIns="0" tIns="0" rIns="0" bIns="0" anchor="ctr">
            <a:spAutoFit/>
          </a:bodyPr>
          <a:lstStyle/>
          <a:p>
            <a:pPr algn="ctr" defTabSz="1105819"/>
            <a:r>
              <a:rPr lang="en-GB" sz="2419" spc="-1" dirty="0">
                <a:solidFill>
                  <a:prstClr val="black"/>
                </a:solidFill>
                <a:latin typeface="Arial"/>
              </a:rPr>
              <a:t>The two types of transition: concrete example</a:t>
            </a:r>
          </a:p>
        </p:txBody>
      </p:sp>
      <p:pic>
        <p:nvPicPr>
          <p:cNvPr id="2" name="Picture 1">
            <a:extLst>
              <a:ext uri="{FF2B5EF4-FFF2-40B4-BE49-F238E27FC236}">
                <a16:creationId xmlns:a16="http://schemas.microsoft.com/office/drawing/2014/main" id="{5D28B89B-08EF-45A6-8940-1B1C5ECD0B4F}"/>
              </a:ext>
            </a:extLst>
          </p:cNvPr>
          <p:cNvPicPr>
            <a:picLocks noChangeAspect="1"/>
          </p:cNvPicPr>
          <p:nvPr/>
        </p:nvPicPr>
        <p:blipFill>
          <a:blip r:embed="rId27"/>
          <a:stretch>
            <a:fillRect/>
          </a:stretch>
        </p:blipFill>
        <p:spPr>
          <a:xfrm>
            <a:off x="7415254" y="4235225"/>
            <a:ext cx="3778215" cy="2622776"/>
          </a:xfrm>
          <a:prstGeom prst="rect">
            <a:avLst/>
          </a:prstGeom>
        </p:spPr>
      </p:pic>
    </p:spTree>
    <p:extLst>
      <p:ext uri="{BB962C8B-B14F-4D97-AF65-F5344CB8AC3E}">
        <p14:creationId xmlns:p14="http://schemas.microsoft.com/office/powerpoint/2010/main" val="121210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1424</Words>
  <Application>Microsoft Office PowerPoint</Application>
  <PresentationFormat>Widescreen</PresentationFormat>
  <Paragraphs>201</Paragraphs>
  <Slides>20</Slides>
  <Notes>11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20</vt:i4>
      </vt:variant>
    </vt:vector>
  </HeadingPairs>
  <TitlesOfParts>
    <vt:vector size="30" baseType="lpstr">
      <vt:lpstr>Arial</vt:lpstr>
      <vt:lpstr>Calibri</vt:lpstr>
      <vt:lpstr>Calibri Light</vt:lpstr>
      <vt:lpstr>Cambria Math</vt:lpstr>
      <vt:lpstr>Symbol</vt:lpstr>
      <vt:lpstr>Times New Roman</vt:lpstr>
      <vt:lpstr>Wingdings</vt:lpstr>
      <vt:lpstr>1_Office Theme</vt:lpstr>
      <vt:lpstr>2_Office Theme</vt:lpstr>
      <vt:lpstr>3_Office Theme</vt:lpstr>
      <vt:lpstr>Gravitational Waves from colliding bubbles in cold hidden sectors</vt:lpstr>
      <vt:lpstr>PowerPoint Presentation</vt:lpstr>
      <vt:lpstr>The Brexiton (Enqvist 2017, Rajantie 2017)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Gravitational Waves from colliding bubbles in cold hidden sectors</dc:title>
  <dc:creator>Fairbairn, Malcolm</dc:creator>
  <cp:lastModifiedBy>Fairbairn, Malcolm</cp:lastModifiedBy>
  <cp:revision>1</cp:revision>
  <dcterms:created xsi:type="dcterms:W3CDTF">2019-05-26T19:58:08Z</dcterms:created>
  <dcterms:modified xsi:type="dcterms:W3CDTF">2019-05-27T07:16:04Z</dcterms:modified>
</cp:coreProperties>
</file>