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48" r:id="rId1"/>
  </p:sldMasterIdLst>
  <p:notesMasterIdLst>
    <p:notesMasterId r:id="rId12"/>
  </p:notesMasterIdLst>
  <p:sldIdLst>
    <p:sldId id="256" r:id="rId2"/>
    <p:sldId id="257" r:id="rId3"/>
    <p:sldId id="258" r:id="rId4"/>
    <p:sldId id="260" r:id="rId5"/>
    <p:sldId id="261" r:id="rId6"/>
    <p:sldId id="263" r:id="rId7"/>
    <p:sldId id="259" r:id="rId8"/>
    <p:sldId id="262" r:id="rId9"/>
    <p:sldId id="264" r:id="rId10"/>
    <p:sldId id="265" r:id="rId11"/>
  </p:sldIdLst>
  <p:sldSz cx="9144000" cy="6858000" type="screen4x3"/>
  <p:notesSz cx="6797675" cy="9874250"/>
  <p:embeddedFontLst>
    <p:embeddedFont>
      <p:font typeface="Avenir" panose="02000503020000020003" pitchFamily="2" charset="0"/>
      <p:regular r:id="rId13"/>
      <p:italic r:id="rId14"/>
    </p:embeddedFont>
    <p:embeddedFont>
      <p:font typeface="Avenir Book" panose="02000503020000020003" pitchFamily="2" charset="0"/>
      <p:regular r:id="rId15"/>
      <p:italic r:id="rId16"/>
    </p:embeddedFont>
    <p:embeddedFont>
      <p:font typeface="Helvetica Neue" panose="02000503000000020004" pitchFamily="2" charset="0"/>
      <p:regular r:id="rId17"/>
      <p:bold r:id="rId18"/>
      <p:italic r:id="rId19"/>
      <p:boldItalic r:id="rId20"/>
    </p:embeddedFont>
    <p:embeddedFont>
      <p:font typeface="Noto Sans Symbols" pitchFamily="2" charset="0"/>
      <p:regular r:id="rId21"/>
      <p:bold r:id="rId2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9" roundtripDataSignature="AMtx7miMBw14Qy8qlL5X2M1qpW/9oMCvc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81"/>
    <p:restoredTop sz="94751"/>
  </p:normalViewPr>
  <p:slideViewPr>
    <p:cSldViewPr snapToGrid="0">
      <p:cViewPr varScale="1">
        <p:scale>
          <a:sx n="119" d="100"/>
          <a:sy n="119" d="100"/>
        </p:scale>
        <p:origin x="880" y="6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39" Type="http://customschemas.google.com/relationships/presentationmetadata" Target="metadata"/><Relationship Id="rId3" Type="http://schemas.openxmlformats.org/officeDocument/2006/relationships/slide" Target="slides/slide2.xml"/><Relationship Id="rId21" Type="http://schemas.openxmlformats.org/officeDocument/2006/relationships/font" Target="fonts/font9.fntdata"/><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5.fntdata"/><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font" Target="fonts/font8.fntdata"/><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font" Target="fonts/font3.fntdata"/><Relationship Id="rId10" Type="http://schemas.openxmlformats.org/officeDocument/2006/relationships/slide" Target="slides/slide9.xml"/><Relationship Id="rId19"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font" Target="fonts/font10.fntdata"/><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46400" cy="493713"/>
          </a:xfrm>
          <a:prstGeom prst="rect">
            <a:avLst/>
          </a:prstGeom>
          <a:noFill/>
          <a:ln>
            <a:noFill/>
          </a:ln>
        </p:spPr>
        <p:txBody>
          <a:bodyPr spcFirstLastPara="1" wrap="square" lIns="91425" tIns="45700" rIns="91425" bIns="45700" anchor="t" anchorCtr="0">
            <a:noAutofit/>
          </a:bodyPr>
          <a:lstStyle>
            <a:lvl1pPr marR="0" lvl="0" algn="l" rtl="0">
              <a:lnSpc>
                <a:spcPct val="200000"/>
              </a:lnSpc>
              <a:spcBef>
                <a:spcPts val="60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R="0" lvl="1" algn="l" rtl="0">
              <a:lnSpc>
                <a:spcPct val="150000"/>
              </a:lnSpc>
              <a:spcBef>
                <a:spcPts val="60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2pPr>
            <a:lvl3pPr marR="0" lvl="2" algn="l" rtl="0">
              <a:lnSpc>
                <a:spcPct val="150000"/>
              </a:lnSpc>
              <a:spcBef>
                <a:spcPts val="60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3pPr>
            <a:lvl4pPr marR="0" lvl="3" algn="l" rtl="0">
              <a:lnSpc>
                <a:spcPct val="150000"/>
              </a:lnSpc>
              <a:spcBef>
                <a:spcPts val="60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4pPr>
            <a:lvl5pPr marR="0" lvl="4" algn="l" rtl="0">
              <a:lnSpc>
                <a:spcPct val="150000"/>
              </a:lnSpc>
              <a:spcBef>
                <a:spcPts val="60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49688" y="0"/>
            <a:ext cx="2946400" cy="493713"/>
          </a:xfrm>
          <a:prstGeom prst="rect">
            <a:avLst/>
          </a:prstGeom>
          <a:noFill/>
          <a:ln>
            <a:noFill/>
          </a:ln>
        </p:spPr>
        <p:txBody>
          <a:bodyPr spcFirstLastPara="1" wrap="square" lIns="91425" tIns="45700" rIns="91425" bIns="45700" anchor="t" anchorCtr="0">
            <a:noAutofit/>
          </a:bodyPr>
          <a:lstStyle>
            <a:lvl1pPr marR="0" lvl="0" algn="r" rtl="0">
              <a:lnSpc>
                <a:spcPct val="200000"/>
              </a:lnSpc>
              <a:spcBef>
                <a:spcPts val="60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R="0" lvl="1" algn="l" rtl="0">
              <a:lnSpc>
                <a:spcPct val="150000"/>
              </a:lnSpc>
              <a:spcBef>
                <a:spcPts val="60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2pPr>
            <a:lvl3pPr marR="0" lvl="2" algn="l" rtl="0">
              <a:lnSpc>
                <a:spcPct val="150000"/>
              </a:lnSpc>
              <a:spcBef>
                <a:spcPts val="60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3pPr>
            <a:lvl4pPr marR="0" lvl="3" algn="l" rtl="0">
              <a:lnSpc>
                <a:spcPct val="150000"/>
              </a:lnSpc>
              <a:spcBef>
                <a:spcPts val="60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4pPr>
            <a:lvl5pPr marR="0" lvl="4" algn="l" rtl="0">
              <a:lnSpc>
                <a:spcPct val="150000"/>
              </a:lnSpc>
              <a:spcBef>
                <a:spcPts val="60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79450" y="4691063"/>
            <a:ext cx="5438775" cy="4443412"/>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378950"/>
            <a:ext cx="2946400" cy="493713"/>
          </a:xfrm>
          <a:prstGeom prst="rect">
            <a:avLst/>
          </a:prstGeom>
          <a:noFill/>
          <a:ln>
            <a:noFill/>
          </a:ln>
        </p:spPr>
        <p:txBody>
          <a:bodyPr spcFirstLastPara="1" wrap="square" lIns="91425" tIns="45700" rIns="91425" bIns="45700" anchor="b" anchorCtr="0">
            <a:noAutofit/>
          </a:bodyPr>
          <a:lstStyle>
            <a:lvl1pPr marR="0" lvl="0" algn="l" rtl="0">
              <a:lnSpc>
                <a:spcPct val="200000"/>
              </a:lnSpc>
              <a:spcBef>
                <a:spcPts val="60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R="0" lvl="1" algn="l" rtl="0">
              <a:lnSpc>
                <a:spcPct val="150000"/>
              </a:lnSpc>
              <a:spcBef>
                <a:spcPts val="60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2pPr>
            <a:lvl3pPr marR="0" lvl="2" algn="l" rtl="0">
              <a:lnSpc>
                <a:spcPct val="150000"/>
              </a:lnSpc>
              <a:spcBef>
                <a:spcPts val="60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3pPr>
            <a:lvl4pPr marR="0" lvl="3" algn="l" rtl="0">
              <a:lnSpc>
                <a:spcPct val="150000"/>
              </a:lnSpc>
              <a:spcBef>
                <a:spcPts val="60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4pPr>
            <a:lvl5pPr marR="0" lvl="4" algn="l" rtl="0">
              <a:lnSpc>
                <a:spcPct val="150000"/>
              </a:lnSpc>
              <a:spcBef>
                <a:spcPts val="60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49688" y="9378950"/>
            <a:ext cx="2946400" cy="493713"/>
          </a:xfrm>
          <a:prstGeom prst="rect">
            <a:avLst/>
          </a:prstGeom>
          <a:noFill/>
          <a:ln>
            <a:noFill/>
          </a:ln>
        </p:spPr>
        <p:txBody>
          <a:bodyPr spcFirstLastPara="1" wrap="square" lIns="91425" tIns="45700" rIns="91425" bIns="45700" anchor="b" anchorCtr="0">
            <a:noAutofit/>
          </a:bodyPr>
          <a:lstStyle/>
          <a:p>
            <a:pPr marL="0" marR="0" lvl="0" indent="0" algn="r" rtl="0">
              <a:lnSpc>
                <a:spcPct val="2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000000"/>
                </a:solidFill>
                <a:latin typeface="Arial"/>
                <a:ea typeface="Arial"/>
                <a:cs typeface="Arial"/>
                <a:sym typeface="Arial"/>
              </a:rPr>
              <a:t>‹#›</a:t>
            </a:fld>
            <a:endParaRPr sz="1200" b="0" i="0" u="none" strike="noStrike" cap="none">
              <a:solidFill>
                <a:srgbClr val="000000"/>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
        <p:cNvGrpSpPr/>
        <p:nvPr/>
      </p:nvGrpSpPr>
      <p:grpSpPr>
        <a:xfrm>
          <a:off x="0" y="0"/>
          <a:ext cx="0" cy="0"/>
          <a:chOff x="0" y="0"/>
          <a:chExt cx="0" cy="0"/>
        </a:xfrm>
      </p:grpSpPr>
      <p:sp>
        <p:nvSpPr>
          <p:cNvPr id="49" name="Google Shape;49;p1:notes"/>
          <p:cNvSpPr txBox="1">
            <a:spLocks noGrp="1"/>
          </p:cNvSpPr>
          <p:nvPr>
            <p:ph type="body" idx="1"/>
          </p:nvPr>
        </p:nvSpPr>
        <p:spPr>
          <a:xfrm>
            <a:off x="679450" y="4691063"/>
            <a:ext cx="5438775" cy="4443412"/>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0" name="Google Shape;50;p1: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g137af823d54_0_7: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2" name="Google Shape;132;g137af823d54_0_7:notes"/>
          <p:cNvSpPr txBox="1">
            <a:spLocks noGrp="1"/>
          </p:cNvSpPr>
          <p:nvPr>
            <p:ph type="body" idx="1"/>
          </p:nvPr>
        </p:nvSpPr>
        <p:spPr>
          <a:xfrm>
            <a:off x="679450" y="4691063"/>
            <a:ext cx="5438700" cy="44433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3" name="Google Shape;133;g137af823d54_0_7:notes"/>
          <p:cNvSpPr txBox="1">
            <a:spLocks noGrp="1"/>
          </p:cNvSpPr>
          <p:nvPr>
            <p:ph type="sldNum" idx="12"/>
          </p:nvPr>
        </p:nvSpPr>
        <p:spPr>
          <a:xfrm>
            <a:off x="3849688" y="9378950"/>
            <a:ext cx="2946300" cy="4938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10</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p2: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6" name="Google Shape;56;p2:notes"/>
          <p:cNvSpPr txBox="1">
            <a:spLocks noGrp="1"/>
          </p:cNvSpPr>
          <p:nvPr>
            <p:ph type="body" idx="1"/>
          </p:nvPr>
        </p:nvSpPr>
        <p:spPr>
          <a:xfrm>
            <a:off x="679450" y="4691063"/>
            <a:ext cx="5438775" cy="4443412"/>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Calibri"/>
              <a:ea typeface="Calibri"/>
              <a:cs typeface="Calibri"/>
              <a:sym typeface="Calibri"/>
            </a:endParaRPr>
          </a:p>
        </p:txBody>
      </p:sp>
      <p:sp>
        <p:nvSpPr>
          <p:cNvPr id="57" name="Google Shape;57;p2:notes"/>
          <p:cNvSpPr txBox="1">
            <a:spLocks noGrp="1"/>
          </p:cNvSpPr>
          <p:nvPr>
            <p:ph type="sldNum" idx="12"/>
          </p:nvPr>
        </p:nvSpPr>
        <p:spPr>
          <a:xfrm>
            <a:off x="3849688" y="9378950"/>
            <a:ext cx="2946400" cy="493713"/>
          </a:xfrm>
          <a:prstGeom prst="rect">
            <a:avLst/>
          </a:prstGeom>
          <a:noFill/>
          <a:ln>
            <a:noFill/>
          </a:ln>
        </p:spPr>
        <p:txBody>
          <a:bodyPr spcFirstLastPara="1" wrap="square" lIns="91425" tIns="45700" rIns="91425" bIns="45700" anchor="b" anchorCtr="0">
            <a:noAutofit/>
          </a:bodyPr>
          <a:lstStyle/>
          <a:p>
            <a:pPr marL="0" marR="0" lvl="0" indent="0" algn="r" rtl="0">
              <a:lnSpc>
                <a:spcPct val="200000"/>
              </a:lnSpc>
              <a:spcBef>
                <a:spcPts val="0"/>
              </a:spcBef>
              <a:spcAft>
                <a:spcPts val="0"/>
              </a:spcAft>
              <a:buSzPts val="1200"/>
              <a:buNone/>
            </a:pPr>
            <a:fld id="{00000000-1234-1234-1234-123412341234}" type="slidenum">
              <a:rPr lang="en-US" sz="1200" b="0" i="0" u="none" strike="noStrike" cap="none">
                <a:solidFill>
                  <a:srgbClr val="000000"/>
                </a:solidFill>
                <a:latin typeface="Arial"/>
                <a:ea typeface="Arial"/>
                <a:cs typeface="Arial"/>
                <a:sym typeface="Arial"/>
              </a:rPr>
              <a:t>2</a:t>
            </a:fld>
            <a:endParaRPr sz="12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p8: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7" name="Google Shape;67;p8:notes"/>
          <p:cNvSpPr txBox="1">
            <a:spLocks noGrp="1"/>
          </p:cNvSpPr>
          <p:nvPr>
            <p:ph type="body" idx="1"/>
          </p:nvPr>
        </p:nvSpPr>
        <p:spPr>
          <a:xfrm>
            <a:off x="679450" y="4691063"/>
            <a:ext cx="5438775" cy="4443412"/>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8" name="Google Shape;68;p8:notes"/>
          <p:cNvSpPr txBox="1">
            <a:spLocks noGrp="1"/>
          </p:cNvSpPr>
          <p:nvPr>
            <p:ph type="sldNum" idx="12"/>
          </p:nvPr>
        </p:nvSpPr>
        <p:spPr>
          <a:xfrm>
            <a:off x="3849688" y="9378950"/>
            <a:ext cx="2946400" cy="493713"/>
          </a:xfrm>
          <a:prstGeom prst="rect">
            <a:avLst/>
          </a:prstGeom>
          <a:noFill/>
          <a:ln>
            <a:noFill/>
          </a:ln>
        </p:spPr>
        <p:txBody>
          <a:bodyPr spcFirstLastPara="1" wrap="square" lIns="91425" tIns="45700" rIns="91425" bIns="45700" anchor="b" anchorCtr="0">
            <a:noAutofit/>
          </a:bodyPr>
          <a:lstStyle/>
          <a:p>
            <a:pPr marL="0" lvl="0" indent="0" algn="r" rtl="0">
              <a:lnSpc>
                <a:spcPct val="200000"/>
              </a:lnSpc>
              <a:spcBef>
                <a:spcPts val="0"/>
              </a:spcBef>
              <a:spcAft>
                <a:spcPts val="0"/>
              </a:spcAft>
              <a:buSzPts val="1400"/>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p10: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3" name="Google Shape;83;p10:notes"/>
          <p:cNvSpPr txBox="1">
            <a:spLocks noGrp="1"/>
          </p:cNvSpPr>
          <p:nvPr>
            <p:ph type="body" idx="1"/>
          </p:nvPr>
        </p:nvSpPr>
        <p:spPr>
          <a:xfrm>
            <a:off x="679450" y="4691063"/>
            <a:ext cx="5438775" cy="4443412"/>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US"/>
              <a:t>Plenary ECFA decides on all ECFA activities, appoints the Chair and Secretary, approves the final reports of the working groups and terminates their activities, decides on admission of new observers, and makes recommendations to outside organizations. Plenary ECFA appoints members for a total maximum period of six years after nomination by their country. While the members so chosen should be able to represent the views of the high-energy physics community of their country, they are members of Plenary ECFA as individuals. Plenary ECFA normally holds two meetings per year. Meetings are public unless otherwise decided.</a:t>
            </a:r>
            <a:endParaRPr/>
          </a:p>
          <a:p>
            <a:pPr marL="457200" marR="0" lvl="0" indent="-228600" algn="l" rtl="0">
              <a:lnSpc>
                <a:spcPct val="100000"/>
              </a:lnSpc>
              <a:spcBef>
                <a:spcPts val="0"/>
              </a:spcBef>
              <a:spcAft>
                <a:spcPts val="0"/>
              </a:spcAft>
              <a:buClr>
                <a:srgbClr val="000000"/>
              </a:buClr>
              <a:buSzPts val="1400"/>
              <a:buFont typeface="Arial"/>
              <a:buNone/>
            </a:pPr>
            <a:endParaRPr/>
          </a:p>
          <a:p>
            <a:pPr marL="457200" marR="0" lvl="0" indent="-228600" algn="l" rtl="0">
              <a:lnSpc>
                <a:spcPct val="100000"/>
              </a:lnSpc>
              <a:spcBef>
                <a:spcPts val="0"/>
              </a:spcBef>
              <a:spcAft>
                <a:spcPts val="0"/>
              </a:spcAft>
              <a:buClr>
                <a:srgbClr val="000000"/>
              </a:buClr>
              <a:buSzPts val="1400"/>
              <a:buFont typeface="Arial"/>
              <a:buNone/>
            </a:pPr>
            <a:r>
              <a:rPr lang="en-US"/>
              <a:t>Restricted ECFA is composed of one member per country, appointed for at most two three-year periods. Restricted ECFA assists and advises the Chair and the Secretary in the current running of ECFA, and acts as the communication channel to each participating country, its physics community and national institutes and authorities.</a:t>
            </a:r>
            <a:endParaRPr/>
          </a:p>
          <a:p>
            <a:pPr marL="457200" marR="0" lvl="0" indent="-228600" algn="l" rtl="0">
              <a:lnSpc>
                <a:spcPct val="100000"/>
              </a:lnSpc>
              <a:spcBef>
                <a:spcPts val="0"/>
              </a:spcBef>
              <a:spcAft>
                <a:spcPts val="0"/>
              </a:spcAft>
              <a:buClr>
                <a:srgbClr val="000000"/>
              </a:buClr>
              <a:buSzPts val="1400"/>
              <a:buFont typeface="Arial"/>
              <a:buNone/>
            </a:pPr>
            <a:endParaRPr/>
          </a:p>
        </p:txBody>
      </p:sp>
      <p:sp>
        <p:nvSpPr>
          <p:cNvPr id="84" name="Google Shape;84;p10:notes"/>
          <p:cNvSpPr txBox="1">
            <a:spLocks noGrp="1"/>
          </p:cNvSpPr>
          <p:nvPr>
            <p:ph type="sldNum" idx="12"/>
          </p:nvPr>
        </p:nvSpPr>
        <p:spPr>
          <a:xfrm>
            <a:off x="3849688" y="9378950"/>
            <a:ext cx="2946400" cy="493713"/>
          </a:xfrm>
          <a:prstGeom prst="rect">
            <a:avLst/>
          </a:prstGeom>
          <a:noFill/>
          <a:ln>
            <a:noFill/>
          </a:ln>
        </p:spPr>
        <p:txBody>
          <a:bodyPr spcFirstLastPara="1" wrap="square" lIns="91425" tIns="45700" rIns="91425" bIns="45700" anchor="b" anchorCtr="0">
            <a:noAutofit/>
          </a:bodyPr>
          <a:lstStyle/>
          <a:p>
            <a:pPr marL="0" marR="0" lvl="0" indent="0" algn="r" rtl="0">
              <a:lnSpc>
                <a:spcPct val="200000"/>
              </a:lnSpc>
              <a:spcBef>
                <a:spcPts val="0"/>
              </a:spcBef>
              <a:spcAft>
                <a:spcPts val="0"/>
              </a:spcAft>
              <a:buSzPts val="1200"/>
              <a:buNone/>
            </a:pPr>
            <a:fld id="{00000000-1234-1234-1234-123412341234}" type="slidenum">
              <a:rPr lang="en-US" sz="1200" b="0" i="0" u="none" strike="noStrike" cap="none">
                <a:solidFill>
                  <a:srgbClr val="000000"/>
                </a:solidFill>
                <a:latin typeface="Arial"/>
                <a:ea typeface="Arial"/>
                <a:cs typeface="Arial"/>
                <a:sym typeface="Arial"/>
              </a:rPr>
              <a:t>4</a:t>
            </a:fld>
            <a:endParaRPr sz="12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1:notes"/>
          <p:cNvSpPr txBox="1">
            <a:spLocks noGrp="1"/>
          </p:cNvSpPr>
          <p:nvPr>
            <p:ph type="body" idx="1"/>
          </p:nvPr>
        </p:nvSpPr>
        <p:spPr>
          <a:xfrm>
            <a:off x="679450" y="4691063"/>
            <a:ext cx="5438775" cy="4443412"/>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3" name="Google Shape;93;p11: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p14:notes"/>
          <p:cNvSpPr txBox="1">
            <a:spLocks noGrp="1"/>
          </p:cNvSpPr>
          <p:nvPr>
            <p:ph type="body" idx="1"/>
          </p:nvPr>
        </p:nvSpPr>
        <p:spPr>
          <a:xfrm>
            <a:off x="679450" y="4691063"/>
            <a:ext cx="5438775" cy="4443412"/>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3" name="Google Shape;133;p14: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p61:notes"/>
          <p:cNvSpPr txBox="1">
            <a:spLocks noGrp="1"/>
          </p:cNvSpPr>
          <p:nvPr>
            <p:ph type="body" idx="1"/>
          </p:nvPr>
        </p:nvSpPr>
        <p:spPr>
          <a:xfrm>
            <a:off x="679450" y="4691063"/>
            <a:ext cx="5438775" cy="4443412"/>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5" name="Google Shape;75;p61: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62:notes"/>
          <p:cNvSpPr txBox="1">
            <a:spLocks noGrp="1"/>
          </p:cNvSpPr>
          <p:nvPr>
            <p:ph type="body" idx="1"/>
          </p:nvPr>
        </p:nvSpPr>
        <p:spPr>
          <a:xfrm>
            <a:off x="679450" y="4691063"/>
            <a:ext cx="5438775" cy="4443412"/>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5" name="Google Shape;105;p62: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p30:notes"/>
          <p:cNvSpPr txBox="1">
            <a:spLocks noGrp="1"/>
          </p:cNvSpPr>
          <p:nvPr>
            <p:ph type="body" idx="1"/>
          </p:nvPr>
        </p:nvSpPr>
        <p:spPr>
          <a:xfrm>
            <a:off x="679450" y="4691063"/>
            <a:ext cx="5438775" cy="4443412"/>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1" name="Google Shape;121;p30: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p:cSld name="Title">
    <p:spTree>
      <p:nvGrpSpPr>
        <p:cNvPr id="1" name="Shape 19"/>
        <p:cNvGrpSpPr/>
        <p:nvPr/>
      </p:nvGrpSpPr>
      <p:grpSpPr>
        <a:xfrm>
          <a:off x="0" y="0"/>
          <a:ext cx="0" cy="0"/>
          <a:chOff x="0" y="0"/>
          <a:chExt cx="0" cy="0"/>
        </a:xfrm>
      </p:grpSpPr>
      <p:sp>
        <p:nvSpPr>
          <p:cNvPr id="20" name="Google Shape;20;p55"/>
          <p:cNvSpPr txBox="1">
            <a:spLocks noGrp="1"/>
          </p:cNvSpPr>
          <p:nvPr>
            <p:ph type="title"/>
          </p:nvPr>
        </p:nvSpPr>
        <p:spPr>
          <a:xfrm>
            <a:off x="466023" y="1814702"/>
            <a:ext cx="7907956" cy="1614298"/>
          </a:xfrm>
          <a:prstGeom prst="rect">
            <a:avLst/>
          </a:prstGeom>
          <a:noFill/>
          <a:ln>
            <a:noFill/>
          </a:ln>
        </p:spPr>
        <p:txBody>
          <a:bodyPr spcFirstLastPara="1" wrap="square" lIns="0" tIns="36000" rIns="0" bIns="36000" anchor="t" anchorCtr="0">
            <a:norm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55"/>
          <p:cNvSpPr txBox="1">
            <a:spLocks noGrp="1"/>
          </p:cNvSpPr>
          <p:nvPr>
            <p:ph type="sldNum" idx="12"/>
          </p:nvPr>
        </p:nvSpPr>
        <p:spPr>
          <a:xfrm>
            <a:off x="7204075" y="6635750"/>
            <a:ext cx="1638300" cy="4572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23" name="Google Shape;23;p55"/>
          <p:cNvSpPr txBox="1">
            <a:spLocks noGrp="1"/>
          </p:cNvSpPr>
          <p:nvPr>
            <p:ph type="subTitle" idx="1"/>
          </p:nvPr>
        </p:nvSpPr>
        <p:spPr>
          <a:xfrm>
            <a:off x="1219601" y="3741821"/>
            <a:ext cx="6400800" cy="1752600"/>
          </a:xfrm>
          <a:prstGeom prst="rect">
            <a:avLst/>
          </a:prstGeom>
          <a:noFill/>
          <a:ln>
            <a:noFill/>
          </a:ln>
        </p:spPr>
        <p:txBody>
          <a:bodyPr spcFirstLastPara="1" wrap="square" lIns="0" tIns="36000" rIns="0" bIns="36000" anchor="t" anchorCtr="0">
            <a:noAutofit/>
          </a:bodyPr>
          <a:lstStyle>
            <a:lvl1pPr lvl="0" algn="ctr">
              <a:lnSpc>
                <a:spcPct val="100000"/>
              </a:lnSpc>
              <a:spcBef>
                <a:spcPts val="480"/>
              </a:spcBef>
              <a:spcAft>
                <a:spcPts val="0"/>
              </a:spcAft>
              <a:buSzPts val="2640"/>
              <a:buNone/>
              <a:defRPr/>
            </a:lvl1pPr>
            <a:lvl2pPr lvl="1" algn="ctr">
              <a:lnSpc>
                <a:spcPct val="110000"/>
              </a:lnSpc>
              <a:spcBef>
                <a:spcPts val="600"/>
              </a:spcBef>
              <a:spcAft>
                <a:spcPts val="0"/>
              </a:spcAft>
              <a:buSzPts val="1500"/>
              <a:buNone/>
              <a:defRPr/>
            </a:lvl2pPr>
            <a:lvl3pPr lvl="2" algn="ctr">
              <a:lnSpc>
                <a:spcPct val="125000"/>
              </a:lnSpc>
              <a:spcBef>
                <a:spcPts val="400"/>
              </a:spcBef>
              <a:spcAft>
                <a:spcPts val="0"/>
              </a:spcAft>
              <a:buSzPts val="1600"/>
              <a:buNone/>
              <a:defRPr/>
            </a:lvl3pPr>
            <a:lvl4pPr lvl="3" algn="ctr">
              <a:lnSpc>
                <a:spcPct val="128571"/>
              </a:lnSpc>
              <a:spcBef>
                <a:spcPts val="200"/>
              </a:spcBef>
              <a:spcAft>
                <a:spcPts val="0"/>
              </a:spcAft>
              <a:buSzPts val="1400"/>
              <a:buNone/>
              <a:defRPr/>
            </a:lvl4pPr>
            <a:lvl5pPr lvl="4" algn="ctr">
              <a:lnSpc>
                <a:spcPct val="100000"/>
              </a:lnSpc>
              <a:spcBef>
                <a:spcPts val="200"/>
              </a:spcBef>
              <a:spcAft>
                <a:spcPts val="0"/>
              </a:spcAft>
              <a:buSzPts val="1000"/>
              <a:buNone/>
              <a:defRPr/>
            </a:lvl5pPr>
            <a:lvl6pPr lvl="5" algn="ctr">
              <a:lnSpc>
                <a:spcPct val="100000"/>
              </a:lnSpc>
              <a:spcBef>
                <a:spcPts val="200"/>
              </a:spcBef>
              <a:spcAft>
                <a:spcPts val="0"/>
              </a:spcAft>
              <a:buSzPts val="1000"/>
              <a:buNone/>
              <a:defRPr/>
            </a:lvl6pPr>
            <a:lvl7pPr lvl="6" algn="ctr">
              <a:lnSpc>
                <a:spcPct val="100000"/>
              </a:lnSpc>
              <a:spcBef>
                <a:spcPts val="200"/>
              </a:spcBef>
              <a:spcAft>
                <a:spcPts val="0"/>
              </a:spcAft>
              <a:buSzPts val="1000"/>
              <a:buNone/>
              <a:defRPr/>
            </a:lvl7pPr>
            <a:lvl8pPr lvl="7" algn="ctr">
              <a:lnSpc>
                <a:spcPct val="100000"/>
              </a:lnSpc>
              <a:spcBef>
                <a:spcPts val="200"/>
              </a:spcBef>
              <a:spcAft>
                <a:spcPts val="0"/>
              </a:spcAft>
              <a:buSzPts val="1000"/>
              <a:buNone/>
              <a:defRPr/>
            </a:lvl8pPr>
            <a:lvl9pPr lvl="8" algn="ctr">
              <a:lnSpc>
                <a:spcPct val="100000"/>
              </a:lnSpc>
              <a:spcBef>
                <a:spcPts val="200"/>
              </a:spcBef>
              <a:spcAft>
                <a:spcPts val="0"/>
              </a:spcAft>
              <a:buSzPts val="1000"/>
              <a:buNone/>
              <a:defRPr/>
            </a:lvl9pPr>
          </a:lstStyle>
          <a:p>
            <a:endParaRPr/>
          </a:p>
        </p:txBody>
      </p:sp>
      <p:sp>
        <p:nvSpPr>
          <p:cNvPr id="24" name="Google Shape;24;p55"/>
          <p:cNvSpPr txBox="1"/>
          <p:nvPr/>
        </p:nvSpPr>
        <p:spPr>
          <a:xfrm>
            <a:off x="2430463" y="6643687"/>
            <a:ext cx="4773612" cy="449263"/>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lt1"/>
              </a:buClr>
              <a:buSzPts val="800"/>
              <a:buFont typeface="Noto Sans Symbols"/>
              <a:buNone/>
            </a:pPr>
            <a:r>
              <a:rPr lang="en-US" sz="800" b="0" i="0" u="none" strike="noStrike" cap="none">
                <a:solidFill>
                  <a:schemeClr val="lt1"/>
                </a:solidFill>
                <a:latin typeface="Arial"/>
                <a:ea typeface="Arial"/>
                <a:cs typeface="Arial"/>
                <a:sym typeface="Arial"/>
              </a:rPr>
              <a:t>CHIPP Plenary</a:t>
            </a:r>
            <a:endParaRPr sz="800" b="0" i="0" u="none" strike="noStrike" cap="none">
              <a:solidFill>
                <a:schemeClr val="lt1"/>
              </a:solidFill>
              <a:latin typeface="Arial"/>
              <a:ea typeface="Arial"/>
              <a:cs typeface="Arial"/>
              <a:sym typeface="Arial"/>
            </a:endParaRPr>
          </a:p>
        </p:txBody>
      </p:sp>
      <p:sp>
        <p:nvSpPr>
          <p:cNvPr id="2" name="Google Shape;15;p54">
            <a:extLst>
              <a:ext uri="{FF2B5EF4-FFF2-40B4-BE49-F238E27FC236}">
                <a16:creationId xmlns:a16="http://schemas.microsoft.com/office/drawing/2014/main" id="{72B66E21-D5CE-FA87-3A0F-C8AEA81914CA}"/>
              </a:ext>
            </a:extLst>
          </p:cNvPr>
          <p:cNvSpPr txBox="1">
            <a:spLocks/>
          </p:cNvSpPr>
          <p:nvPr userDrawn="1"/>
        </p:nvSpPr>
        <p:spPr>
          <a:xfrm>
            <a:off x="0" y="6635750"/>
            <a:ext cx="1822450" cy="45720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1"/>
              </a:buClr>
              <a:buSzPts val="800"/>
              <a:buFont typeface="Noto Sans Symbols"/>
              <a:buNone/>
              <a:defRPr sz="800" b="0" i="0" u="none" strike="noStrike" cap="none">
                <a:solidFill>
                  <a:schemeClr val="lt1"/>
                </a:solidFill>
                <a:latin typeface="Arial"/>
                <a:ea typeface="Arial"/>
                <a:cs typeface="Arial"/>
                <a:sym typeface="Arial"/>
              </a:defRPr>
            </a:lvl1pPr>
            <a:lvl2pPr marR="0" lvl="1" algn="l" rtl="0">
              <a:lnSpc>
                <a:spcPct val="150000"/>
              </a:lnSpc>
              <a:spcBef>
                <a:spcPts val="60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2pPr>
            <a:lvl3pPr marR="0" lvl="2" algn="l" rtl="0">
              <a:lnSpc>
                <a:spcPct val="150000"/>
              </a:lnSpc>
              <a:spcBef>
                <a:spcPts val="60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3pPr>
            <a:lvl4pPr marR="0" lvl="3" algn="l" rtl="0">
              <a:lnSpc>
                <a:spcPct val="150000"/>
              </a:lnSpc>
              <a:spcBef>
                <a:spcPts val="60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4pPr>
            <a:lvl5pPr marR="0" lvl="4" algn="l" rtl="0">
              <a:lnSpc>
                <a:spcPct val="150000"/>
              </a:lnSpc>
              <a:spcBef>
                <a:spcPts val="60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9pPr>
          </a:lstStyle>
          <a:p>
            <a:r>
              <a:rPr lang="en-US" dirty="0"/>
              <a:t>20 June 2024</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25"/>
        <p:cNvGrpSpPr/>
        <p:nvPr/>
      </p:nvGrpSpPr>
      <p:grpSpPr>
        <a:xfrm>
          <a:off x="0" y="0"/>
          <a:ext cx="0" cy="0"/>
          <a:chOff x="0" y="0"/>
          <a:chExt cx="0" cy="0"/>
        </a:xfrm>
      </p:grpSpPr>
      <p:sp>
        <p:nvSpPr>
          <p:cNvPr id="26" name="Google Shape;26;p74"/>
          <p:cNvSpPr txBox="1">
            <a:spLocks noGrp="1"/>
          </p:cNvSpPr>
          <p:nvPr>
            <p:ph type="title"/>
          </p:nvPr>
        </p:nvSpPr>
        <p:spPr>
          <a:xfrm>
            <a:off x="1447800" y="43654"/>
            <a:ext cx="7474818" cy="1273418"/>
          </a:xfrm>
          <a:prstGeom prst="rect">
            <a:avLst/>
          </a:prstGeom>
          <a:noFill/>
          <a:ln>
            <a:noFill/>
          </a:ln>
        </p:spPr>
        <p:txBody>
          <a:bodyPr spcFirstLastPara="1" wrap="square" lIns="0" tIns="36000" rIns="0" bIns="36000" anchor="t" anchorCtr="0">
            <a:norm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74"/>
          <p:cNvSpPr txBox="1">
            <a:spLocks noGrp="1"/>
          </p:cNvSpPr>
          <p:nvPr>
            <p:ph type="body" idx="1"/>
          </p:nvPr>
        </p:nvSpPr>
        <p:spPr>
          <a:xfrm>
            <a:off x="457200" y="1600200"/>
            <a:ext cx="8229600" cy="4648200"/>
          </a:xfrm>
          <a:prstGeom prst="rect">
            <a:avLst/>
          </a:prstGeom>
          <a:noFill/>
          <a:ln>
            <a:noFill/>
          </a:ln>
        </p:spPr>
        <p:txBody>
          <a:bodyPr spcFirstLastPara="1" wrap="square" lIns="0" tIns="36000" rIns="0" bIns="36000" anchor="t" anchorCtr="0">
            <a:noAutofit/>
          </a:bodyPr>
          <a:lstStyle>
            <a:lvl1pPr marL="457200" lvl="0" indent="-396240" algn="l">
              <a:lnSpc>
                <a:spcPct val="100000"/>
              </a:lnSpc>
              <a:spcBef>
                <a:spcPts val="480"/>
              </a:spcBef>
              <a:spcAft>
                <a:spcPts val="0"/>
              </a:spcAft>
              <a:buSzPts val="2640"/>
              <a:buChar char="▪"/>
              <a:defRPr/>
            </a:lvl1pPr>
            <a:lvl2pPr marL="914400" lvl="1" indent="-323850" algn="l">
              <a:lnSpc>
                <a:spcPct val="110000"/>
              </a:lnSpc>
              <a:spcBef>
                <a:spcPts val="600"/>
              </a:spcBef>
              <a:spcAft>
                <a:spcPts val="0"/>
              </a:spcAft>
              <a:buSzPts val="1500"/>
              <a:buChar char="❑"/>
              <a:defRPr/>
            </a:lvl2pPr>
            <a:lvl3pPr marL="1371600" lvl="2" indent="-330200" algn="l">
              <a:lnSpc>
                <a:spcPct val="125000"/>
              </a:lnSpc>
              <a:spcBef>
                <a:spcPts val="400"/>
              </a:spcBef>
              <a:spcAft>
                <a:spcPts val="0"/>
              </a:spcAft>
              <a:buSzPts val="1600"/>
              <a:buChar char="-"/>
              <a:defRPr/>
            </a:lvl3pPr>
            <a:lvl4pPr marL="1828800" lvl="3" indent="-317500" algn="l">
              <a:lnSpc>
                <a:spcPct val="128571"/>
              </a:lnSpc>
              <a:spcBef>
                <a:spcPts val="200"/>
              </a:spcBef>
              <a:spcAft>
                <a:spcPts val="0"/>
              </a:spcAft>
              <a:buSzPts val="1400"/>
              <a:buChar char="▪"/>
              <a:defRPr/>
            </a:lvl4pPr>
            <a:lvl5pPr marL="2286000" lvl="4" indent="-292100" algn="l">
              <a:lnSpc>
                <a:spcPct val="100000"/>
              </a:lnSpc>
              <a:spcBef>
                <a:spcPts val="200"/>
              </a:spcBef>
              <a:spcAft>
                <a:spcPts val="0"/>
              </a:spcAft>
              <a:buSzPts val="1000"/>
              <a:buChar char="▪"/>
              <a:defRPr/>
            </a:lvl5pPr>
            <a:lvl6pPr marL="2743200" lvl="5" indent="-292100" algn="l">
              <a:lnSpc>
                <a:spcPct val="100000"/>
              </a:lnSpc>
              <a:spcBef>
                <a:spcPts val="200"/>
              </a:spcBef>
              <a:spcAft>
                <a:spcPts val="0"/>
              </a:spcAft>
              <a:buSzPts val="1000"/>
              <a:buChar char="▪"/>
              <a:defRPr/>
            </a:lvl6pPr>
            <a:lvl7pPr marL="3200400" lvl="6" indent="-292100" algn="l">
              <a:lnSpc>
                <a:spcPct val="100000"/>
              </a:lnSpc>
              <a:spcBef>
                <a:spcPts val="200"/>
              </a:spcBef>
              <a:spcAft>
                <a:spcPts val="0"/>
              </a:spcAft>
              <a:buSzPts val="1000"/>
              <a:buChar char="▪"/>
              <a:defRPr/>
            </a:lvl7pPr>
            <a:lvl8pPr marL="3657600" lvl="7" indent="-292100" algn="l">
              <a:lnSpc>
                <a:spcPct val="100000"/>
              </a:lnSpc>
              <a:spcBef>
                <a:spcPts val="200"/>
              </a:spcBef>
              <a:spcAft>
                <a:spcPts val="0"/>
              </a:spcAft>
              <a:buSzPts val="1000"/>
              <a:buChar char="▪"/>
              <a:defRPr/>
            </a:lvl8pPr>
            <a:lvl9pPr marL="4114800" lvl="8" indent="-292100" algn="l">
              <a:lnSpc>
                <a:spcPct val="100000"/>
              </a:lnSpc>
              <a:spcBef>
                <a:spcPts val="200"/>
              </a:spcBef>
              <a:spcAft>
                <a:spcPts val="0"/>
              </a:spcAft>
              <a:buSzPts val="1000"/>
              <a:buChar char="▪"/>
              <a:defRPr/>
            </a:lvl9pPr>
          </a:lstStyle>
          <a:p>
            <a:endParaRPr/>
          </a:p>
        </p:txBody>
      </p:sp>
      <p:sp>
        <p:nvSpPr>
          <p:cNvPr id="28" name="Google Shape;28;p74"/>
          <p:cNvSpPr txBox="1">
            <a:spLocks noGrp="1"/>
          </p:cNvSpPr>
          <p:nvPr>
            <p:ph type="sldNum" idx="12"/>
          </p:nvPr>
        </p:nvSpPr>
        <p:spPr>
          <a:xfrm>
            <a:off x="8389938" y="6399213"/>
            <a:ext cx="312737" cy="3048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chemeClr val="lt1"/>
              </a:buClr>
              <a:buSzPts val="800"/>
              <a:buFont typeface="Noto Sans Symbols"/>
              <a:buNone/>
              <a:defRPr sz="8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800"/>
              <a:buFont typeface="Noto Sans Symbols"/>
              <a:buNone/>
              <a:defRPr sz="8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800"/>
              <a:buFont typeface="Noto Sans Symbols"/>
              <a:buNone/>
              <a:defRPr sz="8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800"/>
              <a:buFont typeface="Noto Sans Symbols"/>
              <a:buNone/>
              <a:defRPr sz="8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800"/>
              <a:buFont typeface="Noto Sans Symbols"/>
              <a:buNone/>
              <a:defRPr sz="8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800"/>
              <a:buFont typeface="Noto Sans Symbols"/>
              <a:buNone/>
              <a:defRPr sz="8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800"/>
              <a:buFont typeface="Noto Sans Symbols"/>
              <a:buNone/>
              <a:defRPr sz="8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800"/>
              <a:buFont typeface="Noto Sans Symbols"/>
              <a:buNone/>
              <a:defRPr sz="8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800"/>
              <a:buFont typeface="Noto Sans Symbols"/>
              <a:buNone/>
              <a:defRPr sz="8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30" name="Google Shape;30;p74"/>
          <p:cNvSpPr txBox="1">
            <a:spLocks noGrp="1"/>
          </p:cNvSpPr>
          <p:nvPr>
            <p:ph type="ftr" idx="11"/>
          </p:nvPr>
        </p:nvSpPr>
        <p:spPr>
          <a:xfrm>
            <a:off x="2239963" y="6635750"/>
            <a:ext cx="4773612" cy="449263"/>
          </a:xfrm>
          <a:prstGeom prst="rect">
            <a:avLst/>
          </a:prstGeom>
          <a:noFill/>
          <a:ln>
            <a:noFill/>
          </a:ln>
        </p:spPr>
        <p:txBody>
          <a:bodyPr spcFirstLastPara="1" wrap="square" lIns="91425" tIns="45700" rIns="91425" bIns="45700" anchor="t" anchorCtr="0">
            <a:noAutofit/>
          </a:bodyPr>
          <a:lstStyle>
            <a:lvl1pPr marR="0" lvl="0" algn="ctr">
              <a:lnSpc>
                <a:spcPct val="100000"/>
              </a:lnSpc>
              <a:spcBef>
                <a:spcPts val="0"/>
              </a:spcBef>
              <a:spcAft>
                <a:spcPts val="0"/>
              </a:spcAft>
              <a:buClr>
                <a:schemeClr val="lt1"/>
              </a:buClr>
              <a:buSzPts val="800"/>
              <a:buFont typeface="Noto Sans Symbols"/>
              <a:buNone/>
              <a:defRPr sz="800" b="0" i="0" u="none" strike="noStrike" cap="none">
                <a:solidFill>
                  <a:schemeClr val="lt1"/>
                </a:solidFill>
                <a:latin typeface="Arial"/>
                <a:ea typeface="Arial"/>
                <a:cs typeface="Arial"/>
                <a:sym typeface="Arial"/>
              </a:defRPr>
            </a:lvl1pPr>
            <a:lvl2pPr marR="0" lvl="1" algn="l">
              <a:lnSpc>
                <a:spcPct val="150000"/>
              </a:lnSpc>
              <a:spcBef>
                <a:spcPts val="600"/>
              </a:spcBef>
              <a:spcAft>
                <a:spcPts val="0"/>
              </a:spcAft>
              <a:buSzPts val="1400"/>
              <a:buNone/>
              <a:defRPr sz="1600" b="0" i="0" u="none" strike="noStrike" cap="none">
                <a:solidFill>
                  <a:srgbClr val="000000"/>
                </a:solidFill>
                <a:latin typeface="Arial"/>
                <a:ea typeface="Arial"/>
                <a:cs typeface="Arial"/>
                <a:sym typeface="Arial"/>
              </a:defRPr>
            </a:lvl2pPr>
            <a:lvl3pPr marR="0" lvl="2" algn="l">
              <a:lnSpc>
                <a:spcPct val="150000"/>
              </a:lnSpc>
              <a:spcBef>
                <a:spcPts val="600"/>
              </a:spcBef>
              <a:spcAft>
                <a:spcPts val="0"/>
              </a:spcAft>
              <a:buSzPts val="1400"/>
              <a:buNone/>
              <a:defRPr sz="1600" b="0" i="0" u="none" strike="noStrike" cap="none">
                <a:solidFill>
                  <a:srgbClr val="000000"/>
                </a:solidFill>
                <a:latin typeface="Arial"/>
                <a:ea typeface="Arial"/>
                <a:cs typeface="Arial"/>
                <a:sym typeface="Arial"/>
              </a:defRPr>
            </a:lvl3pPr>
            <a:lvl4pPr marR="0" lvl="3" algn="l">
              <a:lnSpc>
                <a:spcPct val="150000"/>
              </a:lnSpc>
              <a:spcBef>
                <a:spcPts val="600"/>
              </a:spcBef>
              <a:spcAft>
                <a:spcPts val="0"/>
              </a:spcAft>
              <a:buSzPts val="1400"/>
              <a:buNone/>
              <a:defRPr sz="1600" b="0" i="0" u="none" strike="noStrike" cap="none">
                <a:solidFill>
                  <a:srgbClr val="000000"/>
                </a:solidFill>
                <a:latin typeface="Arial"/>
                <a:ea typeface="Arial"/>
                <a:cs typeface="Arial"/>
                <a:sym typeface="Arial"/>
              </a:defRPr>
            </a:lvl4pPr>
            <a:lvl5pPr marR="0" lvl="4" algn="l">
              <a:lnSpc>
                <a:spcPct val="150000"/>
              </a:lnSpc>
              <a:spcBef>
                <a:spcPts val="600"/>
              </a:spcBef>
              <a:spcAft>
                <a:spcPts val="0"/>
              </a:spcAft>
              <a:buSzPts val="1400"/>
              <a:buNone/>
              <a:defRPr sz="16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SzPts val="1400"/>
              <a:buNone/>
              <a:defRPr sz="16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SzPts val="1400"/>
              <a:buNone/>
              <a:defRPr sz="16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SzPts val="1400"/>
              <a:buNone/>
              <a:defRPr sz="16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SzPts val="1400"/>
              <a:buNone/>
              <a:defRPr sz="1600" b="0" i="0" u="none" strike="noStrike" cap="none">
                <a:solidFill>
                  <a:srgbClr val="000000"/>
                </a:solidFill>
                <a:latin typeface="Arial"/>
                <a:ea typeface="Arial"/>
                <a:cs typeface="Arial"/>
                <a:sym typeface="Arial"/>
              </a:defRPr>
            </a:lvl9pPr>
          </a:lstStyle>
          <a:p>
            <a:endParaRPr/>
          </a:p>
        </p:txBody>
      </p:sp>
      <p:sp>
        <p:nvSpPr>
          <p:cNvPr id="31" name="Google Shape;31;p74"/>
          <p:cNvSpPr txBox="1"/>
          <p:nvPr/>
        </p:nvSpPr>
        <p:spPr>
          <a:xfrm>
            <a:off x="7204075" y="6635750"/>
            <a:ext cx="1638300" cy="457200"/>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chemeClr val="lt1"/>
              </a:buClr>
              <a:buSzPts val="800"/>
              <a:buFont typeface="Arial"/>
              <a:buNone/>
            </a:pPr>
            <a:fld id="{00000000-1234-1234-1234-123412341234}" type="slidenum">
              <a:rPr lang="en-US" sz="800" b="0" i="0" u="none" strike="noStrike" cap="none">
                <a:solidFill>
                  <a:schemeClr val="lt1"/>
                </a:solidFill>
                <a:latin typeface="Arial"/>
                <a:ea typeface="Arial"/>
                <a:cs typeface="Arial"/>
                <a:sym typeface="Arial"/>
              </a:rPr>
              <a:t>‹#›</a:t>
            </a:fld>
            <a:endParaRPr sz="800" b="0" i="0" u="none" strike="noStrike" cap="none">
              <a:solidFill>
                <a:schemeClr val="lt1"/>
              </a:solidFill>
              <a:latin typeface="Arial"/>
              <a:ea typeface="Arial"/>
              <a:cs typeface="Arial"/>
              <a:sym typeface="Arial"/>
            </a:endParaRPr>
          </a:p>
        </p:txBody>
      </p:sp>
      <p:sp>
        <p:nvSpPr>
          <p:cNvPr id="2" name="Google Shape;15;p54">
            <a:extLst>
              <a:ext uri="{FF2B5EF4-FFF2-40B4-BE49-F238E27FC236}">
                <a16:creationId xmlns:a16="http://schemas.microsoft.com/office/drawing/2014/main" id="{9DEC08C9-EA4E-4E8E-20EA-C53CD6140BAF}"/>
              </a:ext>
            </a:extLst>
          </p:cNvPr>
          <p:cNvSpPr txBox="1">
            <a:spLocks/>
          </p:cNvSpPr>
          <p:nvPr userDrawn="1"/>
        </p:nvSpPr>
        <p:spPr>
          <a:xfrm>
            <a:off x="0" y="6635750"/>
            <a:ext cx="1822450" cy="45720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1"/>
              </a:buClr>
              <a:buSzPts val="800"/>
              <a:buFont typeface="Noto Sans Symbols"/>
              <a:buNone/>
              <a:defRPr sz="800" b="0" i="0" u="none" strike="noStrike" cap="none">
                <a:solidFill>
                  <a:schemeClr val="lt1"/>
                </a:solidFill>
                <a:latin typeface="Arial"/>
                <a:ea typeface="Arial"/>
                <a:cs typeface="Arial"/>
                <a:sym typeface="Arial"/>
              </a:defRPr>
            </a:lvl1pPr>
            <a:lvl2pPr marR="0" lvl="1" algn="l" rtl="0">
              <a:lnSpc>
                <a:spcPct val="150000"/>
              </a:lnSpc>
              <a:spcBef>
                <a:spcPts val="60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2pPr>
            <a:lvl3pPr marR="0" lvl="2" algn="l" rtl="0">
              <a:lnSpc>
                <a:spcPct val="150000"/>
              </a:lnSpc>
              <a:spcBef>
                <a:spcPts val="60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3pPr>
            <a:lvl4pPr marR="0" lvl="3" algn="l" rtl="0">
              <a:lnSpc>
                <a:spcPct val="150000"/>
              </a:lnSpc>
              <a:spcBef>
                <a:spcPts val="60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4pPr>
            <a:lvl5pPr marR="0" lvl="4" algn="l" rtl="0">
              <a:lnSpc>
                <a:spcPct val="150000"/>
              </a:lnSpc>
              <a:spcBef>
                <a:spcPts val="60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9pPr>
          </a:lstStyle>
          <a:p>
            <a:r>
              <a:rPr lang="en-US" dirty="0"/>
              <a:t>20 June 2024</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1-Column with Arrow">
  <p:cSld name="1-Column with Arrow">
    <p:spTree>
      <p:nvGrpSpPr>
        <p:cNvPr id="1" name="Shape 32"/>
        <p:cNvGrpSpPr/>
        <p:nvPr/>
      </p:nvGrpSpPr>
      <p:grpSpPr>
        <a:xfrm>
          <a:off x="0" y="0"/>
          <a:ext cx="0" cy="0"/>
          <a:chOff x="0" y="0"/>
          <a:chExt cx="0" cy="0"/>
        </a:xfrm>
      </p:grpSpPr>
      <p:sp>
        <p:nvSpPr>
          <p:cNvPr id="33" name="Google Shape;33;p56"/>
          <p:cNvSpPr txBox="1">
            <a:spLocks noGrp="1"/>
          </p:cNvSpPr>
          <p:nvPr>
            <p:ph type="title"/>
          </p:nvPr>
        </p:nvSpPr>
        <p:spPr>
          <a:xfrm>
            <a:off x="1447800" y="43654"/>
            <a:ext cx="7474818" cy="1273418"/>
          </a:xfrm>
          <a:prstGeom prst="rect">
            <a:avLst/>
          </a:prstGeom>
          <a:noFill/>
          <a:ln>
            <a:noFill/>
          </a:ln>
        </p:spPr>
        <p:txBody>
          <a:bodyPr spcFirstLastPara="1" wrap="square" lIns="0" tIns="36000" rIns="0" bIns="36000" anchor="t" anchorCtr="0">
            <a:norm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56"/>
          <p:cNvSpPr txBox="1">
            <a:spLocks noGrp="1"/>
          </p:cNvSpPr>
          <p:nvPr>
            <p:ph type="sldNum" idx="12"/>
          </p:nvPr>
        </p:nvSpPr>
        <p:spPr>
          <a:xfrm>
            <a:off x="7204075" y="6635750"/>
            <a:ext cx="1638300" cy="4572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35" name="Google Shape;35;p56"/>
          <p:cNvSpPr txBox="1">
            <a:spLocks noGrp="1"/>
          </p:cNvSpPr>
          <p:nvPr>
            <p:ph type="ftr" idx="11"/>
          </p:nvPr>
        </p:nvSpPr>
        <p:spPr>
          <a:xfrm>
            <a:off x="2239963" y="6635750"/>
            <a:ext cx="4773612" cy="449263"/>
          </a:xfrm>
          <a:prstGeom prst="rect">
            <a:avLst/>
          </a:prstGeom>
          <a:noFill/>
          <a:ln>
            <a:noFill/>
          </a:ln>
        </p:spPr>
        <p:txBody>
          <a:bodyPr spcFirstLastPara="1" wrap="square" lIns="91425" tIns="45700" rIns="91425" bIns="45700" anchor="t" anchorCtr="0">
            <a:noAutofit/>
          </a:bodyPr>
          <a:lstStyle>
            <a:lvl1pPr lvl="0" algn="ctr">
              <a:lnSpc>
                <a:spcPct val="100000"/>
              </a:lnSpc>
              <a:spcBef>
                <a:spcPts val="0"/>
              </a:spcBef>
              <a:spcAft>
                <a:spcPts val="0"/>
              </a:spcAft>
              <a:buSzPts val="1800"/>
              <a:buNone/>
              <a:defRPr/>
            </a:lvl1pPr>
            <a:lvl2pPr lvl="1" algn="l">
              <a:lnSpc>
                <a:spcPct val="133333"/>
              </a:lnSpc>
              <a:spcBef>
                <a:spcPts val="600"/>
              </a:spcBef>
              <a:spcAft>
                <a:spcPts val="0"/>
              </a:spcAft>
              <a:buSzPts val="1400"/>
              <a:buNone/>
              <a:defRPr/>
            </a:lvl2pPr>
            <a:lvl3pPr lvl="2" algn="l">
              <a:lnSpc>
                <a:spcPct val="133333"/>
              </a:lnSpc>
              <a:spcBef>
                <a:spcPts val="600"/>
              </a:spcBef>
              <a:spcAft>
                <a:spcPts val="0"/>
              </a:spcAft>
              <a:buSzPts val="1400"/>
              <a:buNone/>
              <a:defRPr/>
            </a:lvl3pPr>
            <a:lvl4pPr lvl="3" algn="l">
              <a:lnSpc>
                <a:spcPct val="133333"/>
              </a:lnSpc>
              <a:spcBef>
                <a:spcPts val="600"/>
              </a:spcBef>
              <a:spcAft>
                <a:spcPts val="0"/>
              </a:spcAft>
              <a:buSzPts val="1400"/>
              <a:buNone/>
              <a:defRPr/>
            </a:lvl4pPr>
            <a:lvl5pPr lvl="4" algn="l">
              <a:lnSpc>
                <a:spcPct val="133333"/>
              </a:lnSpc>
              <a:spcBef>
                <a:spcPts val="60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56"/>
          <p:cNvSpPr txBox="1">
            <a:spLocks noGrp="1"/>
          </p:cNvSpPr>
          <p:nvPr>
            <p:ph type="body" idx="1"/>
          </p:nvPr>
        </p:nvSpPr>
        <p:spPr>
          <a:xfrm>
            <a:off x="292099" y="1377397"/>
            <a:ext cx="8630519" cy="4859773"/>
          </a:xfrm>
          <a:prstGeom prst="rect">
            <a:avLst/>
          </a:prstGeom>
          <a:noFill/>
          <a:ln>
            <a:noFill/>
          </a:ln>
        </p:spPr>
        <p:txBody>
          <a:bodyPr spcFirstLastPara="1" wrap="square" lIns="0" tIns="36000" rIns="0" bIns="36000" anchor="t" anchorCtr="0">
            <a:noAutofit/>
          </a:bodyPr>
          <a:lstStyle>
            <a:lvl1pPr marL="457200" lvl="0" indent="-354330" algn="l">
              <a:lnSpc>
                <a:spcPct val="100000"/>
              </a:lnSpc>
              <a:spcBef>
                <a:spcPts val="360"/>
              </a:spcBef>
              <a:spcAft>
                <a:spcPts val="0"/>
              </a:spcAft>
              <a:buSzPts val="1980"/>
              <a:buChar char="▪"/>
              <a:defRPr/>
            </a:lvl1pPr>
            <a:lvl2pPr marL="914400" marR="0" lvl="1" indent="-323850" algn="l">
              <a:lnSpc>
                <a:spcPct val="110000"/>
              </a:lnSpc>
              <a:spcBef>
                <a:spcPts val="600"/>
              </a:spcBef>
              <a:spcAft>
                <a:spcPts val="0"/>
              </a:spcAft>
              <a:buClr>
                <a:schemeClr val="accent3"/>
              </a:buClr>
              <a:buSzPts val="1500"/>
              <a:buFont typeface="Arial"/>
              <a:buChar char="➡️"/>
              <a:defRPr/>
            </a:lvl2pPr>
            <a:lvl3pPr marL="1371600" lvl="2" indent="-342900" algn="l">
              <a:lnSpc>
                <a:spcPct val="111111"/>
              </a:lnSpc>
              <a:spcBef>
                <a:spcPts val="400"/>
              </a:spcBef>
              <a:spcAft>
                <a:spcPts val="0"/>
              </a:spcAft>
              <a:buSzPts val="1800"/>
              <a:buChar char="-"/>
              <a:defRPr/>
            </a:lvl3pPr>
            <a:lvl4pPr marL="1828800" lvl="3" indent="-342900" algn="l">
              <a:lnSpc>
                <a:spcPct val="100000"/>
              </a:lnSpc>
              <a:spcBef>
                <a:spcPts val="200"/>
              </a:spcBef>
              <a:spcAft>
                <a:spcPts val="0"/>
              </a:spcAft>
              <a:buSzPts val="1800"/>
              <a:buChar char="▪"/>
              <a:defRPr/>
            </a:lvl4pPr>
            <a:lvl5pPr marL="2286000" lvl="4" indent="-342900" algn="l">
              <a:lnSpc>
                <a:spcPct val="100000"/>
              </a:lnSpc>
              <a:spcBef>
                <a:spcPts val="360"/>
              </a:spcBef>
              <a:spcAft>
                <a:spcPts val="0"/>
              </a:spcAft>
              <a:buSzPts val="1800"/>
              <a:buChar char="▪"/>
              <a:defRPr/>
            </a:lvl5pPr>
            <a:lvl6pPr marL="2743200" lvl="5" indent="-342900" algn="l">
              <a:lnSpc>
                <a:spcPct val="100000"/>
              </a:lnSpc>
              <a:spcBef>
                <a:spcPts val="360"/>
              </a:spcBef>
              <a:spcAft>
                <a:spcPts val="0"/>
              </a:spcAft>
              <a:buSzPts val="1800"/>
              <a:buChar char="▪"/>
              <a:defRPr/>
            </a:lvl6pPr>
            <a:lvl7pPr marL="3200400" lvl="6" indent="-342900" algn="l">
              <a:lnSpc>
                <a:spcPct val="100000"/>
              </a:lnSpc>
              <a:spcBef>
                <a:spcPts val="360"/>
              </a:spcBef>
              <a:spcAft>
                <a:spcPts val="0"/>
              </a:spcAft>
              <a:buSzPts val="1800"/>
              <a:buChar char="▪"/>
              <a:defRPr/>
            </a:lvl7pPr>
            <a:lvl8pPr marL="3657600" lvl="7" indent="-342900" algn="l">
              <a:lnSpc>
                <a:spcPct val="100000"/>
              </a:lnSpc>
              <a:spcBef>
                <a:spcPts val="360"/>
              </a:spcBef>
              <a:spcAft>
                <a:spcPts val="0"/>
              </a:spcAft>
              <a:buSzPts val="1800"/>
              <a:buChar char="▪"/>
              <a:defRPr/>
            </a:lvl8pPr>
            <a:lvl9pPr marL="4114800" lvl="8" indent="-342900" algn="l">
              <a:lnSpc>
                <a:spcPct val="100000"/>
              </a:lnSpc>
              <a:spcBef>
                <a:spcPts val="360"/>
              </a:spcBef>
              <a:spcAft>
                <a:spcPts val="0"/>
              </a:spcAft>
              <a:buSzPts val="1800"/>
              <a:buChar char="▪"/>
              <a:defRPr/>
            </a:lvl9pPr>
          </a:lstStyle>
          <a:p>
            <a:endParaRPr/>
          </a:p>
        </p:txBody>
      </p:sp>
      <p:sp>
        <p:nvSpPr>
          <p:cNvPr id="2" name="Google Shape;15;p54">
            <a:extLst>
              <a:ext uri="{FF2B5EF4-FFF2-40B4-BE49-F238E27FC236}">
                <a16:creationId xmlns:a16="http://schemas.microsoft.com/office/drawing/2014/main" id="{BB59DFDA-D11E-32AB-F32A-AC5449ED08CA}"/>
              </a:ext>
            </a:extLst>
          </p:cNvPr>
          <p:cNvSpPr txBox="1">
            <a:spLocks/>
          </p:cNvSpPr>
          <p:nvPr userDrawn="1"/>
        </p:nvSpPr>
        <p:spPr>
          <a:xfrm>
            <a:off x="0" y="6635750"/>
            <a:ext cx="1822450" cy="45720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1"/>
              </a:buClr>
              <a:buSzPts val="800"/>
              <a:buFont typeface="Noto Sans Symbols"/>
              <a:buNone/>
              <a:defRPr sz="800" b="0" i="0" u="none" strike="noStrike" cap="none">
                <a:solidFill>
                  <a:schemeClr val="lt1"/>
                </a:solidFill>
                <a:latin typeface="Arial"/>
                <a:ea typeface="Arial"/>
                <a:cs typeface="Arial"/>
                <a:sym typeface="Arial"/>
              </a:defRPr>
            </a:lvl1pPr>
            <a:lvl2pPr marR="0" lvl="1" algn="l" rtl="0">
              <a:lnSpc>
                <a:spcPct val="150000"/>
              </a:lnSpc>
              <a:spcBef>
                <a:spcPts val="60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2pPr>
            <a:lvl3pPr marR="0" lvl="2" algn="l" rtl="0">
              <a:lnSpc>
                <a:spcPct val="150000"/>
              </a:lnSpc>
              <a:spcBef>
                <a:spcPts val="60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3pPr>
            <a:lvl4pPr marR="0" lvl="3" algn="l" rtl="0">
              <a:lnSpc>
                <a:spcPct val="150000"/>
              </a:lnSpc>
              <a:spcBef>
                <a:spcPts val="60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4pPr>
            <a:lvl5pPr marR="0" lvl="4" algn="l" rtl="0">
              <a:lnSpc>
                <a:spcPct val="150000"/>
              </a:lnSpc>
              <a:spcBef>
                <a:spcPts val="60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9pPr>
          </a:lstStyle>
          <a:p>
            <a:r>
              <a:rPr lang="en-US" dirty="0"/>
              <a:t>20 June 2024</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1-Column">
  <p:cSld name="1-Column">
    <p:spTree>
      <p:nvGrpSpPr>
        <p:cNvPr id="1" name="Shape 38"/>
        <p:cNvGrpSpPr/>
        <p:nvPr/>
      </p:nvGrpSpPr>
      <p:grpSpPr>
        <a:xfrm>
          <a:off x="0" y="0"/>
          <a:ext cx="0" cy="0"/>
          <a:chOff x="0" y="0"/>
          <a:chExt cx="0" cy="0"/>
        </a:xfrm>
      </p:grpSpPr>
      <p:sp>
        <p:nvSpPr>
          <p:cNvPr id="39" name="Google Shape;39;p57"/>
          <p:cNvSpPr txBox="1">
            <a:spLocks noGrp="1"/>
          </p:cNvSpPr>
          <p:nvPr>
            <p:ph type="title"/>
          </p:nvPr>
        </p:nvSpPr>
        <p:spPr>
          <a:xfrm>
            <a:off x="1447800" y="43654"/>
            <a:ext cx="7474818" cy="1273418"/>
          </a:xfrm>
          <a:prstGeom prst="rect">
            <a:avLst/>
          </a:prstGeom>
          <a:noFill/>
          <a:ln>
            <a:noFill/>
          </a:ln>
        </p:spPr>
        <p:txBody>
          <a:bodyPr spcFirstLastPara="1" wrap="square" lIns="0" tIns="36000" rIns="0" bIns="36000" anchor="t" anchorCtr="0">
            <a:norm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57"/>
          <p:cNvSpPr txBox="1">
            <a:spLocks noGrp="1"/>
          </p:cNvSpPr>
          <p:nvPr>
            <p:ph type="sldNum" idx="12"/>
          </p:nvPr>
        </p:nvSpPr>
        <p:spPr>
          <a:xfrm>
            <a:off x="7204075" y="6635750"/>
            <a:ext cx="1638300" cy="4572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41" name="Google Shape;41;p57"/>
          <p:cNvSpPr txBox="1">
            <a:spLocks noGrp="1"/>
          </p:cNvSpPr>
          <p:nvPr>
            <p:ph type="body" idx="1"/>
          </p:nvPr>
        </p:nvSpPr>
        <p:spPr>
          <a:xfrm>
            <a:off x="292099" y="1377397"/>
            <a:ext cx="8630519" cy="4859773"/>
          </a:xfrm>
          <a:prstGeom prst="rect">
            <a:avLst/>
          </a:prstGeom>
          <a:noFill/>
          <a:ln>
            <a:noFill/>
          </a:ln>
        </p:spPr>
        <p:txBody>
          <a:bodyPr spcFirstLastPara="1" wrap="square" lIns="0" tIns="36000" rIns="0" bIns="36000" anchor="t" anchorCtr="0">
            <a:noAutofit/>
          </a:bodyPr>
          <a:lstStyle>
            <a:lvl1pPr marL="457200" lvl="0" indent="-354330" algn="l">
              <a:lnSpc>
                <a:spcPct val="100000"/>
              </a:lnSpc>
              <a:spcBef>
                <a:spcPts val="360"/>
              </a:spcBef>
              <a:spcAft>
                <a:spcPts val="0"/>
              </a:spcAft>
              <a:buSzPts val="1980"/>
              <a:buChar char="▪"/>
              <a:defRPr/>
            </a:lvl1pPr>
            <a:lvl2pPr marL="914400" lvl="1" indent="-314325" algn="l">
              <a:lnSpc>
                <a:spcPct val="122222"/>
              </a:lnSpc>
              <a:spcBef>
                <a:spcPts val="600"/>
              </a:spcBef>
              <a:spcAft>
                <a:spcPts val="0"/>
              </a:spcAft>
              <a:buSzPts val="1350"/>
              <a:buChar char="❑"/>
              <a:defRPr/>
            </a:lvl2pPr>
            <a:lvl3pPr marL="1371600" lvl="2" indent="-342900" algn="l">
              <a:lnSpc>
                <a:spcPct val="111111"/>
              </a:lnSpc>
              <a:spcBef>
                <a:spcPts val="400"/>
              </a:spcBef>
              <a:spcAft>
                <a:spcPts val="0"/>
              </a:spcAft>
              <a:buSzPts val="1800"/>
              <a:buChar char="-"/>
              <a:defRPr/>
            </a:lvl3pPr>
            <a:lvl4pPr marL="1828800" lvl="3" indent="-342900" algn="l">
              <a:lnSpc>
                <a:spcPct val="100000"/>
              </a:lnSpc>
              <a:spcBef>
                <a:spcPts val="200"/>
              </a:spcBef>
              <a:spcAft>
                <a:spcPts val="0"/>
              </a:spcAft>
              <a:buSzPts val="1800"/>
              <a:buChar char="▪"/>
              <a:defRPr/>
            </a:lvl4pPr>
            <a:lvl5pPr marL="2286000" lvl="4" indent="-342900" algn="l">
              <a:lnSpc>
                <a:spcPct val="100000"/>
              </a:lnSpc>
              <a:spcBef>
                <a:spcPts val="360"/>
              </a:spcBef>
              <a:spcAft>
                <a:spcPts val="0"/>
              </a:spcAft>
              <a:buSzPts val="1800"/>
              <a:buChar char="▪"/>
              <a:defRPr/>
            </a:lvl5pPr>
            <a:lvl6pPr marL="2743200" lvl="5" indent="-342900" algn="l">
              <a:lnSpc>
                <a:spcPct val="100000"/>
              </a:lnSpc>
              <a:spcBef>
                <a:spcPts val="360"/>
              </a:spcBef>
              <a:spcAft>
                <a:spcPts val="0"/>
              </a:spcAft>
              <a:buSzPts val="1800"/>
              <a:buChar char="▪"/>
              <a:defRPr/>
            </a:lvl6pPr>
            <a:lvl7pPr marL="3200400" lvl="6" indent="-342900" algn="l">
              <a:lnSpc>
                <a:spcPct val="100000"/>
              </a:lnSpc>
              <a:spcBef>
                <a:spcPts val="360"/>
              </a:spcBef>
              <a:spcAft>
                <a:spcPts val="0"/>
              </a:spcAft>
              <a:buSzPts val="1800"/>
              <a:buChar char="▪"/>
              <a:defRPr/>
            </a:lvl7pPr>
            <a:lvl8pPr marL="3657600" lvl="7" indent="-342900" algn="l">
              <a:lnSpc>
                <a:spcPct val="100000"/>
              </a:lnSpc>
              <a:spcBef>
                <a:spcPts val="360"/>
              </a:spcBef>
              <a:spcAft>
                <a:spcPts val="0"/>
              </a:spcAft>
              <a:buSzPts val="1800"/>
              <a:buChar char="▪"/>
              <a:defRPr/>
            </a:lvl8pPr>
            <a:lvl9pPr marL="4114800" lvl="8" indent="-342900" algn="l">
              <a:lnSpc>
                <a:spcPct val="100000"/>
              </a:lnSpc>
              <a:spcBef>
                <a:spcPts val="360"/>
              </a:spcBef>
              <a:spcAft>
                <a:spcPts val="0"/>
              </a:spcAft>
              <a:buSzPts val="1800"/>
              <a:buChar char="▪"/>
              <a:defRPr/>
            </a:lvl9pPr>
          </a:lstStyle>
          <a:p>
            <a:endParaRPr/>
          </a:p>
        </p:txBody>
      </p:sp>
      <p:sp>
        <p:nvSpPr>
          <p:cNvPr id="43" name="Google Shape;43;p57"/>
          <p:cNvSpPr txBox="1">
            <a:spLocks noGrp="1"/>
          </p:cNvSpPr>
          <p:nvPr>
            <p:ph type="ftr" idx="11"/>
          </p:nvPr>
        </p:nvSpPr>
        <p:spPr>
          <a:xfrm>
            <a:off x="2239963" y="6635750"/>
            <a:ext cx="4773612" cy="449263"/>
          </a:xfrm>
          <a:prstGeom prst="rect">
            <a:avLst/>
          </a:prstGeom>
          <a:noFill/>
          <a:ln>
            <a:noFill/>
          </a:ln>
        </p:spPr>
        <p:txBody>
          <a:bodyPr spcFirstLastPara="1" wrap="square" lIns="91425" tIns="45700" rIns="91425" bIns="45700" anchor="t" anchorCtr="0">
            <a:noAutofit/>
          </a:bodyPr>
          <a:lstStyle>
            <a:lvl1pPr marR="0" lvl="0" algn="ctr">
              <a:lnSpc>
                <a:spcPct val="100000"/>
              </a:lnSpc>
              <a:spcBef>
                <a:spcPts val="0"/>
              </a:spcBef>
              <a:spcAft>
                <a:spcPts val="0"/>
              </a:spcAft>
              <a:buClr>
                <a:schemeClr val="lt1"/>
              </a:buClr>
              <a:buSzPts val="800"/>
              <a:buFont typeface="Noto Sans Symbols"/>
              <a:buNone/>
              <a:defRPr sz="800" b="0" i="0" u="none" strike="noStrike" cap="none">
                <a:solidFill>
                  <a:schemeClr val="lt1"/>
                </a:solidFill>
                <a:latin typeface="Arial"/>
                <a:ea typeface="Arial"/>
                <a:cs typeface="Arial"/>
                <a:sym typeface="Arial"/>
              </a:defRPr>
            </a:lvl1pPr>
            <a:lvl2pPr marR="0" lvl="1" algn="l">
              <a:lnSpc>
                <a:spcPct val="150000"/>
              </a:lnSpc>
              <a:spcBef>
                <a:spcPts val="600"/>
              </a:spcBef>
              <a:spcAft>
                <a:spcPts val="0"/>
              </a:spcAft>
              <a:buSzPts val="1400"/>
              <a:buNone/>
              <a:defRPr sz="1600" b="0" i="0" u="none" strike="noStrike" cap="none">
                <a:solidFill>
                  <a:srgbClr val="000000"/>
                </a:solidFill>
                <a:latin typeface="Arial"/>
                <a:ea typeface="Arial"/>
                <a:cs typeface="Arial"/>
                <a:sym typeface="Arial"/>
              </a:defRPr>
            </a:lvl2pPr>
            <a:lvl3pPr marR="0" lvl="2" algn="l">
              <a:lnSpc>
                <a:spcPct val="150000"/>
              </a:lnSpc>
              <a:spcBef>
                <a:spcPts val="600"/>
              </a:spcBef>
              <a:spcAft>
                <a:spcPts val="0"/>
              </a:spcAft>
              <a:buSzPts val="1400"/>
              <a:buNone/>
              <a:defRPr sz="1600" b="0" i="0" u="none" strike="noStrike" cap="none">
                <a:solidFill>
                  <a:srgbClr val="000000"/>
                </a:solidFill>
                <a:latin typeface="Arial"/>
                <a:ea typeface="Arial"/>
                <a:cs typeface="Arial"/>
                <a:sym typeface="Arial"/>
              </a:defRPr>
            </a:lvl3pPr>
            <a:lvl4pPr marR="0" lvl="3" algn="l">
              <a:lnSpc>
                <a:spcPct val="150000"/>
              </a:lnSpc>
              <a:spcBef>
                <a:spcPts val="600"/>
              </a:spcBef>
              <a:spcAft>
                <a:spcPts val="0"/>
              </a:spcAft>
              <a:buSzPts val="1400"/>
              <a:buNone/>
              <a:defRPr sz="1600" b="0" i="0" u="none" strike="noStrike" cap="none">
                <a:solidFill>
                  <a:srgbClr val="000000"/>
                </a:solidFill>
                <a:latin typeface="Arial"/>
                <a:ea typeface="Arial"/>
                <a:cs typeface="Arial"/>
                <a:sym typeface="Arial"/>
              </a:defRPr>
            </a:lvl4pPr>
            <a:lvl5pPr marR="0" lvl="4" algn="l">
              <a:lnSpc>
                <a:spcPct val="150000"/>
              </a:lnSpc>
              <a:spcBef>
                <a:spcPts val="600"/>
              </a:spcBef>
              <a:spcAft>
                <a:spcPts val="0"/>
              </a:spcAft>
              <a:buSzPts val="1400"/>
              <a:buNone/>
              <a:defRPr sz="16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SzPts val="1400"/>
              <a:buNone/>
              <a:defRPr sz="16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SzPts val="1400"/>
              <a:buNone/>
              <a:defRPr sz="16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SzPts val="1400"/>
              <a:buNone/>
              <a:defRPr sz="16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SzPts val="1400"/>
              <a:buNone/>
              <a:defRPr sz="1600" b="0" i="0" u="none" strike="noStrike" cap="none">
                <a:solidFill>
                  <a:srgbClr val="000000"/>
                </a:solidFill>
                <a:latin typeface="Arial"/>
                <a:ea typeface="Arial"/>
                <a:cs typeface="Arial"/>
                <a:sym typeface="Arial"/>
              </a:defRPr>
            </a:lvl9pPr>
          </a:lstStyle>
          <a:p>
            <a:endParaRPr/>
          </a:p>
        </p:txBody>
      </p:sp>
      <p:sp>
        <p:nvSpPr>
          <p:cNvPr id="2" name="Google Shape;15;p54">
            <a:extLst>
              <a:ext uri="{FF2B5EF4-FFF2-40B4-BE49-F238E27FC236}">
                <a16:creationId xmlns:a16="http://schemas.microsoft.com/office/drawing/2014/main" id="{E71FD927-9FDF-E0C8-A82E-960CF28ABCD5}"/>
              </a:ext>
            </a:extLst>
          </p:cNvPr>
          <p:cNvSpPr txBox="1">
            <a:spLocks/>
          </p:cNvSpPr>
          <p:nvPr userDrawn="1"/>
        </p:nvSpPr>
        <p:spPr>
          <a:xfrm>
            <a:off x="0" y="6635750"/>
            <a:ext cx="1822450" cy="45720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1"/>
              </a:buClr>
              <a:buSzPts val="800"/>
              <a:buFont typeface="Noto Sans Symbols"/>
              <a:buNone/>
              <a:defRPr sz="800" b="0" i="0" u="none" strike="noStrike" cap="none">
                <a:solidFill>
                  <a:schemeClr val="lt1"/>
                </a:solidFill>
                <a:latin typeface="Arial"/>
                <a:ea typeface="Arial"/>
                <a:cs typeface="Arial"/>
                <a:sym typeface="Arial"/>
              </a:defRPr>
            </a:lvl1pPr>
            <a:lvl2pPr marR="0" lvl="1" algn="l" rtl="0">
              <a:lnSpc>
                <a:spcPct val="150000"/>
              </a:lnSpc>
              <a:spcBef>
                <a:spcPts val="60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2pPr>
            <a:lvl3pPr marR="0" lvl="2" algn="l" rtl="0">
              <a:lnSpc>
                <a:spcPct val="150000"/>
              </a:lnSpc>
              <a:spcBef>
                <a:spcPts val="60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3pPr>
            <a:lvl4pPr marR="0" lvl="3" algn="l" rtl="0">
              <a:lnSpc>
                <a:spcPct val="150000"/>
              </a:lnSpc>
              <a:spcBef>
                <a:spcPts val="60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4pPr>
            <a:lvl5pPr marR="0" lvl="4" algn="l" rtl="0">
              <a:lnSpc>
                <a:spcPct val="150000"/>
              </a:lnSpc>
              <a:spcBef>
                <a:spcPts val="60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9pPr>
          </a:lstStyle>
          <a:p>
            <a:r>
              <a:rPr lang="en-US" dirty="0"/>
              <a:t>20 June 2024</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pic>
        <p:nvPicPr>
          <p:cNvPr id="10" name="Google Shape;10;p54" descr="footer.jpg"/>
          <p:cNvPicPr preferRelativeResize="0"/>
          <p:nvPr/>
        </p:nvPicPr>
        <p:blipFill rotWithShape="1">
          <a:blip r:embed="rId6">
            <a:alphaModFix/>
          </a:blip>
          <a:srcRect l="305" r="359" b="8740"/>
          <a:stretch/>
        </p:blipFill>
        <p:spPr>
          <a:xfrm>
            <a:off x="0" y="6582490"/>
            <a:ext cx="9144000" cy="295275"/>
          </a:xfrm>
          <a:prstGeom prst="rect">
            <a:avLst/>
          </a:prstGeom>
          <a:noFill/>
          <a:ln>
            <a:noFill/>
          </a:ln>
        </p:spPr>
      </p:pic>
      <p:sp>
        <p:nvSpPr>
          <p:cNvPr id="11" name="Google Shape;11;p54"/>
          <p:cNvSpPr txBox="1">
            <a:spLocks noGrp="1"/>
          </p:cNvSpPr>
          <p:nvPr>
            <p:ph type="title"/>
          </p:nvPr>
        </p:nvSpPr>
        <p:spPr>
          <a:xfrm>
            <a:off x="1447800" y="43654"/>
            <a:ext cx="7474818" cy="1273418"/>
          </a:xfrm>
          <a:prstGeom prst="rect">
            <a:avLst/>
          </a:prstGeom>
          <a:noFill/>
          <a:ln>
            <a:noFill/>
          </a:ln>
        </p:spPr>
        <p:txBody>
          <a:bodyPr spcFirstLastPara="1" wrap="square" lIns="0" tIns="36000" rIns="0" bIns="36000" anchor="t" anchorCtr="0">
            <a:normAutofit/>
          </a:bodyPr>
          <a:lstStyle>
            <a:lvl1pPr marR="0" lvl="0" algn="ctr" rtl="0">
              <a:lnSpc>
                <a:spcPct val="100000"/>
              </a:lnSpc>
              <a:spcBef>
                <a:spcPts val="0"/>
              </a:spcBef>
              <a:spcAft>
                <a:spcPts val="0"/>
              </a:spcAft>
              <a:buClr>
                <a:srgbClr val="000000"/>
              </a:buClr>
              <a:buSzPts val="1400"/>
              <a:buFont typeface="Arial"/>
              <a:buNone/>
              <a:defRPr sz="2800" b="1" i="0" u="none" strike="noStrike" cap="none">
                <a:solidFill>
                  <a:schemeClr val="accen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2400" b="1" i="0" u="none" strike="noStrike" cap="none">
                <a:solidFill>
                  <a:schemeClr val="accent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400" b="1" i="0" u="none" strike="noStrike" cap="none">
                <a:solidFill>
                  <a:schemeClr val="accent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400" b="1" i="0" u="none" strike="noStrike" cap="none">
                <a:solidFill>
                  <a:schemeClr val="accent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400" b="1" i="0" u="none" strike="noStrike" cap="none">
                <a:solidFill>
                  <a:schemeClr val="accent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2400" b="1" i="0" u="none" strike="noStrike" cap="none">
                <a:solidFill>
                  <a:schemeClr val="accent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2400" b="1" i="0" u="none" strike="noStrike" cap="none">
                <a:solidFill>
                  <a:schemeClr val="accent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2400" b="1" i="0" u="none" strike="noStrike" cap="none">
                <a:solidFill>
                  <a:schemeClr val="accent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2400" b="1" i="0" u="none" strike="noStrike" cap="none">
                <a:solidFill>
                  <a:schemeClr val="accent1"/>
                </a:solidFill>
                <a:latin typeface="Arial"/>
                <a:ea typeface="Arial"/>
                <a:cs typeface="Arial"/>
                <a:sym typeface="Arial"/>
              </a:defRPr>
            </a:lvl9pPr>
          </a:lstStyle>
          <a:p>
            <a:endParaRPr/>
          </a:p>
        </p:txBody>
      </p:sp>
      <p:sp>
        <p:nvSpPr>
          <p:cNvPr id="12" name="Google Shape;12;p54"/>
          <p:cNvSpPr txBox="1">
            <a:spLocks noGrp="1"/>
          </p:cNvSpPr>
          <p:nvPr>
            <p:ph type="body" idx="1"/>
          </p:nvPr>
        </p:nvSpPr>
        <p:spPr>
          <a:xfrm>
            <a:off x="292099" y="1377397"/>
            <a:ext cx="8630519" cy="4859773"/>
          </a:xfrm>
          <a:prstGeom prst="rect">
            <a:avLst/>
          </a:prstGeom>
          <a:noFill/>
          <a:ln>
            <a:noFill/>
          </a:ln>
        </p:spPr>
        <p:txBody>
          <a:bodyPr spcFirstLastPara="1" wrap="square" lIns="0" tIns="36000" rIns="0" bIns="36000" anchor="t" anchorCtr="0">
            <a:noAutofit/>
          </a:bodyPr>
          <a:lstStyle>
            <a:lvl1pPr marL="457200" marR="0" lvl="0" indent="-396240" algn="l" rtl="0">
              <a:lnSpc>
                <a:spcPct val="100000"/>
              </a:lnSpc>
              <a:spcBef>
                <a:spcPts val="480"/>
              </a:spcBef>
              <a:spcAft>
                <a:spcPts val="0"/>
              </a:spcAft>
              <a:buClr>
                <a:schemeClr val="accent2"/>
              </a:buClr>
              <a:buSzPts val="2640"/>
              <a:buFont typeface="Noto Sans Symbols"/>
              <a:buChar char="▪"/>
              <a:defRPr sz="2400" b="0" i="0" u="none" strike="noStrike" cap="none">
                <a:solidFill>
                  <a:schemeClr val="dk1"/>
                </a:solidFill>
                <a:latin typeface="Arial"/>
                <a:ea typeface="Arial"/>
                <a:cs typeface="Arial"/>
                <a:sym typeface="Arial"/>
              </a:defRPr>
            </a:lvl1pPr>
            <a:lvl2pPr marL="914400" marR="0" lvl="1" indent="-323850" algn="l" rtl="0">
              <a:lnSpc>
                <a:spcPct val="110000"/>
              </a:lnSpc>
              <a:spcBef>
                <a:spcPts val="600"/>
              </a:spcBef>
              <a:spcAft>
                <a:spcPts val="0"/>
              </a:spcAft>
              <a:buClr>
                <a:schemeClr val="accent3"/>
              </a:buClr>
              <a:buSzPts val="1500"/>
              <a:buFont typeface="Noto Sans Symbols"/>
              <a:buChar char="❑"/>
              <a:defRPr sz="2000" b="0" i="0" u="none" strike="noStrike" cap="none">
                <a:solidFill>
                  <a:schemeClr val="dk1"/>
                </a:solidFill>
                <a:latin typeface="Arial"/>
                <a:ea typeface="Arial"/>
                <a:cs typeface="Arial"/>
                <a:sym typeface="Arial"/>
              </a:defRPr>
            </a:lvl2pPr>
            <a:lvl3pPr marL="1371600" marR="0" lvl="2" indent="-330200" algn="l" rtl="0">
              <a:lnSpc>
                <a:spcPct val="125000"/>
              </a:lnSpc>
              <a:spcBef>
                <a:spcPts val="400"/>
              </a:spcBef>
              <a:spcAft>
                <a:spcPts val="0"/>
              </a:spcAft>
              <a:buClr>
                <a:schemeClr val="accent4"/>
              </a:buClr>
              <a:buSzPts val="1600"/>
              <a:buFont typeface="NTR"/>
              <a:buChar char="-"/>
              <a:defRPr sz="1600" b="0" i="0" u="none" strike="noStrike" cap="none">
                <a:solidFill>
                  <a:schemeClr val="dk1"/>
                </a:solidFill>
                <a:latin typeface="Arial"/>
                <a:ea typeface="Arial"/>
                <a:cs typeface="Arial"/>
                <a:sym typeface="Arial"/>
              </a:defRPr>
            </a:lvl3pPr>
            <a:lvl4pPr marL="1828800" marR="0" lvl="3" indent="-317500" algn="l" rtl="0">
              <a:lnSpc>
                <a:spcPct val="128571"/>
              </a:lnSpc>
              <a:spcBef>
                <a:spcPts val="200"/>
              </a:spcBef>
              <a:spcAft>
                <a:spcPts val="0"/>
              </a:spcAft>
              <a:buClr>
                <a:schemeClr val="accent4"/>
              </a:buClr>
              <a:buSzPts val="1400"/>
              <a:buFont typeface="Noto Sans Symbols"/>
              <a:buChar char="▪"/>
              <a:defRPr sz="1400" b="0" i="0" u="none" strike="noStrike" cap="none">
                <a:solidFill>
                  <a:schemeClr val="dk1"/>
                </a:solidFill>
                <a:latin typeface="Arial"/>
                <a:ea typeface="Arial"/>
                <a:cs typeface="Arial"/>
                <a:sym typeface="Arial"/>
              </a:defRPr>
            </a:lvl4pPr>
            <a:lvl5pPr marL="2286000" marR="0" lvl="4" indent="-292100" algn="l" rtl="0">
              <a:lnSpc>
                <a:spcPct val="100000"/>
              </a:lnSpc>
              <a:spcBef>
                <a:spcPts val="200"/>
              </a:spcBef>
              <a:spcAft>
                <a:spcPts val="0"/>
              </a:spcAft>
              <a:buClr>
                <a:schemeClr val="accent4"/>
              </a:buClr>
              <a:buSzPts val="1000"/>
              <a:buFont typeface="Noto Sans Symbols"/>
              <a:buChar char="▪"/>
              <a:defRPr sz="1000" b="0" i="0" u="none" strike="noStrike" cap="none">
                <a:solidFill>
                  <a:schemeClr val="dk1"/>
                </a:solidFill>
                <a:latin typeface="Arial"/>
                <a:ea typeface="Arial"/>
                <a:cs typeface="Arial"/>
                <a:sym typeface="Arial"/>
              </a:defRPr>
            </a:lvl5pPr>
            <a:lvl6pPr marL="2743200" marR="0" lvl="5" indent="-292100" algn="l" rtl="0">
              <a:lnSpc>
                <a:spcPct val="100000"/>
              </a:lnSpc>
              <a:spcBef>
                <a:spcPts val="200"/>
              </a:spcBef>
              <a:spcAft>
                <a:spcPts val="0"/>
              </a:spcAft>
              <a:buClr>
                <a:srgbClr val="C0C0C0"/>
              </a:buClr>
              <a:buSzPts val="1000"/>
              <a:buFont typeface="Noto Sans Symbols"/>
              <a:buChar char="▪"/>
              <a:defRPr sz="1000" b="0" i="0" u="none" strike="noStrike" cap="none">
                <a:solidFill>
                  <a:schemeClr val="dk1"/>
                </a:solidFill>
                <a:latin typeface="Arial"/>
                <a:ea typeface="Arial"/>
                <a:cs typeface="Arial"/>
                <a:sym typeface="Arial"/>
              </a:defRPr>
            </a:lvl6pPr>
            <a:lvl7pPr marL="3200400" marR="0" lvl="6" indent="-292100" algn="l" rtl="0">
              <a:lnSpc>
                <a:spcPct val="100000"/>
              </a:lnSpc>
              <a:spcBef>
                <a:spcPts val="200"/>
              </a:spcBef>
              <a:spcAft>
                <a:spcPts val="0"/>
              </a:spcAft>
              <a:buClr>
                <a:srgbClr val="C0C0C0"/>
              </a:buClr>
              <a:buSzPts val="1000"/>
              <a:buFont typeface="Noto Sans Symbols"/>
              <a:buChar char="▪"/>
              <a:defRPr sz="1000" b="0" i="0" u="none" strike="noStrike" cap="none">
                <a:solidFill>
                  <a:schemeClr val="dk1"/>
                </a:solidFill>
                <a:latin typeface="Arial"/>
                <a:ea typeface="Arial"/>
                <a:cs typeface="Arial"/>
                <a:sym typeface="Arial"/>
              </a:defRPr>
            </a:lvl7pPr>
            <a:lvl8pPr marL="3657600" marR="0" lvl="7" indent="-292100" algn="l" rtl="0">
              <a:lnSpc>
                <a:spcPct val="100000"/>
              </a:lnSpc>
              <a:spcBef>
                <a:spcPts val="200"/>
              </a:spcBef>
              <a:spcAft>
                <a:spcPts val="0"/>
              </a:spcAft>
              <a:buClr>
                <a:srgbClr val="C0C0C0"/>
              </a:buClr>
              <a:buSzPts val="1000"/>
              <a:buFont typeface="Noto Sans Symbols"/>
              <a:buChar char="▪"/>
              <a:defRPr sz="1000" b="0" i="0" u="none" strike="noStrike" cap="none">
                <a:solidFill>
                  <a:schemeClr val="dk1"/>
                </a:solidFill>
                <a:latin typeface="Arial"/>
                <a:ea typeface="Arial"/>
                <a:cs typeface="Arial"/>
                <a:sym typeface="Arial"/>
              </a:defRPr>
            </a:lvl8pPr>
            <a:lvl9pPr marL="4114800" marR="0" lvl="8" indent="-292100" algn="l" rtl="0">
              <a:lnSpc>
                <a:spcPct val="100000"/>
              </a:lnSpc>
              <a:spcBef>
                <a:spcPts val="200"/>
              </a:spcBef>
              <a:spcAft>
                <a:spcPts val="0"/>
              </a:spcAft>
              <a:buClr>
                <a:srgbClr val="C0C0C0"/>
              </a:buClr>
              <a:buSzPts val="1000"/>
              <a:buFont typeface="Noto Sans Symbols"/>
              <a:buChar char="▪"/>
              <a:defRPr sz="1000" b="0" i="0" u="none" strike="noStrike" cap="none">
                <a:solidFill>
                  <a:schemeClr val="dk1"/>
                </a:solidFill>
                <a:latin typeface="Arial"/>
                <a:ea typeface="Arial"/>
                <a:cs typeface="Arial"/>
                <a:sym typeface="Arial"/>
              </a:defRPr>
            </a:lvl9pPr>
          </a:lstStyle>
          <a:p>
            <a:endParaRPr/>
          </a:p>
        </p:txBody>
      </p:sp>
      <p:cxnSp>
        <p:nvCxnSpPr>
          <p:cNvPr id="13" name="Google Shape;13;p54"/>
          <p:cNvCxnSpPr/>
          <p:nvPr/>
        </p:nvCxnSpPr>
        <p:spPr>
          <a:xfrm>
            <a:off x="2185988" y="6697663"/>
            <a:ext cx="0" cy="176212"/>
          </a:xfrm>
          <a:prstGeom prst="straightConnector1">
            <a:avLst/>
          </a:prstGeom>
          <a:noFill/>
          <a:ln w="9525" cap="flat" cmpd="sng">
            <a:solidFill>
              <a:schemeClr val="lt1"/>
            </a:solidFill>
            <a:prstDash val="solid"/>
            <a:round/>
            <a:headEnd type="none" w="sm" len="sm"/>
            <a:tailEnd type="none" w="sm" len="sm"/>
          </a:ln>
        </p:spPr>
      </p:cxnSp>
      <p:cxnSp>
        <p:nvCxnSpPr>
          <p:cNvPr id="14" name="Google Shape;14;p54"/>
          <p:cNvCxnSpPr/>
          <p:nvPr/>
        </p:nvCxnSpPr>
        <p:spPr>
          <a:xfrm>
            <a:off x="7091363" y="6697663"/>
            <a:ext cx="0" cy="176212"/>
          </a:xfrm>
          <a:prstGeom prst="straightConnector1">
            <a:avLst/>
          </a:prstGeom>
          <a:noFill/>
          <a:ln w="9525" cap="flat" cmpd="sng">
            <a:solidFill>
              <a:schemeClr val="lt1"/>
            </a:solidFill>
            <a:prstDash val="solid"/>
            <a:round/>
            <a:headEnd type="none" w="sm" len="sm"/>
            <a:tailEnd type="none" w="sm" len="sm"/>
          </a:ln>
        </p:spPr>
      </p:cxnSp>
      <p:sp>
        <p:nvSpPr>
          <p:cNvPr id="15" name="Google Shape;15;p54"/>
          <p:cNvSpPr txBox="1">
            <a:spLocks noGrp="1"/>
          </p:cNvSpPr>
          <p:nvPr>
            <p:ph type="dt" idx="10"/>
          </p:nvPr>
        </p:nvSpPr>
        <p:spPr>
          <a:xfrm>
            <a:off x="292100" y="6635750"/>
            <a:ext cx="1822450" cy="4572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chemeClr val="lt1"/>
              </a:buClr>
              <a:buSzPts val="800"/>
              <a:buFont typeface="Noto Sans Symbols"/>
              <a:buNone/>
              <a:defRPr sz="800" b="0" i="0" u="none" strike="noStrike" cap="none">
                <a:solidFill>
                  <a:schemeClr val="lt1"/>
                </a:solidFill>
                <a:latin typeface="Arial"/>
                <a:ea typeface="Arial"/>
                <a:cs typeface="Arial"/>
                <a:sym typeface="Arial"/>
              </a:defRPr>
            </a:lvl1pPr>
            <a:lvl2pPr marR="0" lvl="1" algn="l" rtl="0">
              <a:lnSpc>
                <a:spcPct val="150000"/>
              </a:lnSpc>
              <a:spcBef>
                <a:spcPts val="60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2pPr>
            <a:lvl3pPr marR="0" lvl="2" algn="l" rtl="0">
              <a:lnSpc>
                <a:spcPct val="150000"/>
              </a:lnSpc>
              <a:spcBef>
                <a:spcPts val="60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3pPr>
            <a:lvl4pPr marR="0" lvl="3" algn="l" rtl="0">
              <a:lnSpc>
                <a:spcPct val="150000"/>
              </a:lnSpc>
              <a:spcBef>
                <a:spcPts val="60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4pPr>
            <a:lvl5pPr marR="0" lvl="4" algn="l" rtl="0">
              <a:lnSpc>
                <a:spcPct val="150000"/>
              </a:lnSpc>
              <a:spcBef>
                <a:spcPts val="60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9pPr>
          </a:lstStyle>
          <a:p>
            <a:r>
              <a:rPr lang="en-US" dirty="0"/>
              <a:t>20 June 2024</a:t>
            </a:r>
            <a:endParaRPr dirty="0"/>
          </a:p>
        </p:txBody>
      </p:sp>
      <p:sp>
        <p:nvSpPr>
          <p:cNvPr id="16" name="Google Shape;16;p54"/>
          <p:cNvSpPr txBox="1">
            <a:spLocks noGrp="1"/>
          </p:cNvSpPr>
          <p:nvPr>
            <p:ph type="sldNum" idx="12"/>
          </p:nvPr>
        </p:nvSpPr>
        <p:spPr>
          <a:xfrm>
            <a:off x="7204075" y="6635750"/>
            <a:ext cx="1638300" cy="457200"/>
          </a:xfrm>
          <a:prstGeom prst="rect">
            <a:avLst/>
          </a:prstGeom>
          <a:noFill/>
          <a:ln>
            <a:noFill/>
          </a:ln>
        </p:spPr>
        <p:txBody>
          <a:bodyPr spcFirstLastPara="1" wrap="square" lIns="91425" tIns="45700" rIns="91425" bIns="45700" anchor="t" anchorCtr="0">
            <a:noAutofit/>
          </a:bodyPr>
          <a:lstStyle>
            <a:lvl1pPr marL="0" marR="0" lvl="0" indent="0" algn="r" rtl="0">
              <a:lnSpc>
                <a:spcPct val="100000"/>
              </a:lnSpc>
              <a:spcBef>
                <a:spcPts val="0"/>
              </a:spcBef>
              <a:spcAft>
                <a:spcPts val="0"/>
              </a:spcAft>
              <a:buClr>
                <a:schemeClr val="lt1"/>
              </a:buClr>
              <a:buSzPts val="800"/>
              <a:buFont typeface="Noto Sans Symbols"/>
              <a:buNone/>
              <a:defRPr sz="800" b="0" i="0" u="none" strike="noStrike" cap="none">
                <a:solidFill>
                  <a:schemeClr val="lt1"/>
                </a:solidFill>
                <a:latin typeface="Arial"/>
                <a:ea typeface="Arial"/>
                <a:cs typeface="Arial"/>
                <a:sym typeface="Arial"/>
              </a:defRPr>
            </a:lvl1pPr>
            <a:lvl2pPr marL="0" marR="0" lvl="1" indent="0" algn="r" rtl="0">
              <a:lnSpc>
                <a:spcPct val="100000"/>
              </a:lnSpc>
              <a:spcBef>
                <a:spcPts val="0"/>
              </a:spcBef>
              <a:spcAft>
                <a:spcPts val="0"/>
              </a:spcAft>
              <a:buClr>
                <a:schemeClr val="lt1"/>
              </a:buClr>
              <a:buSzPts val="800"/>
              <a:buFont typeface="Noto Sans Symbols"/>
              <a:buNone/>
              <a:defRPr sz="800" b="0" i="0" u="none" strike="noStrike" cap="none">
                <a:solidFill>
                  <a:schemeClr val="lt1"/>
                </a:solidFill>
                <a:latin typeface="Arial"/>
                <a:ea typeface="Arial"/>
                <a:cs typeface="Arial"/>
                <a:sym typeface="Arial"/>
              </a:defRPr>
            </a:lvl2pPr>
            <a:lvl3pPr marL="0" marR="0" lvl="2" indent="0" algn="r" rtl="0">
              <a:lnSpc>
                <a:spcPct val="100000"/>
              </a:lnSpc>
              <a:spcBef>
                <a:spcPts val="0"/>
              </a:spcBef>
              <a:spcAft>
                <a:spcPts val="0"/>
              </a:spcAft>
              <a:buClr>
                <a:schemeClr val="lt1"/>
              </a:buClr>
              <a:buSzPts val="800"/>
              <a:buFont typeface="Noto Sans Symbols"/>
              <a:buNone/>
              <a:defRPr sz="800" b="0" i="0" u="none" strike="noStrike" cap="none">
                <a:solidFill>
                  <a:schemeClr val="lt1"/>
                </a:solidFill>
                <a:latin typeface="Arial"/>
                <a:ea typeface="Arial"/>
                <a:cs typeface="Arial"/>
                <a:sym typeface="Arial"/>
              </a:defRPr>
            </a:lvl3pPr>
            <a:lvl4pPr marL="0" marR="0" lvl="3" indent="0" algn="r" rtl="0">
              <a:lnSpc>
                <a:spcPct val="100000"/>
              </a:lnSpc>
              <a:spcBef>
                <a:spcPts val="0"/>
              </a:spcBef>
              <a:spcAft>
                <a:spcPts val="0"/>
              </a:spcAft>
              <a:buClr>
                <a:schemeClr val="lt1"/>
              </a:buClr>
              <a:buSzPts val="800"/>
              <a:buFont typeface="Noto Sans Symbols"/>
              <a:buNone/>
              <a:defRPr sz="800" b="0" i="0" u="none" strike="noStrike" cap="none">
                <a:solidFill>
                  <a:schemeClr val="lt1"/>
                </a:solidFill>
                <a:latin typeface="Arial"/>
                <a:ea typeface="Arial"/>
                <a:cs typeface="Arial"/>
                <a:sym typeface="Arial"/>
              </a:defRPr>
            </a:lvl4pPr>
            <a:lvl5pPr marL="0" marR="0" lvl="4" indent="0" algn="r" rtl="0">
              <a:lnSpc>
                <a:spcPct val="100000"/>
              </a:lnSpc>
              <a:spcBef>
                <a:spcPts val="0"/>
              </a:spcBef>
              <a:spcAft>
                <a:spcPts val="0"/>
              </a:spcAft>
              <a:buClr>
                <a:schemeClr val="lt1"/>
              </a:buClr>
              <a:buSzPts val="800"/>
              <a:buFont typeface="Noto Sans Symbols"/>
              <a:buNone/>
              <a:defRPr sz="800" b="0" i="0" u="none" strike="noStrike" cap="none">
                <a:solidFill>
                  <a:schemeClr val="lt1"/>
                </a:solidFill>
                <a:latin typeface="Arial"/>
                <a:ea typeface="Arial"/>
                <a:cs typeface="Arial"/>
                <a:sym typeface="Arial"/>
              </a:defRPr>
            </a:lvl5pPr>
            <a:lvl6pPr marL="0" marR="0" lvl="5" indent="0" algn="r" rtl="0">
              <a:lnSpc>
                <a:spcPct val="100000"/>
              </a:lnSpc>
              <a:spcBef>
                <a:spcPts val="0"/>
              </a:spcBef>
              <a:spcAft>
                <a:spcPts val="0"/>
              </a:spcAft>
              <a:buClr>
                <a:schemeClr val="lt1"/>
              </a:buClr>
              <a:buSzPts val="800"/>
              <a:buFont typeface="Noto Sans Symbols"/>
              <a:buNone/>
              <a:defRPr sz="800" b="0" i="0" u="none" strike="noStrike" cap="none">
                <a:solidFill>
                  <a:schemeClr val="lt1"/>
                </a:solidFill>
                <a:latin typeface="Arial"/>
                <a:ea typeface="Arial"/>
                <a:cs typeface="Arial"/>
                <a:sym typeface="Arial"/>
              </a:defRPr>
            </a:lvl6pPr>
            <a:lvl7pPr marL="0" marR="0" lvl="6" indent="0" algn="r" rtl="0">
              <a:lnSpc>
                <a:spcPct val="100000"/>
              </a:lnSpc>
              <a:spcBef>
                <a:spcPts val="0"/>
              </a:spcBef>
              <a:spcAft>
                <a:spcPts val="0"/>
              </a:spcAft>
              <a:buClr>
                <a:schemeClr val="lt1"/>
              </a:buClr>
              <a:buSzPts val="800"/>
              <a:buFont typeface="Noto Sans Symbols"/>
              <a:buNone/>
              <a:defRPr sz="800" b="0" i="0" u="none" strike="noStrike" cap="none">
                <a:solidFill>
                  <a:schemeClr val="lt1"/>
                </a:solidFill>
                <a:latin typeface="Arial"/>
                <a:ea typeface="Arial"/>
                <a:cs typeface="Arial"/>
                <a:sym typeface="Arial"/>
              </a:defRPr>
            </a:lvl7pPr>
            <a:lvl8pPr marL="0" marR="0" lvl="7" indent="0" algn="r" rtl="0">
              <a:lnSpc>
                <a:spcPct val="100000"/>
              </a:lnSpc>
              <a:spcBef>
                <a:spcPts val="0"/>
              </a:spcBef>
              <a:spcAft>
                <a:spcPts val="0"/>
              </a:spcAft>
              <a:buClr>
                <a:schemeClr val="lt1"/>
              </a:buClr>
              <a:buSzPts val="800"/>
              <a:buFont typeface="Noto Sans Symbols"/>
              <a:buNone/>
              <a:defRPr sz="800" b="0" i="0" u="none" strike="noStrike" cap="none">
                <a:solidFill>
                  <a:schemeClr val="lt1"/>
                </a:solidFill>
                <a:latin typeface="Arial"/>
                <a:ea typeface="Arial"/>
                <a:cs typeface="Arial"/>
                <a:sym typeface="Arial"/>
              </a:defRPr>
            </a:lvl8pPr>
            <a:lvl9pPr marL="0" marR="0" lvl="8" indent="0" algn="r" rtl="0">
              <a:lnSpc>
                <a:spcPct val="100000"/>
              </a:lnSpc>
              <a:spcBef>
                <a:spcPts val="0"/>
              </a:spcBef>
              <a:spcAft>
                <a:spcPts val="0"/>
              </a:spcAft>
              <a:buClr>
                <a:schemeClr val="lt1"/>
              </a:buClr>
              <a:buSzPts val="800"/>
              <a:buFont typeface="Noto Sans Symbols"/>
              <a:buNone/>
              <a:defRPr sz="8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17" name="Google Shape;17;p54"/>
          <p:cNvSpPr txBox="1">
            <a:spLocks noGrp="1"/>
          </p:cNvSpPr>
          <p:nvPr>
            <p:ph type="ftr" idx="11"/>
          </p:nvPr>
        </p:nvSpPr>
        <p:spPr>
          <a:xfrm>
            <a:off x="2239963" y="6635750"/>
            <a:ext cx="4773612" cy="449263"/>
          </a:xfrm>
          <a:prstGeom prst="rect">
            <a:avLst/>
          </a:prstGeom>
          <a:noFill/>
          <a:ln>
            <a:noFill/>
          </a:ln>
        </p:spPr>
        <p:txBody>
          <a:bodyPr spcFirstLastPara="1" wrap="square" lIns="91425" tIns="45700" rIns="91425" bIns="45700" anchor="t" anchorCtr="0">
            <a:noAutofit/>
          </a:bodyPr>
          <a:lstStyle>
            <a:lvl1pPr marR="0" lvl="0" algn="ctr" rtl="0">
              <a:lnSpc>
                <a:spcPct val="100000"/>
              </a:lnSpc>
              <a:spcBef>
                <a:spcPts val="0"/>
              </a:spcBef>
              <a:spcAft>
                <a:spcPts val="0"/>
              </a:spcAft>
              <a:buClr>
                <a:schemeClr val="lt1"/>
              </a:buClr>
              <a:buSzPts val="800"/>
              <a:buFont typeface="Noto Sans Symbols"/>
              <a:buNone/>
              <a:defRPr sz="800" b="0" i="0" u="none" strike="noStrike" cap="none">
                <a:solidFill>
                  <a:schemeClr val="lt1"/>
                </a:solidFill>
                <a:latin typeface="Arial"/>
                <a:ea typeface="Arial"/>
                <a:cs typeface="Arial"/>
                <a:sym typeface="Arial"/>
              </a:defRPr>
            </a:lvl1pPr>
            <a:lvl2pPr marR="0" lvl="1" algn="l" rtl="0">
              <a:lnSpc>
                <a:spcPct val="150000"/>
              </a:lnSpc>
              <a:spcBef>
                <a:spcPts val="60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2pPr>
            <a:lvl3pPr marR="0" lvl="2" algn="l" rtl="0">
              <a:lnSpc>
                <a:spcPct val="150000"/>
              </a:lnSpc>
              <a:spcBef>
                <a:spcPts val="60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3pPr>
            <a:lvl4pPr marR="0" lvl="3" algn="l" rtl="0">
              <a:lnSpc>
                <a:spcPct val="150000"/>
              </a:lnSpc>
              <a:spcBef>
                <a:spcPts val="60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4pPr>
            <a:lvl5pPr marR="0" lvl="4" algn="l" rtl="0">
              <a:lnSpc>
                <a:spcPct val="150000"/>
              </a:lnSpc>
              <a:spcBef>
                <a:spcPts val="60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600" b="0" i="0" u="none" strike="noStrike" cap="none">
                <a:solidFill>
                  <a:srgbClr val="000000"/>
                </a:solidFill>
                <a:latin typeface="Arial"/>
                <a:ea typeface="Arial"/>
                <a:cs typeface="Arial"/>
                <a:sym typeface="Arial"/>
              </a:defRPr>
            </a:lvl9pPr>
          </a:lstStyle>
          <a:p>
            <a:endParaRPr/>
          </a:p>
        </p:txBody>
      </p:sp>
      <p:pic>
        <p:nvPicPr>
          <p:cNvPr id="18" name="Google Shape;18;p54" descr="chipp_logo_highres.gif"/>
          <p:cNvPicPr preferRelativeResize="0"/>
          <p:nvPr/>
        </p:nvPicPr>
        <p:blipFill rotWithShape="1">
          <a:blip r:embed="rId7">
            <a:alphaModFix/>
          </a:blip>
          <a:srcRect/>
          <a:stretch/>
        </p:blipFill>
        <p:spPr>
          <a:xfrm>
            <a:off x="0" y="0"/>
            <a:ext cx="1447800" cy="1131888"/>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chipp.ch/"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1"/>
        <p:cNvGrpSpPr/>
        <p:nvPr/>
      </p:nvGrpSpPr>
      <p:grpSpPr>
        <a:xfrm>
          <a:off x="0" y="0"/>
          <a:ext cx="0" cy="0"/>
          <a:chOff x="0" y="0"/>
          <a:chExt cx="0" cy="0"/>
        </a:xfrm>
      </p:grpSpPr>
      <p:sp>
        <p:nvSpPr>
          <p:cNvPr id="52" name="Google Shape;52;p1"/>
          <p:cNvSpPr txBox="1">
            <a:spLocks noGrp="1"/>
          </p:cNvSpPr>
          <p:nvPr>
            <p:ph type="title"/>
          </p:nvPr>
        </p:nvSpPr>
        <p:spPr>
          <a:xfrm>
            <a:off x="1018220" y="612964"/>
            <a:ext cx="7907956" cy="1614298"/>
          </a:xfrm>
          <a:prstGeom prst="rect">
            <a:avLst/>
          </a:prstGeom>
          <a:noFill/>
          <a:ln>
            <a:noFill/>
          </a:ln>
        </p:spPr>
        <p:txBody>
          <a:bodyPr spcFirstLastPara="1" wrap="square" lIns="0" tIns="36000" rIns="0" bIns="36000" anchor="t" anchorCtr="0">
            <a:normAutofit/>
          </a:bodyPr>
          <a:lstStyle/>
          <a:p>
            <a:pPr marL="0" lvl="0" indent="0" algn="ctr" rtl="0">
              <a:lnSpc>
                <a:spcPct val="100000"/>
              </a:lnSpc>
              <a:spcBef>
                <a:spcPts val="0"/>
              </a:spcBef>
              <a:spcAft>
                <a:spcPts val="0"/>
              </a:spcAft>
              <a:buSzPts val="1400"/>
              <a:buNone/>
            </a:pPr>
            <a:r>
              <a:rPr lang="en-US" sz="4800" b="1" dirty="0">
                <a:latin typeface="Arial"/>
                <a:ea typeface="Arial"/>
                <a:cs typeface="Arial"/>
                <a:sym typeface="Arial"/>
              </a:rPr>
              <a:t>CHIPP </a:t>
            </a:r>
            <a:r>
              <a:rPr lang="en-US" sz="4800" dirty="0"/>
              <a:t>Plenary </a:t>
            </a:r>
            <a:br>
              <a:rPr lang="en-US" sz="4800" dirty="0"/>
            </a:br>
            <a:r>
              <a:rPr lang="en-US" sz="4800" dirty="0"/>
              <a:t>meeting 2024</a:t>
            </a:r>
            <a:endParaRPr sz="4800" dirty="0">
              <a:latin typeface="Arial"/>
              <a:ea typeface="Arial"/>
              <a:cs typeface="Arial"/>
              <a:sym typeface="Arial"/>
            </a:endParaRPr>
          </a:p>
        </p:txBody>
      </p:sp>
      <p:sp>
        <p:nvSpPr>
          <p:cNvPr id="53" name="Google Shape;53;p1"/>
          <p:cNvSpPr txBox="1"/>
          <p:nvPr/>
        </p:nvSpPr>
        <p:spPr>
          <a:xfrm>
            <a:off x="-1619920" y="2227262"/>
            <a:ext cx="3671887" cy="2016125"/>
          </a:xfrm>
          <a:prstGeom prst="rect">
            <a:avLst/>
          </a:prstGeom>
          <a:noFill/>
          <a:ln>
            <a:noFill/>
          </a:ln>
        </p:spPr>
        <p:txBody>
          <a:bodyPr spcFirstLastPara="1" wrap="square" lIns="50800" tIns="50800" rIns="91425" bIns="50800" anchor="t" anchorCtr="0">
            <a:noAutofit/>
          </a:bodyPr>
          <a:lstStyle/>
          <a:p>
            <a:pPr marL="0" marR="0" lvl="0" indent="0" algn="l" rtl="0">
              <a:lnSpc>
                <a:spcPct val="109090"/>
              </a:lnSpc>
              <a:spcBef>
                <a:spcPts val="0"/>
              </a:spcBef>
              <a:spcAft>
                <a:spcPts val="0"/>
              </a:spcAft>
              <a:buClr>
                <a:srgbClr val="000000"/>
              </a:buClr>
              <a:buSzPts val="2200"/>
              <a:buFont typeface="Arial"/>
              <a:buNone/>
            </a:pPr>
            <a:endParaRPr sz="2200" b="0" i="0" u="none" strike="noStrike" cap="none">
              <a:solidFill>
                <a:schemeClr val="dk1"/>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g137af823d54_0_7"/>
          <p:cNvSpPr txBox="1">
            <a:spLocks noGrp="1"/>
          </p:cNvSpPr>
          <p:nvPr>
            <p:ph type="title"/>
          </p:nvPr>
        </p:nvSpPr>
        <p:spPr>
          <a:xfrm>
            <a:off x="1447800" y="43654"/>
            <a:ext cx="7474800" cy="1273500"/>
          </a:xfrm>
          <a:prstGeom prst="rect">
            <a:avLst/>
          </a:prstGeom>
          <a:noFill/>
          <a:ln>
            <a:noFill/>
          </a:ln>
        </p:spPr>
        <p:txBody>
          <a:bodyPr spcFirstLastPara="1" wrap="square" lIns="0" tIns="36000" rIns="0" bIns="36000" anchor="t" anchorCtr="0">
            <a:normAutofit fontScale="90000"/>
          </a:bodyPr>
          <a:lstStyle/>
          <a:p>
            <a:pPr marL="0" lvl="0" indent="0" algn="ctr" rtl="0">
              <a:lnSpc>
                <a:spcPct val="100000"/>
              </a:lnSpc>
              <a:spcBef>
                <a:spcPts val="0"/>
              </a:spcBef>
              <a:spcAft>
                <a:spcPts val="0"/>
              </a:spcAft>
              <a:buSzPct val="55554"/>
              <a:buNone/>
            </a:pPr>
            <a:r>
              <a:rPr lang="en-US"/>
              <a:t>Agenda 3:</a:t>
            </a:r>
            <a:endParaRPr/>
          </a:p>
          <a:p>
            <a:pPr marL="0" lvl="0" indent="0" algn="ctr" rtl="0">
              <a:lnSpc>
                <a:spcPct val="100000"/>
              </a:lnSpc>
              <a:spcBef>
                <a:spcPts val="0"/>
              </a:spcBef>
              <a:spcAft>
                <a:spcPts val="0"/>
              </a:spcAft>
              <a:buSzPct val="55554"/>
              <a:buNone/>
            </a:pPr>
            <a:r>
              <a:rPr lang="en-US"/>
              <a:t>Updates from the representatives in committees</a:t>
            </a:r>
            <a:endParaRPr/>
          </a:p>
        </p:txBody>
      </p:sp>
      <p:sp>
        <p:nvSpPr>
          <p:cNvPr id="136" name="Google Shape;136;g137af823d54_0_7"/>
          <p:cNvSpPr txBox="1">
            <a:spLocks noGrp="1"/>
          </p:cNvSpPr>
          <p:nvPr>
            <p:ph type="sldNum" idx="12"/>
          </p:nvPr>
        </p:nvSpPr>
        <p:spPr>
          <a:xfrm>
            <a:off x="7204075" y="6635750"/>
            <a:ext cx="1638300" cy="4572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Clr>
                <a:schemeClr val="lt1"/>
              </a:buClr>
              <a:buSzPts val="800"/>
              <a:buFont typeface="Arial"/>
              <a:buNone/>
            </a:pPr>
            <a:fld id="{00000000-1234-1234-1234-123412341234}" type="slidenum">
              <a:rPr lang="en-US"/>
              <a:t>10</a:t>
            </a:fld>
            <a:endParaRPr/>
          </a:p>
        </p:txBody>
      </p:sp>
      <p:sp>
        <p:nvSpPr>
          <p:cNvPr id="137" name="Google Shape;137;g137af823d54_0_7"/>
          <p:cNvSpPr txBox="1">
            <a:spLocks noGrp="1"/>
          </p:cNvSpPr>
          <p:nvPr>
            <p:ph type="body" idx="1"/>
          </p:nvPr>
        </p:nvSpPr>
        <p:spPr>
          <a:xfrm>
            <a:off x="292099" y="1377397"/>
            <a:ext cx="8630400" cy="4859700"/>
          </a:xfrm>
          <a:prstGeom prst="rect">
            <a:avLst/>
          </a:prstGeom>
          <a:noFill/>
          <a:ln>
            <a:noFill/>
          </a:ln>
        </p:spPr>
        <p:txBody>
          <a:bodyPr spcFirstLastPara="1" wrap="square" lIns="0" tIns="36000" rIns="0" bIns="360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2300"/>
              <a:t>CERN Council</a:t>
            </a:r>
            <a:endParaRPr sz="2300"/>
          </a:p>
          <a:p>
            <a:pPr marL="0" lvl="0" indent="0" algn="l" rtl="0">
              <a:lnSpc>
                <a:spcPct val="115000"/>
              </a:lnSpc>
              <a:spcBef>
                <a:spcPts val="0"/>
              </a:spcBef>
              <a:spcAft>
                <a:spcPts val="0"/>
              </a:spcAft>
              <a:buClr>
                <a:schemeClr val="dk1"/>
              </a:buClr>
              <a:buSzPts val="1100"/>
              <a:buFont typeface="Arial"/>
              <a:buNone/>
            </a:pPr>
            <a:r>
              <a:rPr lang="en-US" sz="2300"/>
              <a:t>ECFA</a:t>
            </a:r>
            <a:endParaRPr sz="2300"/>
          </a:p>
          <a:p>
            <a:pPr marL="0" lvl="0" indent="0" algn="l" rtl="0">
              <a:lnSpc>
                <a:spcPct val="115000"/>
              </a:lnSpc>
              <a:spcBef>
                <a:spcPts val="0"/>
              </a:spcBef>
              <a:spcAft>
                <a:spcPts val="0"/>
              </a:spcAft>
              <a:buClr>
                <a:schemeClr val="dk1"/>
              </a:buClr>
              <a:buSzPts val="1100"/>
              <a:buFont typeface="Arial"/>
              <a:buNone/>
            </a:pPr>
            <a:r>
              <a:rPr lang="en-US" sz="2300"/>
              <a:t>ACCU</a:t>
            </a:r>
            <a:endParaRPr sz="2300"/>
          </a:p>
          <a:p>
            <a:pPr marL="0" lvl="0" indent="0" algn="l" rtl="0">
              <a:lnSpc>
                <a:spcPct val="115000"/>
              </a:lnSpc>
              <a:spcBef>
                <a:spcPts val="0"/>
              </a:spcBef>
              <a:spcAft>
                <a:spcPts val="0"/>
              </a:spcAft>
              <a:buSzPts val="1980"/>
              <a:buNone/>
            </a:pPr>
            <a:r>
              <a:rPr lang="en-US" sz="2300"/>
              <a:t>APPEC</a:t>
            </a:r>
            <a:endParaRPr sz="2300"/>
          </a:p>
          <a:p>
            <a:pPr marL="0" lvl="0" indent="0" algn="l" rtl="0">
              <a:lnSpc>
                <a:spcPct val="115000"/>
              </a:lnSpc>
              <a:spcBef>
                <a:spcPts val="0"/>
              </a:spcBef>
              <a:spcAft>
                <a:spcPts val="0"/>
              </a:spcAft>
              <a:buClr>
                <a:schemeClr val="dk1"/>
              </a:buClr>
              <a:buSzPts val="1100"/>
              <a:buFont typeface="Arial"/>
              <a:buNone/>
            </a:pPr>
            <a:r>
              <a:rPr lang="en-US" sz="2300"/>
              <a:t>Gravitational Waves WG</a:t>
            </a:r>
            <a:endParaRPr sz="2300"/>
          </a:p>
          <a:p>
            <a:pPr marL="0" lvl="0" indent="0" algn="l" rtl="0">
              <a:lnSpc>
                <a:spcPct val="115000"/>
              </a:lnSpc>
              <a:spcBef>
                <a:spcPts val="0"/>
              </a:spcBef>
              <a:spcAft>
                <a:spcPts val="0"/>
              </a:spcAft>
              <a:buClr>
                <a:schemeClr val="dk1"/>
              </a:buClr>
              <a:buSzPts val="1100"/>
              <a:buFont typeface="Arial"/>
              <a:buNone/>
            </a:pPr>
            <a:r>
              <a:rPr lang="en-US" sz="2300"/>
              <a:t>CHIPP Computing</a:t>
            </a:r>
            <a:endParaRPr sz="2300"/>
          </a:p>
          <a:p>
            <a:pPr marL="0" lvl="0" indent="0" algn="l" rtl="0">
              <a:lnSpc>
                <a:spcPct val="115000"/>
              </a:lnSpc>
              <a:spcBef>
                <a:spcPts val="0"/>
              </a:spcBef>
              <a:spcAft>
                <a:spcPts val="0"/>
              </a:spcAft>
              <a:buClr>
                <a:schemeClr val="dk1"/>
              </a:buClr>
              <a:buSzPts val="1100"/>
              <a:buFont typeface="Arial"/>
              <a:buNone/>
            </a:pPr>
            <a:r>
              <a:rPr lang="en-US" sz="2300"/>
              <a:t>CHIPP Outreach &amp; Education</a:t>
            </a:r>
            <a:endParaRPr sz="2300"/>
          </a:p>
          <a:p>
            <a:pPr marL="0" lvl="0" indent="0" algn="l" rtl="0">
              <a:lnSpc>
                <a:spcPct val="115000"/>
              </a:lnSpc>
              <a:spcBef>
                <a:spcPts val="0"/>
              </a:spcBef>
              <a:spcAft>
                <a:spcPts val="0"/>
              </a:spcAft>
              <a:buClr>
                <a:schemeClr val="dk1"/>
              </a:buClr>
              <a:buSzPts val="1100"/>
              <a:buFont typeface="Arial"/>
              <a:buNone/>
            </a:pPr>
            <a:r>
              <a:rPr lang="en-US" sz="2300"/>
              <a:t>CHIPP/CHAPS</a:t>
            </a:r>
            <a:endParaRPr sz="2300"/>
          </a:p>
          <a:p>
            <a:pPr marL="0" lvl="0" indent="0" algn="l" rtl="0">
              <a:lnSpc>
                <a:spcPct val="115000"/>
              </a:lnSpc>
              <a:spcBef>
                <a:spcPts val="0"/>
              </a:spcBef>
              <a:spcAft>
                <a:spcPts val="0"/>
              </a:spcAft>
              <a:buClr>
                <a:schemeClr val="dk1"/>
              </a:buClr>
              <a:buSzPts val="1100"/>
              <a:buFont typeface="Arial"/>
              <a:buNone/>
            </a:pPr>
            <a:r>
              <a:rPr lang="en-US" sz="2300"/>
              <a:t>ECT*</a:t>
            </a:r>
            <a:endParaRPr sz="2300"/>
          </a:p>
          <a:p>
            <a:pPr marL="0" lvl="0" indent="0" algn="l" rtl="0">
              <a:lnSpc>
                <a:spcPct val="100000"/>
              </a:lnSpc>
              <a:spcBef>
                <a:spcPts val="360"/>
              </a:spcBef>
              <a:spcAft>
                <a:spcPts val="0"/>
              </a:spcAft>
              <a:buSzPts val="1980"/>
              <a:buNone/>
            </a:pPr>
            <a:endParaRPr sz="2700">
              <a:solidFill>
                <a:srgbClr val="980000"/>
              </a:solidFill>
            </a:endParaRPr>
          </a:p>
          <a:p>
            <a:pPr marL="0" lvl="0" indent="0" algn="l" rtl="0">
              <a:lnSpc>
                <a:spcPct val="100000"/>
              </a:lnSpc>
              <a:spcBef>
                <a:spcPts val="360"/>
              </a:spcBef>
              <a:spcAft>
                <a:spcPts val="0"/>
              </a:spcAft>
              <a:buSzPts val="1980"/>
              <a:buNone/>
            </a:pPr>
            <a:r>
              <a:rPr lang="en-US" sz="2700">
                <a:solidFill>
                  <a:srgbClr val="980000"/>
                </a:solidFill>
              </a:rPr>
              <a:t>Asked to prepare 1 slide each as summary. Please ask questions if needed. More details in reports.</a:t>
            </a:r>
            <a:endParaRPr sz="2700">
              <a:solidFill>
                <a:srgbClr val="98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Google Shape;59;p2"/>
          <p:cNvSpPr txBox="1">
            <a:spLocks noGrp="1"/>
          </p:cNvSpPr>
          <p:nvPr>
            <p:ph type="title"/>
          </p:nvPr>
        </p:nvSpPr>
        <p:spPr>
          <a:xfrm>
            <a:off x="4572000" y="-190550"/>
            <a:ext cx="4656000" cy="1203600"/>
          </a:xfrm>
          <a:prstGeom prst="rect">
            <a:avLst/>
          </a:prstGeom>
          <a:noFill/>
          <a:ln>
            <a:noFill/>
          </a:ln>
        </p:spPr>
        <p:txBody>
          <a:bodyPr spcFirstLastPara="1" wrap="square" lIns="0" tIns="36000" rIns="132075" bIns="36000" anchor="t" anchorCtr="0">
            <a:normAutofit/>
          </a:bodyPr>
          <a:lstStyle/>
          <a:p>
            <a:pPr marL="0" lvl="0" indent="0" algn="ctr" rtl="0">
              <a:lnSpc>
                <a:spcPct val="100000"/>
              </a:lnSpc>
              <a:spcBef>
                <a:spcPts val="0"/>
              </a:spcBef>
              <a:spcAft>
                <a:spcPts val="0"/>
              </a:spcAft>
              <a:buSzPts val="1400"/>
              <a:buNone/>
            </a:pPr>
            <a:br>
              <a:rPr lang="en-US">
                <a:latin typeface="Arial"/>
                <a:ea typeface="Arial"/>
                <a:cs typeface="Arial"/>
                <a:sym typeface="Arial"/>
              </a:rPr>
            </a:br>
            <a:r>
              <a:rPr lang="en-US">
                <a:latin typeface="Arial"/>
                <a:ea typeface="Arial"/>
                <a:cs typeface="Arial"/>
                <a:sym typeface="Arial"/>
              </a:rPr>
              <a:t>Agenda</a:t>
            </a:r>
            <a:endParaRPr/>
          </a:p>
        </p:txBody>
      </p:sp>
      <p:sp>
        <p:nvSpPr>
          <p:cNvPr id="60" name="Google Shape;60;p2"/>
          <p:cNvSpPr txBox="1">
            <a:spLocks noGrp="1"/>
          </p:cNvSpPr>
          <p:nvPr>
            <p:ph type="body" idx="1"/>
          </p:nvPr>
        </p:nvSpPr>
        <p:spPr>
          <a:xfrm>
            <a:off x="373118" y="4697718"/>
            <a:ext cx="8229600" cy="674100"/>
          </a:xfrm>
          <a:prstGeom prst="rect">
            <a:avLst/>
          </a:prstGeom>
          <a:noFill/>
          <a:ln>
            <a:noFill/>
          </a:ln>
        </p:spPr>
        <p:txBody>
          <a:bodyPr spcFirstLastPara="1" wrap="square" lIns="0" tIns="36000" rIns="0" bIns="36000" anchor="t" anchorCtr="0">
            <a:noAutofit/>
          </a:bodyPr>
          <a:lstStyle/>
          <a:p>
            <a:pPr marL="0" lvl="0" indent="0" algn="l" rtl="0">
              <a:lnSpc>
                <a:spcPct val="100000"/>
              </a:lnSpc>
              <a:spcBef>
                <a:spcPts val="1080"/>
              </a:spcBef>
              <a:spcAft>
                <a:spcPts val="0"/>
              </a:spcAft>
              <a:buSzPts val="2640"/>
              <a:buNone/>
            </a:pPr>
            <a:endParaRPr dirty="0"/>
          </a:p>
          <a:p>
            <a:pPr marL="628650" lvl="1" indent="-242887" algn="l" rtl="0">
              <a:lnSpc>
                <a:spcPct val="110000"/>
              </a:lnSpc>
              <a:spcBef>
                <a:spcPts val="1000"/>
              </a:spcBef>
              <a:spcAft>
                <a:spcPts val="0"/>
              </a:spcAft>
              <a:buSzPts val="1500"/>
              <a:buChar char="➡"/>
            </a:pPr>
            <a:r>
              <a:rPr lang="en-US" dirty="0">
                <a:solidFill>
                  <a:srgbClr val="FF0000"/>
                </a:solidFill>
              </a:rPr>
              <a:t>Agenda approved ?</a:t>
            </a:r>
            <a:endParaRPr dirty="0"/>
          </a:p>
          <a:p>
            <a:pPr marL="361950" lvl="0" indent="-194310" algn="l" rtl="0">
              <a:lnSpc>
                <a:spcPct val="100000"/>
              </a:lnSpc>
              <a:spcBef>
                <a:spcPts val="480"/>
              </a:spcBef>
              <a:spcAft>
                <a:spcPts val="0"/>
              </a:spcAft>
              <a:buSzPts val="2640"/>
              <a:buNone/>
            </a:pPr>
            <a:endParaRPr dirty="0"/>
          </a:p>
          <a:p>
            <a:pPr marL="361950" lvl="0" indent="-194310" algn="l" rtl="0">
              <a:lnSpc>
                <a:spcPct val="100000"/>
              </a:lnSpc>
              <a:spcBef>
                <a:spcPts val="1080"/>
              </a:spcBef>
              <a:spcAft>
                <a:spcPts val="0"/>
              </a:spcAft>
              <a:buSzPts val="2640"/>
              <a:buNone/>
            </a:pPr>
            <a:endParaRPr dirty="0"/>
          </a:p>
        </p:txBody>
      </p:sp>
      <p:sp>
        <p:nvSpPr>
          <p:cNvPr id="62" name="Google Shape;62;p2"/>
          <p:cNvSpPr txBox="1"/>
          <p:nvPr/>
        </p:nvSpPr>
        <p:spPr>
          <a:xfrm>
            <a:off x="3390900" y="6540500"/>
            <a:ext cx="184150" cy="554038"/>
          </a:xfrm>
          <a:prstGeom prst="rect">
            <a:avLst/>
          </a:prstGeom>
          <a:noFill/>
          <a:ln>
            <a:noFill/>
          </a:ln>
        </p:spPr>
        <p:txBody>
          <a:bodyPr spcFirstLastPara="1" wrap="square" lIns="91425" tIns="45700" rIns="91425" bIns="45700" anchor="t" anchorCtr="0">
            <a:spAutoFit/>
          </a:bodyPr>
          <a:lstStyle/>
          <a:p>
            <a:pPr marL="0" marR="0" lvl="0" indent="0" algn="l" rtl="0">
              <a:lnSpc>
                <a:spcPct val="80000"/>
              </a:lnSpc>
              <a:spcBef>
                <a:spcPts val="0"/>
              </a:spcBef>
              <a:spcAft>
                <a:spcPts val="0"/>
              </a:spcAft>
              <a:buClr>
                <a:srgbClr val="000000"/>
              </a:buClr>
              <a:buSzPts val="3000"/>
              <a:buFont typeface="Arial"/>
              <a:buNone/>
            </a:pPr>
            <a:endParaRPr sz="3000" b="0" i="0" u="none" strike="noStrike" cap="none">
              <a:solidFill>
                <a:srgbClr val="000000"/>
              </a:solidFill>
              <a:latin typeface="Arial"/>
              <a:ea typeface="Arial"/>
              <a:cs typeface="Arial"/>
              <a:sym typeface="Arial"/>
            </a:endParaRPr>
          </a:p>
        </p:txBody>
      </p:sp>
      <p:sp>
        <p:nvSpPr>
          <p:cNvPr id="63" name="Google Shape;63;p2"/>
          <p:cNvSpPr txBox="1"/>
          <p:nvPr/>
        </p:nvSpPr>
        <p:spPr>
          <a:xfrm>
            <a:off x="4261074" y="2430597"/>
            <a:ext cx="4655999" cy="3865643"/>
          </a:xfrm>
          <a:prstGeom prst="rect">
            <a:avLst/>
          </a:prstGeom>
          <a:noFill/>
          <a:ln>
            <a:noFill/>
          </a:ln>
        </p:spPr>
        <p:txBody>
          <a:bodyPr spcFirstLastPara="1" wrap="square" lIns="91425" tIns="91425" rIns="91425" bIns="91425" numCol="2" anchor="t" anchorCtr="0">
            <a:spAutoFit/>
          </a:bodyPr>
          <a:lstStyle/>
          <a:p>
            <a:pPr marL="0" marR="0" lvl="0" indent="0" algn="l" rtl="0">
              <a:lnSpc>
                <a:spcPct val="115000"/>
              </a:lnSpc>
              <a:spcBef>
                <a:spcPts val="0"/>
              </a:spcBef>
              <a:spcAft>
                <a:spcPts val="0"/>
              </a:spcAft>
              <a:buClr>
                <a:srgbClr val="000000"/>
              </a:buClr>
              <a:buSzPts val="1200"/>
              <a:buFont typeface="Arial"/>
              <a:buNone/>
            </a:pPr>
            <a:endParaRPr lang="en-US" sz="1600" b="0" i="0" u="none" strike="noStrike" cap="none" dirty="0">
              <a:solidFill>
                <a:srgbClr val="000000"/>
              </a:solidFill>
              <a:latin typeface="Helvetica Neue"/>
              <a:ea typeface="Helvetica Neue"/>
              <a:cs typeface="Helvetica Neue"/>
              <a:sym typeface="Helvetica Neue"/>
            </a:endParaRPr>
          </a:p>
          <a:p>
            <a:pPr marL="0" marR="0" lvl="0" indent="0" algn="l" rtl="0">
              <a:lnSpc>
                <a:spcPct val="115000"/>
              </a:lnSpc>
              <a:spcBef>
                <a:spcPts val="0"/>
              </a:spcBef>
              <a:spcAft>
                <a:spcPts val="0"/>
              </a:spcAft>
              <a:buClr>
                <a:srgbClr val="000000"/>
              </a:buClr>
              <a:buSzPts val="1200"/>
              <a:buFont typeface="Arial"/>
              <a:buNone/>
            </a:pPr>
            <a:r>
              <a:rPr lang="en-US" sz="1600" b="1" u="sng" dirty="0">
                <a:latin typeface="Helvetica Neue"/>
                <a:ea typeface="Helvetica Neue"/>
                <a:cs typeface="Helvetica Neue"/>
                <a:sym typeface="Helvetica Neue"/>
              </a:rPr>
              <a:t>REPORTS:</a:t>
            </a:r>
          </a:p>
          <a:p>
            <a:pPr marL="0" marR="0" lvl="0" indent="0" algn="l" rtl="0">
              <a:lnSpc>
                <a:spcPct val="115000"/>
              </a:lnSpc>
              <a:spcBef>
                <a:spcPts val="0"/>
              </a:spcBef>
              <a:spcAft>
                <a:spcPts val="0"/>
              </a:spcAft>
              <a:buClr>
                <a:srgbClr val="000000"/>
              </a:buClr>
              <a:buSzPts val="1200"/>
              <a:buFont typeface="Arial"/>
              <a:buNone/>
            </a:pPr>
            <a:endParaRPr lang="en-US" sz="1600" b="1" u="sng" dirty="0">
              <a:latin typeface="Helvetica Neue"/>
              <a:ea typeface="Helvetica Neue"/>
              <a:cs typeface="Helvetica Neue"/>
              <a:sym typeface="Helvetica Neue"/>
            </a:endParaRPr>
          </a:p>
          <a:p>
            <a:pPr marL="0" marR="0" lvl="0" indent="0" algn="l" rtl="0">
              <a:lnSpc>
                <a:spcPct val="115000"/>
              </a:lnSpc>
              <a:spcBef>
                <a:spcPts val="0"/>
              </a:spcBef>
              <a:spcAft>
                <a:spcPts val="0"/>
              </a:spcAft>
              <a:buClr>
                <a:srgbClr val="000000"/>
              </a:buClr>
              <a:buSzPts val="1200"/>
              <a:buFont typeface="Arial"/>
              <a:buNone/>
            </a:pPr>
            <a:r>
              <a:rPr lang="en-US" sz="1600" b="0" i="0" u="none" strike="noStrike" cap="none" dirty="0">
                <a:solidFill>
                  <a:srgbClr val="000000"/>
                </a:solidFill>
                <a:latin typeface="Helvetica Neue"/>
                <a:ea typeface="Helvetica Neue"/>
                <a:cs typeface="Helvetica Neue"/>
                <a:sym typeface="Helvetica Neue"/>
              </a:rPr>
              <a:t>ACCU</a:t>
            </a:r>
            <a:endParaRPr dirty="0"/>
          </a:p>
          <a:p>
            <a:pPr marL="0" marR="0" lvl="0" indent="0" algn="l" rtl="0">
              <a:lnSpc>
                <a:spcPct val="115000"/>
              </a:lnSpc>
              <a:spcBef>
                <a:spcPts val="0"/>
              </a:spcBef>
              <a:spcAft>
                <a:spcPts val="0"/>
              </a:spcAft>
              <a:buClr>
                <a:srgbClr val="000000"/>
              </a:buClr>
              <a:buSzPts val="1200"/>
              <a:buFont typeface="Arial"/>
              <a:buNone/>
            </a:pPr>
            <a:r>
              <a:rPr lang="en-US" sz="1600" b="0" i="0" u="none" strike="noStrike" cap="none" dirty="0">
                <a:solidFill>
                  <a:srgbClr val="000000"/>
                </a:solidFill>
                <a:latin typeface="Helvetica Neue"/>
                <a:ea typeface="Helvetica Neue"/>
                <a:cs typeface="Helvetica Neue"/>
                <a:sym typeface="Helvetica Neue"/>
              </a:rPr>
              <a:t>APPEC</a:t>
            </a:r>
            <a:endParaRPr sz="1600" b="0" i="0" u="none" strike="noStrike" cap="none" dirty="0">
              <a:solidFill>
                <a:srgbClr val="000000"/>
              </a:solidFill>
              <a:latin typeface="Helvetica Neue"/>
              <a:ea typeface="Helvetica Neue"/>
              <a:cs typeface="Helvetica Neue"/>
              <a:sym typeface="Helvetica Neue"/>
            </a:endParaRPr>
          </a:p>
          <a:p>
            <a:pPr marL="0" marR="0" lvl="0" indent="0" algn="l" rtl="0">
              <a:lnSpc>
                <a:spcPct val="115000"/>
              </a:lnSpc>
              <a:spcBef>
                <a:spcPts val="0"/>
              </a:spcBef>
              <a:spcAft>
                <a:spcPts val="0"/>
              </a:spcAft>
              <a:buClr>
                <a:srgbClr val="000000"/>
              </a:buClr>
              <a:buSzPts val="1200"/>
              <a:buFont typeface="Arial"/>
              <a:buNone/>
            </a:pPr>
            <a:r>
              <a:rPr lang="en-US" sz="1600" b="0" i="0" u="none" strike="noStrike" cap="none" dirty="0">
                <a:solidFill>
                  <a:srgbClr val="000000"/>
                </a:solidFill>
                <a:latin typeface="Helvetica Neue"/>
                <a:ea typeface="Helvetica Neue"/>
                <a:cs typeface="Helvetica Neue"/>
                <a:sym typeface="Helvetica Neue"/>
              </a:rPr>
              <a:t>Computing</a:t>
            </a:r>
            <a:endParaRPr sz="1600" b="0" i="0" u="none" strike="noStrike" cap="none" dirty="0">
              <a:solidFill>
                <a:srgbClr val="000000"/>
              </a:solidFill>
              <a:latin typeface="Helvetica Neue"/>
              <a:ea typeface="Helvetica Neue"/>
              <a:cs typeface="Helvetica Neue"/>
              <a:sym typeface="Helvetica Neue"/>
            </a:endParaRPr>
          </a:p>
          <a:p>
            <a:pPr marL="0" marR="0" lvl="0" indent="0" algn="l" rtl="0">
              <a:lnSpc>
                <a:spcPct val="115000"/>
              </a:lnSpc>
              <a:spcBef>
                <a:spcPts val="0"/>
              </a:spcBef>
              <a:spcAft>
                <a:spcPts val="0"/>
              </a:spcAft>
              <a:buClr>
                <a:srgbClr val="000000"/>
              </a:buClr>
              <a:buSzPts val="1200"/>
              <a:buFont typeface="Arial"/>
              <a:buNone/>
            </a:pPr>
            <a:r>
              <a:rPr lang="en-US" sz="1600" b="0" i="0" u="none" strike="noStrike" cap="none" dirty="0" err="1">
                <a:solidFill>
                  <a:srgbClr val="000000"/>
                </a:solidFill>
                <a:latin typeface="Helvetica Neue"/>
                <a:ea typeface="Helvetica Neue"/>
                <a:cs typeface="Helvetica Neue"/>
                <a:sym typeface="Helvetica Neue"/>
              </a:rPr>
              <a:t>NuPECC</a:t>
            </a:r>
            <a:endParaRPr sz="1600" b="0" i="0" u="none" strike="noStrike" cap="none" dirty="0">
              <a:solidFill>
                <a:srgbClr val="000000"/>
              </a:solidFill>
              <a:latin typeface="Helvetica Neue"/>
              <a:ea typeface="Helvetica Neue"/>
              <a:cs typeface="Helvetica Neue"/>
              <a:sym typeface="Helvetica Neue"/>
            </a:endParaRPr>
          </a:p>
          <a:p>
            <a:pPr marL="0" marR="0" lvl="0" indent="0" algn="l" rtl="0">
              <a:lnSpc>
                <a:spcPct val="115000"/>
              </a:lnSpc>
              <a:spcBef>
                <a:spcPts val="0"/>
              </a:spcBef>
              <a:spcAft>
                <a:spcPts val="0"/>
              </a:spcAft>
              <a:buClr>
                <a:srgbClr val="000000"/>
              </a:buClr>
              <a:buSzPts val="1200"/>
              <a:buFont typeface="Arial"/>
              <a:buNone/>
            </a:pPr>
            <a:r>
              <a:rPr lang="en-US" sz="1600" b="0" i="0" u="none" strike="noStrike" cap="none" dirty="0">
                <a:solidFill>
                  <a:srgbClr val="000000"/>
                </a:solidFill>
                <a:latin typeface="Helvetica Neue"/>
                <a:ea typeface="Helvetica Neue"/>
                <a:cs typeface="Helvetica Neue"/>
                <a:sym typeface="Helvetica Neue"/>
              </a:rPr>
              <a:t>ECT*</a:t>
            </a:r>
            <a:endParaRPr dirty="0"/>
          </a:p>
          <a:p>
            <a:pPr marL="0" marR="0" lvl="0" indent="0" algn="l" rtl="0">
              <a:lnSpc>
                <a:spcPct val="115000"/>
              </a:lnSpc>
              <a:spcBef>
                <a:spcPts val="0"/>
              </a:spcBef>
              <a:spcAft>
                <a:spcPts val="0"/>
              </a:spcAft>
              <a:buClr>
                <a:srgbClr val="000000"/>
              </a:buClr>
              <a:buSzPts val="1200"/>
              <a:buFont typeface="Arial"/>
              <a:buNone/>
            </a:pPr>
            <a:endParaRPr lang="en-US" sz="1600" dirty="0">
              <a:latin typeface="Helvetica Neue"/>
              <a:ea typeface="Helvetica Neue"/>
              <a:cs typeface="Helvetica Neue"/>
              <a:sym typeface="Helvetica Neue"/>
            </a:endParaRPr>
          </a:p>
          <a:p>
            <a:pPr marL="0" marR="0" lvl="0" indent="0" algn="l" rtl="0">
              <a:lnSpc>
                <a:spcPct val="115000"/>
              </a:lnSpc>
              <a:spcBef>
                <a:spcPts val="0"/>
              </a:spcBef>
              <a:spcAft>
                <a:spcPts val="0"/>
              </a:spcAft>
              <a:buClr>
                <a:srgbClr val="000000"/>
              </a:buClr>
              <a:buSzPts val="1200"/>
              <a:buFont typeface="Arial"/>
              <a:buNone/>
            </a:pPr>
            <a:endParaRPr lang="en-US" sz="1600" b="0" i="0" u="none" strike="noStrike" cap="none" dirty="0">
              <a:solidFill>
                <a:srgbClr val="000000"/>
              </a:solidFill>
              <a:latin typeface="Helvetica Neue"/>
              <a:ea typeface="Helvetica Neue"/>
              <a:cs typeface="Helvetica Neue"/>
              <a:sym typeface="Helvetica Neue"/>
            </a:endParaRPr>
          </a:p>
          <a:p>
            <a:pPr marL="0" marR="0" lvl="0" indent="0" algn="l" rtl="0">
              <a:lnSpc>
                <a:spcPct val="115000"/>
              </a:lnSpc>
              <a:spcBef>
                <a:spcPts val="0"/>
              </a:spcBef>
              <a:spcAft>
                <a:spcPts val="0"/>
              </a:spcAft>
              <a:buClr>
                <a:srgbClr val="000000"/>
              </a:buClr>
              <a:buSzPts val="1200"/>
              <a:buFont typeface="Arial"/>
              <a:buNone/>
            </a:pPr>
            <a:endParaRPr lang="en-US" sz="1600" dirty="0">
              <a:latin typeface="Helvetica Neue"/>
              <a:ea typeface="Helvetica Neue"/>
              <a:cs typeface="Helvetica Neue"/>
              <a:sym typeface="Helvetica Neue"/>
            </a:endParaRPr>
          </a:p>
          <a:p>
            <a:pPr marL="0" marR="0" lvl="0" indent="0" algn="l" rtl="0">
              <a:lnSpc>
                <a:spcPct val="115000"/>
              </a:lnSpc>
              <a:spcBef>
                <a:spcPts val="0"/>
              </a:spcBef>
              <a:spcAft>
                <a:spcPts val="0"/>
              </a:spcAft>
              <a:buClr>
                <a:srgbClr val="000000"/>
              </a:buClr>
              <a:buSzPts val="1200"/>
              <a:buFont typeface="Arial"/>
              <a:buNone/>
            </a:pPr>
            <a:endParaRPr lang="en-US" sz="1600" b="0" i="0" u="none" strike="noStrike" cap="none" dirty="0">
              <a:solidFill>
                <a:srgbClr val="000000"/>
              </a:solidFill>
              <a:latin typeface="Helvetica Neue"/>
              <a:ea typeface="Helvetica Neue"/>
              <a:cs typeface="Helvetica Neue"/>
              <a:sym typeface="Helvetica Neue"/>
            </a:endParaRPr>
          </a:p>
          <a:p>
            <a:pPr marL="0" marR="0" lvl="0" indent="0" algn="l" rtl="0">
              <a:lnSpc>
                <a:spcPct val="115000"/>
              </a:lnSpc>
              <a:spcBef>
                <a:spcPts val="0"/>
              </a:spcBef>
              <a:spcAft>
                <a:spcPts val="0"/>
              </a:spcAft>
              <a:buClr>
                <a:srgbClr val="000000"/>
              </a:buClr>
              <a:buSzPts val="1200"/>
              <a:buFont typeface="Arial"/>
              <a:buNone/>
            </a:pPr>
            <a:endParaRPr lang="en-US" sz="1600" dirty="0">
              <a:latin typeface="Helvetica Neue"/>
              <a:ea typeface="Helvetica Neue"/>
              <a:cs typeface="Helvetica Neue"/>
              <a:sym typeface="Helvetica Neue"/>
            </a:endParaRPr>
          </a:p>
          <a:p>
            <a:pPr marL="0" marR="0" lvl="0" indent="0" algn="l" rtl="0">
              <a:lnSpc>
                <a:spcPct val="115000"/>
              </a:lnSpc>
              <a:spcBef>
                <a:spcPts val="0"/>
              </a:spcBef>
              <a:spcAft>
                <a:spcPts val="0"/>
              </a:spcAft>
              <a:buClr>
                <a:srgbClr val="000000"/>
              </a:buClr>
              <a:buSzPts val="1200"/>
              <a:buFont typeface="Arial"/>
              <a:buNone/>
            </a:pPr>
            <a:endParaRPr lang="en-US" sz="1600" b="0" i="0" u="none" strike="noStrike" cap="none" dirty="0">
              <a:solidFill>
                <a:srgbClr val="000000"/>
              </a:solidFill>
              <a:latin typeface="Helvetica Neue"/>
              <a:ea typeface="Helvetica Neue"/>
              <a:cs typeface="Helvetica Neue"/>
              <a:sym typeface="Helvetica Neue"/>
            </a:endParaRPr>
          </a:p>
          <a:p>
            <a:pPr marL="0" marR="0" lvl="0" indent="0" algn="l" rtl="0">
              <a:lnSpc>
                <a:spcPct val="115000"/>
              </a:lnSpc>
              <a:spcBef>
                <a:spcPts val="0"/>
              </a:spcBef>
              <a:spcAft>
                <a:spcPts val="0"/>
              </a:spcAft>
              <a:buClr>
                <a:srgbClr val="000000"/>
              </a:buClr>
              <a:buSzPts val="1200"/>
              <a:buFont typeface="Arial"/>
              <a:buNone/>
            </a:pPr>
            <a:endParaRPr lang="en-US" sz="1600" dirty="0">
              <a:latin typeface="Helvetica Neue"/>
              <a:ea typeface="Helvetica Neue"/>
              <a:cs typeface="Helvetica Neue"/>
              <a:sym typeface="Helvetica Neue"/>
            </a:endParaRPr>
          </a:p>
          <a:p>
            <a:pPr marL="0" marR="0" lvl="0" indent="0" algn="l" rtl="0">
              <a:lnSpc>
                <a:spcPct val="115000"/>
              </a:lnSpc>
              <a:spcBef>
                <a:spcPts val="0"/>
              </a:spcBef>
              <a:spcAft>
                <a:spcPts val="0"/>
              </a:spcAft>
              <a:buClr>
                <a:srgbClr val="000000"/>
              </a:buClr>
              <a:buSzPts val="1200"/>
              <a:buFont typeface="Arial"/>
              <a:buNone/>
            </a:pPr>
            <a:endParaRPr lang="en-US" sz="1600" b="0" i="0" u="none" strike="noStrike" cap="none" dirty="0">
              <a:solidFill>
                <a:srgbClr val="000000"/>
              </a:solidFill>
              <a:latin typeface="Helvetica Neue"/>
              <a:ea typeface="Helvetica Neue"/>
              <a:cs typeface="Helvetica Neue"/>
              <a:sym typeface="Helvetica Neue"/>
            </a:endParaRPr>
          </a:p>
          <a:p>
            <a:pPr marL="0" marR="0" lvl="0" indent="0" algn="l" rtl="0">
              <a:lnSpc>
                <a:spcPct val="115000"/>
              </a:lnSpc>
              <a:spcBef>
                <a:spcPts val="0"/>
              </a:spcBef>
              <a:spcAft>
                <a:spcPts val="0"/>
              </a:spcAft>
              <a:buClr>
                <a:srgbClr val="000000"/>
              </a:buClr>
              <a:buSzPts val="1200"/>
              <a:buFont typeface="Arial"/>
              <a:buNone/>
            </a:pPr>
            <a:r>
              <a:rPr lang="en-US" sz="1600" b="0" i="0" u="none" strike="noStrike" cap="none" dirty="0">
                <a:solidFill>
                  <a:srgbClr val="000000"/>
                </a:solidFill>
                <a:latin typeface="Helvetica Neue"/>
                <a:ea typeface="Helvetica Neue"/>
                <a:cs typeface="Helvetica Neue"/>
                <a:sym typeface="Helvetica Neue"/>
              </a:rPr>
              <a:t>Outreach</a:t>
            </a:r>
            <a:endParaRPr dirty="0"/>
          </a:p>
          <a:p>
            <a:pPr marL="0" marR="0" lvl="0" indent="0" algn="l" rtl="0">
              <a:lnSpc>
                <a:spcPct val="115000"/>
              </a:lnSpc>
              <a:spcBef>
                <a:spcPts val="0"/>
              </a:spcBef>
              <a:spcAft>
                <a:spcPts val="0"/>
              </a:spcAft>
              <a:buClr>
                <a:srgbClr val="000000"/>
              </a:buClr>
              <a:buSzPts val="1200"/>
              <a:buFont typeface="Arial"/>
              <a:buNone/>
            </a:pPr>
            <a:r>
              <a:rPr lang="en-US" sz="1600" b="0" i="0" u="none" strike="noStrike" cap="none" dirty="0">
                <a:solidFill>
                  <a:srgbClr val="000000"/>
                </a:solidFill>
                <a:latin typeface="Helvetica Neue"/>
                <a:ea typeface="Helvetica Neue"/>
                <a:cs typeface="Helvetica Neue"/>
                <a:sym typeface="Helvetica Neue"/>
              </a:rPr>
              <a:t>ECFA</a:t>
            </a:r>
            <a:endParaRPr sz="1600" b="0" i="0" u="none" strike="noStrike" cap="none" dirty="0">
              <a:solidFill>
                <a:srgbClr val="000000"/>
              </a:solidFill>
              <a:latin typeface="Helvetica Neue"/>
              <a:ea typeface="Helvetica Neue"/>
              <a:cs typeface="Helvetica Neue"/>
              <a:sym typeface="Helvetica Neue"/>
            </a:endParaRPr>
          </a:p>
          <a:p>
            <a:pPr marL="0" marR="0" lvl="0" indent="0" algn="l" rtl="0">
              <a:lnSpc>
                <a:spcPct val="115000"/>
              </a:lnSpc>
              <a:spcBef>
                <a:spcPts val="0"/>
              </a:spcBef>
              <a:spcAft>
                <a:spcPts val="0"/>
              </a:spcAft>
              <a:buClr>
                <a:srgbClr val="000000"/>
              </a:buClr>
              <a:buSzPts val="1200"/>
              <a:buFont typeface="Arial"/>
              <a:buNone/>
            </a:pPr>
            <a:r>
              <a:rPr lang="en-US" sz="1600" dirty="0">
                <a:latin typeface="Helvetica Neue"/>
                <a:ea typeface="Helvetica Neue"/>
                <a:cs typeface="Helvetica Neue"/>
                <a:sym typeface="Helvetica Neue"/>
              </a:rPr>
              <a:t>ECFA-ECR</a:t>
            </a:r>
            <a:endParaRPr sz="1600" dirty="0">
              <a:latin typeface="Helvetica Neue"/>
              <a:ea typeface="Helvetica Neue"/>
              <a:cs typeface="Helvetica Neue"/>
              <a:sym typeface="Helvetica Neue"/>
            </a:endParaRPr>
          </a:p>
          <a:p>
            <a:pPr marL="0" marR="0" lvl="0" indent="0" algn="l" rtl="0">
              <a:lnSpc>
                <a:spcPct val="115000"/>
              </a:lnSpc>
              <a:spcBef>
                <a:spcPts val="0"/>
              </a:spcBef>
              <a:spcAft>
                <a:spcPts val="0"/>
              </a:spcAft>
              <a:buClr>
                <a:srgbClr val="000000"/>
              </a:buClr>
              <a:buSzPts val="1200"/>
              <a:buFont typeface="Arial"/>
              <a:buNone/>
            </a:pPr>
            <a:r>
              <a:rPr lang="en-US" sz="1600" b="0" i="0" u="none" strike="noStrike" cap="none" dirty="0">
                <a:solidFill>
                  <a:srgbClr val="000000"/>
                </a:solidFill>
                <a:latin typeface="Helvetica Neue"/>
                <a:ea typeface="Helvetica Neue"/>
                <a:cs typeface="Helvetica Neue"/>
                <a:sym typeface="Helvetica Neue"/>
              </a:rPr>
              <a:t>CERN Council</a:t>
            </a:r>
            <a:endParaRPr dirty="0"/>
          </a:p>
          <a:p>
            <a:pPr marL="0" marR="0" lvl="0" indent="0" algn="l" rtl="0">
              <a:lnSpc>
                <a:spcPct val="115000"/>
              </a:lnSpc>
              <a:spcBef>
                <a:spcPts val="0"/>
              </a:spcBef>
              <a:spcAft>
                <a:spcPts val="0"/>
              </a:spcAft>
              <a:buClr>
                <a:srgbClr val="000000"/>
              </a:buClr>
              <a:buSzPts val="1200"/>
              <a:buFont typeface="Arial"/>
              <a:buNone/>
            </a:pPr>
            <a:r>
              <a:rPr lang="en-US" sz="1600" b="0" i="0" u="none" strike="noStrike" cap="none" dirty="0">
                <a:solidFill>
                  <a:srgbClr val="000000"/>
                </a:solidFill>
                <a:latin typeface="Helvetica Neue"/>
                <a:ea typeface="Helvetica Neue"/>
                <a:cs typeface="Helvetica Neue"/>
                <a:sym typeface="Helvetica Neue"/>
              </a:rPr>
              <a:t>IPPOG</a:t>
            </a:r>
            <a:endParaRPr dirty="0"/>
          </a:p>
          <a:p>
            <a:pPr marL="0" marR="0" lvl="0" indent="0" algn="l" rtl="0">
              <a:lnSpc>
                <a:spcPct val="115000"/>
              </a:lnSpc>
              <a:spcBef>
                <a:spcPts val="0"/>
              </a:spcBef>
              <a:spcAft>
                <a:spcPts val="0"/>
              </a:spcAft>
              <a:buClr>
                <a:srgbClr val="000000"/>
              </a:buClr>
              <a:buSzPts val="1200"/>
              <a:buFont typeface="Arial"/>
              <a:buNone/>
            </a:pPr>
            <a:r>
              <a:rPr lang="en-US" sz="1600" b="0" i="0" u="none" strike="noStrike" cap="none" dirty="0">
                <a:solidFill>
                  <a:srgbClr val="000000"/>
                </a:solidFill>
                <a:latin typeface="Helvetica Neue"/>
                <a:ea typeface="Helvetica Neue"/>
                <a:cs typeface="Helvetica Neue"/>
                <a:sym typeface="Helvetica Neue"/>
              </a:rPr>
              <a:t>CHAPS</a:t>
            </a:r>
            <a:endParaRPr dirty="0"/>
          </a:p>
          <a:p>
            <a:pPr marL="0" marR="0" lvl="0" indent="0" algn="l" rtl="0">
              <a:lnSpc>
                <a:spcPct val="115000"/>
              </a:lnSpc>
              <a:spcBef>
                <a:spcPts val="0"/>
              </a:spcBef>
              <a:spcAft>
                <a:spcPts val="0"/>
              </a:spcAft>
              <a:buClr>
                <a:srgbClr val="000000"/>
              </a:buClr>
              <a:buSzPts val="1200"/>
              <a:buFont typeface="Arial"/>
              <a:buNone/>
            </a:pPr>
            <a:r>
              <a:rPr lang="en-US" sz="1600" b="0" i="0" u="none" strike="noStrike" cap="none" dirty="0">
                <a:solidFill>
                  <a:srgbClr val="000000"/>
                </a:solidFill>
                <a:latin typeface="Helvetica Neue"/>
                <a:ea typeface="Helvetica Neue"/>
                <a:cs typeface="Helvetica Neue"/>
                <a:sym typeface="Helvetica Neue"/>
              </a:rPr>
              <a:t>Gravitational Waves </a:t>
            </a:r>
            <a:endParaRPr dirty="0"/>
          </a:p>
          <a:p>
            <a:pPr marL="0" marR="0" lvl="0" indent="0" algn="l" rtl="0">
              <a:lnSpc>
                <a:spcPct val="115000"/>
              </a:lnSpc>
              <a:spcBef>
                <a:spcPts val="0"/>
              </a:spcBef>
              <a:spcAft>
                <a:spcPts val="0"/>
              </a:spcAft>
              <a:buClr>
                <a:srgbClr val="000000"/>
              </a:buClr>
              <a:buSzPts val="1200"/>
              <a:buFont typeface="Arial"/>
              <a:buNone/>
            </a:pPr>
            <a:endParaRPr sz="1600" b="0" i="0" u="none" strike="noStrike" cap="none" dirty="0">
              <a:solidFill>
                <a:srgbClr val="000000"/>
              </a:solidFill>
              <a:latin typeface="Helvetica Neue"/>
              <a:ea typeface="Helvetica Neue"/>
              <a:cs typeface="Helvetica Neue"/>
              <a:sym typeface="Helvetica Neue"/>
            </a:endParaRPr>
          </a:p>
        </p:txBody>
      </p:sp>
      <p:pic>
        <p:nvPicPr>
          <p:cNvPr id="3" name="Picture 2" descr="A white background with black text&#10;&#10;Description automatically generated">
            <a:extLst>
              <a:ext uri="{FF2B5EF4-FFF2-40B4-BE49-F238E27FC236}">
                <a16:creationId xmlns:a16="http://schemas.microsoft.com/office/drawing/2014/main" id="{5B2F3651-4961-E18F-CC97-AACEB8657267}"/>
              </a:ext>
            </a:extLst>
          </p:cNvPr>
          <p:cNvPicPr>
            <a:picLocks noChangeAspect="1"/>
          </p:cNvPicPr>
          <p:nvPr/>
        </p:nvPicPr>
        <p:blipFill>
          <a:blip r:embed="rId3"/>
          <a:stretch>
            <a:fillRect/>
          </a:stretch>
        </p:blipFill>
        <p:spPr>
          <a:xfrm>
            <a:off x="588580" y="1144825"/>
            <a:ext cx="7798676" cy="1579232"/>
          </a:xfrm>
          <a:prstGeom prst="rect">
            <a:avLst/>
          </a:prstGeom>
        </p:spPr>
      </p:pic>
      <p:sp>
        <p:nvSpPr>
          <p:cNvPr id="2" name="Slide Number Placeholder 1">
            <a:extLst>
              <a:ext uri="{FF2B5EF4-FFF2-40B4-BE49-F238E27FC236}">
                <a16:creationId xmlns:a16="http://schemas.microsoft.com/office/drawing/2014/main" id="{8BF77969-BEA5-97D5-4E94-0A2CB5B05DB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2</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sp>
        <p:nvSpPr>
          <p:cNvPr id="70" name="Google Shape;70;p8"/>
          <p:cNvSpPr txBox="1">
            <a:spLocks noGrp="1"/>
          </p:cNvSpPr>
          <p:nvPr>
            <p:ph type="title"/>
          </p:nvPr>
        </p:nvSpPr>
        <p:spPr>
          <a:xfrm>
            <a:off x="1447800" y="43654"/>
            <a:ext cx="7474818" cy="1273418"/>
          </a:xfrm>
          <a:prstGeom prst="rect">
            <a:avLst/>
          </a:prstGeom>
          <a:noFill/>
          <a:ln>
            <a:noFill/>
          </a:ln>
        </p:spPr>
        <p:txBody>
          <a:bodyPr spcFirstLastPara="1" wrap="square" lIns="0" tIns="36000" rIns="0" bIns="36000" anchor="t" anchorCtr="0">
            <a:normAutofit/>
          </a:bodyPr>
          <a:lstStyle/>
          <a:p>
            <a:pPr marL="0" lvl="0" indent="0" algn="ctr" rtl="0">
              <a:lnSpc>
                <a:spcPct val="100000"/>
              </a:lnSpc>
              <a:spcBef>
                <a:spcPts val="0"/>
              </a:spcBef>
              <a:spcAft>
                <a:spcPts val="0"/>
              </a:spcAft>
              <a:buSzPts val="1400"/>
              <a:buNone/>
            </a:pPr>
            <a:br>
              <a:rPr lang="en-US">
                <a:latin typeface="Arial"/>
                <a:ea typeface="Arial"/>
                <a:cs typeface="Arial"/>
                <a:sym typeface="Arial"/>
              </a:rPr>
            </a:br>
            <a:r>
              <a:rPr lang="en-US">
                <a:latin typeface="Arial"/>
                <a:ea typeface="Arial"/>
                <a:cs typeface="Arial"/>
                <a:sym typeface="Arial"/>
              </a:rPr>
              <a:t>Minutes of the last meeting</a:t>
            </a:r>
            <a:endParaRPr/>
          </a:p>
        </p:txBody>
      </p:sp>
      <p:sp>
        <p:nvSpPr>
          <p:cNvPr id="71" name="Google Shape;71;p8"/>
          <p:cNvSpPr txBox="1">
            <a:spLocks noGrp="1"/>
          </p:cNvSpPr>
          <p:nvPr>
            <p:ph type="body" idx="1"/>
          </p:nvPr>
        </p:nvSpPr>
        <p:spPr>
          <a:xfrm>
            <a:off x="457200" y="1600200"/>
            <a:ext cx="8229600" cy="4648200"/>
          </a:xfrm>
          <a:prstGeom prst="rect">
            <a:avLst/>
          </a:prstGeom>
          <a:noFill/>
          <a:ln>
            <a:noFill/>
          </a:ln>
        </p:spPr>
        <p:txBody>
          <a:bodyPr spcFirstLastPara="1" wrap="square" lIns="0" tIns="36000" rIns="0" bIns="36000" anchor="t" anchorCtr="0">
            <a:noAutofit/>
          </a:bodyPr>
          <a:lstStyle/>
          <a:p>
            <a:pPr marL="361950" lvl="0" indent="-361950" algn="l" rtl="0">
              <a:lnSpc>
                <a:spcPct val="100000"/>
              </a:lnSpc>
              <a:spcBef>
                <a:spcPts val="0"/>
              </a:spcBef>
              <a:spcAft>
                <a:spcPts val="0"/>
              </a:spcAft>
              <a:buSzPts val="2640"/>
              <a:buChar char="▪"/>
            </a:pPr>
            <a:r>
              <a:rPr lang="en-US" dirty="0"/>
              <a:t>Material/Minutes of the CHIPP Plenary 2023 have been made available on </a:t>
            </a:r>
            <a:r>
              <a:rPr lang="en-US" u="sng" dirty="0">
                <a:solidFill>
                  <a:srgbClr val="0000FF"/>
                </a:solidFill>
                <a:hlinkClick r:id="rId3">
                  <a:extLst>
                    <a:ext uri="{A12FA001-AC4F-418D-AE19-62706E023703}">
                      <ahyp:hlinkClr xmlns:ahyp="http://schemas.microsoft.com/office/drawing/2018/hyperlinkcolor" val="tx"/>
                    </a:ext>
                  </a:extLst>
                </a:hlinkClick>
              </a:rPr>
              <a:t>www.chipp.ch</a:t>
            </a:r>
            <a:endParaRPr u="sng" dirty="0">
              <a:solidFill>
                <a:srgbClr val="0000FF"/>
              </a:solidFill>
            </a:endParaRPr>
          </a:p>
          <a:p>
            <a:pPr marL="0" lvl="0" indent="0" algn="l" rtl="0">
              <a:lnSpc>
                <a:spcPct val="100000"/>
              </a:lnSpc>
              <a:spcBef>
                <a:spcPts val="0"/>
              </a:spcBef>
              <a:spcAft>
                <a:spcPts val="0"/>
              </a:spcAft>
              <a:buSzPts val="2640"/>
              <a:buNone/>
            </a:pPr>
            <a:endParaRPr u="sng" dirty="0">
              <a:solidFill>
                <a:srgbClr val="0000FF"/>
              </a:solidFill>
            </a:endParaRPr>
          </a:p>
          <a:p>
            <a:pPr marL="457200" lvl="1" indent="0" algn="l" rtl="0">
              <a:lnSpc>
                <a:spcPct val="110000"/>
              </a:lnSpc>
              <a:spcBef>
                <a:spcPts val="0"/>
              </a:spcBef>
              <a:spcAft>
                <a:spcPts val="0"/>
              </a:spcAft>
              <a:buSzPts val="2640"/>
              <a:buNone/>
            </a:pPr>
            <a:endParaRPr dirty="0"/>
          </a:p>
        </p:txBody>
      </p:sp>
      <p:sp>
        <p:nvSpPr>
          <p:cNvPr id="2" name="Slide Number Placeholder 1">
            <a:extLst>
              <a:ext uri="{FF2B5EF4-FFF2-40B4-BE49-F238E27FC236}">
                <a16:creationId xmlns:a16="http://schemas.microsoft.com/office/drawing/2014/main" id="{7A6E9BDA-8AEF-8177-0464-FCEAE38CACB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3</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7" name="Google Shape;87;p10"/>
          <p:cNvSpPr txBox="1">
            <a:spLocks noGrp="1"/>
          </p:cNvSpPr>
          <p:nvPr>
            <p:ph type="sldNum" idx="12"/>
          </p:nvPr>
        </p:nvSpPr>
        <p:spPr>
          <a:xfrm>
            <a:off x="7204075" y="6635750"/>
            <a:ext cx="1638300" cy="4572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800"/>
              <a:buNone/>
            </a:pPr>
            <a:fld id="{00000000-1234-1234-1234-123412341234}" type="slidenum">
              <a:rPr lang="en-US"/>
              <a:t>4</a:t>
            </a:fld>
            <a:endParaRPr/>
          </a:p>
        </p:txBody>
      </p:sp>
      <p:sp>
        <p:nvSpPr>
          <p:cNvPr id="89" name="Google Shape;89;p10"/>
          <p:cNvSpPr txBox="1">
            <a:spLocks noGrp="1"/>
          </p:cNvSpPr>
          <p:nvPr>
            <p:ph type="body" idx="1"/>
          </p:nvPr>
        </p:nvSpPr>
        <p:spPr>
          <a:xfrm>
            <a:off x="211856" y="2412184"/>
            <a:ext cx="8630519" cy="3907594"/>
          </a:xfrm>
          <a:prstGeom prst="rect">
            <a:avLst/>
          </a:prstGeom>
          <a:noFill/>
          <a:ln>
            <a:noFill/>
          </a:ln>
        </p:spPr>
        <p:txBody>
          <a:bodyPr spcFirstLastPara="1" wrap="square" lIns="0" tIns="36000" rIns="0" bIns="36000" anchor="t" anchorCtr="0">
            <a:noAutofit/>
          </a:bodyPr>
          <a:lstStyle/>
          <a:p>
            <a:pPr marL="66675" lvl="1" indent="0" algn="l" rtl="0">
              <a:lnSpc>
                <a:spcPct val="122222"/>
              </a:lnSpc>
              <a:spcBef>
                <a:spcPts val="600"/>
              </a:spcBef>
              <a:spcAft>
                <a:spcPts val="0"/>
              </a:spcAft>
              <a:buClr>
                <a:schemeClr val="dk1"/>
              </a:buClr>
              <a:buSzPts val="1350"/>
              <a:buNone/>
            </a:pPr>
            <a:r>
              <a:rPr lang="en-US" dirty="0"/>
              <a:t>The election of the Swiss representatives in the European Committee for Future Accelerators (ECFA) belongs to the CHIPP Plenary, based on a recommendation by the Board.</a:t>
            </a:r>
            <a:endParaRPr dirty="0"/>
          </a:p>
          <a:p>
            <a:pPr marL="381000" lvl="1" indent="-314325" algn="l" rtl="0">
              <a:lnSpc>
                <a:spcPct val="122222"/>
              </a:lnSpc>
              <a:spcBef>
                <a:spcPts val="600"/>
              </a:spcBef>
              <a:spcAft>
                <a:spcPts val="0"/>
              </a:spcAft>
              <a:buClr>
                <a:schemeClr val="dk1"/>
              </a:buClr>
              <a:buSzPts val="1350"/>
              <a:buChar char="❑"/>
            </a:pPr>
            <a:r>
              <a:rPr lang="en-US" dirty="0"/>
              <a:t>The present Swiss representatives in ECFA are:</a:t>
            </a:r>
            <a:endParaRPr dirty="0"/>
          </a:p>
          <a:p>
            <a:pPr marL="571500" lvl="1" indent="0" algn="l" rtl="0">
              <a:lnSpc>
                <a:spcPct val="122222"/>
              </a:lnSpc>
              <a:spcBef>
                <a:spcPts val="600"/>
              </a:spcBef>
              <a:spcAft>
                <a:spcPts val="0"/>
              </a:spcAft>
              <a:buSzPts val="1350"/>
              <a:buNone/>
            </a:pPr>
            <a:r>
              <a:rPr lang="en-US" sz="1600" b="1" dirty="0"/>
              <a:t>Rainer </a:t>
            </a:r>
            <a:r>
              <a:rPr lang="en-US" sz="1600" b="1" dirty="0" err="1"/>
              <a:t>Wallny</a:t>
            </a:r>
            <a:r>
              <a:rPr lang="en-US" sz="1600" b="1" dirty="0"/>
              <a:t> (ETHZ) </a:t>
            </a:r>
            <a:r>
              <a:rPr lang="en-US" sz="1600" dirty="0"/>
              <a:t>Restricted ECFA and Plenary ECFA member until Dec 2026, 1</a:t>
            </a:r>
            <a:r>
              <a:rPr lang="en-US" sz="1600" baseline="30000" dirty="0"/>
              <a:t>st</a:t>
            </a:r>
            <a:r>
              <a:rPr lang="en-US" sz="1600" dirty="0"/>
              <a:t> term</a:t>
            </a:r>
            <a:endParaRPr sz="1600" dirty="0"/>
          </a:p>
          <a:p>
            <a:pPr marL="571500" lvl="1" indent="0" algn="l" rtl="0">
              <a:lnSpc>
                <a:spcPct val="122222"/>
              </a:lnSpc>
              <a:spcBef>
                <a:spcPts val="600"/>
              </a:spcBef>
              <a:spcAft>
                <a:spcPts val="0"/>
              </a:spcAft>
              <a:buSzPts val="1350"/>
              <a:buNone/>
            </a:pPr>
            <a:r>
              <a:rPr lang="en-US" sz="1600" b="1" dirty="0"/>
              <a:t>Sergio Gonzalez Sevilla </a:t>
            </a:r>
            <a:r>
              <a:rPr lang="en-US" sz="1600" dirty="0"/>
              <a:t>(</a:t>
            </a:r>
            <a:r>
              <a:rPr lang="en-US" sz="1600" dirty="0" err="1"/>
              <a:t>U.Ge</a:t>
            </a:r>
            <a:r>
              <a:rPr lang="en-US" sz="1600" dirty="0"/>
              <a:t>) Plenary ECFA member until Dec 2027, 1</a:t>
            </a:r>
            <a:r>
              <a:rPr lang="en-US" sz="1600" baseline="30000" dirty="0"/>
              <a:t>st</a:t>
            </a:r>
            <a:r>
              <a:rPr lang="en-US" sz="1600" dirty="0"/>
              <a:t> term</a:t>
            </a:r>
            <a:endParaRPr sz="1600" dirty="0"/>
          </a:p>
          <a:p>
            <a:pPr marL="571500" lvl="1" indent="0" algn="l" rtl="0">
              <a:lnSpc>
                <a:spcPct val="122222"/>
              </a:lnSpc>
              <a:spcBef>
                <a:spcPts val="600"/>
              </a:spcBef>
              <a:spcAft>
                <a:spcPts val="0"/>
              </a:spcAft>
              <a:buSzPts val="1350"/>
              <a:buNone/>
            </a:pPr>
            <a:r>
              <a:rPr lang="en-US" sz="1600" b="1" dirty="0"/>
              <a:t>Philipp S. </a:t>
            </a:r>
            <a:r>
              <a:rPr lang="en-US" sz="1600" b="1" dirty="0" err="1"/>
              <a:t>Wellenbug</a:t>
            </a:r>
            <a:r>
              <a:rPr lang="en-US" sz="1600" b="1" dirty="0"/>
              <a:t> </a:t>
            </a:r>
            <a:r>
              <a:rPr lang="en-US" sz="1600" dirty="0"/>
              <a:t>(PSI), Plenary ECFA member until Dec 2027, 2</a:t>
            </a:r>
            <a:r>
              <a:rPr lang="en-US" sz="1600" baseline="30000" dirty="0"/>
              <a:t>nd</a:t>
            </a:r>
            <a:r>
              <a:rPr lang="en-US" sz="1600" dirty="0"/>
              <a:t> term</a:t>
            </a:r>
            <a:endParaRPr sz="1600" dirty="0"/>
          </a:p>
          <a:p>
            <a:pPr marL="571500" lvl="1" indent="0" algn="l" rtl="0">
              <a:lnSpc>
                <a:spcPct val="122222"/>
              </a:lnSpc>
              <a:spcBef>
                <a:spcPts val="600"/>
              </a:spcBef>
              <a:spcAft>
                <a:spcPts val="0"/>
              </a:spcAft>
              <a:buSzPts val="1350"/>
              <a:buNone/>
            </a:pPr>
            <a:r>
              <a:rPr lang="en-US" sz="1600" b="1" dirty="0" err="1"/>
              <a:t>Annapaola</a:t>
            </a:r>
            <a:r>
              <a:rPr lang="en-US" sz="1600" b="1" dirty="0"/>
              <a:t> De Cosa </a:t>
            </a:r>
            <a:r>
              <a:rPr lang="en-US" sz="1600" dirty="0"/>
              <a:t>(ETHZ), Plenary ECFA member until Dec 2025, 1</a:t>
            </a:r>
            <a:r>
              <a:rPr lang="en-US" sz="1600" baseline="30000" dirty="0"/>
              <a:t>st</a:t>
            </a:r>
            <a:r>
              <a:rPr lang="en-US" sz="1600" dirty="0"/>
              <a:t> term</a:t>
            </a:r>
            <a:endParaRPr dirty="0"/>
          </a:p>
          <a:p>
            <a:pPr marL="457200" lvl="0" indent="-228600" algn="l" rtl="0">
              <a:lnSpc>
                <a:spcPct val="100000"/>
              </a:lnSpc>
              <a:spcBef>
                <a:spcPts val="360"/>
              </a:spcBef>
              <a:spcAft>
                <a:spcPts val="0"/>
              </a:spcAft>
              <a:buSzPts val="1980"/>
              <a:buNone/>
            </a:pPr>
            <a:endParaRPr dirty="0"/>
          </a:p>
        </p:txBody>
      </p:sp>
      <p:sp>
        <p:nvSpPr>
          <p:cNvPr id="90" name="Google Shape;90;p10"/>
          <p:cNvSpPr txBox="1">
            <a:spLocks noGrp="1"/>
          </p:cNvSpPr>
          <p:nvPr>
            <p:ph type="title"/>
          </p:nvPr>
        </p:nvSpPr>
        <p:spPr>
          <a:xfrm>
            <a:off x="1447800" y="43654"/>
            <a:ext cx="7474818" cy="1273418"/>
          </a:xfrm>
          <a:prstGeom prst="rect">
            <a:avLst/>
          </a:prstGeom>
          <a:noFill/>
          <a:ln>
            <a:noFill/>
          </a:ln>
        </p:spPr>
        <p:txBody>
          <a:bodyPr spcFirstLastPara="1" wrap="square" lIns="0" tIns="36000" rIns="0" bIns="36000" anchor="t" anchorCtr="0">
            <a:normAutofit/>
          </a:bodyPr>
          <a:lstStyle/>
          <a:p>
            <a:pPr marL="0" lvl="0" indent="0" algn="ctr" rtl="0">
              <a:lnSpc>
                <a:spcPct val="100000"/>
              </a:lnSpc>
              <a:spcBef>
                <a:spcPts val="0"/>
              </a:spcBef>
              <a:spcAft>
                <a:spcPts val="0"/>
              </a:spcAft>
              <a:buSzPts val="1556"/>
              <a:buNone/>
            </a:pPr>
            <a:r>
              <a:rPr lang="en-US"/>
              <a:t>Agenda item 2:</a:t>
            </a:r>
            <a:br>
              <a:rPr lang="en-US"/>
            </a:br>
            <a:r>
              <a:rPr lang="en-US"/>
              <a:t>election of the Restricted ECFA member</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11"/>
          <p:cNvSpPr txBox="1">
            <a:spLocks noGrp="1"/>
          </p:cNvSpPr>
          <p:nvPr>
            <p:ph type="sldNum" idx="12"/>
          </p:nvPr>
        </p:nvSpPr>
        <p:spPr>
          <a:xfrm>
            <a:off x="7204075" y="6635750"/>
            <a:ext cx="1638300" cy="4572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800"/>
              <a:buNone/>
            </a:pPr>
            <a:fld id="{00000000-1234-1234-1234-123412341234}" type="slidenum">
              <a:rPr lang="en-US"/>
              <a:t>5</a:t>
            </a:fld>
            <a:endParaRPr/>
          </a:p>
        </p:txBody>
      </p:sp>
      <p:sp>
        <p:nvSpPr>
          <p:cNvPr id="96" name="Google Shape;96;p11"/>
          <p:cNvSpPr txBox="1">
            <a:spLocks noGrp="1"/>
          </p:cNvSpPr>
          <p:nvPr>
            <p:ph type="body" idx="1"/>
          </p:nvPr>
        </p:nvSpPr>
        <p:spPr>
          <a:xfrm>
            <a:off x="256740" y="1616726"/>
            <a:ext cx="8630519" cy="3391373"/>
          </a:xfrm>
          <a:prstGeom prst="rect">
            <a:avLst/>
          </a:prstGeom>
          <a:noFill/>
          <a:ln>
            <a:noFill/>
          </a:ln>
        </p:spPr>
        <p:txBody>
          <a:bodyPr spcFirstLastPara="1" wrap="square" lIns="0" tIns="36000" rIns="0" bIns="36000" anchor="t" anchorCtr="0">
            <a:noAutofit/>
          </a:bodyPr>
          <a:lstStyle/>
          <a:p>
            <a:pPr marL="102870" lvl="0" indent="0" algn="l" rtl="0">
              <a:lnSpc>
                <a:spcPct val="100000"/>
              </a:lnSpc>
              <a:spcBef>
                <a:spcPts val="360"/>
              </a:spcBef>
              <a:spcAft>
                <a:spcPts val="0"/>
              </a:spcAft>
              <a:buSzPts val="1980"/>
              <a:buNone/>
            </a:pPr>
            <a:r>
              <a:rPr lang="en-US" sz="2000" b="1" dirty="0">
                <a:solidFill>
                  <a:srgbClr val="FF0000"/>
                </a:solidFill>
              </a:rPr>
              <a:t>The Plenary Board is invited</a:t>
            </a:r>
            <a:endParaRPr dirty="0"/>
          </a:p>
          <a:p>
            <a:pPr marL="102870" lvl="0" indent="0" algn="l" rtl="0">
              <a:lnSpc>
                <a:spcPct val="100000"/>
              </a:lnSpc>
              <a:spcBef>
                <a:spcPts val="360"/>
              </a:spcBef>
              <a:spcAft>
                <a:spcPts val="0"/>
              </a:spcAft>
              <a:buSzPts val="1980"/>
              <a:buNone/>
            </a:pPr>
            <a:r>
              <a:rPr lang="en-US" sz="2000" b="1" dirty="0"/>
              <a:t>	</a:t>
            </a:r>
            <a:endParaRPr sz="2000" dirty="0"/>
          </a:p>
          <a:p>
            <a:pPr marL="102870" indent="0" algn="l" rtl="0">
              <a:spcBef>
                <a:spcPts val="360"/>
              </a:spcBef>
              <a:spcAft>
                <a:spcPts val="0"/>
              </a:spcAft>
              <a:buNone/>
            </a:pPr>
            <a:r>
              <a:rPr lang="en-GB" sz="1800" b="1" i="0" u="none" strike="noStrike" dirty="0">
                <a:solidFill>
                  <a:srgbClr val="000000"/>
                </a:solidFill>
                <a:effectLst/>
                <a:latin typeface="Arial" panose="020B0604020202020204" pitchFamily="34" charset="0"/>
              </a:rPr>
              <a:t>elect: Sergio Gonzalez Sevilla </a:t>
            </a:r>
            <a:r>
              <a:rPr lang="en-GB" sz="1800" b="0" i="0" u="none" strike="noStrike" dirty="0">
                <a:solidFill>
                  <a:srgbClr val="000000"/>
                </a:solidFill>
                <a:effectLst/>
                <a:latin typeface="Arial" panose="020B0604020202020204" pitchFamily="34" charset="0"/>
              </a:rPr>
              <a:t>(</a:t>
            </a:r>
            <a:r>
              <a:rPr lang="en-GB" sz="1800" b="0" i="0" u="none" strike="noStrike" dirty="0" err="1">
                <a:solidFill>
                  <a:srgbClr val="000000"/>
                </a:solidFill>
                <a:effectLst/>
                <a:latin typeface="Arial" panose="020B0604020202020204" pitchFamily="34" charset="0"/>
              </a:rPr>
              <a:t>UGe</a:t>
            </a:r>
            <a:r>
              <a:rPr lang="en-GB" sz="1800" b="0" i="0" u="none" strike="noStrike" dirty="0">
                <a:solidFill>
                  <a:srgbClr val="000000"/>
                </a:solidFill>
                <a:effectLst/>
                <a:latin typeface="Arial" panose="020B0604020202020204" pitchFamily="34" charset="0"/>
              </a:rPr>
              <a:t>)</a:t>
            </a:r>
          </a:p>
          <a:p>
            <a:pPr marL="102870" indent="0" algn="l" rtl="0">
              <a:spcBef>
                <a:spcPts val="360"/>
              </a:spcBef>
              <a:spcAft>
                <a:spcPts val="0"/>
              </a:spcAft>
              <a:buNone/>
            </a:pPr>
            <a:br>
              <a:rPr lang="en-GB" sz="1800" b="1" i="0" u="none" strike="noStrike" dirty="0">
                <a:solidFill>
                  <a:srgbClr val="000000"/>
                </a:solidFill>
                <a:effectLst/>
                <a:latin typeface="Arial" panose="020B0604020202020204" pitchFamily="34" charset="0"/>
              </a:rPr>
            </a:br>
            <a:r>
              <a:rPr lang="en-GB" sz="1800" b="1" i="0" u="none" strike="noStrike" dirty="0">
                <a:solidFill>
                  <a:srgbClr val="000000"/>
                </a:solidFill>
                <a:effectLst/>
                <a:latin typeface="Arial" panose="020B0604020202020204" pitchFamily="34" charset="0"/>
              </a:rPr>
              <a:t>	</a:t>
            </a:r>
            <a:r>
              <a:rPr lang="en-GB" sz="1800" b="0" i="0" u="none" strike="noStrike" dirty="0">
                <a:solidFill>
                  <a:srgbClr val="000000"/>
                </a:solidFill>
                <a:effectLst/>
                <a:latin typeface="Arial" panose="020B0604020202020204" pitchFamily="34" charset="0"/>
              </a:rPr>
              <a:t>Plenary ECFA for a 1</a:t>
            </a:r>
            <a:r>
              <a:rPr lang="en-GB" sz="1800" b="0" i="0" u="none" strike="noStrike" baseline="30000" dirty="0">
                <a:solidFill>
                  <a:srgbClr val="000000"/>
                </a:solidFill>
                <a:effectLst/>
                <a:latin typeface="Arial" panose="020B0604020202020204" pitchFamily="34" charset="0"/>
              </a:rPr>
              <a:t>st</a:t>
            </a:r>
            <a:r>
              <a:rPr lang="en-GB" sz="1800" b="0" i="0" u="none" strike="noStrike" dirty="0">
                <a:solidFill>
                  <a:srgbClr val="000000"/>
                </a:solidFill>
                <a:effectLst/>
                <a:latin typeface="Arial" panose="020B0604020202020204" pitchFamily="34" charset="0"/>
              </a:rPr>
              <a:t> three-year term (Jan. 2025 – Dec. 2027) </a:t>
            </a:r>
          </a:p>
          <a:p>
            <a:pPr marL="102870" indent="0" algn="l" rtl="0">
              <a:spcBef>
                <a:spcPts val="360"/>
              </a:spcBef>
              <a:spcAft>
                <a:spcPts val="0"/>
              </a:spcAft>
              <a:buNone/>
            </a:pPr>
            <a:endParaRPr lang="en-GB" sz="1600" b="0" i="0" u="none" strike="noStrike" dirty="0">
              <a:solidFill>
                <a:srgbClr val="000000"/>
              </a:solidFill>
              <a:effectLst/>
            </a:endParaRPr>
          </a:p>
          <a:p>
            <a:pPr marL="102870" indent="0" algn="l" rtl="0">
              <a:spcBef>
                <a:spcPts val="360"/>
              </a:spcBef>
              <a:spcAft>
                <a:spcPts val="0"/>
              </a:spcAft>
              <a:buNone/>
            </a:pPr>
            <a:r>
              <a:rPr lang="en-GB" sz="1800" b="1" i="0" u="none" strike="noStrike" dirty="0">
                <a:solidFill>
                  <a:srgbClr val="000000"/>
                </a:solidFill>
                <a:effectLst/>
                <a:latin typeface="Arial" panose="020B0604020202020204" pitchFamily="34" charset="0"/>
              </a:rPr>
              <a:t>re-elect: Philipp S. </a:t>
            </a:r>
            <a:r>
              <a:rPr lang="en-GB" sz="1800" b="1" i="0" u="none" strike="noStrike" dirty="0" err="1">
                <a:solidFill>
                  <a:srgbClr val="000000"/>
                </a:solidFill>
                <a:effectLst/>
                <a:latin typeface="Arial" panose="020B0604020202020204" pitchFamily="34" charset="0"/>
              </a:rPr>
              <a:t>Wellenburg</a:t>
            </a:r>
            <a:r>
              <a:rPr lang="en-GB" sz="1800" b="1" i="0" u="none" strike="noStrike" dirty="0">
                <a:solidFill>
                  <a:srgbClr val="000000"/>
                </a:solidFill>
                <a:effectLst/>
                <a:latin typeface="Arial" panose="020B0604020202020204" pitchFamily="34" charset="0"/>
              </a:rPr>
              <a:t> </a:t>
            </a:r>
            <a:r>
              <a:rPr lang="en-GB" sz="1800" b="0" i="0" u="none" strike="noStrike" dirty="0">
                <a:solidFill>
                  <a:srgbClr val="000000"/>
                </a:solidFill>
                <a:effectLst/>
                <a:latin typeface="Arial" panose="020B0604020202020204" pitchFamily="34" charset="0"/>
              </a:rPr>
              <a:t>(PSI)</a:t>
            </a:r>
          </a:p>
          <a:p>
            <a:pPr marL="102870" indent="0" algn="l" rtl="0">
              <a:spcBef>
                <a:spcPts val="360"/>
              </a:spcBef>
              <a:spcAft>
                <a:spcPts val="0"/>
              </a:spcAft>
              <a:buNone/>
            </a:pPr>
            <a:endParaRPr lang="en-GB" sz="1600" b="0" i="0" u="none" strike="noStrike" dirty="0">
              <a:solidFill>
                <a:srgbClr val="000000"/>
              </a:solidFill>
              <a:effectLst/>
            </a:endParaRPr>
          </a:p>
          <a:p>
            <a:pPr marL="102870" indent="0" algn="l" rtl="0">
              <a:spcBef>
                <a:spcPts val="360"/>
              </a:spcBef>
              <a:spcAft>
                <a:spcPts val="0"/>
              </a:spcAft>
              <a:buNone/>
            </a:pPr>
            <a:r>
              <a:rPr lang="en-GB" sz="1800" b="0" i="0" u="none" strike="noStrike" dirty="0">
                <a:solidFill>
                  <a:srgbClr val="000000"/>
                </a:solidFill>
                <a:effectLst/>
                <a:latin typeface="Arial" panose="020B0604020202020204" pitchFamily="34" charset="0"/>
              </a:rPr>
              <a:t>	Plenary ECFA for a 2</a:t>
            </a:r>
            <a:r>
              <a:rPr lang="en-GB" sz="1800" b="0" i="0" u="none" strike="noStrike" baseline="30000" dirty="0">
                <a:solidFill>
                  <a:srgbClr val="000000"/>
                </a:solidFill>
                <a:effectLst/>
                <a:latin typeface="Arial" panose="020B0604020202020204" pitchFamily="34" charset="0"/>
              </a:rPr>
              <a:t>nd</a:t>
            </a:r>
            <a:r>
              <a:rPr lang="en-GB" sz="1800" b="0" i="0" u="none" strike="noStrike" dirty="0">
                <a:solidFill>
                  <a:srgbClr val="000000"/>
                </a:solidFill>
                <a:effectLst/>
                <a:latin typeface="Arial" panose="020B0604020202020204" pitchFamily="34" charset="0"/>
              </a:rPr>
              <a:t> three-year term (Jan. 2025 – Dec. 2027) </a:t>
            </a:r>
            <a:endParaRPr lang="en-GB" sz="1600" b="0" i="0" u="none" strike="noStrike" dirty="0">
              <a:solidFill>
                <a:srgbClr val="000000"/>
              </a:solidFill>
              <a:effectLst/>
            </a:endParaRPr>
          </a:p>
          <a:p>
            <a:pPr marL="102870" indent="0">
              <a:buNone/>
            </a:pPr>
            <a:br>
              <a:rPr lang="en-GB" sz="1600" dirty="0"/>
            </a:br>
            <a:br>
              <a:rPr lang="en-GB" sz="1600" dirty="0"/>
            </a:br>
            <a:endParaRPr sz="2000" dirty="0"/>
          </a:p>
          <a:p>
            <a:pPr marL="0" lvl="0" indent="0" algn="l" rtl="0">
              <a:lnSpc>
                <a:spcPct val="100000"/>
              </a:lnSpc>
              <a:spcBef>
                <a:spcPts val="360"/>
              </a:spcBef>
              <a:spcAft>
                <a:spcPts val="0"/>
              </a:spcAft>
              <a:buSzPts val="1980"/>
              <a:buNone/>
            </a:pPr>
            <a:endParaRPr dirty="0"/>
          </a:p>
          <a:p>
            <a:pPr marL="0" lvl="0" indent="0" algn="l" rtl="0">
              <a:lnSpc>
                <a:spcPct val="100000"/>
              </a:lnSpc>
              <a:spcBef>
                <a:spcPts val="360"/>
              </a:spcBef>
              <a:spcAft>
                <a:spcPts val="0"/>
              </a:spcAft>
              <a:buSzPts val="1980"/>
              <a:buNone/>
            </a:pPr>
            <a:endParaRPr sz="3600" dirty="0"/>
          </a:p>
          <a:p>
            <a:pPr marL="102870" lvl="0" indent="0" algn="l" rtl="0">
              <a:lnSpc>
                <a:spcPct val="100000"/>
              </a:lnSpc>
              <a:spcBef>
                <a:spcPts val="360"/>
              </a:spcBef>
              <a:spcAft>
                <a:spcPts val="0"/>
              </a:spcAft>
              <a:buSzPts val="1980"/>
              <a:buNone/>
            </a:pPr>
            <a:endParaRPr dirty="0"/>
          </a:p>
        </p:txBody>
      </p:sp>
      <p:sp>
        <p:nvSpPr>
          <p:cNvPr id="99" name="Google Shape;99;p11"/>
          <p:cNvSpPr txBox="1"/>
          <p:nvPr/>
        </p:nvSpPr>
        <p:spPr>
          <a:xfrm>
            <a:off x="1447800" y="-15879"/>
            <a:ext cx="7474818" cy="1273418"/>
          </a:xfrm>
          <a:prstGeom prst="rect">
            <a:avLst/>
          </a:prstGeom>
          <a:noFill/>
          <a:ln>
            <a:noFill/>
          </a:ln>
        </p:spPr>
        <p:txBody>
          <a:bodyPr spcFirstLastPara="1" wrap="square" lIns="0" tIns="36000" rIns="0" bIns="36000" anchor="t" anchorCtr="0">
            <a:normAutofit lnSpcReduction="10000"/>
          </a:bodyPr>
          <a:lstStyle/>
          <a:p>
            <a:pPr marL="0" marR="0" lvl="0" indent="0" algn="ctr" rtl="0">
              <a:lnSpc>
                <a:spcPct val="100000"/>
              </a:lnSpc>
              <a:spcBef>
                <a:spcPts val="0"/>
              </a:spcBef>
              <a:spcAft>
                <a:spcPts val="0"/>
              </a:spcAft>
              <a:buClr>
                <a:srgbClr val="000000"/>
              </a:buClr>
              <a:buSzPts val="1400"/>
              <a:buFont typeface="Arial"/>
              <a:buNone/>
            </a:pPr>
            <a:br>
              <a:rPr lang="en-US" sz="2800" b="1" i="0" u="none" strike="noStrike" cap="none">
                <a:solidFill>
                  <a:schemeClr val="accent1"/>
                </a:solidFill>
                <a:latin typeface="Arial"/>
                <a:ea typeface="Arial"/>
                <a:cs typeface="Arial"/>
                <a:sym typeface="Arial"/>
              </a:rPr>
            </a:br>
            <a:r>
              <a:rPr lang="en-US" sz="2800" b="1" i="0" u="none" strike="noStrike" cap="none">
                <a:solidFill>
                  <a:schemeClr val="accent1"/>
                </a:solidFill>
                <a:latin typeface="Arial"/>
                <a:ea typeface="Arial"/>
                <a:cs typeface="Arial"/>
                <a:sym typeface="Arial"/>
              </a:rPr>
              <a:t>Election of a a Restricted and Plenary  ECFA member</a:t>
            </a:r>
            <a:endParaRPr sz="2800" b="1" i="0" u="none" strike="noStrike" cap="none">
              <a:solidFill>
                <a:schemeClr val="accent1"/>
              </a:solidFill>
              <a:latin typeface="Arial"/>
              <a:ea typeface="Arial"/>
              <a:cs typeface="Arial"/>
              <a:sym typeface="Arial"/>
            </a:endParaRPr>
          </a:p>
        </p:txBody>
      </p:sp>
      <p:grpSp>
        <p:nvGrpSpPr>
          <p:cNvPr id="100" name="Google Shape;100;p11"/>
          <p:cNvGrpSpPr/>
          <p:nvPr/>
        </p:nvGrpSpPr>
        <p:grpSpPr>
          <a:xfrm>
            <a:off x="7562246" y="5227922"/>
            <a:ext cx="921957" cy="879073"/>
            <a:chOff x="8000661" y="99744"/>
            <a:chExt cx="921957" cy="879073"/>
          </a:xfrm>
        </p:grpSpPr>
        <p:pic>
          <p:nvPicPr>
            <p:cNvPr id="101" name="Google Shape;101;p11" descr="Schweizer Revue: Editions &gt; 2019 &gt; March 2/19"/>
            <p:cNvPicPr preferRelativeResize="0"/>
            <p:nvPr/>
          </p:nvPicPr>
          <p:blipFill rotWithShape="1">
            <a:blip r:embed="rId3">
              <a:alphaModFix/>
            </a:blip>
            <a:srcRect r="56301"/>
            <a:stretch/>
          </p:blipFill>
          <p:spPr>
            <a:xfrm>
              <a:off x="8000661" y="99744"/>
              <a:ext cx="921957" cy="879073"/>
            </a:xfrm>
            <a:prstGeom prst="rect">
              <a:avLst/>
            </a:prstGeom>
            <a:noFill/>
            <a:ln>
              <a:noFill/>
            </a:ln>
          </p:spPr>
        </p:pic>
        <p:sp>
          <p:nvSpPr>
            <p:cNvPr id="102" name="Google Shape;102;p11"/>
            <p:cNvSpPr txBox="1"/>
            <p:nvPr/>
          </p:nvSpPr>
          <p:spPr>
            <a:xfrm>
              <a:off x="8001000" y="356517"/>
              <a:ext cx="284052"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1" i="0" u="none" strike="noStrike" cap="none">
                  <a:solidFill>
                    <a:srgbClr val="000000"/>
                  </a:solidFill>
                  <a:latin typeface="Arial"/>
                  <a:ea typeface="Arial"/>
                  <a:cs typeface="Arial"/>
                  <a:sym typeface="Arial"/>
                </a:rPr>
                <a:t>2</a:t>
              </a:r>
              <a:endParaRPr sz="1400" b="1" i="0" u="none" strike="noStrike" cap="none">
                <a:solidFill>
                  <a:srgbClr val="000000"/>
                </a:solidFill>
                <a:latin typeface="Arial"/>
                <a:ea typeface="Arial"/>
                <a:cs typeface="Arial"/>
                <a:sym typeface="Arial"/>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14"/>
          <p:cNvSpPr txBox="1">
            <a:spLocks noGrp="1"/>
          </p:cNvSpPr>
          <p:nvPr>
            <p:ph type="title"/>
          </p:nvPr>
        </p:nvSpPr>
        <p:spPr>
          <a:xfrm>
            <a:off x="1447800" y="43654"/>
            <a:ext cx="7474818" cy="1273418"/>
          </a:xfrm>
          <a:prstGeom prst="rect">
            <a:avLst/>
          </a:prstGeom>
          <a:noFill/>
          <a:ln>
            <a:noFill/>
          </a:ln>
        </p:spPr>
        <p:txBody>
          <a:bodyPr spcFirstLastPara="1" wrap="square" lIns="0" tIns="36000" rIns="0" bIns="36000" anchor="t" anchorCtr="0">
            <a:normAutofit fontScale="90000"/>
          </a:bodyPr>
          <a:lstStyle/>
          <a:p>
            <a:pPr marL="0" lvl="0" indent="0" algn="ctr" rtl="0">
              <a:lnSpc>
                <a:spcPct val="100000"/>
              </a:lnSpc>
              <a:spcBef>
                <a:spcPts val="0"/>
              </a:spcBef>
              <a:spcAft>
                <a:spcPts val="0"/>
              </a:spcAft>
              <a:buSzPct val="55554"/>
              <a:buNone/>
            </a:pPr>
            <a:r>
              <a:rPr lang="en-US"/>
              <a:t>Agenda item 2: </a:t>
            </a:r>
            <a:br>
              <a:rPr lang="en-US"/>
            </a:br>
            <a:r>
              <a:rPr lang="en-US" i="1"/>
              <a:t>Election of the Swiss representative to ACCU</a:t>
            </a:r>
            <a:endParaRPr/>
          </a:p>
        </p:txBody>
      </p:sp>
      <p:sp>
        <p:nvSpPr>
          <p:cNvPr id="136" name="Google Shape;136;p14"/>
          <p:cNvSpPr txBox="1">
            <a:spLocks noGrp="1"/>
          </p:cNvSpPr>
          <p:nvPr>
            <p:ph type="sldNum" idx="12"/>
          </p:nvPr>
        </p:nvSpPr>
        <p:spPr>
          <a:xfrm>
            <a:off x="7204075" y="6635750"/>
            <a:ext cx="1638300" cy="4572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800"/>
              <a:buNone/>
            </a:pPr>
            <a:fld id="{00000000-1234-1234-1234-123412341234}" type="slidenum">
              <a:rPr lang="en-US"/>
              <a:t>6</a:t>
            </a:fld>
            <a:endParaRPr/>
          </a:p>
        </p:txBody>
      </p:sp>
      <p:sp>
        <p:nvSpPr>
          <p:cNvPr id="137" name="Google Shape;137;p14"/>
          <p:cNvSpPr txBox="1">
            <a:spLocks noGrp="1"/>
          </p:cNvSpPr>
          <p:nvPr>
            <p:ph type="body" idx="1"/>
          </p:nvPr>
        </p:nvSpPr>
        <p:spPr>
          <a:xfrm>
            <a:off x="292099" y="1224997"/>
            <a:ext cx="8630400" cy="4859700"/>
          </a:xfrm>
          <a:prstGeom prst="rect">
            <a:avLst/>
          </a:prstGeom>
          <a:noFill/>
          <a:ln>
            <a:noFill/>
          </a:ln>
        </p:spPr>
        <p:txBody>
          <a:bodyPr spcFirstLastPara="1" wrap="square" lIns="0" tIns="36000" rIns="0" bIns="36000" anchor="t" anchorCtr="0">
            <a:noAutofit/>
          </a:bodyPr>
          <a:lstStyle/>
          <a:p>
            <a:pPr marL="102870" lvl="0" indent="0" algn="l" rtl="0">
              <a:lnSpc>
                <a:spcPct val="100000"/>
              </a:lnSpc>
              <a:spcBef>
                <a:spcPts val="360"/>
              </a:spcBef>
              <a:spcAft>
                <a:spcPts val="0"/>
              </a:spcAft>
              <a:buSzPts val="1980"/>
              <a:buNone/>
            </a:pPr>
            <a:r>
              <a:rPr lang="en-US" sz="1600" dirty="0"/>
              <a:t> </a:t>
            </a:r>
            <a:endParaRPr sz="1600" dirty="0"/>
          </a:p>
          <a:p>
            <a:pPr marL="0" lvl="0" indent="0" algn="l" rtl="0">
              <a:lnSpc>
                <a:spcPct val="100000"/>
              </a:lnSpc>
              <a:spcBef>
                <a:spcPts val="360"/>
              </a:spcBef>
              <a:spcAft>
                <a:spcPts val="0"/>
              </a:spcAft>
              <a:buClr>
                <a:schemeClr val="dk1"/>
              </a:buClr>
              <a:buSzPts val="1980"/>
              <a:buFont typeface="Arial"/>
              <a:buNone/>
            </a:pPr>
            <a:r>
              <a:rPr lang="en-US" sz="1700" b="1" dirty="0"/>
              <a:t>ACCU:</a:t>
            </a:r>
            <a:r>
              <a:rPr lang="en-US" sz="1700" dirty="0"/>
              <a:t> Advisory Committee of CERN Users</a:t>
            </a:r>
            <a:endParaRPr sz="1700" dirty="0"/>
          </a:p>
          <a:p>
            <a:pPr marL="0" lvl="1" indent="0" algn="l" rtl="0">
              <a:lnSpc>
                <a:spcPct val="122222"/>
              </a:lnSpc>
              <a:spcBef>
                <a:spcPts val="600"/>
              </a:spcBef>
              <a:spcAft>
                <a:spcPts val="0"/>
              </a:spcAft>
              <a:buClr>
                <a:schemeClr val="dk1"/>
              </a:buClr>
              <a:buSzPts val="1350"/>
              <a:buFont typeface="Arial"/>
              <a:buNone/>
            </a:pPr>
            <a:r>
              <a:rPr lang="en-US" sz="1700" dirty="0"/>
              <a:t>The election of the Swiss representatives in ACCU belongs to the CHIPP Plenary, based on a recommendation by the Board. (Article 19, </a:t>
            </a:r>
            <a:r>
              <a:rPr lang="en-US" sz="1700" dirty="0" err="1"/>
              <a:t>litt</a:t>
            </a:r>
            <a:r>
              <a:rPr lang="en-US" sz="1700" dirty="0"/>
              <a:t>. e) </a:t>
            </a:r>
            <a:endParaRPr sz="2000" dirty="0"/>
          </a:p>
          <a:p>
            <a:pPr marL="66675" marR="0" lvl="1" indent="0" algn="l" rtl="0">
              <a:lnSpc>
                <a:spcPct val="122222"/>
              </a:lnSpc>
              <a:spcBef>
                <a:spcPts val="600"/>
              </a:spcBef>
              <a:spcAft>
                <a:spcPts val="0"/>
              </a:spcAft>
              <a:buClr>
                <a:srgbClr val="000000"/>
              </a:buClr>
              <a:buSzPts val="1350"/>
              <a:buFont typeface="Arial"/>
              <a:buNone/>
            </a:pPr>
            <a:r>
              <a:rPr lang="en-US" sz="2000" dirty="0"/>
              <a:t> </a:t>
            </a:r>
            <a:endParaRPr sz="2000" dirty="0"/>
          </a:p>
          <a:p>
            <a:pPr marL="66675" marR="0" lvl="1" indent="0" algn="l" rtl="0">
              <a:lnSpc>
                <a:spcPct val="122222"/>
              </a:lnSpc>
              <a:spcBef>
                <a:spcPts val="600"/>
              </a:spcBef>
              <a:spcAft>
                <a:spcPts val="0"/>
              </a:spcAft>
              <a:buSzPts val="1350"/>
              <a:buNone/>
            </a:pPr>
            <a:r>
              <a:rPr lang="en-US" b="1" dirty="0"/>
              <a:t>The Board is invited to re-elect:</a:t>
            </a:r>
          </a:p>
          <a:p>
            <a:pPr marL="66675" marR="0" lvl="1" indent="0" algn="l" rtl="0">
              <a:lnSpc>
                <a:spcPct val="122222"/>
              </a:lnSpc>
              <a:spcBef>
                <a:spcPts val="600"/>
              </a:spcBef>
              <a:spcAft>
                <a:spcPts val="0"/>
              </a:spcAft>
              <a:buSzPts val="1350"/>
              <a:buNone/>
            </a:pPr>
            <a:r>
              <a:rPr lang="en-US" b="1" dirty="0"/>
              <a:t>Sergio Gonzales Sevilla </a:t>
            </a:r>
            <a:r>
              <a:rPr lang="en-US" dirty="0"/>
              <a:t> (</a:t>
            </a:r>
            <a:r>
              <a:rPr lang="en-US" dirty="0" err="1"/>
              <a:t>UniGE</a:t>
            </a:r>
            <a:r>
              <a:rPr lang="en-US" dirty="0"/>
              <a:t>)</a:t>
            </a:r>
            <a:endParaRPr b="1" dirty="0"/>
          </a:p>
          <a:p>
            <a:pPr marL="66675" marR="0" lvl="1" indent="0" algn="l" rtl="0">
              <a:lnSpc>
                <a:spcPct val="122222"/>
              </a:lnSpc>
              <a:spcBef>
                <a:spcPts val="600"/>
              </a:spcBef>
              <a:spcAft>
                <a:spcPts val="0"/>
              </a:spcAft>
              <a:buClr>
                <a:srgbClr val="000000"/>
              </a:buClr>
              <a:buSzPts val="1350"/>
              <a:buFont typeface="Arial"/>
              <a:buNone/>
            </a:pPr>
            <a:r>
              <a:rPr lang="en-US" sz="2000" dirty="0"/>
              <a:t>for a </a:t>
            </a:r>
            <a:r>
              <a:rPr lang="en-US" dirty="0"/>
              <a:t>third</a:t>
            </a:r>
            <a:r>
              <a:rPr lang="en-US" sz="2000" dirty="0"/>
              <a:t> two-year term from January 2025 to December 2026</a:t>
            </a:r>
            <a:br>
              <a:rPr lang="en-US" dirty="0"/>
            </a:br>
            <a:r>
              <a:rPr lang="en-US" sz="2000" dirty="0"/>
              <a:t>as ACCU representative.</a:t>
            </a:r>
            <a:endParaRPr sz="2000" dirty="0"/>
          </a:p>
          <a:p>
            <a:pPr marL="102870" lvl="0" indent="0" algn="l" rtl="0">
              <a:lnSpc>
                <a:spcPct val="100000"/>
              </a:lnSpc>
              <a:spcBef>
                <a:spcPts val="360"/>
              </a:spcBef>
              <a:spcAft>
                <a:spcPts val="0"/>
              </a:spcAft>
              <a:buSzPts val="1980"/>
              <a:buNone/>
            </a:pPr>
            <a:r>
              <a:rPr lang="en-US" sz="1100" dirty="0"/>
              <a:t>							Required majority: simple</a:t>
            </a:r>
            <a:endParaRPr sz="1100" dirty="0"/>
          </a:p>
          <a:p>
            <a:pPr marL="102870" lvl="0" indent="0" algn="l" rtl="0">
              <a:lnSpc>
                <a:spcPct val="100000"/>
              </a:lnSpc>
              <a:spcBef>
                <a:spcPts val="360"/>
              </a:spcBef>
              <a:spcAft>
                <a:spcPts val="0"/>
              </a:spcAft>
              <a:buSzPts val="1980"/>
              <a:buNone/>
            </a:pPr>
            <a:r>
              <a:rPr lang="en-US" sz="1600" dirty="0"/>
              <a:t> </a:t>
            </a:r>
            <a:endParaRPr sz="1600" dirty="0"/>
          </a:p>
          <a:p>
            <a:pPr marL="102870" lvl="0" indent="0" algn="l" rtl="0">
              <a:lnSpc>
                <a:spcPct val="100000"/>
              </a:lnSpc>
              <a:spcBef>
                <a:spcPts val="360"/>
              </a:spcBef>
              <a:spcAft>
                <a:spcPts val="0"/>
              </a:spcAft>
              <a:buSzPts val="1980"/>
              <a:buNone/>
            </a:pPr>
            <a:r>
              <a:rPr lang="en-US" sz="1600" dirty="0"/>
              <a:t> </a:t>
            </a:r>
            <a:endParaRPr sz="1600" dirty="0"/>
          </a:p>
          <a:p>
            <a:pPr marL="457200" lvl="0" indent="-228600" algn="l" rtl="0">
              <a:lnSpc>
                <a:spcPct val="100000"/>
              </a:lnSpc>
              <a:spcBef>
                <a:spcPts val="360"/>
              </a:spcBef>
              <a:spcAft>
                <a:spcPts val="0"/>
              </a:spcAft>
              <a:buSzPts val="1980"/>
              <a:buNone/>
            </a:pPr>
            <a:endParaRPr dirty="0"/>
          </a:p>
        </p:txBody>
      </p:sp>
      <p:grpSp>
        <p:nvGrpSpPr>
          <p:cNvPr id="140" name="Google Shape;140;p14"/>
          <p:cNvGrpSpPr/>
          <p:nvPr/>
        </p:nvGrpSpPr>
        <p:grpSpPr>
          <a:xfrm>
            <a:off x="7980441" y="4978369"/>
            <a:ext cx="942183" cy="879073"/>
            <a:chOff x="7980441" y="4978369"/>
            <a:chExt cx="942183" cy="879073"/>
          </a:xfrm>
        </p:grpSpPr>
        <p:pic>
          <p:nvPicPr>
            <p:cNvPr id="141" name="Google Shape;141;p14" descr="Schweizer Revue: Editions &gt; 2019 &gt; March 2/19"/>
            <p:cNvPicPr preferRelativeResize="0"/>
            <p:nvPr/>
          </p:nvPicPr>
          <p:blipFill rotWithShape="1">
            <a:blip r:embed="rId3">
              <a:alphaModFix/>
            </a:blip>
            <a:srcRect r="56301"/>
            <a:stretch/>
          </p:blipFill>
          <p:spPr>
            <a:xfrm>
              <a:off x="8000666" y="4978369"/>
              <a:ext cx="921958" cy="879073"/>
            </a:xfrm>
            <a:prstGeom prst="rect">
              <a:avLst/>
            </a:prstGeom>
            <a:noFill/>
            <a:ln>
              <a:noFill/>
            </a:ln>
          </p:spPr>
        </p:pic>
        <p:sp>
          <p:nvSpPr>
            <p:cNvPr id="142" name="Google Shape;142;p14"/>
            <p:cNvSpPr txBox="1"/>
            <p:nvPr/>
          </p:nvSpPr>
          <p:spPr>
            <a:xfrm>
              <a:off x="7980441" y="5283168"/>
              <a:ext cx="2841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1" i="0" u="none" strike="noStrike" cap="none">
                  <a:solidFill>
                    <a:srgbClr val="000000"/>
                  </a:solidFill>
                  <a:latin typeface="Arial"/>
                  <a:ea typeface="Arial"/>
                  <a:cs typeface="Arial"/>
                  <a:sym typeface="Arial"/>
                </a:rPr>
                <a:t>2</a:t>
              </a:r>
              <a:endParaRPr sz="1400" b="1" i="0" u="none" strike="noStrike" cap="none">
                <a:solidFill>
                  <a:srgbClr val="000000"/>
                </a:solidFill>
                <a:latin typeface="Arial"/>
                <a:ea typeface="Arial"/>
                <a:cs typeface="Arial"/>
                <a:sym typeface="Arial"/>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Google Shape;77;p61"/>
          <p:cNvSpPr txBox="1">
            <a:spLocks noGrp="1"/>
          </p:cNvSpPr>
          <p:nvPr>
            <p:ph type="title"/>
          </p:nvPr>
        </p:nvSpPr>
        <p:spPr>
          <a:xfrm>
            <a:off x="1447800" y="43654"/>
            <a:ext cx="7474818" cy="1273418"/>
          </a:xfrm>
          <a:prstGeom prst="rect">
            <a:avLst/>
          </a:prstGeom>
          <a:noFill/>
          <a:ln>
            <a:noFill/>
          </a:ln>
        </p:spPr>
        <p:txBody>
          <a:bodyPr spcFirstLastPara="1" wrap="square" lIns="0" tIns="36000" rIns="0" bIns="36000" anchor="t" anchorCtr="0">
            <a:normAutofit/>
          </a:bodyPr>
          <a:lstStyle/>
          <a:p>
            <a:pPr marL="0" lvl="0" indent="0" algn="ctr" rtl="0">
              <a:lnSpc>
                <a:spcPct val="100000"/>
              </a:lnSpc>
              <a:spcBef>
                <a:spcPts val="0"/>
              </a:spcBef>
              <a:spcAft>
                <a:spcPts val="0"/>
              </a:spcAft>
              <a:buSzPts val="1400"/>
              <a:buNone/>
            </a:pPr>
            <a:r>
              <a:rPr lang="en-US"/>
              <a:t>NEW CHIPP </a:t>
            </a:r>
            <a:br>
              <a:rPr lang="en-US"/>
            </a:br>
            <a:r>
              <a:rPr lang="en-US"/>
              <a:t>Executive Board composition</a:t>
            </a:r>
            <a:endParaRPr/>
          </a:p>
        </p:txBody>
      </p:sp>
      <p:sp>
        <p:nvSpPr>
          <p:cNvPr id="78" name="Google Shape;78;p61"/>
          <p:cNvSpPr txBox="1">
            <a:spLocks noGrp="1"/>
          </p:cNvSpPr>
          <p:nvPr>
            <p:ph type="sldNum" idx="12"/>
          </p:nvPr>
        </p:nvSpPr>
        <p:spPr>
          <a:xfrm>
            <a:off x="7204075" y="6635750"/>
            <a:ext cx="1638300" cy="4572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800"/>
              <a:buNone/>
            </a:pPr>
            <a:fld id="{00000000-1234-1234-1234-123412341234}" type="slidenum">
              <a:rPr lang="en-US"/>
              <a:t>7</a:t>
            </a:fld>
            <a:endParaRPr/>
          </a:p>
        </p:txBody>
      </p:sp>
      <p:sp>
        <p:nvSpPr>
          <p:cNvPr id="80" name="Google Shape;80;p61"/>
          <p:cNvSpPr txBox="1">
            <a:spLocks noGrp="1"/>
          </p:cNvSpPr>
          <p:nvPr>
            <p:ph type="body" idx="1"/>
          </p:nvPr>
        </p:nvSpPr>
        <p:spPr>
          <a:xfrm>
            <a:off x="292099" y="1377397"/>
            <a:ext cx="8630519" cy="4859773"/>
          </a:xfrm>
          <a:prstGeom prst="rect">
            <a:avLst/>
          </a:prstGeom>
          <a:noFill/>
          <a:ln>
            <a:noFill/>
          </a:ln>
        </p:spPr>
        <p:txBody>
          <a:bodyPr spcFirstLastPara="1" wrap="square" lIns="0" tIns="36000" rIns="0" bIns="36000" anchor="t" anchorCtr="0">
            <a:noAutofit/>
          </a:bodyPr>
          <a:lstStyle/>
          <a:p>
            <a:pPr marL="102870" lvl="0" indent="0" algn="l" rtl="0">
              <a:lnSpc>
                <a:spcPct val="100000"/>
              </a:lnSpc>
              <a:spcBef>
                <a:spcPts val="360"/>
              </a:spcBef>
              <a:spcAft>
                <a:spcPts val="0"/>
              </a:spcAft>
              <a:buSzPts val="1980"/>
              <a:buNone/>
            </a:pPr>
            <a:r>
              <a:rPr lang="en-US" dirty="0"/>
              <a:t>The present composition of the CHIPP EB is the following: </a:t>
            </a:r>
            <a:endParaRPr dirty="0"/>
          </a:p>
          <a:p>
            <a:pPr marL="102870" lvl="0" indent="0" algn="l" rtl="0">
              <a:lnSpc>
                <a:spcPct val="100000"/>
              </a:lnSpc>
              <a:spcBef>
                <a:spcPts val="360"/>
              </a:spcBef>
              <a:spcAft>
                <a:spcPts val="0"/>
              </a:spcAft>
              <a:buSzPts val="1980"/>
              <a:buNone/>
            </a:pPr>
            <a:endParaRPr dirty="0"/>
          </a:p>
          <a:p>
            <a:pPr marL="102870" lvl="0" indent="0" algn="l" rtl="0">
              <a:lnSpc>
                <a:spcPct val="100000"/>
              </a:lnSpc>
              <a:spcBef>
                <a:spcPts val="360"/>
              </a:spcBef>
              <a:spcAft>
                <a:spcPts val="0"/>
              </a:spcAft>
              <a:buSzPts val="1980"/>
              <a:buNone/>
            </a:pPr>
            <a:r>
              <a:rPr lang="en-US" sz="2400" dirty="0"/>
              <a:t>Ben Kilminster  CHAIR (Jan 2023 - Dec 2025)</a:t>
            </a:r>
            <a:endParaRPr dirty="0"/>
          </a:p>
          <a:p>
            <a:pPr marL="102870" lvl="0" indent="0" algn="l" rtl="0">
              <a:lnSpc>
                <a:spcPct val="100000"/>
              </a:lnSpc>
              <a:spcBef>
                <a:spcPts val="360"/>
              </a:spcBef>
              <a:spcAft>
                <a:spcPts val="0"/>
              </a:spcAft>
              <a:buSzPts val="1980"/>
              <a:buNone/>
            </a:pPr>
            <a:r>
              <a:rPr lang="en-US" sz="2400" dirty="0"/>
              <a:t>Paolo </a:t>
            </a:r>
            <a:r>
              <a:rPr lang="en-US" sz="2400" dirty="0" err="1"/>
              <a:t>Crivelli</a:t>
            </a:r>
            <a:r>
              <a:rPr lang="en-US" sz="2400" dirty="0"/>
              <a:t>     (Jan 2025 - Dec 2026)</a:t>
            </a:r>
            <a:endParaRPr dirty="0"/>
          </a:p>
          <a:p>
            <a:pPr marL="102870" lvl="0" indent="0" algn="l" rtl="0">
              <a:lnSpc>
                <a:spcPct val="100000"/>
              </a:lnSpc>
              <a:spcBef>
                <a:spcPts val="360"/>
              </a:spcBef>
              <a:spcAft>
                <a:spcPts val="0"/>
              </a:spcAft>
              <a:buSzPts val="1980"/>
              <a:buNone/>
            </a:pPr>
            <a:r>
              <a:rPr lang="en-US" sz="2400" dirty="0"/>
              <a:t>Michael </a:t>
            </a:r>
            <a:r>
              <a:rPr lang="en-US" sz="2400" dirty="0" err="1"/>
              <a:t>Spira</a:t>
            </a:r>
            <a:r>
              <a:rPr lang="en-US" sz="2400" dirty="0"/>
              <a:t>    (Jan 2025 - Dec 2026)</a:t>
            </a:r>
            <a:endParaRPr dirty="0"/>
          </a:p>
          <a:p>
            <a:pPr marL="102870" lvl="0" indent="0" algn="l" rtl="0">
              <a:lnSpc>
                <a:spcPct val="100000"/>
              </a:lnSpc>
              <a:spcBef>
                <a:spcPts val="360"/>
              </a:spcBef>
              <a:spcAft>
                <a:spcPts val="0"/>
              </a:spcAft>
              <a:buSzPts val="1980"/>
              <a:buNone/>
            </a:pPr>
            <a:r>
              <a:rPr lang="en-US" sz="2400" dirty="0"/>
              <a:t>Tobias </a:t>
            </a:r>
            <a:r>
              <a:rPr lang="en-US" sz="2400" dirty="0" err="1"/>
              <a:t>Golling</a:t>
            </a:r>
            <a:r>
              <a:rPr lang="en-US" sz="2400" dirty="0"/>
              <a:t>   (Jan 2024 - Dec 2025)</a:t>
            </a:r>
            <a:endParaRPr dirty="0"/>
          </a:p>
          <a:p>
            <a:pPr marL="457200" lvl="0" indent="-228600" algn="l" rtl="0">
              <a:lnSpc>
                <a:spcPct val="100000"/>
              </a:lnSpc>
              <a:spcBef>
                <a:spcPts val="360"/>
              </a:spcBef>
              <a:spcAft>
                <a:spcPts val="0"/>
              </a:spcAft>
              <a:buSzPts val="1980"/>
              <a:buNone/>
            </a:pPr>
            <a:endParaRP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62"/>
          <p:cNvSpPr txBox="1">
            <a:spLocks noGrp="1"/>
          </p:cNvSpPr>
          <p:nvPr>
            <p:ph type="title"/>
          </p:nvPr>
        </p:nvSpPr>
        <p:spPr>
          <a:xfrm>
            <a:off x="1447800" y="43654"/>
            <a:ext cx="7474818" cy="1273418"/>
          </a:xfrm>
          <a:prstGeom prst="rect">
            <a:avLst/>
          </a:prstGeom>
          <a:noFill/>
          <a:ln>
            <a:noFill/>
          </a:ln>
        </p:spPr>
        <p:txBody>
          <a:bodyPr spcFirstLastPara="1" wrap="square" lIns="0" tIns="36000" rIns="0" bIns="36000" anchor="t" anchorCtr="0">
            <a:normAutofit/>
          </a:bodyPr>
          <a:lstStyle/>
          <a:p>
            <a:pPr marL="0" lvl="0" indent="0" algn="ctr" rtl="0">
              <a:lnSpc>
                <a:spcPct val="100000"/>
              </a:lnSpc>
              <a:spcBef>
                <a:spcPts val="0"/>
              </a:spcBef>
              <a:spcAft>
                <a:spcPts val="0"/>
              </a:spcAft>
              <a:buSzPts val="1400"/>
              <a:buNone/>
            </a:pPr>
            <a:r>
              <a:rPr lang="en-US" dirty="0"/>
              <a:t>CHIPP Functions &amp; Tasks</a:t>
            </a:r>
            <a:br>
              <a:rPr lang="en-US" dirty="0"/>
            </a:br>
            <a:r>
              <a:rPr lang="en-US" dirty="0"/>
              <a:t>elections</a:t>
            </a:r>
            <a:endParaRPr dirty="0"/>
          </a:p>
        </p:txBody>
      </p:sp>
      <p:sp>
        <p:nvSpPr>
          <p:cNvPr id="108" name="Google Shape;108;p62"/>
          <p:cNvSpPr txBox="1">
            <a:spLocks noGrp="1"/>
          </p:cNvSpPr>
          <p:nvPr>
            <p:ph type="sldNum" idx="12"/>
          </p:nvPr>
        </p:nvSpPr>
        <p:spPr>
          <a:xfrm>
            <a:off x="7204075" y="6635750"/>
            <a:ext cx="1638300" cy="4572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800"/>
              <a:buNone/>
            </a:pPr>
            <a:fld id="{00000000-1234-1234-1234-123412341234}" type="slidenum">
              <a:rPr lang="en-US"/>
              <a:t>8</a:t>
            </a:fld>
            <a:endParaRPr/>
          </a:p>
        </p:txBody>
      </p:sp>
      <p:sp>
        <p:nvSpPr>
          <p:cNvPr id="110" name="Google Shape;110;p62"/>
          <p:cNvSpPr txBox="1">
            <a:spLocks noGrp="1"/>
          </p:cNvSpPr>
          <p:nvPr>
            <p:ph type="body" idx="1"/>
          </p:nvPr>
        </p:nvSpPr>
        <p:spPr>
          <a:xfrm>
            <a:off x="292099" y="1377397"/>
            <a:ext cx="8630519" cy="4859773"/>
          </a:xfrm>
          <a:prstGeom prst="rect">
            <a:avLst/>
          </a:prstGeom>
          <a:noFill/>
          <a:ln>
            <a:noFill/>
          </a:ln>
        </p:spPr>
        <p:txBody>
          <a:bodyPr spcFirstLastPara="1" wrap="square" lIns="0" tIns="36000" rIns="0" bIns="36000" anchor="t" anchorCtr="0">
            <a:noAutofit/>
          </a:bodyPr>
          <a:lstStyle/>
          <a:p>
            <a:pPr marL="457200" lvl="0" indent="-354330" algn="l" rtl="0">
              <a:spcBef>
                <a:spcPts val="1080"/>
              </a:spcBef>
              <a:spcAft>
                <a:spcPts val="0"/>
              </a:spcAft>
              <a:buSzPts val="1980"/>
              <a:buFont typeface="Arial"/>
              <a:buChar char="•"/>
            </a:pPr>
            <a:r>
              <a:rPr lang="en-US" sz="1800" dirty="0">
                <a:latin typeface="Avenir"/>
                <a:ea typeface="Avenir"/>
                <a:cs typeface="Avenir"/>
                <a:sym typeface="Avenir"/>
              </a:rPr>
              <a:t>CHIPP EB: </a:t>
            </a:r>
            <a:r>
              <a:rPr lang="en-US" sz="1800" dirty="0">
                <a:solidFill>
                  <a:srgbClr val="C00000"/>
                </a:solidFill>
                <a:latin typeface="Avenir"/>
                <a:ea typeface="Avenir"/>
                <a:cs typeface="Avenir"/>
                <a:sym typeface="Avenir"/>
              </a:rPr>
              <a:t>Kilminster, </a:t>
            </a:r>
            <a:r>
              <a:rPr lang="en-US" sz="1800" dirty="0" err="1">
                <a:solidFill>
                  <a:srgbClr val="C00000"/>
                </a:solidFill>
                <a:latin typeface="Avenir"/>
                <a:ea typeface="Avenir"/>
                <a:cs typeface="Avenir"/>
                <a:sym typeface="Avenir"/>
              </a:rPr>
              <a:t>Crivelli</a:t>
            </a:r>
            <a:r>
              <a:rPr lang="en-US" sz="1800" dirty="0">
                <a:solidFill>
                  <a:srgbClr val="C00000"/>
                </a:solidFill>
                <a:latin typeface="Avenir"/>
                <a:ea typeface="Avenir"/>
                <a:cs typeface="Avenir"/>
                <a:sym typeface="Avenir"/>
              </a:rPr>
              <a:t> </a:t>
            </a:r>
            <a:r>
              <a:rPr lang="en-US" sz="1800" dirty="0">
                <a:solidFill>
                  <a:schemeClr val="bg2"/>
                </a:solidFill>
                <a:latin typeface="Avenir"/>
                <a:ea typeface="Avenir"/>
                <a:cs typeface="Avenir"/>
                <a:sym typeface="Avenir"/>
              </a:rPr>
              <a:t>and</a:t>
            </a:r>
            <a:r>
              <a:rPr lang="en-US" sz="1800" dirty="0">
                <a:solidFill>
                  <a:srgbClr val="C00000"/>
                </a:solidFill>
                <a:latin typeface="Avenir"/>
                <a:ea typeface="Avenir"/>
                <a:cs typeface="Avenir"/>
                <a:sym typeface="Avenir"/>
              </a:rPr>
              <a:t> </a:t>
            </a:r>
            <a:r>
              <a:rPr lang="en-US" sz="1800" dirty="0" err="1">
                <a:solidFill>
                  <a:srgbClr val="C00000"/>
                </a:solidFill>
                <a:latin typeface="Avenir"/>
                <a:ea typeface="Avenir"/>
                <a:cs typeface="Avenir"/>
                <a:sym typeface="Avenir"/>
              </a:rPr>
              <a:t>Spira</a:t>
            </a:r>
            <a:r>
              <a:rPr lang="en-US" sz="1800" dirty="0">
                <a:solidFill>
                  <a:srgbClr val="C00000"/>
                </a:solidFill>
                <a:latin typeface="Avenir"/>
                <a:ea typeface="Avenir"/>
                <a:cs typeface="Avenir"/>
                <a:sym typeface="Avenir"/>
              </a:rPr>
              <a:t> </a:t>
            </a:r>
            <a:r>
              <a:rPr lang="en-US" sz="1800" dirty="0">
                <a:latin typeface="Avenir"/>
                <a:ea typeface="Avenir"/>
                <a:cs typeface="Avenir"/>
                <a:sym typeface="Avenir"/>
              </a:rPr>
              <a:t>extended</a:t>
            </a:r>
            <a:endParaRPr sz="1800" dirty="0">
              <a:solidFill>
                <a:schemeClr val="accent2"/>
              </a:solidFill>
              <a:latin typeface="Noto Sans Symbols"/>
              <a:ea typeface="Noto Sans Symbols"/>
              <a:cs typeface="Noto Sans Symbols"/>
              <a:sym typeface="Noto Sans Symbols"/>
            </a:endParaRPr>
          </a:p>
          <a:p>
            <a:pPr marL="457200" lvl="0" indent="-354330" algn="l" rtl="0">
              <a:spcBef>
                <a:spcPts val="1080"/>
              </a:spcBef>
              <a:spcAft>
                <a:spcPts val="0"/>
              </a:spcAft>
              <a:buSzPts val="1980"/>
              <a:buFont typeface="Arial"/>
              <a:buChar char="•"/>
            </a:pPr>
            <a:r>
              <a:rPr lang="en-US" sz="1800" dirty="0">
                <a:latin typeface="Avenir"/>
                <a:ea typeface="Avenir"/>
                <a:cs typeface="Avenir"/>
                <a:sym typeface="Avenir"/>
              </a:rPr>
              <a:t>CHIPP Account Auditors </a:t>
            </a:r>
            <a:r>
              <a:rPr lang="en-US" sz="1800" dirty="0">
                <a:solidFill>
                  <a:srgbClr val="C00000"/>
                </a:solidFill>
                <a:latin typeface="Avenir"/>
                <a:ea typeface="Avenir"/>
                <a:cs typeface="Avenir"/>
                <a:sym typeface="Avenir"/>
              </a:rPr>
              <a:t>S. Schramm </a:t>
            </a:r>
            <a:r>
              <a:rPr lang="en-US" sz="1800" dirty="0">
                <a:latin typeface="Avenir"/>
                <a:ea typeface="Avenir"/>
                <a:cs typeface="Avenir"/>
                <a:sym typeface="Avenir"/>
              </a:rPr>
              <a:t>extended</a:t>
            </a:r>
            <a:endParaRPr sz="1800" dirty="0">
              <a:solidFill>
                <a:schemeClr val="accent2"/>
              </a:solidFill>
              <a:latin typeface="Noto Sans Symbols"/>
              <a:ea typeface="Noto Sans Symbols"/>
              <a:cs typeface="Noto Sans Symbols"/>
              <a:sym typeface="Noto Sans Symbols"/>
            </a:endParaRPr>
          </a:p>
          <a:p>
            <a:pPr marL="457200" lvl="0" indent="-354330" algn="l" rtl="0">
              <a:spcBef>
                <a:spcPts val="1080"/>
              </a:spcBef>
              <a:spcAft>
                <a:spcPts val="0"/>
              </a:spcAft>
              <a:buSzPts val="1980"/>
              <a:buFont typeface="Arial"/>
              <a:buChar char="•"/>
            </a:pPr>
            <a:r>
              <a:rPr lang="en-US" sz="1800" dirty="0">
                <a:latin typeface="Avenir"/>
                <a:ea typeface="Avenir"/>
                <a:cs typeface="Avenir"/>
                <a:sym typeface="Avenir"/>
              </a:rPr>
              <a:t>Outreach/Education: </a:t>
            </a:r>
            <a:r>
              <a:rPr lang="en-US" sz="1800" dirty="0">
                <a:solidFill>
                  <a:srgbClr val="C00000"/>
                </a:solidFill>
                <a:latin typeface="Avenir"/>
                <a:ea typeface="Avenir"/>
                <a:cs typeface="Avenir"/>
                <a:sym typeface="Avenir"/>
              </a:rPr>
              <a:t>K. Müller </a:t>
            </a:r>
            <a:r>
              <a:rPr lang="en-US" sz="1800" dirty="0">
                <a:latin typeface="Avenir"/>
                <a:ea typeface="Avenir"/>
                <a:cs typeface="Avenir"/>
                <a:sym typeface="Avenir"/>
              </a:rPr>
              <a:t>extended</a:t>
            </a:r>
          </a:p>
          <a:p>
            <a:pPr marL="457200" lvl="0" indent="-354330" algn="l" rtl="0">
              <a:spcBef>
                <a:spcPts val="1080"/>
              </a:spcBef>
              <a:spcAft>
                <a:spcPts val="0"/>
              </a:spcAft>
              <a:buSzPts val="1980"/>
              <a:buFont typeface="Arial"/>
              <a:buChar char="•"/>
            </a:pPr>
            <a:r>
              <a:rPr lang="en-US" sz="1900" dirty="0">
                <a:solidFill>
                  <a:srgbClr val="000000"/>
                </a:solidFill>
                <a:latin typeface="Avenir"/>
                <a:ea typeface="Avenir"/>
                <a:cs typeface="Avenir"/>
                <a:sym typeface="Avenir"/>
              </a:rPr>
              <a:t>Plenary ECFA: </a:t>
            </a:r>
            <a:r>
              <a:rPr lang="en-GB" sz="1800" i="0" u="none" strike="noStrike" dirty="0">
                <a:solidFill>
                  <a:srgbClr val="C00000"/>
                </a:solidFill>
                <a:effectLst/>
                <a:latin typeface="Avenir Book" panose="02000503020000020003" pitchFamily="2" charset="0"/>
              </a:rPr>
              <a:t>Sergio Gonzalez Sevilla </a:t>
            </a:r>
            <a:r>
              <a:rPr lang="en-GB" sz="1800" dirty="0">
                <a:solidFill>
                  <a:schemeClr val="bg2"/>
                </a:solidFill>
                <a:latin typeface="Avenir Book" panose="02000503020000020003" pitchFamily="2" charset="0"/>
              </a:rPr>
              <a:t>and</a:t>
            </a:r>
            <a:r>
              <a:rPr lang="en-GB" sz="1800" dirty="0">
                <a:solidFill>
                  <a:srgbClr val="C00000"/>
                </a:solidFill>
                <a:latin typeface="Avenir Book" panose="02000503020000020003" pitchFamily="2" charset="0"/>
              </a:rPr>
              <a:t> </a:t>
            </a:r>
            <a:r>
              <a:rPr lang="en-GB" sz="1800" i="0" u="none" strike="noStrike" dirty="0">
                <a:solidFill>
                  <a:srgbClr val="C00000"/>
                </a:solidFill>
                <a:effectLst/>
                <a:latin typeface="Avenir Book" panose="02000503020000020003" pitchFamily="2" charset="0"/>
              </a:rPr>
              <a:t>Philipp S. </a:t>
            </a:r>
            <a:r>
              <a:rPr lang="en-GB" sz="1800" i="0" u="none" strike="noStrike" dirty="0" err="1">
                <a:solidFill>
                  <a:srgbClr val="C00000"/>
                </a:solidFill>
                <a:effectLst/>
                <a:latin typeface="Avenir Book" panose="02000503020000020003" pitchFamily="2" charset="0"/>
              </a:rPr>
              <a:t>Wellenburg</a:t>
            </a:r>
            <a:r>
              <a:rPr lang="en-GB" sz="1800" i="0" u="none" strike="noStrike" dirty="0">
                <a:solidFill>
                  <a:srgbClr val="C00000"/>
                </a:solidFill>
                <a:effectLst/>
                <a:latin typeface="Avenir Book" panose="02000503020000020003" pitchFamily="2" charset="0"/>
              </a:rPr>
              <a:t> </a:t>
            </a:r>
          </a:p>
          <a:p>
            <a:pPr marL="457200" lvl="0" indent="-354330" algn="l" rtl="0">
              <a:spcBef>
                <a:spcPts val="1080"/>
              </a:spcBef>
              <a:spcAft>
                <a:spcPts val="0"/>
              </a:spcAft>
              <a:buSzPts val="1980"/>
              <a:buFont typeface="Arial"/>
              <a:buChar char="•"/>
            </a:pPr>
            <a:r>
              <a:rPr lang="en-GB" sz="1800" dirty="0">
                <a:solidFill>
                  <a:schemeClr val="bg2"/>
                </a:solidFill>
                <a:latin typeface="Avenir Book" panose="02000503020000020003" pitchFamily="2" charset="0"/>
              </a:rPr>
              <a:t>ACCU:</a:t>
            </a:r>
            <a:r>
              <a:rPr lang="en-GB" sz="1800" dirty="0">
                <a:solidFill>
                  <a:srgbClr val="C00000"/>
                </a:solidFill>
                <a:latin typeface="Avenir Book" panose="02000503020000020003" pitchFamily="2" charset="0"/>
              </a:rPr>
              <a:t> </a:t>
            </a:r>
            <a:r>
              <a:rPr lang="en-GB" sz="1800" i="0" u="none" strike="noStrike" dirty="0">
                <a:solidFill>
                  <a:srgbClr val="C00000"/>
                </a:solidFill>
                <a:effectLst/>
                <a:latin typeface="Avenir Book" panose="02000503020000020003" pitchFamily="2" charset="0"/>
              </a:rPr>
              <a:t>Sergio Gonzalez Sevilla </a:t>
            </a:r>
          </a:p>
          <a:p>
            <a:pPr marL="457200" lvl="0" indent="-354330" algn="l" rtl="0">
              <a:spcBef>
                <a:spcPts val="1080"/>
              </a:spcBef>
              <a:spcAft>
                <a:spcPts val="0"/>
              </a:spcAft>
              <a:buSzPts val="1980"/>
              <a:buFont typeface="Arial"/>
              <a:buChar char="•"/>
            </a:pPr>
            <a:r>
              <a:rPr lang="en-GB" sz="1800" i="0" u="none" strike="noStrike" dirty="0">
                <a:solidFill>
                  <a:schemeClr val="bg2"/>
                </a:solidFill>
                <a:effectLst/>
                <a:latin typeface="Avenir Book" panose="02000503020000020003" pitchFamily="2" charset="0"/>
              </a:rPr>
              <a:t>ECT*: </a:t>
            </a:r>
            <a:r>
              <a:rPr lang="en-GB" sz="1800" i="0" u="none" strike="noStrike" dirty="0">
                <a:solidFill>
                  <a:srgbClr val="C00000"/>
                </a:solidFill>
                <a:effectLst/>
                <a:latin typeface="Avenir Book" panose="02000503020000020003" pitchFamily="2" charset="0"/>
              </a:rPr>
              <a:t>Gilberto Colangelo</a:t>
            </a:r>
          </a:p>
          <a:p>
            <a:pPr marL="457200" lvl="0" indent="-354330" algn="l" rtl="0">
              <a:spcBef>
                <a:spcPts val="1080"/>
              </a:spcBef>
              <a:spcAft>
                <a:spcPts val="0"/>
              </a:spcAft>
              <a:buSzPts val="1980"/>
              <a:buFont typeface="Arial"/>
              <a:buChar char="•"/>
            </a:pPr>
            <a:r>
              <a:rPr lang="en-GB" sz="1800" dirty="0">
                <a:solidFill>
                  <a:schemeClr val="bg2"/>
                </a:solidFill>
                <a:latin typeface="Avenir Book" panose="02000503020000020003" pitchFamily="2" charset="0"/>
              </a:rPr>
              <a:t>Computing Chair: </a:t>
            </a:r>
            <a:r>
              <a:rPr lang="en-GB" sz="1800" dirty="0">
                <a:solidFill>
                  <a:srgbClr val="C00000"/>
                </a:solidFill>
                <a:latin typeface="Avenir Book" panose="02000503020000020003" pitchFamily="2" charset="0"/>
              </a:rPr>
              <a:t>Mauro </a:t>
            </a:r>
            <a:r>
              <a:rPr lang="en-GB" sz="1800" dirty="0" err="1">
                <a:solidFill>
                  <a:srgbClr val="C00000"/>
                </a:solidFill>
                <a:latin typeface="Avenir Book" panose="02000503020000020003" pitchFamily="2" charset="0"/>
              </a:rPr>
              <a:t>Donegà</a:t>
            </a:r>
            <a:endParaRPr lang="en-GB" sz="1800" dirty="0">
              <a:solidFill>
                <a:srgbClr val="C00000"/>
              </a:solidFill>
              <a:latin typeface="Avenir Book" panose="02000503020000020003" pitchFamily="2" charset="0"/>
            </a:endParaRPr>
          </a:p>
          <a:p>
            <a:pPr marL="457200" lvl="0" indent="-354330" algn="l" rtl="0">
              <a:spcBef>
                <a:spcPts val="1080"/>
              </a:spcBef>
              <a:spcAft>
                <a:spcPts val="0"/>
              </a:spcAft>
              <a:buSzPts val="1980"/>
              <a:buFont typeface="Arial"/>
              <a:buChar char="•"/>
            </a:pPr>
            <a:r>
              <a:rPr lang="en-GB" sz="1800" i="0" u="none" strike="noStrike" dirty="0">
                <a:solidFill>
                  <a:schemeClr val="bg2"/>
                </a:solidFill>
                <a:effectLst/>
                <a:latin typeface="Avenir Book" panose="02000503020000020003" pitchFamily="2" charset="0"/>
              </a:rPr>
              <a:t>CHAPS observer: </a:t>
            </a:r>
            <a:r>
              <a:rPr lang="en-GB" sz="1800" i="0" u="none" strike="noStrike" dirty="0">
                <a:solidFill>
                  <a:srgbClr val="C00000"/>
                </a:solidFill>
                <a:effectLst/>
                <a:latin typeface="Avenir Book" panose="02000503020000020003" pitchFamily="2" charset="0"/>
              </a:rPr>
              <a:t>Martin Kunz</a:t>
            </a:r>
          </a:p>
          <a:p>
            <a:pPr marL="457200" lvl="0" indent="-354330" algn="l" rtl="0">
              <a:spcBef>
                <a:spcPts val="1080"/>
              </a:spcBef>
              <a:spcAft>
                <a:spcPts val="0"/>
              </a:spcAft>
              <a:buSzPts val="1980"/>
              <a:buFont typeface="Arial"/>
              <a:buChar char="•"/>
            </a:pPr>
            <a:r>
              <a:rPr lang="en-GB" sz="1800" b="1" i="0" u="none" strike="noStrike" dirty="0">
                <a:solidFill>
                  <a:srgbClr val="000000"/>
                </a:solidFill>
                <a:effectLst/>
                <a:latin typeface="Avenir Book" panose="02000503020000020003" pitchFamily="2" charset="0"/>
              </a:rPr>
              <a:t>ERC-ECFA:</a:t>
            </a:r>
            <a:r>
              <a:rPr lang="en-GB" sz="1800" b="1" i="0" u="none" strike="noStrike" dirty="0">
                <a:solidFill>
                  <a:srgbClr val="000000"/>
                </a:solidFill>
                <a:effectLst/>
                <a:latin typeface="Arial" panose="020B0604020202020204" pitchFamily="34" charset="0"/>
              </a:rPr>
              <a:t> </a:t>
            </a:r>
            <a:r>
              <a:rPr lang="en-GB" sz="1800" b="0" i="0" u="none" strike="noStrike" dirty="0">
                <a:solidFill>
                  <a:srgbClr val="C00000"/>
                </a:solidFill>
                <a:effectLst/>
                <a:latin typeface="Avenir" panose="02000503020000020003" pitchFamily="2" charset="0"/>
              </a:rPr>
              <a:t>P. </a:t>
            </a:r>
            <a:r>
              <a:rPr lang="en-GB" sz="1800" b="0" i="0" u="none" strike="noStrike" dirty="0" err="1">
                <a:solidFill>
                  <a:srgbClr val="C00000"/>
                </a:solidFill>
                <a:effectLst/>
                <a:latin typeface="Avenir" panose="02000503020000020003" pitchFamily="2" charset="0"/>
              </a:rPr>
              <a:t>Kontaxakis</a:t>
            </a:r>
            <a:r>
              <a:rPr lang="en-GB" sz="1800" b="0" i="0" u="none" strike="noStrike" dirty="0">
                <a:solidFill>
                  <a:srgbClr val="C00000"/>
                </a:solidFill>
                <a:effectLst/>
                <a:latin typeface="Avenir" panose="02000503020000020003" pitchFamily="2" charset="0"/>
              </a:rPr>
              <a:t> (</a:t>
            </a:r>
            <a:r>
              <a:rPr lang="en-GB" sz="1800" b="0" i="0" u="none" strike="noStrike" dirty="0" err="1">
                <a:solidFill>
                  <a:srgbClr val="C00000"/>
                </a:solidFill>
                <a:effectLst/>
                <a:latin typeface="Avenir" panose="02000503020000020003" pitchFamily="2" charset="0"/>
              </a:rPr>
              <a:t>UGe</a:t>
            </a:r>
            <a:r>
              <a:rPr lang="en-GB" sz="1800" b="0" i="0" u="none" strike="noStrike" dirty="0">
                <a:solidFill>
                  <a:srgbClr val="C00000"/>
                </a:solidFill>
                <a:effectLst/>
                <a:latin typeface="Avenir" panose="02000503020000020003" pitchFamily="2" charset="0"/>
              </a:rPr>
              <a:t>)</a:t>
            </a:r>
            <a:r>
              <a:rPr lang="en-GB" sz="1400" dirty="0">
                <a:solidFill>
                  <a:srgbClr val="C00000"/>
                </a:solidFill>
              </a:rPr>
              <a:t>, </a:t>
            </a:r>
            <a:r>
              <a:rPr lang="en-GB" sz="1800" b="0" i="0" u="none" strike="noStrike" dirty="0">
                <a:solidFill>
                  <a:srgbClr val="000000"/>
                </a:solidFill>
                <a:effectLst/>
                <a:latin typeface="Avenir" panose="02000503020000020003" pitchFamily="2" charset="0"/>
              </a:rPr>
              <a:t>E. </a:t>
            </a:r>
            <a:r>
              <a:rPr lang="en-GB" sz="1800" b="0" i="0" u="none" strike="noStrike" dirty="0" err="1">
                <a:solidFill>
                  <a:srgbClr val="000000"/>
                </a:solidFill>
                <a:effectLst/>
                <a:latin typeface="Avenir" panose="02000503020000020003" pitchFamily="2" charset="0"/>
              </a:rPr>
              <a:t>Niel</a:t>
            </a:r>
            <a:r>
              <a:rPr lang="en-GB" sz="1800" b="0" i="0" u="none" strike="noStrike" dirty="0">
                <a:solidFill>
                  <a:srgbClr val="000000"/>
                </a:solidFill>
                <a:effectLst/>
                <a:latin typeface="Avenir" panose="02000503020000020003" pitchFamily="2" charset="0"/>
              </a:rPr>
              <a:t> (EPFL) &amp; M. </a:t>
            </a:r>
            <a:r>
              <a:rPr lang="en-GB" sz="1800" b="0" i="0" u="none" strike="noStrike" dirty="0" err="1">
                <a:solidFill>
                  <a:srgbClr val="000000"/>
                </a:solidFill>
                <a:effectLst/>
                <a:latin typeface="Avenir" panose="02000503020000020003" pitchFamily="2" charset="0"/>
              </a:rPr>
              <a:t>Pesut</a:t>
            </a:r>
            <a:r>
              <a:rPr lang="en-GB" sz="1800" b="0" i="0" u="none" strike="noStrike" dirty="0">
                <a:solidFill>
                  <a:srgbClr val="000000"/>
                </a:solidFill>
                <a:effectLst/>
                <a:latin typeface="Avenir" panose="02000503020000020003" pitchFamily="2" charset="0"/>
              </a:rPr>
              <a:t> (UZH) &amp; G. </a:t>
            </a:r>
            <a:r>
              <a:rPr lang="en-GB" sz="1800" b="0" i="0" u="none" strike="noStrike" dirty="0" err="1">
                <a:solidFill>
                  <a:srgbClr val="000000"/>
                </a:solidFill>
                <a:effectLst/>
                <a:latin typeface="Avenir" panose="02000503020000020003" pitchFamily="2" charset="0"/>
              </a:rPr>
              <a:t>Lospalluto</a:t>
            </a:r>
            <a:r>
              <a:rPr lang="en-GB" sz="1800" b="0" i="0" u="none" strike="noStrike" dirty="0">
                <a:solidFill>
                  <a:srgbClr val="000000"/>
                </a:solidFill>
                <a:effectLst/>
                <a:latin typeface="Avenir" panose="02000503020000020003" pitchFamily="2" charset="0"/>
              </a:rPr>
              <a:t> (PSI) extended</a:t>
            </a:r>
          </a:p>
          <a:p>
            <a:pPr marL="457200" lvl="0" indent="-354330" algn="l" rtl="0">
              <a:spcBef>
                <a:spcPts val="1080"/>
              </a:spcBef>
              <a:spcAft>
                <a:spcPts val="0"/>
              </a:spcAft>
              <a:buSzPts val="1980"/>
              <a:buFont typeface="Arial"/>
              <a:buChar char="•"/>
            </a:pPr>
            <a:r>
              <a:rPr lang="en-GB" sz="1800" dirty="0">
                <a:solidFill>
                  <a:srgbClr val="000000"/>
                </a:solidFill>
                <a:latin typeface="Avenir" panose="02000503020000020003" pitchFamily="2" charset="0"/>
              </a:rPr>
              <a:t>CHIPP Winter School: </a:t>
            </a:r>
            <a:r>
              <a:rPr lang="en-GB" sz="1800" dirty="0">
                <a:solidFill>
                  <a:srgbClr val="C00000"/>
                </a:solidFill>
                <a:latin typeface="Avenir" panose="02000503020000020003" pitchFamily="2" charset="0"/>
              </a:rPr>
              <a:t>B. Penning</a:t>
            </a:r>
            <a:r>
              <a:rPr lang="en-GB" sz="1800" dirty="0">
                <a:solidFill>
                  <a:srgbClr val="000000"/>
                </a:solidFill>
                <a:latin typeface="Avenir" panose="02000503020000020003" pitchFamily="2" charset="0"/>
              </a:rPr>
              <a:t>, L. </a:t>
            </a:r>
            <a:r>
              <a:rPr lang="en-GB" sz="1800" dirty="0" err="1">
                <a:solidFill>
                  <a:srgbClr val="000000"/>
                </a:solidFill>
                <a:latin typeface="Avenir" panose="02000503020000020003" pitchFamily="2" charset="0"/>
              </a:rPr>
              <a:t>Schutska</a:t>
            </a:r>
            <a:endParaRPr lang="en-GB" sz="1800" i="0" u="none" strike="noStrike" dirty="0">
              <a:solidFill>
                <a:srgbClr val="C00000"/>
              </a:solidFill>
              <a:effectLst/>
              <a:latin typeface="Avenir Book" panose="02000503020000020003" pitchFamily="2" charset="0"/>
            </a:endParaRPr>
          </a:p>
          <a:p>
            <a:pPr marL="102870" indent="0" algn="l" rtl="0">
              <a:spcBef>
                <a:spcPts val="360"/>
              </a:spcBef>
              <a:spcAft>
                <a:spcPts val="0"/>
              </a:spcAft>
              <a:buNone/>
            </a:pPr>
            <a:br>
              <a:rPr lang="en-GB" sz="2000" b="1" i="0" u="none" strike="noStrike" dirty="0">
                <a:solidFill>
                  <a:srgbClr val="000000"/>
                </a:solidFill>
                <a:effectLst/>
                <a:latin typeface="Arial" panose="020B0604020202020204" pitchFamily="34" charset="0"/>
              </a:rPr>
            </a:br>
            <a:endParaRPr sz="1900" dirty="0">
              <a:solidFill>
                <a:srgbClr val="000000"/>
              </a:solidFill>
              <a:latin typeface="Avenir"/>
              <a:ea typeface="Avenir"/>
              <a:cs typeface="Avenir"/>
              <a:sym typeface="Aveni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pic>
        <p:nvPicPr>
          <p:cNvPr id="123" name="Google Shape;123;p30" descr="aerial view of gold trophy"/>
          <p:cNvPicPr preferRelativeResize="0"/>
          <p:nvPr/>
        </p:nvPicPr>
        <p:blipFill>
          <a:blip r:embed="rId3"/>
          <a:srcRect l="2735" r="2735"/>
          <a:stretch/>
        </p:blipFill>
        <p:spPr>
          <a:xfrm>
            <a:off x="0" y="0"/>
            <a:ext cx="9276202" cy="6551686"/>
          </a:xfrm>
          <a:prstGeom prst="rect">
            <a:avLst/>
          </a:prstGeom>
          <a:noFill/>
          <a:ln>
            <a:noFill/>
          </a:ln>
        </p:spPr>
      </p:pic>
      <p:sp>
        <p:nvSpPr>
          <p:cNvPr id="124" name="Google Shape;124;p30"/>
          <p:cNvSpPr txBox="1">
            <a:spLocks noGrp="1"/>
          </p:cNvSpPr>
          <p:nvPr>
            <p:ph type="title"/>
          </p:nvPr>
        </p:nvSpPr>
        <p:spPr>
          <a:xfrm>
            <a:off x="-112296" y="467109"/>
            <a:ext cx="7432216" cy="948486"/>
          </a:xfrm>
          <a:prstGeom prst="rect">
            <a:avLst/>
          </a:prstGeom>
          <a:noFill/>
          <a:ln>
            <a:noFill/>
          </a:ln>
        </p:spPr>
        <p:txBody>
          <a:bodyPr spcFirstLastPara="1" wrap="square" lIns="0" tIns="36000" rIns="0" bIns="36000" anchor="t" anchorCtr="0">
            <a:normAutofit fontScale="90000"/>
          </a:bodyPr>
          <a:lstStyle/>
          <a:p>
            <a:pPr marL="0" lvl="0" indent="0" algn="ctr" rtl="0">
              <a:lnSpc>
                <a:spcPct val="100000"/>
              </a:lnSpc>
              <a:spcBef>
                <a:spcPts val="0"/>
              </a:spcBef>
              <a:spcAft>
                <a:spcPts val="0"/>
              </a:spcAft>
              <a:buSzPts val="659"/>
              <a:buNone/>
            </a:pPr>
            <a:br>
              <a:rPr lang="en-US" dirty="0">
                <a:solidFill>
                  <a:schemeClr val="bg1"/>
                </a:solidFill>
              </a:rPr>
            </a:br>
            <a:r>
              <a:rPr lang="en-US" sz="3600" dirty="0">
                <a:solidFill>
                  <a:schemeClr val="bg1"/>
                </a:solidFill>
              </a:rPr>
              <a:t>CHIPP Prize 2024</a:t>
            </a:r>
            <a:endParaRPr sz="3600" dirty="0">
              <a:solidFill>
                <a:schemeClr val="bg1"/>
              </a:solidFill>
            </a:endParaRPr>
          </a:p>
        </p:txBody>
      </p:sp>
      <p:sp>
        <p:nvSpPr>
          <p:cNvPr id="125" name="Google Shape;125;p30"/>
          <p:cNvSpPr txBox="1">
            <a:spLocks noGrp="1"/>
          </p:cNvSpPr>
          <p:nvPr>
            <p:ph type="sldNum" idx="12"/>
          </p:nvPr>
        </p:nvSpPr>
        <p:spPr>
          <a:xfrm>
            <a:off x="7204075" y="6635750"/>
            <a:ext cx="1638300" cy="4572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800"/>
              <a:buNone/>
            </a:pPr>
            <a:fld id="{00000000-1234-1234-1234-123412341234}" type="slidenum">
              <a:rPr lang="en-US"/>
              <a:t>9</a:t>
            </a:fld>
            <a:endParaRPr/>
          </a:p>
        </p:txBody>
      </p:sp>
      <p:sp>
        <p:nvSpPr>
          <p:cNvPr id="128" name="Google Shape;128;p30"/>
          <p:cNvSpPr txBox="1"/>
          <p:nvPr/>
        </p:nvSpPr>
        <p:spPr>
          <a:xfrm>
            <a:off x="1037640" y="2496997"/>
            <a:ext cx="6007523" cy="55395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GB" sz="3000" b="1" i="0" u="none" strike="noStrike" cap="none" dirty="0">
                <a:solidFill>
                  <a:schemeClr val="bg1"/>
                </a:solidFill>
              </a:rPr>
              <a:t>Gabriela Rodrigues Araujo</a:t>
            </a:r>
            <a:endParaRPr sz="3000" b="1" i="0" u="none" strike="noStrike" cap="none" dirty="0">
              <a:solidFill>
                <a:schemeClr val="bg1"/>
              </a:solidFill>
            </a:endParaRPr>
          </a:p>
        </p:txBody>
      </p:sp>
      <p:sp>
        <p:nvSpPr>
          <p:cNvPr id="129" name="Google Shape;129;p30"/>
          <p:cNvSpPr txBox="1"/>
          <p:nvPr/>
        </p:nvSpPr>
        <p:spPr>
          <a:xfrm>
            <a:off x="175200" y="4217195"/>
            <a:ext cx="8558700" cy="1754286"/>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000000"/>
              </a:buClr>
              <a:buSzPts val="1800"/>
              <a:buFont typeface="Arial"/>
              <a:buNone/>
            </a:pPr>
            <a:r>
              <a:rPr lang="en-GB" sz="1800" b="1" i="0" u="none" strike="noStrike" dirty="0">
                <a:solidFill>
                  <a:schemeClr val="bg1"/>
                </a:solidFill>
                <a:effectLst/>
                <a:latin typeface="Avenir Book" panose="02000503020000020003" pitchFamily="2" charset="0"/>
              </a:rPr>
              <a:t>The CHIPP Prize jury honours Gabriela Rodrigues Araujo for her significant and novel contributions to a wide range of experimental techniques for the GERDA, LEGEND, MONUMENT and PALEOCCENE experiments in the field of neutrino physics and related measurements that enabled to set record-limits on the </a:t>
            </a:r>
            <a:r>
              <a:rPr lang="en-GB" sz="1800" b="1" i="0" u="none" strike="noStrike" dirty="0" err="1">
                <a:solidFill>
                  <a:schemeClr val="bg1"/>
                </a:solidFill>
                <a:effectLst/>
                <a:latin typeface="Avenir Book" panose="02000503020000020003" pitchFamily="2" charset="0"/>
              </a:rPr>
              <a:t>neurinoless</a:t>
            </a:r>
            <a:r>
              <a:rPr lang="en-GB" sz="1800" b="1" i="0" u="none" strike="noStrike" dirty="0">
                <a:solidFill>
                  <a:schemeClr val="bg1"/>
                </a:solidFill>
                <a:effectLst/>
                <a:latin typeface="Avenir Book" panose="02000503020000020003" pitchFamily="2" charset="0"/>
              </a:rPr>
              <a:t> double beta decay and initiated innovative developments of experimental techniques.</a:t>
            </a:r>
            <a:endParaRPr sz="1800" b="1" i="1" u="none" strike="noStrike" cap="none" dirty="0">
              <a:solidFill>
                <a:schemeClr val="bg1"/>
              </a:solidFill>
              <a:latin typeface="Avenir Book" panose="02000503020000020003" pitchFamily="2" charset="0"/>
            </a:endParaRPr>
          </a:p>
        </p:txBody>
      </p:sp>
    </p:spTree>
  </p:cSld>
  <p:clrMapOvr>
    <a:masterClrMapping/>
  </p:clrMapOvr>
</p:sld>
</file>

<file path=ppt/theme/theme1.xml><?xml version="1.0" encoding="utf-8"?>
<a:theme xmlns:a="http://schemas.openxmlformats.org/drawingml/2006/main" name="Standarddesign">
  <a:themeElements>
    <a:clrScheme name="ETH">
      <a:dk1>
        <a:srgbClr val="000000"/>
      </a:dk1>
      <a:lt1>
        <a:srgbClr val="FFFFFF"/>
      </a:lt1>
      <a:dk2>
        <a:srgbClr val="000000"/>
      </a:dk2>
      <a:lt2>
        <a:srgbClr val="FFFFFF"/>
      </a:lt2>
      <a:accent1>
        <a:srgbClr val="00335B"/>
      </a:accent1>
      <a:accent2>
        <a:srgbClr val="005091"/>
      </a:accent2>
      <a:accent3>
        <a:srgbClr val="7FA7C8"/>
      </a:accent3>
      <a:accent4>
        <a:srgbClr val="BFD3E3"/>
      </a:accent4>
      <a:accent5>
        <a:srgbClr val="F5A858"/>
      </a:accent5>
      <a:accent6>
        <a:srgbClr val="7A4A60"/>
      </a:accent6>
      <a:hlink>
        <a:srgbClr val="52ADE7"/>
      </a:hlink>
      <a:folHlink>
        <a:srgbClr val="C7E4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Design">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1210</TotalTime>
  <Words>772</Words>
  <Application>Microsoft Macintosh PowerPoint</Application>
  <PresentationFormat>On-screen Show (4:3)</PresentationFormat>
  <Paragraphs>111</Paragraphs>
  <Slides>10</Slides>
  <Notes>10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Calibri</vt:lpstr>
      <vt:lpstr>Helvetica Neue</vt:lpstr>
      <vt:lpstr>Noto Sans Symbols</vt:lpstr>
      <vt:lpstr>Arial</vt:lpstr>
      <vt:lpstr>Avenir</vt:lpstr>
      <vt:lpstr>Avenir Book</vt:lpstr>
      <vt:lpstr>Standarddesign</vt:lpstr>
      <vt:lpstr>CHIPP Plenary  meeting 2024</vt:lpstr>
      <vt:lpstr> Agenda</vt:lpstr>
      <vt:lpstr> Minutes of the last meeting</vt:lpstr>
      <vt:lpstr>Agenda item 2: election of the Restricted ECFA member</vt:lpstr>
      <vt:lpstr>PowerPoint Presentation</vt:lpstr>
      <vt:lpstr>Agenda item 2:  Election of the Swiss representative to ACCU</vt:lpstr>
      <vt:lpstr>NEW CHIPP  Executive Board composition</vt:lpstr>
      <vt:lpstr>CHIPP Functions &amp; Tasks elections</vt:lpstr>
      <vt:lpstr> CHIPP Prize 2024</vt:lpstr>
      <vt:lpstr>Agenda 3: Updates from the representatives in committees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CHIPP Plenary  meeting 2023</dc:title>
  <dc:creator>Rainer Wallny</dc:creator>
  <cp:lastModifiedBy>Angela Benelli</cp:lastModifiedBy>
  <cp:revision>6</cp:revision>
  <dcterms:created xsi:type="dcterms:W3CDTF">2020-02-08T11:56:19Z</dcterms:created>
  <dcterms:modified xsi:type="dcterms:W3CDTF">2024-06-16T12:23:55Z</dcterms:modified>
</cp:coreProperties>
</file>