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D7778-2FDD-8908-A796-976A72D30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BC07B-BFCA-5A5B-3C2E-43073F0CA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5546C-E0DE-F44E-3EFB-84DF0BD41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672C7-6787-3EC6-5E7E-63099E52B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9C0BC-FEB9-4923-E97F-CBAA4AA25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7093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8C241-0E25-494B-E633-E3119DE41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1F440F-63DF-DA2B-DBD1-50C256CD3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BAB23-CB22-04D8-170A-3F73417AA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0A2DF-B6AF-1759-5D1B-98E4CD959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E172B-95AD-160D-06DC-A97F9A3DF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841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4D0962-A3EB-E296-1BC9-375B91E194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B0CB9C-1027-CE58-7D3D-F7E35D189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75D77-EB1F-21EC-62EB-FB0A43A7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39591-28AB-E65C-AF04-11C1B4E9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C9DBD-0669-42F9-97A3-78130BDB2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394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2B931-DADD-5E3C-5430-5ADA270F3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6F882-5747-FFC8-23B0-B76B5DD08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1830E-8510-CCF3-C885-11E49354B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EFF95-E8C8-953C-5C04-A268FA61F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9332E-FBD1-FCAD-9F9F-FA27F884F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0266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40877-D118-6F81-DB75-976880521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EEFA4-3969-3023-52D5-299BA2424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615DC-D293-910A-A8E5-A78CA1C1D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580CE-FF99-EAEA-B7E8-FC00A124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5827A-D02D-0184-8B5A-F0FB5E979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1735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52090-74AC-033A-DD75-85625A999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BEB89-20D0-41BD-72C9-E851B24C35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FC5DA1-8EB1-6FCC-D178-F0EF18884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F0347-FF9B-0C15-9834-BD2C5BDC9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6FE59-7AC9-2CC1-E6AE-E4BCE2B4C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381FA-DE33-4D4A-8F68-FF5C0A93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845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E6FBE-1FD6-EF1F-7BB8-FA713A42D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721FA-8149-B7D7-31D4-D1B64722C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C339B6-03E0-EE4F-C645-D87F5D4F0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B29FFE-4E9B-700F-9512-39B5CB9160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4D23C7-8ABC-53EC-9E8A-FE82AD8BEF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7719D8-CEC4-A78B-D558-A2A718B68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43B4B8-5EA7-5AA5-AD9F-3C3647D7A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3CBF48-F374-B08F-9FDE-A208665DE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092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0866-33C1-BA75-6496-CF740B1CF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3D1A13-AB7D-886F-AE1C-623DDA76D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E82803-987F-5865-EFD9-5716C9396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6078C-C1EE-F929-006D-FE7E180CD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8265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0FCBC-E613-1C7E-E0C3-45B0D889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855752-7E4B-7DD9-6D9F-4AF0F217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1E959-F97C-AFE8-3E75-12F0CEE5A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788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47649-DD28-FF3C-5B4E-7CC387C03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56427-4A76-6BF6-82B0-A0C694300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8330F-E0F7-0F20-2C5C-40CE77612B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968B0E-8CDA-BB14-388A-E1C6ABE8C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C3DAB-0160-E801-9406-4E21F6E45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21EF08-4815-0001-8F05-EF3637F4F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2716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18543-7F25-9030-2278-0A1C19F8B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034049-FD88-7193-7B52-CFB456D64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48076A-5BAE-88D9-045A-D2B04339F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00136A-2CE8-0173-C8DD-3420674A2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6461C-1F4D-2886-B5DD-49B58F431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A5463-A25E-ADB0-2AEF-81AFF8BE9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813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C30110-172A-F730-451D-AD3BC4951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A184C-1D65-9851-AA84-5DF009B07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A4477-573D-BD74-BDC0-96FE77DE35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B90D2D-5EA6-8C44-AE85-DC09878DF23C}" type="datetimeFigureOut">
              <a:rPr lang="en-CH" smtClean="0"/>
              <a:t>15.06.24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DD20E-D37B-4F74-78CF-9E7AC0F19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71480-7847-5276-A97F-DBDE6255A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BA8199-12C5-FB46-B760-1A4B9627D87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118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F968BE4-0D0C-B6CA-553F-32E47D327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03" y="1874394"/>
            <a:ext cx="4067380" cy="3970041"/>
          </a:xfrm>
          <a:prstGeom prst="rect">
            <a:avLst/>
          </a:prstGeom>
        </p:spPr>
      </p:pic>
      <p:pic>
        <p:nvPicPr>
          <p:cNvPr id="21" name="Picture 2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B56DE41-81BE-3EEA-FFCF-53BABDE5D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2723" y="2184096"/>
            <a:ext cx="4285974" cy="248980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F0CDC27-6739-26D7-E47E-8F2785F0D8C9}"/>
              </a:ext>
            </a:extLst>
          </p:cNvPr>
          <p:cNvSpPr txBox="1"/>
          <p:nvPr/>
        </p:nvSpPr>
        <p:spPr>
          <a:xfrm>
            <a:off x="1040525" y="252248"/>
            <a:ext cx="2643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EPPCN updates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C337B4-9D99-FC25-531A-6287E19FAD6A}"/>
              </a:ext>
            </a:extLst>
          </p:cNvPr>
          <p:cNvSpPr txBox="1"/>
          <p:nvPr/>
        </p:nvSpPr>
        <p:spPr>
          <a:xfrm>
            <a:off x="183233" y="1001765"/>
            <a:ext cx="8572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Dark Matter Day 31 October -&gt; very successful campaign with CERN and the network</a:t>
            </a:r>
          </a:p>
          <a:p>
            <a:r>
              <a:rPr lang="en-CH" dirty="0"/>
              <a:t>more than 100K visualisation on Twitter/X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E1067B-3AD7-3352-0B8F-DCC5D03A4C2A}"/>
              </a:ext>
            </a:extLst>
          </p:cNvPr>
          <p:cNvSpPr txBox="1"/>
          <p:nvPr/>
        </p:nvSpPr>
        <p:spPr>
          <a:xfrm>
            <a:off x="5106657" y="5066041"/>
            <a:ext cx="61863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339E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Now:</a:t>
            </a:r>
          </a:p>
          <a:p>
            <a:endParaRPr lang="en-GB" sz="1800" b="1" dirty="0">
              <a:solidFill>
                <a:srgbClr val="00339E"/>
              </a:solidFill>
              <a:effectLst/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GB" sz="1800" b="1" dirty="0">
                <a:solidFill>
                  <a:srgbClr val="00339E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2025/26 European Strategy for Particle Physics Update</a:t>
            </a:r>
          </a:p>
          <a:p>
            <a:endParaRPr lang="en-GB" b="1" dirty="0">
              <a:solidFill>
                <a:srgbClr val="00339E"/>
              </a:solidFill>
              <a:highlight>
                <a:srgbClr val="FFFFFF"/>
              </a:highlight>
              <a:latin typeface="Arial" panose="020B0604020202020204" pitchFamily="34" charset="0"/>
            </a:endParaRPr>
          </a:p>
          <a:p>
            <a:r>
              <a:rPr lang="en-GB" sz="1800" b="1" dirty="0">
                <a:solidFill>
                  <a:srgbClr val="00339E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FCC project – outreach campaign </a:t>
            </a:r>
            <a:endParaRPr lang="en-GB" dirty="0">
              <a:effectLst/>
              <a:highlight>
                <a:srgbClr val="FFFFFF"/>
              </a:highlight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266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C9FC4-7210-F0CA-95E0-6160085F9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Future plans &amp; campaigns </a:t>
            </a:r>
          </a:p>
        </p:txBody>
      </p:sp>
      <p:pic>
        <p:nvPicPr>
          <p:cNvPr id="5" name="Content Placeholder 4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7E057F9-A3B3-8B2E-9DAE-90FB40055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9816" y="1878634"/>
            <a:ext cx="8437064" cy="435133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3B3245-B043-CE32-658B-A36EFEAB2A63}"/>
              </a:ext>
            </a:extLst>
          </p:cNvPr>
          <p:cNvSpPr txBox="1"/>
          <p:nvPr/>
        </p:nvSpPr>
        <p:spPr>
          <a:xfrm>
            <a:off x="5938344" y="3746526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 err="1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sans-regular"/>
              </a:rPr>
              <a:t>Naturhistorisches</a:t>
            </a:r>
            <a:r>
              <a:rPr lang="en-GB" sz="1400" b="0" i="0" u="none" strike="noStrike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sourcesans-regular"/>
              </a:rPr>
              <a:t> Museum (NHM) Vienna </a:t>
            </a:r>
            <a:endParaRPr lang="en-CH" sz="1400" dirty="0"/>
          </a:p>
        </p:txBody>
      </p:sp>
      <p:pic>
        <p:nvPicPr>
          <p:cNvPr id="9" name="Picture 8" descr="A computer server room with many rows of servers&#10;&#10;Description automatically generated with medium confidence">
            <a:extLst>
              <a:ext uri="{FF2B5EF4-FFF2-40B4-BE49-F238E27FC236}">
                <a16:creationId xmlns:a16="http://schemas.microsoft.com/office/drawing/2014/main" id="{E4BDEF7B-16FA-9AF9-BBE4-C8DBB8D83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5628" y="109957"/>
            <a:ext cx="3426372" cy="359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80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48</Words>
  <Application>Microsoft Macintosh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sourcesans-regular</vt:lpstr>
      <vt:lpstr>Office Theme</vt:lpstr>
      <vt:lpstr>PowerPoint Presentation</vt:lpstr>
      <vt:lpstr>Future plans &amp; campaigns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Angela Benelli</dc:creator>
  <cp:lastModifiedBy>Angela Benelli</cp:lastModifiedBy>
  <cp:revision>5</cp:revision>
  <dcterms:created xsi:type="dcterms:W3CDTF">2024-06-15T09:03:03Z</dcterms:created>
  <dcterms:modified xsi:type="dcterms:W3CDTF">2024-06-15T09:19:10Z</dcterms:modified>
</cp:coreProperties>
</file>