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4572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9144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13716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18288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22860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27432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32004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3657600" algn="l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7" name="Shape 16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3" name="Shape 18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ASCR = advanced Scientific Computing Research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9" name="Shape 18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ASCR = advanced Scientific Computing Research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7" name="Shape 19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ASCR = advanced Scientific Computing Research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3" name="Shape 20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ASCR = advanced Scientific Computing Research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698500" y="8657488"/>
            <a:ext cx="11607801" cy="461060"/>
          </a:xfrm>
          <a:prstGeom prst="rect">
            <a:avLst/>
          </a:prstGeom>
        </p:spPr>
        <p:txBody>
          <a:bodyPr anchor="b"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698500" y="1854200"/>
            <a:ext cx="11609057" cy="3302000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698500" y="3568700"/>
            <a:ext cx="11607800" cy="26177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/>
          <p:nvPr>
            <p:ph type="body" sz="quarter" idx="21" hasCustomPrompt="1"/>
          </p:nvPr>
        </p:nvSpPr>
        <p:spPr>
          <a:xfrm>
            <a:off x="698500" y="6209979"/>
            <a:ext cx="11607800" cy="67180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Fact information</a:t>
            </a:r>
          </a:p>
        </p:txBody>
      </p:sp>
      <p:sp>
        <p:nvSpPr>
          <p:cNvPr id="107" name="Body Level One…"/>
          <p:cNvSpPr txBox="1"/>
          <p:nvPr>
            <p:ph type="body" idx="1" hasCustomPrompt="1"/>
          </p:nvPr>
        </p:nvSpPr>
        <p:spPr>
          <a:xfrm>
            <a:off x="698500" y="999066"/>
            <a:ext cx="11607800" cy="521091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/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anchor="ctr"/>
          <a:lstStyle>
            <a:lvl1pPr marL="457200" indent="-3429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Attribution"/>
          <p:cNvSpPr txBox="1"/>
          <p:nvPr>
            <p:ph type="body" sz="quarter" idx="21" hasCustomPrompt="1"/>
          </p:nvPr>
        </p:nvSpPr>
        <p:spPr>
          <a:xfrm>
            <a:off x="1219200" y="6426200"/>
            <a:ext cx="11049000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Attribution</a:t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idx="21"/>
          </p:nvPr>
        </p:nvSpPr>
        <p:spPr>
          <a:xfrm>
            <a:off x="-2082800" y="687558"/>
            <a:ext cx="11165190" cy="8373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6597650" y="292100"/>
            <a:ext cx="5740400" cy="459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4984750" y="2749550"/>
            <a:ext cx="7937500" cy="9238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886640052_3195x2556.jpeg"/>
          <p:cNvSpPr/>
          <p:nvPr>
            <p:ph type="pic" idx="21"/>
          </p:nvPr>
        </p:nvSpPr>
        <p:spPr>
          <a:xfrm>
            <a:off x="-1016000" y="-1054100"/>
            <a:ext cx="14427200" cy="115417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12738099" y="9461500"/>
            <a:ext cx="266701" cy="279400"/>
          </a:xfrm>
          <a:prstGeom prst="rect">
            <a:avLst/>
          </a:prstGeom>
        </p:spPr>
        <p:txBody>
          <a:bodyPr anchor="t"/>
          <a:lstStyle>
            <a:lvl1pPr>
              <a:defRPr sz="1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50" name="Mauro Donegà"/>
          <p:cNvSpPr txBox="1"/>
          <p:nvPr/>
        </p:nvSpPr>
        <p:spPr>
          <a:xfrm>
            <a:off x="1193944" y="9439391"/>
            <a:ext cx="1066454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sz="1600">
                <a:solidFill>
                  <a:srgbClr val="000000"/>
                </a:solidFill>
              </a:defRPr>
            </a:lvl1pPr>
          </a:lstStyle>
          <a:p>
            <a:pPr>
              <a:defRPr>
                <a:solidFill>
                  <a:srgbClr val="C0C0C0"/>
                </a:solidFill>
              </a:defRPr>
            </a:pPr>
            <a:r>
              <a:rPr>
                <a:solidFill>
                  <a:srgbClr val="000000"/>
                </a:solidFill>
              </a:rPr>
              <a:t>Mauro Donegà</a:t>
            </a:r>
          </a:p>
        </p:txBody>
      </p:sp>
      <p:pic>
        <p:nvPicPr>
          <p:cNvPr id="151" name="Logo_IPA_ETH_pos.png" descr="Logo_IPA_ETH_pos.png"/>
          <p:cNvPicPr>
            <a:picLocks noChangeAspect="1"/>
          </p:cNvPicPr>
          <p:nvPr/>
        </p:nvPicPr>
        <p:blipFill>
          <a:blip r:embed="rId2">
            <a:extLst/>
          </a:blip>
          <a:srcRect l="44334" t="30603" r="0" b="0"/>
          <a:stretch>
            <a:fillRect/>
          </a:stretch>
        </p:blipFill>
        <p:spPr>
          <a:xfrm>
            <a:off x="132834" y="9458821"/>
            <a:ext cx="1028778" cy="2233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Mauro Donegà"/>
          <p:cNvSpPr txBox="1"/>
          <p:nvPr/>
        </p:nvSpPr>
        <p:spPr>
          <a:xfrm>
            <a:off x="1193944" y="9439391"/>
            <a:ext cx="1066454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sz="1600">
                <a:solidFill>
                  <a:srgbClr val="000000"/>
                </a:solidFill>
              </a:defRPr>
            </a:lvl1pPr>
          </a:lstStyle>
          <a:p>
            <a:pPr>
              <a:defRPr>
                <a:solidFill>
                  <a:srgbClr val="C0C0C0"/>
                </a:solidFill>
              </a:defRPr>
            </a:pPr>
            <a:r>
              <a:rPr>
                <a:solidFill>
                  <a:srgbClr val="000000"/>
                </a:solidFill>
              </a:rPr>
              <a:t>Mauro Donegà</a:t>
            </a:r>
          </a:p>
        </p:txBody>
      </p:sp>
      <p:sp>
        <p:nvSpPr>
          <p:cNvPr id="159" name="Slide Number"/>
          <p:cNvSpPr txBox="1"/>
          <p:nvPr>
            <p:ph type="sldNum" sz="quarter" idx="2"/>
          </p:nvPr>
        </p:nvSpPr>
        <p:spPr>
          <a:xfrm>
            <a:off x="12649200" y="9334500"/>
            <a:ext cx="342900" cy="368300"/>
          </a:xfrm>
          <a:prstGeom prst="rect">
            <a:avLst/>
          </a:prstGeom>
        </p:spPr>
        <p:txBody>
          <a:bodyPr anchor="t"/>
          <a:lstStyle>
            <a:lvl1pPr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60" name="Logo_IPA_ETH_pos.png" descr="Logo_IPA_ETH_pos.png"/>
          <p:cNvPicPr>
            <a:picLocks noChangeAspect="1"/>
          </p:cNvPicPr>
          <p:nvPr/>
        </p:nvPicPr>
        <p:blipFill>
          <a:blip r:embed="rId2">
            <a:extLst/>
          </a:blip>
          <a:srcRect l="44334" t="30603" r="0" b="0"/>
          <a:stretch>
            <a:fillRect/>
          </a:stretch>
        </p:blipFill>
        <p:spPr>
          <a:xfrm>
            <a:off x="132834" y="9458821"/>
            <a:ext cx="1028778" cy="2233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age"/>
          <p:cNvSpPr/>
          <p:nvPr>
            <p:ph type="pic" idx="21"/>
          </p:nvPr>
        </p:nvSpPr>
        <p:spPr>
          <a:xfrm>
            <a:off x="-376767" y="-915894"/>
            <a:ext cx="17835652" cy="106821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698500" y="8432800"/>
            <a:ext cx="11607800" cy="68976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Author and Date"/>
          <p:cNvSpPr txBox="1"/>
          <p:nvPr>
            <p:ph type="body" sz="quarter" idx="22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Author and Date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xfrm>
            <a:off x="6349999" y="9220199"/>
            <a:ext cx="297893" cy="28747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eg"/>
          <p:cNvSpPr/>
          <p:nvPr>
            <p:ph type="pic" idx="21"/>
          </p:nvPr>
        </p:nvSpPr>
        <p:spPr>
          <a:xfrm>
            <a:off x="5319129" y="495299"/>
            <a:ext cx="7543801" cy="87800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Body Level One…"/>
          <p:cNvSpPr txBox="1"/>
          <p:nvPr>
            <p:ph type="body" sz="quarter" idx="1" hasCustomPrompt="1"/>
          </p:nvPr>
        </p:nvSpPr>
        <p:spPr>
          <a:xfrm>
            <a:off x="698500" y="5003800"/>
            <a:ext cx="5105400" cy="4044566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Slide Title"/>
          <p:cNvSpPr txBox="1"/>
          <p:nvPr>
            <p:ph type="title" hasCustomPrompt="1"/>
          </p:nvPr>
        </p:nvSpPr>
        <p:spPr>
          <a:xfrm>
            <a:off x="698500" y="692534"/>
            <a:ext cx="5105400" cy="4387466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89358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660384004_1290x1720.jpeg"/>
          <p:cNvSpPr/>
          <p:nvPr>
            <p:ph type="pic" idx="21"/>
          </p:nvPr>
        </p:nvSpPr>
        <p:spPr>
          <a:xfrm>
            <a:off x="6172200" y="596900"/>
            <a:ext cx="6448425" cy="8597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lide Title"/>
          <p:cNvSpPr txBox="1"/>
          <p:nvPr>
            <p:ph type="title" hasCustomPrompt="1"/>
          </p:nvPr>
        </p:nvSpPr>
        <p:spPr>
          <a:xfrm>
            <a:off x="698500" y="444500"/>
            <a:ext cx="5105400" cy="10160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2" name="Slide Subtitle"/>
          <p:cNvSpPr txBox="1"/>
          <p:nvPr>
            <p:ph type="body" sz="quarter" idx="22" hasCustomPrompt="1"/>
          </p:nvPr>
        </p:nvSpPr>
        <p:spPr>
          <a:xfrm>
            <a:off x="698500" y="1412977"/>
            <a:ext cx="5105400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63" name="Body Level One…"/>
          <p:cNvSpPr txBox="1"/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b="0"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698500" y="444500"/>
            <a:ext cx="11607800" cy="10160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698500" y="1409700"/>
            <a:ext cx="11607801" cy="671802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300"/>
              </a:spcBef>
              <a:buSzTx/>
              <a:buNone/>
              <a:defRPr spc="-38" sz="3800"/>
            </a:lvl1pPr>
            <a:lvl2pPr marL="0" indent="457200">
              <a:spcBef>
                <a:spcPts val="1300"/>
              </a:spcBef>
              <a:buSzTx/>
              <a:buNone/>
              <a:defRPr spc="-38" sz="3800"/>
            </a:lvl2pPr>
            <a:lvl3pPr marL="0" indent="914400">
              <a:spcBef>
                <a:spcPts val="1300"/>
              </a:spcBef>
              <a:buSzTx/>
              <a:buNone/>
              <a:defRPr spc="-38" sz="3800"/>
            </a:lvl3pPr>
            <a:lvl4pPr marL="0" indent="1371600">
              <a:spcBef>
                <a:spcPts val="1300"/>
              </a:spcBef>
              <a:buSzTx/>
              <a:buNone/>
              <a:defRPr spc="-38" sz="3800"/>
            </a:lvl4pPr>
            <a:lvl5pPr marL="0" indent="1828800">
              <a:spcBef>
                <a:spcPts val="1300"/>
              </a:spcBef>
              <a:buSzTx/>
              <a:buNone/>
              <a:defRPr spc="-38" sz="38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Slide Title"/>
          <p:cNvSpPr txBox="1"/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defRPr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81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762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143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524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905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286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667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048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429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lide Number"/>
          <p:cNvSpPr txBox="1"/>
          <p:nvPr>
            <p:ph type="sldNum" sz="quarter" idx="2"/>
          </p:nvPr>
        </p:nvSpPr>
        <p:spPr>
          <a:xfrm>
            <a:off x="12706349" y="93345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0" name="Computing report"/>
          <p:cNvSpPr txBox="1"/>
          <p:nvPr/>
        </p:nvSpPr>
        <p:spPr>
          <a:xfrm>
            <a:off x="841048" y="6286058"/>
            <a:ext cx="9084846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b="1" sz="60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Computing report</a:t>
            </a:r>
          </a:p>
        </p:txBody>
      </p:sp>
      <p:sp>
        <p:nvSpPr>
          <p:cNvPr id="171" name="meeting name date"/>
          <p:cNvSpPr txBox="1"/>
          <p:nvPr/>
        </p:nvSpPr>
        <p:spPr>
          <a:xfrm>
            <a:off x="7976722" y="9429750"/>
            <a:ext cx="46482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584200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meeting name date</a:t>
            </a:r>
          </a:p>
        </p:txBody>
      </p:sp>
      <p:sp>
        <p:nvSpPr>
          <p:cNvPr id="172" name="20 June 2024"/>
          <p:cNvSpPr txBox="1"/>
          <p:nvPr/>
        </p:nvSpPr>
        <p:spPr>
          <a:xfrm>
            <a:off x="841048" y="8596183"/>
            <a:ext cx="196138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>
                <a:solidFill>
                  <a:srgbClr val="53585F"/>
                </a:solidFill>
              </a:defRPr>
            </a:lvl1pPr>
          </a:lstStyle>
          <a:p>
            <a:pPr/>
            <a:r>
              <a:t>20 June 2024</a:t>
            </a:r>
          </a:p>
        </p:txBody>
      </p:sp>
      <p:sp>
        <p:nvSpPr>
          <p:cNvPr id="173" name="Mauro Donegà"/>
          <p:cNvSpPr txBox="1"/>
          <p:nvPr/>
        </p:nvSpPr>
        <p:spPr>
          <a:xfrm>
            <a:off x="841048" y="7707605"/>
            <a:ext cx="31551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solidFill>
                  <a:srgbClr val="53585F"/>
                </a:solidFill>
              </a:defRPr>
            </a:lvl1pPr>
          </a:lstStyle>
          <a:p>
            <a:pPr/>
            <a:r>
              <a:t>Mauro Donegà</a:t>
            </a:r>
          </a:p>
        </p:txBody>
      </p:sp>
      <p:pic>
        <p:nvPicPr>
          <p:cNvPr id="174" name="Logo_IPA_ETH_pos.png" descr="Logo_IPA_ETH_po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79399" y="121579"/>
            <a:ext cx="3233536" cy="563120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Rectangle"/>
          <p:cNvSpPr/>
          <p:nvPr/>
        </p:nvSpPr>
        <p:spPr>
          <a:xfrm>
            <a:off x="134514" y="9223857"/>
            <a:ext cx="12886669" cy="4951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lide Number Placeholder 3"/>
          <p:cNvSpPr txBox="1"/>
          <p:nvPr>
            <p:ph type="sldNum" sz="quarter" idx="2"/>
          </p:nvPr>
        </p:nvSpPr>
        <p:spPr>
          <a:xfrm>
            <a:off x="12776199" y="9461500"/>
            <a:ext cx="190501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8" name="April 2023 - March 2024"/>
          <p:cNvSpPr txBox="1"/>
          <p:nvPr/>
        </p:nvSpPr>
        <p:spPr>
          <a:xfrm>
            <a:off x="174135" y="108798"/>
            <a:ext cx="12704163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b="1" sz="60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April 2023 - March 2024</a:t>
            </a:r>
          </a:p>
        </p:txBody>
      </p:sp>
      <p:pic>
        <p:nvPicPr>
          <p:cNvPr id="17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6000" y="1016000"/>
            <a:ext cx="10160000" cy="24279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6000" y="3556000"/>
            <a:ext cx="10160001" cy="24362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5999" y="6096000"/>
            <a:ext cx="10160001" cy="24244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lide Number Placeholder 3"/>
          <p:cNvSpPr txBox="1"/>
          <p:nvPr>
            <p:ph type="sldNum" sz="quarter" idx="2"/>
          </p:nvPr>
        </p:nvSpPr>
        <p:spPr>
          <a:xfrm>
            <a:off x="12776199" y="9461500"/>
            <a:ext cx="190501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6" name="April 2023 - March 2024"/>
          <p:cNvSpPr txBox="1"/>
          <p:nvPr/>
        </p:nvSpPr>
        <p:spPr>
          <a:xfrm>
            <a:off x="174135" y="108798"/>
            <a:ext cx="12704163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b="1" sz="60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April 2023 - March 2024</a:t>
            </a:r>
          </a:p>
        </p:txBody>
      </p:sp>
      <p:pic>
        <p:nvPicPr>
          <p:cNvPr id="187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651000"/>
            <a:ext cx="12903200" cy="6426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 Placeholder 3"/>
          <p:cNvSpPr txBox="1"/>
          <p:nvPr>
            <p:ph type="sldNum" sz="quarter" idx="2"/>
          </p:nvPr>
        </p:nvSpPr>
        <p:spPr>
          <a:xfrm>
            <a:off x="12776199" y="9461500"/>
            <a:ext cx="190501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2" name="April 2024 - May 2025"/>
          <p:cNvSpPr txBox="1"/>
          <p:nvPr/>
        </p:nvSpPr>
        <p:spPr>
          <a:xfrm>
            <a:off x="174135" y="108798"/>
            <a:ext cx="12704163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b="1" sz="60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April 2024 - May 2025</a:t>
            </a:r>
          </a:p>
        </p:txBody>
      </p:sp>
      <p:pic>
        <p:nvPicPr>
          <p:cNvPr id="193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6000" y="1016000"/>
            <a:ext cx="10160000" cy="24215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6000" y="3556000"/>
            <a:ext cx="10160001" cy="24152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5999" y="6089656"/>
            <a:ext cx="10160001" cy="24346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lide Number Placeholder 3"/>
          <p:cNvSpPr txBox="1"/>
          <p:nvPr>
            <p:ph type="sldNum" sz="quarter" idx="2"/>
          </p:nvPr>
        </p:nvSpPr>
        <p:spPr>
          <a:xfrm>
            <a:off x="12776199" y="9461500"/>
            <a:ext cx="190501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0" name="April 2024 - May 2025"/>
          <p:cNvSpPr txBox="1"/>
          <p:nvPr/>
        </p:nvSpPr>
        <p:spPr>
          <a:xfrm>
            <a:off x="174135" y="108798"/>
            <a:ext cx="12704163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b="1" sz="60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April 2024 - May 2025</a:t>
            </a:r>
          </a:p>
        </p:txBody>
      </p:sp>
      <p:pic>
        <p:nvPicPr>
          <p:cNvPr id="20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651000"/>
            <a:ext cx="12903200" cy="6426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