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1" autoAdjust="0"/>
    <p:restoredTop sz="92000" autoAdjust="0"/>
  </p:normalViewPr>
  <p:slideViewPr>
    <p:cSldViewPr>
      <p:cViewPr varScale="1">
        <p:scale>
          <a:sx n="149" d="100"/>
          <a:sy n="149" d="100"/>
        </p:scale>
        <p:origin x="2088" y="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B4AD4-9A41-4096-880A-FDB795AF6DE7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9A464-7611-41B8-B033-5ECA363A24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00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200E9-3D33-4742-8D0A-2DED9068C118}" type="datetimeFigureOut">
              <a:rPr lang="en-US" smtClean="0"/>
              <a:pPr/>
              <a:t>5/23/2024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C8B1E-90FB-4856-A3B6-5BE3E88214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fa.scnat.ch/en/chaps" TargetMode="External"/><Relationship Id="rId2" Type="http://schemas.openxmlformats.org/officeDocument/2006/relationships/hyperlink" Target="https://saa.phys.ethz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nat.ch/en/for_a_solid_science/networks_and_infrastructures/research_infrastructures/uuid/i/169c2979-1665-5486-866c-d13c3dced017-Mandate_to_update_the_thematic_roadmaps_for_research_infrastructures" TargetMode="External"/><Relationship Id="rId5" Type="http://schemas.openxmlformats.org/officeDocument/2006/relationships/hyperlink" Target="https://scnat.ch/en/uuid/i/9122a44b-2554-5942-b06f-e5d98e1c2ebb-Astronomy_Roadmap" TargetMode="External"/><Relationship Id="rId4" Type="http://schemas.openxmlformats.org/officeDocument/2006/relationships/hyperlink" Target="https://scfa.scnat.ch/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57B84-A934-55B9-86AA-C2F021B50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CHAPS news </a:t>
            </a:r>
            <a:r>
              <a:rPr lang="en-US" sz="2200" dirty="0"/>
              <a:t>(based on 09/2023 meeting)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D6A42-475F-CEDB-0080-A096851CC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45630"/>
            <a:ext cx="8424936" cy="4963690"/>
          </a:xfrm>
        </p:spPr>
        <p:txBody>
          <a:bodyPr>
            <a:norm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CHAPS structure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Philippe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Jetzer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(UZH) is SCFA president and CHAPS chair.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SSAA/SGAA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corresponds to CHIPP (but separate president: Margit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Haberreiter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PMOD).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CHAPS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(tenured astronomy professors) ~ CHIPP Board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SCFA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(Swiss Commission for Astronomy, committee of SCNAT) ~ CHIPP Executive Board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CHAPS membership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CHAPS members are (astronomy) professors with a permanent position in Switzerland. This includes titular professors but excludes, e.g., SNSF and ERC professors.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professor is in principle either a member of the CHIPP Board or of CHAPS, but not of both.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CHAPS activities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CHAPS defines strategic priorities for the Astronomy Roadmap and FLARE funding (as CHIPP for PP).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  <a:hlinkClick r:id="rId5"/>
            </a:endParaRP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Swiss Astronomy Roadmap 2025 – 2028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(completed in 2022).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Update situation unclear at meeting (but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SCNAT received mandate by SERI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at end of 2023 for update by end of 2024). Request to CHAPS members to join themes:</a:t>
            </a:r>
          </a:p>
          <a:p>
            <a:pPr marL="914400" lvl="2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1) Fundamental physics, 2) Origins: stars, galaxies and the evolving Universe, 3) Planets and search for extra-terrestrial life, and 4) Our home and its space environment.</a:t>
            </a:r>
          </a:p>
          <a:p>
            <a:endParaRPr lang="en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34447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rtin">
      <a:majorFont>
        <a:latin typeface="Arial Rounded MT Bold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Comic Sans MS</vt:lpstr>
      <vt:lpstr>Office Theme</vt:lpstr>
      <vt:lpstr>CHAPS news (based on 09/2023 meeting)</vt:lpstr>
    </vt:vector>
  </TitlesOfParts>
  <Company>Geneva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Kosmologie</dc:title>
  <dc:creator>martink</dc:creator>
  <cp:lastModifiedBy>Martin Kunz</cp:lastModifiedBy>
  <cp:revision>671</cp:revision>
  <dcterms:created xsi:type="dcterms:W3CDTF">2008-01-01T11:32:40Z</dcterms:created>
  <dcterms:modified xsi:type="dcterms:W3CDTF">2024-05-23T06:56:15Z</dcterms:modified>
</cp:coreProperties>
</file>