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269" r:id="rId2"/>
    <p:sldId id="256" r:id="rId3"/>
    <p:sldId id="257" r:id="rId4"/>
    <p:sldId id="259" r:id="rId5"/>
    <p:sldId id="262" r:id="rId6"/>
    <p:sldId id="263" r:id="rId7"/>
    <p:sldId id="260" r:id="rId8"/>
    <p:sldId id="264" r:id="rId9"/>
    <p:sldId id="266" r:id="rId10"/>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1pPr>
    <a:lvl2pPr marL="0" marR="0" indent="4572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2pPr>
    <a:lvl3pPr marL="0" marR="0" indent="9144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3pPr>
    <a:lvl4pPr marL="0" marR="0" indent="13716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4pPr>
    <a:lvl5pPr marL="0" marR="0" indent="18288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5pPr>
    <a:lvl6pPr marL="0" marR="0" indent="22860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6pPr>
    <a:lvl7pPr marL="0" marR="0" indent="27432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7pPr>
    <a:lvl8pPr marL="0" marR="0" indent="32004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8pPr>
    <a:lvl9pPr marL="0" marR="0" indent="36576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37"/>
  </p:normalViewPr>
  <p:slideViewPr>
    <p:cSldViewPr snapToGrid="0">
      <p:cViewPr varScale="1">
        <p:scale>
          <a:sx n="54" d="100"/>
          <a:sy n="54" d="100"/>
        </p:scale>
        <p:origin x="792" y="2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1" name="Shape 241"/>
          <p:cNvSpPr>
            <a:spLocks noGrp="1" noRot="1" noChangeAspect="1"/>
          </p:cNvSpPr>
          <p:nvPr>
            <p:ph type="sldImg"/>
          </p:nvPr>
        </p:nvSpPr>
        <p:spPr>
          <a:xfrm>
            <a:off x="1143000" y="685800"/>
            <a:ext cx="4572000" cy="3429000"/>
          </a:xfrm>
          <a:prstGeom prst="rect">
            <a:avLst/>
          </a:prstGeom>
        </p:spPr>
        <p:txBody>
          <a:bodyPr/>
          <a:lstStyle/>
          <a:p>
            <a:endParaRPr/>
          </a:p>
        </p:txBody>
      </p:sp>
      <p:sp>
        <p:nvSpPr>
          <p:cNvPr id="242" name="Shape 24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Shape 305"/>
          <p:cNvSpPr>
            <a:spLocks noGrp="1" noRot="1" noChangeAspect="1"/>
          </p:cNvSpPr>
          <p:nvPr>
            <p:ph type="sldImg"/>
          </p:nvPr>
        </p:nvSpPr>
        <p:spPr>
          <a:xfrm>
            <a:off x="381000" y="685800"/>
            <a:ext cx="6096000" cy="3429000"/>
          </a:xfrm>
          <a:prstGeom prst="rect">
            <a:avLst/>
          </a:prstGeom>
        </p:spPr>
        <p:txBody>
          <a:bodyPr/>
          <a:lstStyle/>
          <a:p>
            <a:endParaRPr/>
          </a:p>
        </p:txBody>
      </p:sp>
      <p:sp>
        <p:nvSpPr>
          <p:cNvPr id="306" name="Shape 306"/>
          <p:cNvSpPr>
            <a:spLocks noGrp="1"/>
          </p:cNvSpPr>
          <p:nvPr>
            <p:ph type="body" sz="quarter" idx="1"/>
          </p:nvPr>
        </p:nvSpPr>
        <p:spPr>
          <a:prstGeom prst="rect">
            <a:avLst/>
          </a:prstGeom>
        </p:spPr>
        <p:txBody>
          <a:bodyPr/>
          <a:lstStyle/>
          <a:p>
            <a:pPr>
              <a:lnSpc>
                <a:spcPct val="100000"/>
              </a:lnSpc>
              <a:defRPr>
                <a:latin typeface="Lucida Grande"/>
                <a:ea typeface="Lucida Grande"/>
                <a:cs typeface="Lucida Grande"/>
                <a:sym typeface="Lucida Grande"/>
              </a:defRPr>
            </a:pPr>
            <a:r>
              <a:t>GW address exciting science: tests of gravity in regions of greatesr space-time curvature, graviton mass constraints, Hubble constant measurement, black holes and their horizon and their connection to dark matter, matter in extreme environment, origin of heavy elements, equation of state of ultra-dense matter elements, exotic objects </a:t>
            </a:r>
          </a:p>
          <a:p>
            <a:pPr>
              <a:lnSpc>
                <a:spcPct val="100000"/>
              </a:lnSpc>
              <a:defRPr>
                <a:latin typeface="Lucida Grande"/>
                <a:ea typeface="Lucida Grande"/>
                <a:cs typeface="Lucida Grande"/>
                <a:sym typeface="Lucida Grande"/>
              </a:defRPr>
            </a:pPr>
            <a:r>
              <a:t>(B.S. Sathyaprakash’s talk, Input #64)</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amp; Photo">
    <p:spTree>
      <p:nvGrpSpPr>
        <p:cNvPr id="1" name=""/>
        <p:cNvGrpSpPr/>
        <p:nvPr/>
      </p:nvGrpSpPr>
      <p:grpSpPr>
        <a:xfrm>
          <a:off x="0" y="0"/>
          <a:ext cx="0" cy="0"/>
          <a:chOff x="0" y="0"/>
          <a:chExt cx="0" cy="0"/>
        </a:xfrm>
      </p:grpSpPr>
      <p:sp>
        <p:nvSpPr>
          <p:cNvPr id="21" name="Avocados and limes"/>
          <p:cNvSpPr>
            <a:spLocks noGrp="1"/>
          </p:cNvSpPr>
          <p:nvPr>
            <p:ph type="pic" idx="21"/>
          </p:nvPr>
        </p:nvSpPr>
        <p:spPr>
          <a:xfrm>
            <a:off x="-1155700" y="-1295400"/>
            <a:ext cx="26746200" cy="16018933"/>
          </a:xfrm>
          <a:prstGeom prst="rect">
            <a:avLst/>
          </a:prstGeom>
        </p:spPr>
        <p:txBody>
          <a:bodyPr lIns="91439" tIns="45719" rIns="91439" bIns="45719">
            <a:noAutofit/>
          </a:bodyPr>
          <a:lstStyle/>
          <a:p>
            <a:endParaRPr/>
          </a:p>
        </p:txBody>
      </p:sp>
      <p:sp>
        <p:nvSpPr>
          <p:cNvPr id="22" name="Presentation Title"/>
          <p:cNvSpPr txBox="1">
            <a:spLocks noGrp="1"/>
          </p:cNvSpPr>
          <p:nvPr>
            <p:ph type="title" hasCustomPrompt="1"/>
          </p:nvPr>
        </p:nvSpPr>
        <p:spPr>
          <a:xfrm>
            <a:off x="1206500" y="7124700"/>
            <a:ext cx="21971000" cy="4648200"/>
          </a:xfrm>
          <a:prstGeom prst="rect">
            <a:avLst/>
          </a:prstGeom>
        </p:spPr>
        <p:txBody>
          <a:bodyPr anchor="b"/>
          <a:lstStyle>
            <a:lvl1pPr>
              <a:defRPr sz="11600" spc="-232"/>
            </a:lvl1pPr>
          </a:lstStyle>
          <a:p>
            <a:r>
              <a:t>Presentation Title</a:t>
            </a:r>
          </a:p>
        </p:txBody>
      </p:sp>
      <p:sp>
        <p:nvSpPr>
          <p:cNvPr id="23" name="Author and Date"/>
          <p:cNvSpPr txBox="1">
            <a:spLocks noGrp="1"/>
          </p:cNvSpPr>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Author and Date</a:t>
            </a:r>
          </a:p>
        </p:txBody>
      </p:sp>
      <p:sp>
        <p:nvSpPr>
          <p:cNvPr id="24" name="Body Level One…"/>
          <p:cNvSpPr txBox="1">
            <a:spLocks noGrp="1"/>
          </p:cNvSpPr>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Presentation Subtitle</a:t>
            </a:r>
          </a:p>
          <a:p>
            <a:pPr lvl="1"/>
            <a:endParaRPr/>
          </a:p>
          <a:p>
            <a:pPr lvl="2"/>
            <a:endParaRPr/>
          </a:p>
          <a:p>
            <a:pPr lvl="3"/>
            <a:endParaRPr/>
          </a:p>
          <a:p>
            <a:pPr lvl="4"/>
            <a:endParaRPr/>
          </a:p>
        </p:txBody>
      </p:sp>
      <p:sp>
        <p:nvSpPr>
          <p:cNvPr id="2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108" name="Agenda Title"/>
          <p:cNvSpPr txBox="1">
            <a:spLocks noGrp="1"/>
          </p:cNvSpPr>
          <p:nvPr>
            <p:ph type="title" hasCustomPrompt="1"/>
          </p:nvPr>
        </p:nvSpPr>
        <p:spPr>
          <a:xfrm>
            <a:off x="1206500" y="1079500"/>
            <a:ext cx="21971000" cy="1435100"/>
          </a:xfrm>
          <a:prstGeom prst="rect">
            <a:avLst/>
          </a:prstGeom>
        </p:spPr>
        <p:txBody>
          <a:bodyPr/>
          <a:lstStyle/>
          <a:p>
            <a:r>
              <a:t>Agenda Title</a:t>
            </a:r>
          </a:p>
        </p:txBody>
      </p:sp>
      <p:sp>
        <p:nvSpPr>
          <p:cNvPr id="109" name="Agenda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Agenda Subtitle</a:t>
            </a:r>
          </a:p>
        </p:txBody>
      </p:sp>
      <p:sp>
        <p:nvSpPr>
          <p:cNvPr id="110" name="Body Level One…"/>
          <p:cNvSpPr txBox="1">
            <a:spLocks noGrp="1"/>
          </p:cNvSpPr>
          <p:nvPr>
            <p:ph type="body" idx="1" hasCustomPrompt="1"/>
          </p:nvPr>
        </p:nvSpPr>
        <p:spPr>
          <a:prstGeom prst="rect">
            <a:avLst/>
          </a:prstGeom>
        </p:spPr>
        <p:txBody>
          <a:bodyPr/>
          <a:lstStyle>
            <a:lvl1pPr marL="0" indent="0" defTabSz="825500">
              <a:lnSpc>
                <a:spcPct val="100000"/>
              </a:lnSpc>
              <a:spcBef>
                <a:spcPts val="1800"/>
              </a:spcBef>
              <a:buSzTx/>
              <a:buNone/>
              <a:defRPr sz="5500" spc="-55"/>
            </a:lvl1pPr>
            <a:lvl2pPr marL="0" indent="457200" defTabSz="825500">
              <a:lnSpc>
                <a:spcPct val="100000"/>
              </a:lnSpc>
              <a:spcBef>
                <a:spcPts val="1800"/>
              </a:spcBef>
              <a:buSzTx/>
              <a:buNone/>
              <a:defRPr sz="5500" spc="-55"/>
            </a:lvl2pPr>
            <a:lvl3pPr marL="0" indent="914400" defTabSz="825500">
              <a:lnSpc>
                <a:spcPct val="100000"/>
              </a:lnSpc>
              <a:spcBef>
                <a:spcPts val="1800"/>
              </a:spcBef>
              <a:buSzTx/>
              <a:buNone/>
              <a:defRPr sz="5500" spc="-55"/>
            </a:lvl3pPr>
            <a:lvl4pPr marL="0" indent="1371600" defTabSz="825500">
              <a:lnSpc>
                <a:spcPct val="100000"/>
              </a:lnSpc>
              <a:spcBef>
                <a:spcPts val="1800"/>
              </a:spcBef>
              <a:buSzTx/>
              <a:buNone/>
              <a:defRPr sz="5500" spc="-55"/>
            </a:lvl4pPr>
            <a:lvl5pPr marL="0" indent="1828800" defTabSz="825500">
              <a:lnSpc>
                <a:spcPct val="100000"/>
              </a:lnSpc>
              <a:spcBef>
                <a:spcPts val="1800"/>
              </a:spcBef>
              <a:buSzTx/>
              <a:buNone/>
              <a:defRPr sz="5500" spc="-55"/>
            </a:lvl5pPr>
          </a:lstStyle>
          <a:p>
            <a:r>
              <a:t>Agenda Topics</a:t>
            </a:r>
          </a:p>
          <a:p>
            <a:pPr lvl="1"/>
            <a:endParaRPr/>
          </a:p>
          <a:p>
            <a:pPr lvl="2"/>
            <a:endParaRPr/>
          </a:p>
          <a:p>
            <a:pPr lvl="3"/>
            <a:endParaRPr/>
          </a:p>
          <a:p>
            <a:pPr lvl="4"/>
            <a:endParaRPr/>
          </a:p>
        </p:txBody>
      </p:sp>
      <p:sp>
        <p:nvSpPr>
          <p:cNvPr id="11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Statement">
    <p:spTree>
      <p:nvGrpSpPr>
        <p:cNvPr id="1" name=""/>
        <p:cNvGrpSpPr/>
        <p:nvPr/>
      </p:nvGrpSpPr>
      <p:grpSpPr>
        <a:xfrm>
          <a:off x="0" y="0"/>
          <a:ext cx="0" cy="0"/>
          <a:chOff x="0" y="0"/>
          <a:chExt cx="0" cy="0"/>
        </a:xfrm>
      </p:grpSpPr>
      <p:sp>
        <p:nvSpPr>
          <p:cNvPr id="118" name="Body Level One…"/>
          <p:cNvSpPr txBox="1">
            <a:spLocks noGrp="1"/>
          </p:cNvSpPr>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z="11600" spc="-232">
                <a:latin typeface="Helvetica Neue Medium"/>
                <a:ea typeface="Helvetica Neue Medium"/>
                <a:cs typeface="Helvetica Neue Medium"/>
                <a:sym typeface="Helvetica Neue Medium"/>
              </a:defRPr>
            </a:lvl1pPr>
            <a:lvl2pPr marL="0" indent="457200" algn="ctr">
              <a:lnSpc>
                <a:spcPct val="80000"/>
              </a:lnSpc>
              <a:spcBef>
                <a:spcPts val="0"/>
              </a:spcBef>
              <a:buSzTx/>
              <a:buNone/>
              <a:defRPr sz="11600" spc="-232">
                <a:latin typeface="Helvetica Neue Medium"/>
                <a:ea typeface="Helvetica Neue Medium"/>
                <a:cs typeface="Helvetica Neue Medium"/>
                <a:sym typeface="Helvetica Neue Medium"/>
              </a:defRPr>
            </a:lvl2pPr>
            <a:lvl3pPr marL="0" indent="914400" algn="ctr">
              <a:lnSpc>
                <a:spcPct val="80000"/>
              </a:lnSpc>
              <a:spcBef>
                <a:spcPts val="0"/>
              </a:spcBef>
              <a:buSzTx/>
              <a:buNone/>
              <a:defRPr sz="11600" spc="-232">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z="11600" spc="-232">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z="11600" spc="-232">
                <a:latin typeface="Helvetica Neue Medium"/>
                <a:ea typeface="Helvetica Neue Medium"/>
                <a:cs typeface="Helvetica Neue Medium"/>
                <a:sym typeface="Helvetica Neue Medium"/>
              </a:defRPr>
            </a:lvl5pPr>
          </a:lstStyle>
          <a:p>
            <a:r>
              <a:t>Statement</a:t>
            </a:r>
          </a:p>
          <a:p>
            <a:pPr lvl="1"/>
            <a:endParaRPr/>
          </a:p>
          <a:p>
            <a:pPr lvl="2"/>
            <a:endParaRPr/>
          </a:p>
          <a:p>
            <a:pPr lvl="3"/>
            <a:endParaRPr/>
          </a:p>
          <a:p>
            <a:pPr lvl="4"/>
            <a:endParaRPr/>
          </a:p>
        </p:txBody>
      </p:sp>
      <p:sp>
        <p:nvSpPr>
          <p:cNvPr id="1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ig Fact">
    <p:spTree>
      <p:nvGrpSpPr>
        <p:cNvPr id="1" name=""/>
        <p:cNvGrpSpPr/>
        <p:nvPr/>
      </p:nvGrpSpPr>
      <p:grpSpPr>
        <a:xfrm>
          <a:off x="0" y="0"/>
          <a:ext cx="0" cy="0"/>
          <a:chOff x="0" y="0"/>
          <a:chExt cx="0" cy="0"/>
        </a:xfrm>
      </p:grpSpPr>
      <p:sp>
        <p:nvSpPr>
          <p:cNvPr id="126" name="Body Level One…"/>
          <p:cNvSpPr txBox="1">
            <a:spLocks noGrp="1"/>
          </p:cNvSpPr>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sz="25000" b="1" spc="-250"/>
            </a:lvl1pPr>
            <a:lvl2pPr marL="0" indent="457200" algn="ctr">
              <a:lnSpc>
                <a:spcPct val="80000"/>
              </a:lnSpc>
              <a:spcBef>
                <a:spcPts val="0"/>
              </a:spcBef>
              <a:buSzTx/>
              <a:buNone/>
              <a:defRPr sz="25000" b="1" spc="-250"/>
            </a:lvl2pPr>
            <a:lvl3pPr marL="0" indent="914400" algn="ctr">
              <a:lnSpc>
                <a:spcPct val="80000"/>
              </a:lnSpc>
              <a:spcBef>
                <a:spcPts val="0"/>
              </a:spcBef>
              <a:buSzTx/>
              <a:buNone/>
              <a:defRPr sz="25000" b="1" spc="-250"/>
            </a:lvl3pPr>
            <a:lvl4pPr marL="0" indent="1371600" algn="ctr">
              <a:lnSpc>
                <a:spcPct val="80000"/>
              </a:lnSpc>
              <a:spcBef>
                <a:spcPts val="0"/>
              </a:spcBef>
              <a:buSzTx/>
              <a:buNone/>
              <a:defRPr sz="25000" b="1" spc="-250"/>
            </a:lvl4pPr>
            <a:lvl5pPr marL="0" indent="1828800" algn="ctr">
              <a:lnSpc>
                <a:spcPct val="80000"/>
              </a:lnSpc>
              <a:spcBef>
                <a:spcPts val="0"/>
              </a:spcBef>
              <a:buSzTx/>
              <a:buNone/>
              <a:defRPr sz="25000" b="1" spc="-250"/>
            </a:lvl5pPr>
          </a:lstStyle>
          <a:p>
            <a:r>
              <a:t>100%</a:t>
            </a:r>
          </a:p>
          <a:p>
            <a:pPr lvl="1"/>
            <a:endParaRPr/>
          </a:p>
          <a:p>
            <a:pPr lvl="2"/>
            <a:endParaRPr/>
          </a:p>
          <a:p>
            <a:pPr lvl="3"/>
            <a:endParaRPr/>
          </a:p>
          <a:p>
            <a:pPr lvl="4"/>
            <a:endParaRPr/>
          </a:p>
        </p:txBody>
      </p:sp>
      <p:sp>
        <p:nvSpPr>
          <p:cNvPr id="127" name="Fact information"/>
          <p:cNvSpPr txBox="1">
            <a:spLocks noGrp="1"/>
          </p:cNvSpPr>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sz="5500" b="1"/>
            </a:lvl1pPr>
          </a:lstStyle>
          <a:p>
            <a:r>
              <a:t>Fact information</a:t>
            </a:r>
          </a:p>
        </p:txBody>
      </p:sp>
      <p:sp>
        <p:nvSpPr>
          <p:cNvPr id="12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35" name="Attribution"/>
          <p:cNvSpPr txBox="1">
            <a:spLocks noGrp="1"/>
          </p:cNvSpPr>
          <p:nvPr>
            <p:ph type="body" sz="quarter" idx="21" hasCustomPrompt="1"/>
          </p:nvPr>
        </p:nvSpPr>
        <p:spPr>
          <a:xfrm>
            <a:off x="2430025" y="10675453"/>
            <a:ext cx="20200052"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Attribution</a:t>
            </a:r>
          </a:p>
        </p:txBody>
      </p:sp>
      <p:sp>
        <p:nvSpPr>
          <p:cNvPr id="136" name="Body Level One…"/>
          <p:cNvSpPr txBox="1">
            <a:spLocks noGrp="1"/>
          </p:cNvSpPr>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z="8500" spc="-170">
                <a:latin typeface="Helvetica Neue Medium"/>
                <a:ea typeface="Helvetica Neue Medium"/>
                <a:cs typeface="Helvetica Neue Medium"/>
                <a:sym typeface="Helvetica Neue Medium"/>
              </a:defRPr>
            </a:lvl1pPr>
            <a:lvl2pPr marL="638923" indent="-12700">
              <a:spcBef>
                <a:spcPts val="0"/>
              </a:spcBef>
              <a:buSzTx/>
              <a:buNone/>
              <a:defRPr sz="8500" spc="-170">
                <a:latin typeface="Helvetica Neue Medium"/>
                <a:ea typeface="Helvetica Neue Medium"/>
                <a:cs typeface="Helvetica Neue Medium"/>
                <a:sym typeface="Helvetica Neue Medium"/>
              </a:defRPr>
            </a:lvl2pPr>
            <a:lvl3pPr marL="638923" indent="444500">
              <a:spcBef>
                <a:spcPts val="0"/>
              </a:spcBef>
              <a:buSzTx/>
              <a:buNone/>
              <a:defRPr sz="8500" spc="-170">
                <a:latin typeface="Helvetica Neue Medium"/>
                <a:ea typeface="Helvetica Neue Medium"/>
                <a:cs typeface="Helvetica Neue Medium"/>
                <a:sym typeface="Helvetica Neue Medium"/>
              </a:defRPr>
            </a:lvl3pPr>
            <a:lvl4pPr marL="638923" indent="901700">
              <a:spcBef>
                <a:spcPts val="0"/>
              </a:spcBef>
              <a:buSzTx/>
              <a:buNone/>
              <a:defRPr sz="8500" spc="-170">
                <a:latin typeface="Helvetica Neue Medium"/>
                <a:ea typeface="Helvetica Neue Medium"/>
                <a:cs typeface="Helvetica Neue Medium"/>
                <a:sym typeface="Helvetica Neue Medium"/>
              </a:defRPr>
            </a:lvl4pPr>
            <a:lvl5pPr marL="638923" indent="1358900">
              <a:spcBef>
                <a:spcPts val="0"/>
              </a:spcBef>
              <a:buSzTx/>
              <a:buNone/>
              <a:defRPr sz="8500" spc="-170">
                <a:latin typeface="Helvetica Neue Medium"/>
                <a:ea typeface="Helvetica Neue Medium"/>
                <a:cs typeface="Helvetica Neue Medium"/>
                <a:sym typeface="Helvetica Neue Medium"/>
              </a:defRPr>
            </a:lvl5pPr>
          </a:lstStyle>
          <a:p>
            <a:r>
              <a:t>“Notable Quote”</a:t>
            </a:r>
          </a:p>
          <a:p>
            <a:pPr lvl="1"/>
            <a:endParaRPr/>
          </a:p>
          <a:p>
            <a:pPr lvl="2"/>
            <a:endParaRPr/>
          </a:p>
          <a:p>
            <a:pPr lvl="3"/>
            <a:endParaRPr/>
          </a:p>
          <a:p>
            <a:pPr lvl="4"/>
            <a:endParaRPr/>
          </a:p>
        </p:txBody>
      </p:sp>
      <p:sp>
        <p:nvSpPr>
          <p:cNvPr id="1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144" name="Bowl of salad with fried rice, boiled eggs and chopsticks"/>
          <p:cNvSpPr>
            <a:spLocks noGrp="1"/>
          </p:cNvSpPr>
          <p:nvPr>
            <p:ph type="pic" sz="quarter" idx="21"/>
          </p:nvPr>
        </p:nvSpPr>
        <p:spPr>
          <a:xfrm>
            <a:off x="15760700" y="1016000"/>
            <a:ext cx="7439099" cy="5949678"/>
          </a:xfrm>
          <a:prstGeom prst="rect">
            <a:avLst/>
          </a:prstGeom>
        </p:spPr>
        <p:txBody>
          <a:bodyPr lIns="91439" tIns="45719" rIns="91439" bIns="45719">
            <a:noAutofit/>
          </a:bodyPr>
          <a:lstStyle/>
          <a:p>
            <a:endParaRPr/>
          </a:p>
        </p:txBody>
      </p:sp>
      <p:sp>
        <p:nvSpPr>
          <p:cNvPr id="145" name="Bowl with salmon cakes, salad and houmous "/>
          <p:cNvSpPr>
            <a:spLocks noGrp="1"/>
          </p:cNvSpPr>
          <p:nvPr>
            <p:ph type="pic" sz="half" idx="22"/>
          </p:nvPr>
        </p:nvSpPr>
        <p:spPr>
          <a:xfrm>
            <a:off x="13500100" y="3978275"/>
            <a:ext cx="10439400" cy="12150181"/>
          </a:xfrm>
          <a:prstGeom prst="rect">
            <a:avLst/>
          </a:prstGeom>
        </p:spPr>
        <p:txBody>
          <a:bodyPr lIns="91439" tIns="45719" rIns="91439" bIns="45719">
            <a:noAutofit/>
          </a:bodyPr>
          <a:lstStyle/>
          <a:p>
            <a:endParaRPr/>
          </a:p>
        </p:txBody>
      </p:sp>
      <p:sp>
        <p:nvSpPr>
          <p:cNvPr id="146" name="Bowl of pappardelle pasta with parsley butter, roasted hazelnuts and shaved parmesan cheese"/>
          <p:cNvSpPr>
            <a:spLocks noGrp="1"/>
          </p:cNvSpPr>
          <p:nvPr>
            <p:ph type="pic" idx="23"/>
          </p:nvPr>
        </p:nvSpPr>
        <p:spPr>
          <a:xfrm>
            <a:off x="-139700" y="495300"/>
            <a:ext cx="16611600" cy="12458700"/>
          </a:xfrm>
          <a:prstGeom prst="rect">
            <a:avLst/>
          </a:prstGeom>
        </p:spPr>
        <p:txBody>
          <a:bodyPr lIns="91439" tIns="45719" rIns="91439" bIns="45719">
            <a:noAutofit/>
          </a:bodyPr>
          <a:lstStyle/>
          <a:p>
            <a:endParaRPr/>
          </a:p>
        </p:txBody>
      </p:sp>
      <p:sp>
        <p:nvSpPr>
          <p:cNvPr id="14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54" name="bowl of salad with fried rice, boiled eggs and chopsticks"/>
          <p:cNvSpPr>
            <a:spLocks noGrp="1"/>
          </p:cNvSpPr>
          <p:nvPr>
            <p:ph type="pic" idx="21"/>
          </p:nvPr>
        </p:nvSpPr>
        <p:spPr>
          <a:xfrm>
            <a:off x="-1333500" y="-5524500"/>
            <a:ext cx="27051000" cy="21640800"/>
          </a:xfrm>
          <a:prstGeom prst="rect">
            <a:avLst/>
          </a:prstGeom>
        </p:spPr>
        <p:txBody>
          <a:bodyPr lIns="91439" tIns="45719" rIns="91439" bIns="45719">
            <a:noAutofit/>
          </a:bodyPr>
          <a:lstStyle/>
          <a:p>
            <a:endParaRPr/>
          </a:p>
        </p:txBody>
      </p:sp>
      <p:sp>
        <p:nvSpPr>
          <p:cNvPr id="155"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6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69" name="Slide Title"/>
          <p:cNvSpPr txBox="1">
            <a:spLocks noGrp="1"/>
          </p:cNvSpPr>
          <p:nvPr>
            <p:ph type="title" hasCustomPrompt="1"/>
          </p:nvPr>
        </p:nvSpPr>
        <p:spPr>
          <a:xfrm>
            <a:off x="622300" y="98617"/>
            <a:ext cx="18500806" cy="1433163"/>
          </a:xfrm>
          <a:prstGeom prst="rect">
            <a:avLst/>
          </a:prstGeom>
        </p:spPr>
        <p:txBody>
          <a:bodyPr/>
          <a:lstStyle/>
          <a:p>
            <a:r>
              <a:t>Slide Title</a:t>
            </a:r>
          </a:p>
        </p:txBody>
      </p:sp>
      <p:sp>
        <p:nvSpPr>
          <p:cNvPr id="170" name="Slide Subtitle"/>
          <p:cNvSpPr txBox="1">
            <a:spLocks noGrp="1"/>
          </p:cNvSpPr>
          <p:nvPr>
            <p:ph type="body" sz="quarter" idx="21" hasCustomPrompt="1"/>
          </p:nvPr>
        </p:nvSpPr>
        <p:spPr>
          <a:xfrm>
            <a:off x="1206500" y="1693382"/>
            <a:ext cx="21971000" cy="934779"/>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171" name="Body Level One…"/>
          <p:cNvSpPr txBox="1">
            <a:spLocks noGrp="1"/>
          </p:cNvSpPr>
          <p:nvPr>
            <p:ph type="body" idx="1" hasCustomPrompt="1"/>
          </p:nvPr>
        </p:nvSpPr>
        <p:spPr>
          <a:xfrm>
            <a:off x="1206500" y="3003555"/>
            <a:ext cx="21971000" cy="9500961"/>
          </a:xfrm>
          <a:prstGeom prst="rect">
            <a:avLst/>
          </a:prstGeom>
        </p:spPr>
        <p:txBody>
          <a:bodyPr/>
          <a:lstStyle>
            <a:lvl1pPr>
              <a:spcBef>
                <a:spcPts val="500"/>
              </a:spcBef>
            </a:lvl1pPr>
            <a:lvl2pPr>
              <a:spcBef>
                <a:spcPts val="500"/>
              </a:spcBef>
              <a:buSzPct val="75000"/>
              <a:buChar char="✦"/>
              <a:defRPr sz="4200">
                <a:solidFill>
                  <a:schemeClr val="accent1">
                    <a:hueOff val="114395"/>
                    <a:lumOff val="-24975"/>
                  </a:schemeClr>
                </a:solidFill>
              </a:defRPr>
            </a:lvl2pPr>
            <a:lvl3pPr>
              <a:spcBef>
                <a:spcPts val="500"/>
              </a:spcBef>
              <a:buSzPct val="80000"/>
              <a:buChar char="๏"/>
              <a:defRPr sz="3600">
                <a:solidFill>
                  <a:schemeClr val="accent1">
                    <a:lumOff val="-13575"/>
                  </a:schemeClr>
                </a:solidFill>
              </a:defRPr>
            </a:lvl3pPr>
            <a:lvl4pPr>
              <a:spcBef>
                <a:spcPts val="500"/>
              </a:spcBef>
              <a:buChar char="‣"/>
              <a:defRPr sz="3000">
                <a:solidFill>
                  <a:schemeClr val="accent1"/>
                </a:solidFill>
              </a:defRPr>
            </a:lvl4pPr>
            <a:lvl5pPr>
              <a:spcBef>
                <a:spcPts val="500"/>
              </a:spcBef>
              <a:defRPr sz="2400"/>
            </a:lvl5pPr>
          </a:lstStyle>
          <a:p>
            <a:r>
              <a:t>Slide bullet text</a:t>
            </a:r>
          </a:p>
          <a:p>
            <a:pPr lvl="1"/>
            <a:endParaRPr/>
          </a:p>
          <a:p>
            <a:pPr lvl="2"/>
            <a:endParaRPr/>
          </a:p>
          <a:p>
            <a:pPr lvl="3"/>
            <a:endParaRPr/>
          </a:p>
          <a:p>
            <a:pPr lvl="4"/>
            <a:endParaRPr/>
          </a:p>
        </p:txBody>
      </p:sp>
      <p:pic>
        <p:nvPicPr>
          <p:cNvPr id="172" name="Image" descr="Image"/>
          <p:cNvPicPr>
            <a:picLocks noChangeAspect="1"/>
          </p:cNvPicPr>
          <p:nvPr/>
        </p:nvPicPr>
        <p:blipFill>
          <a:blip r:embed="rId2"/>
          <a:stretch>
            <a:fillRect/>
          </a:stretch>
        </p:blipFill>
        <p:spPr>
          <a:xfrm>
            <a:off x="21368963" y="36109"/>
            <a:ext cx="2987594" cy="1433164"/>
          </a:xfrm>
          <a:prstGeom prst="rect">
            <a:avLst/>
          </a:prstGeom>
          <a:ln w="12700">
            <a:miter lim="400000"/>
          </a:ln>
        </p:spPr>
      </p:pic>
      <p:pic>
        <p:nvPicPr>
          <p:cNvPr id="173" name="Picture 6" descr="Picture 6"/>
          <p:cNvPicPr>
            <a:picLocks noChangeAspect="1"/>
          </p:cNvPicPr>
          <p:nvPr/>
        </p:nvPicPr>
        <p:blipFill>
          <a:blip r:embed="rId3"/>
          <a:srcRect r="38074"/>
          <a:stretch>
            <a:fillRect/>
          </a:stretch>
        </p:blipFill>
        <p:spPr>
          <a:xfrm>
            <a:off x="19253649" y="162339"/>
            <a:ext cx="1984770" cy="1255006"/>
          </a:xfrm>
          <a:prstGeom prst="rect">
            <a:avLst/>
          </a:prstGeom>
          <a:ln w="12700">
            <a:miter lim="400000"/>
          </a:ln>
        </p:spPr>
      </p:pic>
      <p:sp>
        <p:nvSpPr>
          <p:cNvPr id="17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p:spTree>
      <p:nvGrpSpPr>
        <p:cNvPr id="1" name=""/>
        <p:cNvGrpSpPr/>
        <p:nvPr/>
      </p:nvGrpSpPr>
      <p:grpSpPr>
        <a:xfrm>
          <a:off x="0" y="0"/>
          <a:ext cx="0" cy="0"/>
          <a:chOff x="0" y="0"/>
          <a:chExt cx="0" cy="0"/>
        </a:xfrm>
      </p:grpSpPr>
      <p:sp>
        <p:nvSpPr>
          <p:cNvPr id="181" name="Author and Date"/>
          <p:cNvSpPr txBox="1">
            <a:spLocks noGrp="1"/>
          </p:cNvSpPr>
          <p:nvPr>
            <p:ph type="body" sz="quarter" idx="21" hasCustomPrompt="1"/>
          </p:nvPr>
        </p:nvSpPr>
        <p:spPr>
          <a:xfrm>
            <a:off x="1201340" y="11859862"/>
            <a:ext cx="21971003"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Author and Date</a:t>
            </a:r>
          </a:p>
        </p:txBody>
      </p:sp>
      <p:sp>
        <p:nvSpPr>
          <p:cNvPr id="182" name="Presentation Title"/>
          <p:cNvSpPr txBox="1">
            <a:spLocks noGrp="1"/>
          </p:cNvSpPr>
          <p:nvPr>
            <p:ph type="title" hasCustomPrompt="1"/>
          </p:nvPr>
        </p:nvSpPr>
        <p:spPr>
          <a:xfrm>
            <a:off x="1206496" y="2574991"/>
            <a:ext cx="21971004" cy="4648201"/>
          </a:xfrm>
          <a:prstGeom prst="rect">
            <a:avLst/>
          </a:prstGeom>
        </p:spPr>
        <p:txBody>
          <a:bodyPr anchor="b"/>
          <a:lstStyle>
            <a:lvl1pPr>
              <a:defRPr sz="11600" spc="-232"/>
            </a:lvl1pPr>
          </a:lstStyle>
          <a:p>
            <a:r>
              <a:t>Presentation Title</a:t>
            </a:r>
          </a:p>
        </p:txBody>
      </p:sp>
      <p:sp>
        <p:nvSpPr>
          <p:cNvPr id="183" name="Body Level One…"/>
          <p:cNvSpPr txBox="1">
            <a:spLocks noGrp="1"/>
          </p:cNvSpPr>
          <p:nvPr>
            <p:ph type="body" sz="quarter" idx="1" hasCustomPrompt="1"/>
          </p:nvPr>
        </p:nvSpPr>
        <p:spPr>
          <a:xfrm>
            <a:off x="1201342" y="7223190"/>
            <a:ext cx="21971001" cy="1905001"/>
          </a:xfrm>
          <a:prstGeom prst="rect">
            <a:avLst/>
          </a:prstGeom>
        </p:spPr>
        <p:txBody>
          <a:bodyPr/>
          <a:lstStyle>
            <a:lvl1pPr marL="0" indent="0" defTabSz="825500">
              <a:lnSpc>
                <a:spcPct val="100000"/>
              </a:lnSpc>
              <a:spcBef>
                <a:spcPts val="0"/>
              </a:spcBef>
              <a:buSzTx/>
              <a:buNone/>
              <a:defRPr sz="5500" b="1"/>
            </a:lvl1pPr>
            <a:lvl2pPr marL="0" indent="0" defTabSz="825500">
              <a:lnSpc>
                <a:spcPct val="100000"/>
              </a:lnSpc>
              <a:spcBef>
                <a:spcPts val="0"/>
              </a:spcBef>
              <a:buSzTx/>
              <a:buNone/>
              <a:defRPr sz="5500" b="1"/>
            </a:lvl2pPr>
            <a:lvl3pPr marL="0" indent="0" defTabSz="825500">
              <a:lnSpc>
                <a:spcPct val="100000"/>
              </a:lnSpc>
              <a:spcBef>
                <a:spcPts val="0"/>
              </a:spcBef>
              <a:buSzTx/>
              <a:buNone/>
              <a:defRPr sz="5500" b="1"/>
            </a:lvl3pPr>
            <a:lvl4pPr marL="0" indent="0" defTabSz="825500">
              <a:lnSpc>
                <a:spcPct val="100000"/>
              </a:lnSpc>
              <a:spcBef>
                <a:spcPts val="0"/>
              </a:spcBef>
              <a:buSzTx/>
              <a:buNone/>
              <a:defRPr sz="5500" b="1"/>
            </a:lvl4pPr>
            <a:lvl5pPr marL="0" indent="0" defTabSz="825500">
              <a:lnSpc>
                <a:spcPct val="100000"/>
              </a:lnSpc>
              <a:spcBef>
                <a:spcPts val="0"/>
              </a:spcBef>
              <a:buSzTx/>
              <a:buNone/>
              <a:defRPr sz="5500" b="1"/>
            </a:lvl5pPr>
          </a:lstStyle>
          <a:p>
            <a:r>
              <a:t>Presentation Subtitle</a:t>
            </a:r>
          </a:p>
          <a:p>
            <a:pPr lvl="1"/>
            <a:endParaRPr/>
          </a:p>
          <a:p>
            <a:pPr lvl="2"/>
            <a:endParaRPr/>
          </a:p>
          <a:p>
            <a:pPr lvl="3"/>
            <a:endParaRPr/>
          </a:p>
          <a:p>
            <a:pPr lvl="4"/>
            <a:endParaRPr/>
          </a:p>
        </p:txBody>
      </p:sp>
      <p:pic>
        <p:nvPicPr>
          <p:cNvPr id="184" name="Image" descr="Image"/>
          <p:cNvPicPr>
            <a:picLocks noChangeAspect="1"/>
          </p:cNvPicPr>
          <p:nvPr/>
        </p:nvPicPr>
        <p:blipFill>
          <a:blip r:embed="rId2"/>
          <a:stretch>
            <a:fillRect/>
          </a:stretch>
        </p:blipFill>
        <p:spPr>
          <a:xfrm>
            <a:off x="13135" y="19928"/>
            <a:ext cx="3971193" cy="1905001"/>
          </a:xfrm>
          <a:prstGeom prst="rect">
            <a:avLst/>
          </a:prstGeom>
          <a:ln w="12700">
            <a:miter lim="400000"/>
          </a:ln>
        </p:spPr>
      </p:pic>
      <p:pic>
        <p:nvPicPr>
          <p:cNvPr id="185" name="Image" descr="Image"/>
          <p:cNvPicPr>
            <a:picLocks noChangeAspect="1"/>
          </p:cNvPicPr>
          <p:nvPr/>
        </p:nvPicPr>
        <p:blipFill>
          <a:blip r:embed="rId3"/>
          <a:stretch>
            <a:fillRect/>
          </a:stretch>
        </p:blipFill>
        <p:spPr>
          <a:xfrm>
            <a:off x="20789065" y="219124"/>
            <a:ext cx="3390184" cy="1329484"/>
          </a:xfrm>
          <a:prstGeom prst="rect">
            <a:avLst/>
          </a:prstGeom>
          <a:ln w="12700">
            <a:miter lim="400000"/>
          </a:ln>
        </p:spPr>
      </p:pic>
      <p:sp>
        <p:nvSpPr>
          <p:cNvPr id="1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Bullets only">
    <p:spTree>
      <p:nvGrpSpPr>
        <p:cNvPr id="1" name=""/>
        <p:cNvGrpSpPr/>
        <p:nvPr/>
      </p:nvGrpSpPr>
      <p:grpSpPr>
        <a:xfrm>
          <a:off x="0" y="0"/>
          <a:ext cx="0" cy="0"/>
          <a:chOff x="0" y="0"/>
          <a:chExt cx="0" cy="0"/>
        </a:xfrm>
      </p:grpSpPr>
      <p:sp>
        <p:nvSpPr>
          <p:cNvPr id="193" name="Body Level One…"/>
          <p:cNvSpPr txBox="1">
            <a:spLocks noGrp="1"/>
          </p:cNvSpPr>
          <p:nvPr>
            <p:ph type="body" idx="1"/>
          </p:nvPr>
        </p:nvSpPr>
        <p:spPr>
          <a:xfrm>
            <a:off x="890534" y="1127479"/>
            <a:ext cx="22581190" cy="11255542"/>
          </a:xfrm>
          <a:prstGeom prst="rect">
            <a:avLst/>
          </a:prstGeom>
        </p:spPr>
        <p:txBody>
          <a:bodyPr lIns="71437" tIns="71437" rIns="71437" bIns="71437"/>
          <a:lstStyle>
            <a:lvl1pPr marL="369276" indent="-369276" defTabSz="821531">
              <a:lnSpc>
                <a:spcPct val="100000"/>
              </a:lnSpc>
              <a:spcBef>
                <a:spcPts val="1600"/>
              </a:spcBef>
              <a:buSzPct val="100000"/>
              <a:defRPr sz="3600">
                <a:solidFill>
                  <a:srgbClr val="021B9C"/>
                </a:solidFill>
              </a:defRPr>
            </a:lvl1pPr>
            <a:lvl2pPr marL="800100" indent="-355600" defTabSz="821531">
              <a:lnSpc>
                <a:spcPct val="100000"/>
              </a:lnSpc>
              <a:spcBef>
                <a:spcPts val="1100"/>
              </a:spcBef>
              <a:buSzPct val="100000"/>
              <a:defRPr sz="3200">
                <a:solidFill>
                  <a:srgbClr val="A12756"/>
                </a:solidFill>
              </a:defRPr>
            </a:lvl2pPr>
            <a:lvl3pPr marL="1244600" indent="-355600" defTabSz="821531">
              <a:lnSpc>
                <a:spcPct val="100000"/>
              </a:lnSpc>
              <a:spcBef>
                <a:spcPts val="800"/>
              </a:spcBef>
              <a:buSzPct val="100000"/>
              <a:defRPr sz="2700">
                <a:solidFill>
                  <a:srgbClr val="022ED7"/>
                </a:solidFill>
              </a:defRPr>
            </a:lvl3pPr>
            <a:lvl4pPr marL="1689100" indent="-355600" defTabSz="821531">
              <a:lnSpc>
                <a:spcPct val="100000"/>
              </a:lnSpc>
              <a:spcBef>
                <a:spcPts val="800"/>
              </a:spcBef>
              <a:buSzPct val="100000"/>
              <a:defRPr sz="2400">
                <a:solidFill>
                  <a:srgbClr val="2C1376"/>
                </a:solidFill>
              </a:defRPr>
            </a:lvl4pPr>
            <a:lvl5pPr marL="2133600" indent="-355600" defTabSz="821531">
              <a:lnSpc>
                <a:spcPct val="100000"/>
              </a:lnSpc>
              <a:spcBef>
                <a:spcPts val="800"/>
              </a:spcBef>
              <a:buSzPct val="100000"/>
              <a:defRPr sz="2400">
                <a:solidFill>
                  <a:srgbClr val="2C1376"/>
                </a:solidFill>
              </a:defRPr>
            </a:lvl5pPr>
          </a:lstStyle>
          <a:p>
            <a:r>
              <a:t>Body Level One</a:t>
            </a:r>
          </a:p>
          <a:p>
            <a:pPr lvl="1"/>
            <a:r>
              <a:t>Body Level Two</a:t>
            </a:r>
          </a:p>
          <a:p>
            <a:pPr lvl="2"/>
            <a:r>
              <a:t>Body Level Three</a:t>
            </a:r>
          </a:p>
          <a:p>
            <a:pPr lvl="3"/>
            <a:r>
              <a:t>Body Level Four</a:t>
            </a:r>
          </a:p>
          <a:p>
            <a:pPr lvl="4"/>
            <a:r>
              <a:t>Body Level Five</a:t>
            </a:r>
          </a:p>
        </p:txBody>
      </p:sp>
      <p:sp>
        <p:nvSpPr>
          <p:cNvPr id="194" name="Slide Number"/>
          <p:cNvSpPr txBox="1">
            <a:spLocks noGrp="1"/>
          </p:cNvSpPr>
          <p:nvPr>
            <p:ph type="sldNum" sz="quarter" idx="2"/>
          </p:nvPr>
        </p:nvSpPr>
        <p:spPr>
          <a:xfrm>
            <a:off x="20171777" y="12751593"/>
            <a:ext cx="409779" cy="428345"/>
          </a:xfrm>
          <a:prstGeom prst="rect">
            <a:avLst/>
          </a:prstGeom>
        </p:spPr>
        <p:txBody>
          <a:bodyPr lIns="71437" tIns="71437" rIns="71437" bIns="71437" anchor="t"/>
          <a:lstStyle>
            <a:lvl1pPr defTabSz="821531">
              <a:defRPr b="1">
                <a:solidFill>
                  <a:srgbClr val="FAFBFD"/>
                </a:solidFill>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Photo Alt">
    <p:spTree>
      <p:nvGrpSpPr>
        <p:cNvPr id="1" name=""/>
        <p:cNvGrpSpPr/>
        <p:nvPr/>
      </p:nvGrpSpPr>
      <p:grpSpPr>
        <a:xfrm>
          <a:off x="0" y="0"/>
          <a:ext cx="0" cy="0"/>
          <a:chOff x="0" y="0"/>
          <a:chExt cx="0" cy="0"/>
        </a:xfrm>
      </p:grpSpPr>
      <p:sp>
        <p:nvSpPr>
          <p:cNvPr id="32" name="Bowl with salmon cakes, salad and houmous"/>
          <p:cNvSpPr>
            <a:spLocks noGrp="1"/>
          </p:cNvSpPr>
          <p:nvPr>
            <p:ph type="pic" idx="21"/>
          </p:nvPr>
        </p:nvSpPr>
        <p:spPr>
          <a:xfrm>
            <a:off x="10972800" y="-203200"/>
            <a:ext cx="12144837" cy="14135100"/>
          </a:xfrm>
          <a:prstGeom prst="rect">
            <a:avLst/>
          </a:prstGeom>
        </p:spPr>
        <p:txBody>
          <a:bodyPr lIns="91439" tIns="45719" rIns="91439" bIns="45719">
            <a:noAutofit/>
          </a:bodyPr>
          <a:lstStyle/>
          <a:p>
            <a:endParaRPr/>
          </a:p>
        </p:txBody>
      </p:sp>
      <p:sp>
        <p:nvSpPr>
          <p:cNvPr id="33" name="Slide Title"/>
          <p:cNvSpPr txBox="1">
            <a:spLocks noGrp="1"/>
          </p:cNvSpPr>
          <p:nvPr>
            <p:ph type="title" hasCustomPrompt="1"/>
          </p:nvPr>
        </p:nvSpPr>
        <p:spPr>
          <a:xfrm>
            <a:off x="1206500" y="1270000"/>
            <a:ext cx="9779000" cy="5882273"/>
          </a:xfrm>
          <a:prstGeom prst="rect">
            <a:avLst/>
          </a:prstGeom>
        </p:spPr>
        <p:txBody>
          <a:bodyPr anchor="b"/>
          <a:lstStyle/>
          <a:p>
            <a:r>
              <a:t>Slide Title</a:t>
            </a:r>
          </a:p>
        </p:txBody>
      </p:sp>
      <p:sp>
        <p:nvSpPr>
          <p:cNvPr id="34" name="Body Level One…"/>
          <p:cNvSpPr txBox="1">
            <a:spLocks noGrp="1"/>
          </p:cNvSpPr>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Slide Subtitle</a:t>
            </a:r>
          </a:p>
          <a:p>
            <a:pPr lvl="1"/>
            <a:endParaRPr/>
          </a:p>
          <a:p>
            <a:pPr lvl="2"/>
            <a:endParaRPr/>
          </a:p>
          <a:p>
            <a:pPr lvl="3"/>
            <a:endParaRPr/>
          </a:p>
          <a:p>
            <a:pPr lvl="4"/>
            <a:endParaRPr/>
          </a:p>
        </p:txBody>
      </p:sp>
      <p:sp>
        <p:nvSpPr>
          <p:cNvPr id="35" name="Slide Number"/>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201" name="Line"/>
          <p:cNvSpPr/>
          <p:nvPr/>
        </p:nvSpPr>
        <p:spPr>
          <a:xfrm flipV="1">
            <a:off x="798887" y="1866206"/>
            <a:ext cx="22786227" cy="50"/>
          </a:xfrm>
          <a:prstGeom prst="line">
            <a:avLst/>
          </a:prstGeom>
          <a:ln w="12700">
            <a:solidFill>
              <a:srgbClr val="9A9A9A"/>
            </a:solidFill>
            <a:miter lim="400000"/>
          </a:ln>
        </p:spPr>
        <p:txBody>
          <a:bodyPr lIns="50800" tIns="50800" rIns="50800" bIns="50800" anchor="ctr"/>
          <a:lstStyle/>
          <a:p>
            <a:pPr defTabSz="457200">
              <a:lnSpc>
                <a:spcPct val="100000"/>
              </a:lnSpc>
              <a:spcBef>
                <a:spcPts val="0"/>
              </a:spcBef>
              <a:defRPr sz="1200">
                <a:latin typeface="Helvetica"/>
                <a:ea typeface="Helvetica"/>
                <a:cs typeface="Helvetica"/>
                <a:sym typeface="Helvetica"/>
              </a:defRPr>
            </a:pPr>
            <a:endParaRPr/>
          </a:p>
        </p:txBody>
      </p:sp>
      <p:sp>
        <p:nvSpPr>
          <p:cNvPr id="202" name="Title Text"/>
          <p:cNvSpPr txBox="1">
            <a:spLocks noGrp="1"/>
          </p:cNvSpPr>
          <p:nvPr>
            <p:ph type="title"/>
          </p:nvPr>
        </p:nvSpPr>
        <p:spPr>
          <a:xfrm>
            <a:off x="691731" y="598239"/>
            <a:ext cx="23000538" cy="1214439"/>
          </a:xfrm>
          <a:prstGeom prst="rect">
            <a:avLst/>
          </a:prstGeom>
        </p:spPr>
        <p:txBody>
          <a:bodyPr lIns="71437" tIns="71437" rIns="71437" bIns="71437" anchor="b">
            <a:noAutofit/>
          </a:bodyPr>
          <a:lstStyle>
            <a:lvl1pPr defTabSz="821531">
              <a:lnSpc>
                <a:spcPct val="100000"/>
              </a:lnSpc>
              <a:defRPr sz="5800" spc="0">
                <a:solidFill>
                  <a:srgbClr val="002E7A"/>
                </a:solidFill>
              </a:defRPr>
            </a:lvl1pPr>
          </a:lstStyle>
          <a:p>
            <a:r>
              <a:t>Title Text</a:t>
            </a:r>
          </a:p>
        </p:txBody>
      </p:sp>
      <p:sp>
        <p:nvSpPr>
          <p:cNvPr id="203" name="Body Level One…"/>
          <p:cNvSpPr txBox="1">
            <a:spLocks noGrp="1"/>
          </p:cNvSpPr>
          <p:nvPr>
            <p:ph type="body" idx="1"/>
          </p:nvPr>
        </p:nvSpPr>
        <p:spPr>
          <a:xfrm>
            <a:off x="691731" y="2152005"/>
            <a:ext cx="22602931" cy="9802363"/>
          </a:xfrm>
          <a:prstGeom prst="rect">
            <a:avLst/>
          </a:prstGeom>
        </p:spPr>
        <p:txBody>
          <a:bodyPr lIns="71437" tIns="71437" rIns="71437" bIns="71437"/>
          <a:lstStyle>
            <a:lvl1pPr marL="369276" indent="-369276" defTabSz="821531">
              <a:lnSpc>
                <a:spcPct val="100000"/>
              </a:lnSpc>
              <a:spcBef>
                <a:spcPts val="1600"/>
              </a:spcBef>
              <a:buSzPct val="100000"/>
              <a:defRPr sz="3600">
                <a:solidFill>
                  <a:srgbClr val="021B9C"/>
                </a:solidFill>
              </a:defRPr>
            </a:lvl1pPr>
            <a:lvl2pPr marL="800100" indent="-355600" defTabSz="821531">
              <a:lnSpc>
                <a:spcPct val="100000"/>
              </a:lnSpc>
              <a:spcBef>
                <a:spcPts val="1100"/>
              </a:spcBef>
              <a:buSzPct val="100000"/>
              <a:defRPr sz="3200">
                <a:solidFill>
                  <a:srgbClr val="A12756"/>
                </a:solidFill>
              </a:defRPr>
            </a:lvl2pPr>
            <a:lvl3pPr marL="1244600" indent="-355600" defTabSz="821531">
              <a:lnSpc>
                <a:spcPct val="100000"/>
              </a:lnSpc>
              <a:spcBef>
                <a:spcPts val="800"/>
              </a:spcBef>
              <a:buSzPct val="100000"/>
              <a:defRPr sz="2700">
                <a:solidFill>
                  <a:srgbClr val="022ED7"/>
                </a:solidFill>
              </a:defRPr>
            </a:lvl3pPr>
            <a:lvl4pPr marL="1689100" indent="-355600" defTabSz="821531">
              <a:lnSpc>
                <a:spcPct val="100000"/>
              </a:lnSpc>
              <a:spcBef>
                <a:spcPts val="800"/>
              </a:spcBef>
              <a:buSzPct val="100000"/>
              <a:defRPr sz="2400">
                <a:solidFill>
                  <a:srgbClr val="2C1376"/>
                </a:solidFill>
              </a:defRPr>
            </a:lvl4pPr>
            <a:lvl5pPr marL="2133600" indent="-355600" defTabSz="821531">
              <a:lnSpc>
                <a:spcPct val="100000"/>
              </a:lnSpc>
              <a:spcBef>
                <a:spcPts val="800"/>
              </a:spcBef>
              <a:buSzPct val="100000"/>
              <a:defRPr sz="2400">
                <a:solidFill>
                  <a:srgbClr val="2C1376"/>
                </a:solidFill>
              </a:defRPr>
            </a:lvl5pPr>
          </a:lstStyle>
          <a:p>
            <a:r>
              <a:t>Body Level One</a:t>
            </a:r>
          </a:p>
          <a:p>
            <a:pPr lvl="1"/>
            <a:r>
              <a:t>Body Level Two</a:t>
            </a:r>
          </a:p>
          <a:p>
            <a:pPr lvl="2"/>
            <a:r>
              <a:t>Body Level Three</a:t>
            </a:r>
          </a:p>
          <a:p>
            <a:pPr lvl="3"/>
            <a:r>
              <a:t>Body Level Four</a:t>
            </a:r>
          </a:p>
          <a:p>
            <a:pPr lvl="4"/>
            <a:r>
              <a:t>Body Level Five</a:t>
            </a:r>
          </a:p>
        </p:txBody>
      </p:sp>
      <p:sp>
        <p:nvSpPr>
          <p:cNvPr id="204" name="Slide Number"/>
          <p:cNvSpPr txBox="1">
            <a:spLocks noGrp="1"/>
          </p:cNvSpPr>
          <p:nvPr>
            <p:ph type="sldNum" sz="quarter" idx="2"/>
          </p:nvPr>
        </p:nvSpPr>
        <p:spPr>
          <a:xfrm>
            <a:off x="20171777" y="12751593"/>
            <a:ext cx="409779" cy="428345"/>
          </a:xfrm>
          <a:prstGeom prst="rect">
            <a:avLst/>
          </a:prstGeom>
        </p:spPr>
        <p:txBody>
          <a:bodyPr lIns="71437" tIns="71437" rIns="71437" bIns="71437" anchor="t"/>
          <a:lstStyle>
            <a:lvl1pPr defTabSz="821531">
              <a:defRPr b="1">
                <a:solidFill>
                  <a:srgbClr val="FAFBFD"/>
                </a:solidFill>
              </a:defRPr>
            </a:lvl1p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211" name="Line"/>
          <p:cNvSpPr/>
          <p:nvPr/>
        </p:nvSpPr>
        <p:spPr>
          <a:xfrm flipV="1">
            <a:off x="798887" y="1866206"/>
            <a:ext cx="22786227" cy="50"/>
          </a:xfrm>
          <a:prstGeom prst="line">
            <a:avLst/>
          </a:prstGeom>
          <a:ln w="12700">
            <a:solidFill>
              <a:srgbClr val="9A9A9A"/>
            </a:solidFill>
            <a:miter lim="400000"/>
          </a:ln>
        </p:spPr>
        <p:txBody>
          <a:bodyPr lIns="50800" tIns="50800" rIns="50800" bIns="50800" anchor="ctr"/>
          <a:lstStyle/>
          <a:p>
            <a:pPr defTabSz="457200">
              <a:lnSpc>
                <a:spcPct val="100000"/>
              </a:lnSpc>
              <a:spcBef>
                <a:spcPts val="0"/>
              </a:spcBef>
              <a:defRPr sz="1200">
                <a:latin typeface="Helvetica"/>
                <a:ea typeface="Helvetica"/>
                <a:cs typeface="Helvetica"/>
                <a:sym typeface="Helvetica"/>
              </a:defRPr>
            </a:pPr>
            <a:endParaRPr/>
          </a:p>
        </p:txBody>
      </p:sp>
      <p:sp>
        <p:nvSpPr>
          <p:cNvPr id="212" name="Title Text"/>
          <p:cNvSpPr txBox="1">
            <a:spLocks noGrp="1"/>
          </p:cNvSpPr>
          <p:nvPr>
            <p:ph type="title"/>
          </p:nvPr>
        </p:nvSpPr>
        <p:spPr>
          <a:xfrm>
            <a:off x="691731" y="598239"/>
            <a:ext cx="23000538" cy="1214439"/>
          </a:xfrm>
          <a:prstGeom prst="rect">
            <a:avLst/>
          </a:prstGeom>
        </p:spPr>
        <p:txBody>
          <a:bodyPr lIns="71437" tIns="71437" rIns="71437" bIns="71437" anchor="b">
            <a:noAutofit/>
          </a:bodyPr>
          <a:lstStyle>
            <a:lvl1pPr defTabSz="821531">
              <a:lnSpc>
                <a:spcPct val="100000"/>
              </a:lnSpc>
              <a:defRPr sz="5800" spc="0">
                <a:solidFill>
                  <a:srgbClr val="002E7A"/>
                </a:solidFill>
              </a:defRPr>
            </a:lvl1pPr>
          </a:lstStyle>
          <a:p>
            <a:r>
              <a:t>Title Text</a:t>
            </a:r>
          </a:p>
        </p:txBody>
      </p:sp>
      <p:sp>
        <p:nvSpPr>
          <p:cNvPr id="213" name="Body Level One…"/>
          <p:cNvSpPr txBox="1">
            <a:spLocks noGrp="1"/>
          </p:cNvSpPr>
          <p:nvPr>
            <p:ph type="body" idx="1"/>
          </p:nvPr>
        </p:nvSpPr>
        <p:spPr>
          <a:xfrm>
            <a:off x="691731" y="2152005"/>
            <a:ext cx="22602931" cy="9802363"/>
          </a:xfrm>
          <a:prstGeom prst="rect">
            <a:avLst/>
          </a:prstGeom>
        </p:spPr>
        <p:txBody>
          <a:bodyPr lIns="71437" tIns="71437" rIns="71437" bIns="71437"/>
          <a:lstStyle>
            <a:lvl1pPr marL="369276" indent="-369276" defTabSz="821531">
              <a:lnSpc>
                <a:spcPct val="100000"/>
              </a:lnSpc>
              <a:spcBef>
                <a:spcPts val="1600"/>
              </a:spcBef>
              <a:buSzPct val="100000"/>
              <a:defRPr sz="3600">
                <a:solidFill>
                  <a:srgbClr val="021B9C"/>
                </a:solidFill>
              </a:defRPr>
            </a:lvl1pPr>
            <a:lvl2pPr marL="800100" indent="-355600" defTabSz="821531">
              <a:lnSpc>
                <a:spcPct val="100000"/>
              </a:lnSpc>
              <a:spcBef>
                <a:spcPts val="1100"/>
              </a:spcBef>
              <a:buSzPct val="100000"/>
              <a:defRPr sz="3200">
                <a:solidFill>
                  <a:srgbClr val="A12756"/>
                </a:solidFill>
              </a:defRPr>
            </a:lvl2pPr>
            <a:lvl3pPr marL="1244600" indent="-355600" defTabSz="821531">
              <a:lnSpc>
                <a:spcPct val="100000"/>
              </a:lnSpc>
              <a:spcBef>
                <a:spcPts val="800"/>
              </a:spcBef>
              <a:buSzPct val="100000"/>
              <a:defRPr sz="2700">
                <a:solidFill>
                  <a:srgbClr val="022ED7"/>
                </a:solidFill>
              </a:defRPr>
            </a:lvl3pPr>
            <a:lvl4pPr marL="1689100" indent="-355600" defTabSz="821531">
              <a:lnSpc>
                <a:spcPct val="100000"/>
              </a:lnSpc>
              <a:spcBef>
                <a:spcPts val="800"/>
              </a:spcBef>
              <a:buSzPct val="100000"/>
              <a:defRPr sz="2400">
                <a:solidFill>
                  <a:srgbClr val="2C1376"/>
                </a:solidFill>
              </a:defRPr>
            </a:lvl4pPr>
            <a:lvl5pPr marL="2133600" indent="-355600" defTabSz="821531">
              <a:lnSpc>
                <a:spcPct val="100000"/>
              </a:lnSpc>
              <a:spcBef>
                <a:spcPts val="800"/>
              </a:spcBef>
              <a:buSzPct val="100000"/>
              <a:defRPr sz="2400">
                <a:solidFill>
                  <a:srgbClr val="2C1376"/>
                </a:solidFill>
              </a:defRPr>
            </a:lvl5pPr>
          </a:lstStyle>
          <a:p>
            <a:r>
              <a:t>Body Level One</a:t>
            </a:r>
          </a:p>
          <a:p>
            <a:pPr lvl="1"/>
            <a:r>
              <a:t>Body Level Two</a:t>
            </a:r>
          </a:p>
          <a:p>
            <a:pPr lvl="2"/>
            <a:r>
              <a:t>Body Level Three</a:t>
            </a:r>
          </a:p>
          <a:p>
            <a:pPr lvl="3"/>
            <a:r>
              <a:t>Body Level Four</a:t>
            </a:r>
          </a:p>
          <a:p>
            <a:pPr lvl="4"/>
            <a:r>
              <a:t>Body Level Five</a:t>
            </a:r>
          </a:p>
        </p:txBody>
      </p:sp>
      <p:sp>
        <p:nvSpPr>
          <p:cNvPr id="214" name="Slide Number"/>
          <p:cNvSpPr txBox="1">
            <a:spLocks noGrp="1"/>
          </p:cNvSpPr>
          <p:nvPr>
            <p:ph type="sldNum" sz="quarter" idx="2"/>
          </p:nvPr>
        </p:nvSpPr>
        <p:spPr>
          <a:xfrm>
            <a:off x="20171777" y="12751593"/>
            <a:ext cx="409779" cy="428345"/>
          </a:xfrm>
          <a:prstGeom prst="rect">
            <a:avLst/>
          </a:prstGeom>
        </p:spPr>
        <p:txBody>
          <a:bodyPr lIns="71437" tIns="71437" rIns="71437" bIns="71437" anchor="t"/>
          <a:lstStyle>
            <a:lvl1pPr defTabSz="821531">
              <a:defRPr b="1">
                <a:solidFill>
                  <a:srgbClr val="FAFBFD"/>
                </a:solidFill>
              </a:defRPr>
            </a:lvl1p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221" name="Line"/>
          <p:cNvSpPr/>
          <p:nvPr/>
        </p:nvSpPr>
        <p:spPr>
          <a:xfrm flipV="1">
            <a:off x="798887" y="1866206"/>
            <a:ext cx="22786227" cy="50"/>
          </a:xfrm>
          <a:prstGeom prst="line">
            <a:avLst/>
          </a:prstGeom>
          <a:ln w="12700">
            <a:solidFill>
              <a:srgbClr val="9A9A9A"/>
            </a:solidFill>
            <a:miter lim="400000"/>
          </a:ln>
        </p:spPr>
        <p:txBody>
          <a:bodyPr lIns="50800" tIns="50800" rIns="50800" bIns="50800" anchor="ctr"/>
          <a:lstStyle/>
          <a:p>
            <a:pPr defTabSz="457200">
              <a:lnSpc>
                <a:spcPct val="100000"/>
              </a:lnSpc>
              <a:spcBef>
                <a:spcPts val="0"/>
              </a:spcBef>
              <a:defRPr sz="1200">
                <a:latin typeface="Helvetica"/>
                <a:ea typeface="Helvetica"/>
                <a:cs typeface="Helvetica"/>
                <a:sym typeface="Helvetica"/>
              </a:defRPr>
            </a:pPr>
            <a:endParaRPr/>
          </a:p>
        </p:txBody>
      </p:sp>
      <p:sp>
        <p:nvSpPr>
          <p:cNvPr id="222" name="Title Text"/>
          <p:cNvSpPr txBox="1">
            <a:spLocks noGrp="1"/>
          </p:cNvSpPr>
          <p:nvPr>
            <p:ph type="title"/>
          </p:nvPr>
        </p:nvSpPr>
        <p:spPr>
          <a:xfrm>
            <a:off x="691731" y="598239"/>
            <a:ext cx="23000538" cy="1214439"/>
          </a:xfrm>
          <a:prstGeom prst="rect">
            <a:avLst/>
          </a:prstGeom>
        </p:spPr>
        <p:txBody>
          <a:bodyPr lIns="71437" tIns="71437" rIns="71437" bIns="71437" anchor="b">
            <a:noAutofit/>
          </a:bodyPr>
          <a:lstStyle>
            <a:lvl1pPr defTabSz="821531">
              <a:lnSpc>
                <a:spcPct val="100000"/>
              </a:lnSpc>
              <a:defRPr sz="5800" spc="0">
                <a:solidFill>
                  <a:srgbClr val="002E7A"/>
                </a:solidFill>
              </a:defRPr>
            </a:lvl1pPr>
          </a:lstStyle>
          <a:p>
            <a:r>
              <a:t>Title Text</a:t>
            </a:r>
          </a:p>
        </p:txBody>
      </p:sp>
      <p:sp>
        <p:nvSpPr>
          <p:cNvPr id="223" name="Body Level One…"/>
          <p:cNvSpPr txBox="1">
            <a:spLocks noGrp="1"/>
          </p:cNvSpPr>
          <p:nvPr>
            <p:ph type="body" idx="1"/>
          </p:nvPr>
        </p:nvSpPr>
        <p:spPr>
          <a:xfrm>
            <a:off x="691731" y="2152005"/>
            <a:ext cx="22602931" cy="9802363"/>
          </a:xfrm>
          <a:prstGeom prst="rect">
            <a:avLst/>
          </a:prstGeom>
        </p:spPr>
        <p:txBody>
          <a:bodyPr lIns="71437" tIns="71437" rIns="71437" bIns="71437"/>
          <a:lstStyle>
            <a:lvl1pPr marL="369276" indent="-369276" defTabSz="821531">
              <a:lnSpc>
                <a:spcPct val="100000"/>
              </a:lnSpc>
              <a:spcBef>
                <a:spcPts val="1600"/>
              </a:spcBef>
              <a:buSzPct val="100000"/>
              <a:defRPr sz="3600">
                <a:solidFill>
                  <a:srgbClr val="021B9C"/>
                </a:solidFill>
              </a:defRPr>
            </a:lvl1pPr>
            <a:lvl2pPr marL="800100" indent="-355600" defTabSz="821531">
              <a:lnSpc>
                <a:spcPct val="100000"/>
              </a:lnSpc>
              <a:spcBef>
                <a:spcPts val="1100"/>
              </a:spcBef>
              <a:buSzPct val="100000"/>
              <a:defRPr sz="3200">
                <a:solidFill>
                  <a:srgbClr val="A12756"/>
                </a:solidFill>
              </a:defRPr>
            </a:lvl2pPr>
            <a:lvl3pPr marL="1244600" indent="-355600" defTabSz="821531">
              <a:lnSpc>
                <a:spcPct val="100000"/>
              </a:lnSpc>
              <a:spcBef>
                <a:spcPts val="800"/>
              </a:spcBef>
              <a:buSzPct val="100000"/>
              <a:defRPr sz="2700">
                <a:solidFill>
                  <a:srgbClr val="022ED7"/>
                </a:solidFill>
              </a:defRPr>
            </a:lvl3pPr>
            <a:lvl4pPr marL="1689100" indent="-355600" defTabSz="821531">
              <a:lnSpc>
                <a:spcPct val="100000"/>
              </a:lnSpc>
              <a:spcBef>
                <a:spcPts val="800"/>
              </a:spcBef>
              <a:buSzPct val="100000"/>
              <a:defRPr sz="2400">
                <a:solidFill>
                  <a:srgbClr val="2C1376"/>
                </a:solidFill>
              </a:defRPr>
            </a:lvl4pPr>
            <a:lvl5pPr marL="2133600" indent="-355600" defTabSz="821531">
              <a:lnSpc>
                <a:spcPct val="100000"/>
              </a:lnSpc>
              <a:spcBef>
                <a:spcPts val="800"/>
              </a:spcBef>
              <a:buSzPct val="100000"/>
              <a:defRPr sz="2400">
                <a:solidFill>
                  <a:srgbClr val="2C1376"/>
                </a:solidFill>
              </a:defRPr>
            </a:lvl5pPr>
          </a:lstStyle>
          <a:p>
            <a:r>
              <a:t>Body Level One</a:t>
            </a:r>
          </a:p>
          <a:p>
            <a:pPr lvl="1"/>
            <a:r>
              <a:t>Body Level Two</a:t>
            </a:r>
          </a:p>
          <a:p>
            <a:pPr lvl="2"/>
            <a:r>
              <a:t>Body Level Three</a:t>
            </a:r>
          </a:p>
          <a:p>
            <a:pPr lvl="3"/>
            <a:r>
              <a:t>Body Level Four</a:t>
            </a:r>
          </a:p>
          <a:p>
            <a:pPr lvl="4"/>
            <a:r>
              <a:t>Body Level Five</a:t>
            </a:r>
          </a:p>
        </p:txBody>
      </p:sp>
      <p:sp>
        <p:nvSpPr>
          <p:cNvPr id="224" name="Slide Number"/>
          <p:cNvSpPr txBox="1">
            <a:spLocks noGrp="1"/>
          </p:cNvSpPr>
          <p:nvPr>
            <p:ph type="sldNum" sz="quarter" idx="2"/>
          </p:nvPr>
        </p:nvSpPr>
        <p:spPr>
          <a:xfrm>
            <a:off x="20171777" y="12751593"/>
            <a:ext cx="409779" cy="428345"/>
          </a:xfrm>
          <a:prstGeom prst="rect">
            <a:avLst/>
          </a:prstGeom>
        </p:spPr>
        <p:txBody>
          <a:bodyPr lIns="71437" tIns="71437" rIns="71437" bIns="71437" anchor="t"/>
          <a:lstStyle>
            <a:lvl1pPr defTabSz="821531">
              <a:defRPr b="1">
                <a:solidFill>
                  <a:srgbClr val="FAFBFD"/>
                </a:solidFill>
              </a:defRPr>
            </a:lvl1p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231" name="Slide Title"/>
          <p:cNvSpPr txBox="1">
            <a:spLocks noGrp="1"/>
          </p:cNvSpPr>
          <p:nvPr>
            <p:ph type="title" hasCustomPrompt="1"/>
          </p:nvPr>
        </p:nvSpPr>
        <p:spPr>
          <a:xfrm>
            <a:off x="1206500" y="238114"/>
            <a:ext cx="19801045" cy="1433164"/>
          </a:xfrm>
          <a:prstGeom prst="rect">
            <a:avLst/>
          </a:prstGeom>
        </p:spPr>
        <p:txBody>
          <a:bodyPr/>
          <a:lstStyle/>
          <a:p>
            <a:r>
              <a:t>Slide Title</a:t>
            </a:r>
          </a:p>
        </p:txBody>
      </p:sp>
      <p:sp>
        <p:nvSpPr>
          <p:cNvPr id="232" name="Slide Subtitle"/>
          <p:cNvSpPr txBox="1">
            <a:spLocks noGrp="1"/>
          </p:cNvSpPr>
          <p:nvPr>
            <p:ph type="body" sz="quarter" idx="21" hasCustomPrompt="1"/>
          </p:nvPr>
        </p:nvSpPr>
        <p:spPr>
          <a:xfrm>
            <a:off x="1206500" y="1693382"/>
            <a:ext cx="21971000" cy="934779"/>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233" name="Body Level One…"/>
          <p:cNvSpPr txBox="1">
            <a:spLocks noGrp="1"/>
          </p:cNvSpPr>
          <p:nvPr>
            <p:ph type="body" idx="1" hasCustomPrompt="1"/>
          </p:nvPr>
        </p:nvSpPr>
        <p:spPr>
          <a:xfrm>
            <a:off x="1206500" y="3003555"/>
            <a:ext cx="21971000" cy="9500961"/>
          </a:xfrm>
          <a:prstGeom prst="rect">
            <a:avLst/>
          </a:prstGeom>
        </p:spPr>
        <p:txBody>
          <a:bodyPr/>
          <a:lstStyle>
            <a:lvl1pPr>
              <a:spcBef>
                <a:spcPts val="500"/>
              </a:spcBef>
            </a:lvl1pPr>
            <a:lvl2pPr>
              <a:spcBef>
                <a:spcPts val="500"/>
              </a:spcBef>
              <a:buSzPct val="75000"/>
              <a:buChar char="✦"/>
              <a:defRPr sz="4200">
                <a:solidFill>
                  <a:schemeClr val="accent1">
                    <a:hueOff val="114395"/>
                    <a:lumOff val="-24975"/>
                  </a:schemeClr>
                </a:solidFill>
              </a:defRPr>
            </a:lvl2pPr>
            <a:lvl3pPr>
              <a:spcBef>
                <a:spcPts val="500"/>
              </a:spcBef>
              <a:buSzPct val="80000"/>
              <a:buChar char="๏"/>
              <a:defRPr sz="3600">
                <a:solidFill>
                  <a:schemeClr val="accent1">
                    <a:lumOff val="-13575"/>
                  </a:schemeClr>
                </a:solidFill>
              </a:defRPr>
            </a:lvl3pPr>
            <a:lvl4pPr>
              <a:spcBef>
                <a:spcPts val="500"/>
              </a:spcBef>
              <a:buChar char="‣"/>
              <a:defRPr sz="3000">
                <a:solidFill>
                  <a:schemeClr val="accent1"/>
                </a:solidFill>
              </a:defRPr>
            </a:lvl4pPr>
            <a:lvl5pPr>
              <a:spcBef>
                <a:spcPts val="500"/>
              </a:spcBef>
              <a:defRPr sz="2400"/>
            </a:lvl5pPr>
          </a:lstStyle>
          <a:p>
            <a:r>
              <a:t>Slide bullet text</a:t>
            </a:r>
          </a:p>
          <a:p>
            <a:pPr lvl="1"/>
            <a:endParaRPr/>
          </a:p>
          <a:p>
            <a:pPr lvl="2"/>
            <a:endParaRPr/>
          </a:p>
          <a:p>
            <a:pPr lvl="3"/>
            <a:endParaRPr/>
          </a:p>
          <a:p>
            <a:pPr lvl="4"/>
            <a:endParaRPr/>
          </a:p>
        </p:txBody>
      </p:sp>
      <p:pic>
        <p:nvPicPr>
          <p:cNvPr id="234" name="Image" descr="Image"/>
          <p:cNvPicPr>
            <a:picLocks noChangeAspect="1"/>
          </p:cNvPicPr>
          <p:nvPr/>
        </p:nvPicPr>
        <p:blipFill>
          <a:blip r:embed="rId2"/>
          <a:stretch>
            <a:fillRect/>
          </a:stretch>
        </p:blipFill>
        <p:spPr>
          <a:xfrm>
            <a:off x="21368963" y="36109"/>
            <a:ext cx="2987594" cy="1433164"/>
          </a:xfrm>
          <a:prstGeom prst="rect">
            <a:avLst/>
          </a:prstGeom>
          <a:ln w="12700">
            <a:miter lim="400000"/>
          </a:ln>
        </p:spPr>
      </p:pic>
      <p:sp>
        <p:nvSpPr>
          <p:cNvPr id="23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2" name="Slide Title"/>
          <p:cNvSpPr txBox="1">
            <a:spLocks noGrp="1"/>
          </p:cNvSpPr>
          <p:nvPr>
            <p:ph type="title" hasCustomPrompt="1"/>
          </p:nvPr>
        </p:nvSpPr>
        <p:spPr>
          <a:prstGeom prst="rect">
            <a:avLst/>
          </a:prstGeom>
        </p:spPr>
        <p:txBody>
          <a:bodyPr/>
          <a:lstStyle/>
          <a:p>
            <a:r>
              <a:t>Slide Title</a:t>
            </a:r>
          </a:p>
        </p:txBody>
      </p:sp>
      <p:sp>
        <p:nvSpPr>
          <p:cNvPr id="43" name="Slide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44"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52" name="Body Level One…"/>
          <p:cNvSpPr txBox="1">
            <a:spLocks noGrp="1"/>
          </p:cNvSpPr>
          <p:nvPr>
            <p:ph type="body" idx="1" hasCustomPrompt="1"/>
          </p:nvPr>
        </p:nvSpPr>
        <p:spPr>
          <a:prstGeom prst="rect">
            <a:avLst/>
          </a:prstGeom>
        </p:spPr>
        <p:txBody>
          <a:bodyPr numCol="2" spcCol="1098550"/>
          <a:lstStyle/>
          <a:p>
            <a:r>
              <a:t>Slide bullet text</a:t>
            </a:r>
          </a:p>
          <a:p>
            <a:pPr lvl="1"/>
            <a:endParaRPr/>
          </a:p>
          <a:p>
            <a:pPr lvl="2"/>
            <a:endParaRPr/>
          </a:p>
          <a:p>
            <a:pPr lvl="3"/>
            <a:endParaRPr/>
          </a:p>
          <a:p>
            <a:pPr lvl="4"/>
            <a:endParaRPr/>
          </a:p>
        </p:txBody>
      </p:sp>
      <p:sp>
        <p:nvSpPr>
          <p:cNvPr id="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0" name="Slide Subtitle"/>
          <p:cNvSpPr txBox="1">
            <a:spLocks noGrp="1"/>
          </p:cNvSpPr>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61" name="Body Level One…"/>
          <p:cNvSpPr txBox="1">
            <a:spLocks noGrp="1"/>
          </p:cNvSpPr>
          <p:nvPr>
            <p:ph type="body" sz="half" idx="1" hasCustomPrompt="1"/>
          </p:nvPr>
        </p:nvSpPr>
        <p:spPr>
          <a:xfrm>
            <a:off x="1206500" y="4248504"/>
            <a:ext cx="9779000" cy="8256630"/>
          </a:xfrm>
          <a:prstGeom prst="rect">
            <a:avLst/>
          </a:prstGeom>
        </p:spPr>
        <p:txBody>
          <a:bodyPr/>
          <a:lstStyle/>
          <a:p>
            <a:r>
              <a:t>Slide bullet text</a:t>
            </a:r>
          </a:p>
          <a:p>
            <a:pPr lvl="1"/>
            <a:endParaRPr/>
          </a:p>
          <a:p>
            <a:pPr lvl="2"/>
            <a:endParaRPr/>
          </a:p>
          <a:p>
            <a:pPr lvl="3"/>
            <a:endParaRPr/>
          </a:p>
          <a:p>
            <a:pPr lvl="4"/>
            <a:endParaRPr/>
          </a:p>
        </p:txBody>
      </p:sp>
      <p:sp>
        <p:nvSpPr>
          <p:cNvPr id="62" name="Bowl of pappardelle pasta with parsley butter, roasted hazelnuts and shaved parmesan cheese"/>
          <p:cNvSpPr>
            <a:spLocks noGrp="1"/>
          </p:cNvSpPr>
          <p:nvPr>
            <p:ph type="pic" idx="22"/>
          </p:nvPr>
        </p:nvSpPr>
        <p:spPr>
          <a:xfrm>
            <a:off x="12192000" y="-407266"/>
            <a:ext cx="10916874" cy="14555832"/>
          </a:xfrm>
          <a:prstGeom prst="rect">
            <a:avLst/>
          </a:prstGeom>
        </p:spPr>
        <p:txBody>
          <a:bodyPr lIns="91439" tIns="45719" rIns="91439" bIns="45719">
            <a:noAutofit/>
          </a:bodyPr>
          <a:lstStyle/>
          <a:p>
            <a:endParaRPr/>
          </a:p>
        </p:txBody>
      </p:sp>
      <p:sp>
        <p:nvSpPr>
          <p:cNvPr id="63" name="Slide Title"/>
          <p:cNvSpPr txBox="1">
            <a:spLocks noGrp="1"/>
          </p:cNvSpPr>
          <p:nvPr>
            <p:ph type="title" hasCustomPrompt="1"/>
          </p:nvPr>
        </p:nvSpPr>
        <p:spPr>
          <a:xfrm>
            <a:off x="1206500" y="1079500"/>
            <a:ext cx="9779000" cy="1435100"/>
          </a:xfrm>
          <a:prstGeom prst="rect">
            <a:avLst/>
          </a:prstGeom>
        </p:spPr>
        <p:txBody>
          <a:bodyPr/>
          <a:lstStyle/>
          <a:p>
            <a:r>
              <a:t>Slide Title</a:t>
            </a:r>
          </a:p>
        </p:txBody>
      </p:sp>
      <p:sp>
        <p:nvSpPr>
          <p:cNvPr id="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Live Video Small">
    <p:spTree>
      <p:nvGrpSpPr>
        <p:cNvPr id="1" name=""/>
        <p:cNvGrpSpPr/>
        <p:nvPr/>
      </p:nvGrpSpPr>
      <p:grpSpPr>
        <a:xfrm>
          <a:off x="0" y="0"/>
          <a:ext cx="0" cy="0"/>
          <a:chOff x="0" y="0"/>
          <a:chExt cx="0" cy="0"/>
        </a:xfrm>
      </p:grpSpPr>
      <p:sp>
        <p:nvSpPr>
          <p:cNvPr id="71" name="Slide Subtitle"/>
          <p:cNvSpPr txBox="1">
            <a:spLocks noGrp="1"/>
          </p:cNvSpPr>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72" name="Body Level One…"/>
          <p:cNvSpPr txBox="1">
            <a:spLocks noGrp="1"/>
          </p:cNvSpPr>
          <p:nvPr>
            <p:ph type="body" sz="half" idx="1" hasCustomPrompt="1"/>
          </p:nvPr>
        </p:nvSpPr>
        <p:spPr>
          <a:xfrm>
            <a:off x="1206500" y="4248504"/>
            <a:ext cx="9779000" cy="8256630"/>
          </a:xfrm>
          <a:prstGeom prst="rect">
            <a:avLst/>
          </a:prstGeom>
        </p:spPr>
        <p:txBody>
          <a:bodyPr/>
          <a:lstStyle/>
          <a:p>
            <a:r>
              <a:t>Slide bullet text</a:t>
            </a:r>
          </a:p>
          <a:p>
            <a:pPr lvl="1"/>
            <a:endParaRPr/>
          </a:p>
          <a:p>
            <a:pPr lvl="2"/>
            <a:endParaRPr/>
          </a:p>
          <a:p>
            <a:pPr lvl="3"/>
            <a:endParaRPr/>
          </a:p>
          <a:p>
            <a:pPr lvl="4"/>
            <a:endParaRPr/>
          </a:p>
        </p:txBody>
      </p:sp>
      <p:sp>
        <p:nvSpPr>
          <p:cNvPr id="73" name="Slide Title"/>
          <p:cNvSpPr txBox="1">
            <a:spLocks noGrp="1"/>
          </p:cNvSpPr>
          <p:nvPr>
            <p:ph type="title" hasCustomPrompt="1"/>
          </p:nvPr>
        </p:nvSpPr>
        <p:spPr>
          <a:xfrm>
            <a:off x="1206500" y="1079500"/>
            <a:ext cx="9779000" cy="1435100"/>
          </a:xfrm>
          <a:prstGeom prst="rect">
            <a:avLst/>
          </a:prstGeom>
        </p:spPr>
        <p:txBody>
          <a:bodyPr/>
          <a:lstStyle/>
          <a:p>
            <a:r>
              <a:t>Slide Title</a:t>
            </a:r>
          </a:p>
        </p:txBody>
      </p:sp>
      <p:sp>
        <p:nvSpPr>
          <p:cNvPr id="7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Live Video Large">
    <p:spTree>
      <p:nvGrpSpPr>
        <p:cNvPr id="1" name=""/>
        <p:cNvGrpSpPr/>
        <p:nvPr/>
      </p:nvGrpSpPr>
      <p:grpSpPr>
        <a:xfrm>
          <a:off x="0" y="0"/>
          <a:ext cx="0" cy="0"/>
          <a:chOff x="0" y="0"/>
          <a:chExt cx="0" cy="0"/>
        </a:xfrm>
      </p:grpSpPr>
      <p:sp>
        <p:nvSpPr>
          <p:cNvPr id="81" name="Slide Subtitle"/>
          <p:cNvSpPr txBox="1">
            <a:spLocks noGrp="1"/>
          </p:cNvSpPr>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82" name="Body Level One…"/>
          <p:cNvSpPr txBox="1">
            <a:spLocks noGrp="1"/>
          </p:cNvSpPr>
          <p:nvPr>
            <p:ph type="body" sz="half" idx="1" hasCustomPrompt="1"/>
          </p:nvPr>
        </p:nvSpPr>
        <p:spPr>
          <a:xfrm>
            <a:off x="1206500" y="4248504"/>
            <a:ext cx="9779000" cy="8256630"/>
          </a:xfrm>
          <a:prstGeom prst="rect">
            <a:avLst/>
          </a:prstGeom>
        </p:spPr>
        <p:txBody>
          <a:bodyPr/>
          <a:lstStyle/>
          <a:p>
            <a:r>
              <a:t>Slide bullet text</a:t>
            </a:r>
          </a:p>
          <a:p>
            <a:pPr lvl="1"/>
            <a:endParaRPr/>
          </a:p>
          <a:p>
            <a:pPr lvl="2"/>
            <a:endParaRPr/>
          </a:p>
          <a:p>
            <a:pPr lvl="3"/>
            <a:endParaRPr/>
          </a:p>
          <a:p>
            <a:pPr lvl="4"/>
            <a:endParaRPr/>
          </a:p>
        </p:txBody>
      </p:sp>
      <p:sp>
        <p:nvSpPr>
          <p:cNvPr id="83" name="Slide Title"/>
          <p:cNvSpPr txBox="1">
            <a:spLocks noGrp="1"/>
          </p:cNvSpPr>
          <p:nvPr>
            <p:ph type="title" hasCustomPrompt="1"/>
          </p:nvPr>
        </p:nvSpPr>
        <p:spPr>
          <a:xfrm>
            <a:off x="1206500" y="1079500"/>
            <a:ext cx="9779000" cy="1435100"/>
          </a:xfrm>
          <a:prstGeom prst="rect">
            <a:avLst/>
          </a:prstGeom>
        </p:spPr>
        <p:txBody>
          <a:bodyPr/>
          <a:lstStyle/>
          <a:p>
            <a:r>
              <a:t>Slide Title</a:t>
            </a:r>
          </a:p>
        </p:txBody>
      </p:sp>
      <p:sp>
        <p:nvSpPr>
          <p:cNvPr id="8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Section">
    <p:spTree>
      <p:nvGrpSpPr>
        <p:cNvPr id="1" name=""/>
        <p:cNvGrpSpPr/>
        <p:nvPr/>
      </p:nvGrpSpPr>
      <p:grpSpPr>
        <a:xfrm>
          <a:off x="0" y="0"/>
          <a:ext cx="0" cy="0"/>
          <a:chOff x="0" y="0"/>
          <a:chExt cx="0" cy="0"/>
        </a:xfrm>
      </p:grpSpPr>
      <p:sp>
        <p:nvSpPr>
          <p:cNvPr id="91" name="Section Title"/>
          <p:cNvSpPr txBox="1">
            <a:spLocks noGrp="1"/>
          </p:cNvSpPr>
          <p:nvPr>
            <p:ph type="title" hasCustomPrompt="1"/>
          </p:nvPr>
        </p:nvSpPr>
        <p:spPr>
          <a:xfrm>
            <a:off x="1206496" y="4533900"/>
            <a:ext cx="21971004" cy="4648200"/>
          </a:xfrm>
          <a:prstGeom prst="rect">
            <a:avLst/>
          </a:prstGeom>
        </p:spPr>
        <p:txBody>
          <a:bodyPr anchor="ctr"/>
          <a:lstStyle>
            <a:lvl1pPr>
              <a:defRPr sz="11600" b="0" spc="-232">
                <a:latin typeface="Helvetica Neue Medium"/>
                <a:ea typeface="Helvetica Neue Medium"/>
                <a:cs typeface="Helvetica Neue Medium"/>
                <a:sym typeface="Helvetica Neue Medium"/>
              </a:defRPr>
            </a:lvl1pPr>
          </a:lstStyle>
          <a:p>
            <a:r>
              <a:t>Section Title</a:t>
            </a:r>
          </a:p>
        </p:txBody>
      </p:sp>
      <p:sp>
        <p:nvSpPr>
          <p:cNvPr id="92" name="Slide Number"/>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99" name="Slide Title"/>
          <p:cNvSpPr txBox="1">
            <a:spLocks noGrp="1"/>
          </p:cNvSpPr>
          <p:nvPr>
            <p:ph type="title" hasCustomPrompt="1"/>
          </p:nvPr>
        </p:nvSpPr>
        <p:spPr>
          <a:xfrm>
            <a:off x="1206500" y="1079500"/>
            <a:ext cx="21971000" cy="1434949"/>
          </a:xfrm>
          <a:prstGeom prst="rect">
            <a:avLst/>
          </a:prstGeom>
        </p:spPr>
        <p:txBody>
          <a:bodyPr/>
          <a:lstStyle/>
          <a:p>
            <a:r>
              <a:t>Slide Title</a:t>
            </a:r>
          </a:p>
        </p:txBody>
      </p:sp>
      <p:sp>
        <p:nvSpPr>
          <p:cNvPr id="100" name="Slide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10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Title"/>
          <p:cNvSpPr txBox="1">
            <a:spLocks noGrp="1"/>
          </p:cNvSpPr>
          <p:nvPr>
            <p:ph type="title" hasCustomPrompt="1"/>
          </p:nvPr>
        </p:nvSpPr>
        <p:spPr>
          <a:xfrm>
            <a:off x="1206500" y="1079500"/>
            <a:ext cx="21971000" cy="14331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Title</a:t>
            </a:r>
          </a:p>
        </p:txBody>
      </p:sp>
      <p:sp>
        <p:nvSpPr>
          <p:cNvPr id="3" name="Body Level One…"/>
          <p:cNvSpPr txBox="1">
            <a:spLocks noGrp="1"/>
          </p:cNvSpPr>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bullet text</a:t>
            </a:r>
          </a:p>
          <a:p>
            <a:pPr lvl="1"/>
            <a:endParaRPr/>
          </a:p>
          <a:p>
            <a:pPr lvl="2"/>
            <a:endParaRPr/>
          </a:p>
          <a:p>
            <a:pPr lvl="3"/>
            <a:endParaRPr/>
          </a:p>
          <a:p>
            <a:pPr lvl="4"/>
            <a:endParaRPr/>
          </a:p>
        </p:txBody>
      </p:sp>
      <p:sp>
        <p:nvSpPr>
          <p:cNvPr id="4" name="Slide Number"/>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algn="ctr" defTabSz="584200">
              <a:lnSpc>
                <a:spcPct val="100000"/>
              </a:lnSpc>
              <a:spcBef>
                <a:spcPts val="0"/>
              </a:spcBef>
              <a:defRPr sz="18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72" r:id="rId23"/>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hyperlink" Target="https://scnat.ch/fr/uuid/i/7c19a571-f649-5948-9982-5511a2d953a3-The_Cherenkov_Telescope_Array_Observatory_CTAO" TargetMode="External"/><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18.xml"/><Relationship Id="rId6" Type="http://schemas.openxmlformats.org/officeDocument/2006/relationships/image" Target="../media/image9.tif"/><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1.emf"/></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DDA31-FF84-6664-ACAC-47DF72D9EFA2}"/>
              </a:ext>
            </a:extLst>
          </p:cNvPr>
          <p:cNvSpPr>
            <a:spLocks noGrp="1"/>
          </p:cNvSpPr>
          <p:nvPr>
            <p:ph type="title"/>
          </p:nvPr>
        </p:nvSpPr>
        <p:spPr>
          <a:xfrm>
            <a:off x="1206500" y="261352"/>
            <a:ext cx="21971000" cy="1433163"/>
          </a:xfrm>
        </p:spPr>
        <p:txBody>
          <a:bodyPr/>
          <a:lstStyle/>
          <a:p>
            <a:r>
              <a:rPr lang="en-CH" dirty="0"/>
              <a:t>Overarching Science Recommandations</a:t>
            </a:r>
          </a:p>
        </p:txBody>
      </p:sp>
      <p:sp>
        <p:nvSpPr>
          <p:cNvPr id="8" name="TextBox 7">
            <a:extLst>
              <a:ext uri="{FF2B5EF4-FFF2-40B4-BE49-F238E27FC236}">
                <a16:creationId xmlns:a16="http://schemas.microsoft.com/office/drawing/2014/main" id="{6CFA54F8-2D38-DE03-398D-387123B03951}"/>
              </a:ext>
            </a:extLst>
          </p:cNvPr>
          <p:cNvSpPr txBox="1"/>
          <p:nvPr/>
        </p:nvSpPr>
        <p:spPr>
          <a:xfrm>
            <a:off x="854242" y="1694515"/>
            <a:ext cx="22675516" cy="108499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defTabSz="1731220">
              <a:spcBef>
                <a:spcPts val="3100"/>
              </a:spcBef>
              <a:defRPr sz="3407"/>
            </a:pPr>
            <a:r>
              <a:rPr lang="fr-CH" sz="3600" dirty="0"/>
              <a:t>- A document </a:t>
            </a:r>
            <a:r>
              <a:rPr lang="fr-CH" sz="3600" dirty="0" err="1"/>
              <a:t>with</a:t>
            </a:r>
            <a:r>
              <a:rPr lang="fr-CH" sz="3600" dirty="0"/>
              <a:t> </a:t>
            </a:r>
            <a:r>
              <a:rPr lang="fr-CH" sz="3600" b="1" dirty="0" err="1"/>
              <a:t>findings</a:t>
            </a:r>
            <a:r>
              <a:rPr lang="fr-CH" sz="3600" dirty="0"/>
              <a:t> on main </a:t>
            </a:r>
            <a:r>
              <a:rPr lang="fr-CH" sz="3600" b="1" dirty="0" err="1"/>
              <a:t>outcomes</a:t>
            </a:r>
            <a:r>
              <a:rPr lang="fr-CH" sz="3600" dirty="0"/>
              <a:t> of </a:t>
            </a:r>
            <a:r>
              <a:rPr lang="en-GB" sz="3600" b="1" dirty="0"/>
              <a:t>dark matter</a:t>
            </a:r>
            <a:r>
              <a:rPr lang="en-GB" sz="3600" dirty="0"/>
              <a:t> - </a:t>
            </a:r>
            <a:r>
              <a:rPr lang="en-GB" sz="3600" b="1" dirty="0"/>
              <a:t>multi-messenger astrophysics</a:t>
            </a:r>
            <a:r>
              <a:rPr lang="en-GB" sz="3600" dirty="0"/>
              <a:t> and </a:t>
            </a:r>
            <a:r>
              <a:rPr lang="en-GB" sz="3600" b="1" dirty="0"/>
              <a:t>scientific overarching recommendations </a:t>
            </a:r>
            <a:r>
              <a:rPr lang="en-GB" sz="3600" dirty="0"/>
              <a:t>: </a:t>
            </a:r>
          </a:p>
          <a:p>
            <a:pPr marL="514350" indent="-514350" defTabSz="1731220">
              <a:spcBef>
                <a:spcPts val="3100"/>
              </a:spcBef>
              <a:buAutoNum type="arabicParenR"/>
              <a:defRPr sz="3407"/>
            </a:pPr>
            <a:r>
              <a:rPr lang="en-US" dirty="0"/>
              <a:t>The last decade revolutionized astrophysics with </a:t>
            </a:r>
            <a:r>
              <a:rPr lang="en-US" b="1" dirty="0"/>
              <a:t>multi-messenger </a:t>
            </a:r>
            <a:r>
              <a:rPr lang="en-US" dirty="0"/>
              <a:t>probes. A new picture of the galaxy to the highest energies, of magnetic fields in the extragalactic space and regulating powerful accelerators, of the dark matter possible nature, of gravitation in extreme conditions, and of most extreme high-energy relativity laboratories is emerging. Gamma-ray astrophysics offers serendipitous views of acceleration processes,  unravels sources not seen in other bands, and will reach the precision era within this decade. Two new messengers, neutrinos and gravitational waves, offer complementary deeper observations of the universe. Serendipitous processes bring together researchers in different observational domains and a variety of data requiring a common platform of analysis, early alert distribution, high-reduction factors, and efficient processing in a sustainable data </a:t>
            </a:r>
            <a:r>
              <a:rPr lang="en-US" dirty="0" err="1"/>
              <a:t>centre</a:t>
            </a:r>
            <a:r>
              <a:rPr lang="en-US" dirty="0"/>
              <a:t> in Switzerland. </a:t>
            </a:r>
          </a:p>
          <a:p>
            <a:pPr marL="432815" indent="-432815" defTabSz="1731220">
              <a:spcBef>
                <a:spcPts val="3100"/>
              </a:spcBef>
              <a:defRPr sz="3407"/>
            </a:pPr>
            <a:r>
              <a:rPr lang="en-US" dirty="0"/>
              <a:t>2) The search for dark matter is one of the major quests of cosmology and particle physics. Direct detection (DD), together with experiments at colliders, probes de nature of dark matter. DD dark matter detectors have explored a substantial fraction of the weakly interacting DM parameter space and started the exploration of feebly interacting particles and sub-GeV dark matter particles. DM direct detection also has the potential to enter the multi-messenger domain with neutrino detection probing unexplored regions of astrophysical neutrino spectra in the keV domain. Indirect detection with cosmic rays intercepted by space-based facilities, and gamma-ray and neutrino ground-based large observatories. These seek coupling to standard particle signatures and potentially locate dark matter in its sites of the cosmos. Gravitational waves probe further gravitational effects together with astronomical observations and large-scale surveys and have the potential to probe cosmological signatures also related to inflation. </a:t>
            </a:r>
          </a:p>
        </p:txBody>
      </p:sp>
    </p:spTree>
    <p:extLst>
      <p:ext uri="{BB962C8B-B14F-4D97-AF65-F5344CB8AC3E}">
        <p14:creationId xmlns:p14="http://schemas.microsoft.com/office/powerpoint/2010/main" val="113119785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Pillar 3 Update: big science recommendations"/>
          <p:cNvSpPr txBox="1">
            <a:spLocks noGrp="1"/>
          </p:cNvSpPr>
          <p:nvPr>
            <p:ph type="title"/>
          </p:nvPr>
        </p:nvSpPr>
        <p:spPr>
          <a:xfrm>
            <a:off x="100322" y="45464"/>
            <a:ext cx="21971001" cy="1433164"/>
          </a:xfrm>
          <a:prstGeom prst="rect">
            <a:avLst/>
          </a:prstGeom>
        </p:spPr>
        <p:txBody>
          <a:bodyPr>
            <a:normAutofit/>
          </a:bodyPr>
          <a:lstStyle>
            <a:lvl1pPr defTabSz="2340805">
              <a:defRPr sz="8160" spc="-163"/>
            </a:lvl1pPr>
          </a:lstStyle>
          <a:p>
            <a:r>
              <a:rPr dirty="0"/>
              <a:t>Pillar 3 Update: </a:t>
            </a:r>
            <a:r>
              <a:rPr lang="fr-CH" dirty="0" err="1"/>
              <a:t>Findings</a:t>
            </a:r>
            <a:endParaRPr dirty="0"/>
          </a:p>
        </p:txBody>
      </p:sp>
      <p:sp>
        <p:nvSpPr>
          <p:cNvPr id="245" name="2 identified prominent lines of research: dark matter - multi-messenger astrophysics/cosmology. We aim at producing a text with science recommendations:…"/>
          <p:cNvSpPr txBox="1">
            <a:spLocks noGrp="1"/>
          </p:cNvSpPr>
          <p:nvPr>
            <p:ph type="body" idx="1"/>
          </p:nvPr>
        </p:nvSpPr>
        <p:spPr>
          <a:xfrm>
            <a:off x="100322" y="1891865"/>
            <a:ext cx="23577825" cy="10596914"/>
          </a:xfrm>
          <a:prstGeom prst="rect">
            <a:avLst/>
          </a:prstGeom>
        </p:spPr>
        <p:txBody>
          <a:bodyPr>
            <a:normAutofit/>
          </a:bodyPr>
          <a:lstStyle/>
          <a:p>
            <a:pPr marL="1042415" lvl="1" indent="-432815" defTabSz="1731220">
              <a:lnSpc>
                <a:spcPct val="120000"/>
              </a:lnSpc>
              <a:spcBef>
                <a:spcPts val="3100"/>
              </a:spcBef>
              <a:defRPr sz="3407"/>
            </a:pPr>
            <a:r>
              <a:rPr lang="en-GB" sz="3600" dirty="0"/>
              <a:t>The Swiss community has achieved a mature whitepaper on the scientific interest in CTAO.</a:t>
            </a:r>
          </a:p>
          <a:p>
            <a:pPr marL="1042415" lvl="1" indent="-432815" defTabSz="1731220">
              <a:lnSpc>
                <a:spcPct val="120000"/>
              </a:lnSpc>
              <a:spcBef>
                <a:spcPts val="3100"/>
              </a:spcBef>
              <a:defRPr sz="3407"/>
            </a:pPr>
            <a:r>
              <a:rPr lang="en-GB" sz="3600" b="1" dirty="0"/>
              <a:t>New</a:t>
            </a:r>
            <a:r>
              <a:rPr lang="en-GB" sz="3600" dirty="0"/>
              <a:t> will be:</a:t>
            </a:r>
          </a:p>
          <a:p>
            <a:pPr marL="1042415" lvl="1" indent="-432815" defTabSz="1731220">
              <a:lnSpc>
                <a:spcPct val="120000"/>
              </a:lnSpc>
              <a:spcBef>
                <a:spcPts val="3100"/>
              </a:spcBef>
              <a:defRPr sz="3407"/>
            </a:pPr>
            <a:r>
              <a:rPr lang="en-GB" sz="3600" dirty="0"/>
              <a:t>The Swiss community recognises the scientific potential of a ground-based and space-based gravitational wave program overarching the CHIPP theory,  experimental and astronomical teams in CHAPS. GWs have revealed an unprecedented scientific potential concerning the exploration of matter in extreme conditions, from the equation of state of neutron stars revealing the quark hadron transition, and the origin of heavy elements on the Earth. The existence of new populations of black holes and the role of primordial black holes for dark matter is a needed exploration that only the gravitational channels can offer. With ET redshifts of more than can be reached making GWs probes of cosmology. Participation in the discoveries of the most violent processes in the universe with multi-messenger will reveal how they work. </a:t>
            </a:r>
          </a:p>
          <a:p>
            <a:pPr marL="1042415" lvl="1" indent="-432815" defTabSz="1731220">
              <a:lnSpc>
                <a:spcPct val="120000"/>
              </a:lnSpc>
              <a:spcBef>
                <a:spcPts val="3100"/>
              </a:spcBef>
              <a:defRPr sz="3407"/>
            </a:pPr>
            <a:r>
              <a:rPr lang="en-GB" sz="3600" dirty="0"/>
              <a:t>This potential has relevant synergies with new space and established programs (EUCLID, Gaia, large-scale surveys, CTAO and SKAO), overarching CHIPP and CHAPS, and other communities (theory, engineering, computing,...)</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Update the schedule"/>
          <p:cNvSpPr txBox="1">
            <a:spLocks noGrp="1"/>
          </p:cNvSpPr>
          <p:nvPr>
            <p:ph type="title"/>
          </p:nvPr>
        </p:nvSpPr>
        <p:spPr>
          <a:xfrm>
            <a:off x="140144" y="439686"/>
            <a:ext cx="21971001" cy="1433164"/>
          </a:xfrm>
          <a:prstGeom prst="rect">
            <a:avLst/>
          </a:prstGeom>
        </p:spPr>
        <p:txBody>
          <a:bodyPr/>
          <a:lstStyle/>
          <a:p>
            <a:r>
              <a:rPr dirty="0"/>
              <a:t>Update</a:t>
            </a:r>
            <a:r>
              <a:rPr lang="fr-CH" dirty="0"/>
              <a:t>d </a:t>
            </a:r>
            <a:r>
              <a:rPr dirty="0"/>
              <a:t>schedule</a:t>
            </a:r>
          </a:p>
        </p:txBody>
      </p:sp>
      <p:sp>
        <p:nvSpPr>
          <p:cNvPr id="248" name="Focus recommendations on CTAO (ERIC in 2025, construction to 2039), XENON/LZ/DARWIN (,  Space experiments…"/>
          <p:cNvSpPr txBox="1"/>
          <p:nvPr/>
        </p:nvSpPr>
        <p:spPr>
          <a:xfrm>
            <a:off x="672822" y="3165912"/>
            <a:ext cx="10112783" cy="839409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609600" indent="-609600">
              <a:buSzPct val="123000"/>
              <a:buChar char="-"/>
            </a:pPr>
            <a:r>
              <a:rPr dirty="0"/>
              <a:t>CTAO </a:t>
            </a:r>
            <a:r>
              <a:rPr lang="fr-CH" dirty="0"/>
              <a:t>: </a:t>
            </a:r>
            <a:r>
              <a:rPr dirty="0"/>
              <a:t>ERIC in 20</a:t>
            </a:r>
            <a:r>
              <a:rPr lang="fr-CH" dirty="0"/>
              <a:t>2</a:t>
            </a:r>
            <a:r>
              <a:rPr dirty="0"/>
              <a:t>5</a:t>
            </a:r>
            <a:r>
              <a:rPr lang="fr-CH" dirty="0"/>
              <a:t>,</a:t>
            </a:r>
            <a:r>
              <a:rPr dirty="0"/>
              <a:t> construction to 20</a:t>
            </a:r>
            <a:r>
              <a:rPr lang="fr-CH" dirty="0"/>
              <a:t>28-29</a:t>
            </a:r>
            <a:r>
              <a:rPr dirty="0"/>
              <a:t> </a:t>
            </a:r>
            <a:endParaRPr lang="fr-CH" dirty="0"/>
          </a:p>
          <a:p>
            <a:pPr marL="609600" indent="-609600">
              <a:buSzPct val="123000"/>
              <a:buChar char="-"/>
            </a:pPr>
            <a:r>
              <a:rPr dirty="0"/>
              <a:t>XENON/LZ</a:t>
            </a:r>
            <a:r>
              <a:rPr lang="fr-CH" dirty="0"/>
              <a:t> exploitation to 2026-28</a:t>
            </a:r>
            <a:r>
              <a:rPr dirty="0"/>
              <a:t>DARWIN,  Space experiments</a:t>
            </a:r>
          </a:p>
          <a:p>
            <a:pPr marL="609600" indent="-609600">
              <a:buSzPct val="123000"/>
              <a:buChar char="-"/>
            </a:pPr>
            <a:r>
              <a:rPr dirty="0"/>
              <a:t>ET </a:t>
            </a:r>
            <a:r>
              <a:rPr lang="fr-CH" dirty="0"/>
              <a:t>: site </a:t>
            </a:r>
            <a:r>
              <a:rPr lang="fr-CH" dirty="0" err="1"/>
              <a:t>selection</a:t>
            </a:r>
            <a:r>
              <a:rPr lang="fr-CH" dirty="0"/>
              <a:t> in 2026, </a:t>
            </a:r>
            <a:r>
              <a:rPr dirty="0"/>
              <a:t>operation in 2035 with LISA</a:t>
            </a:r>
            <a:endParaRPr lang="fr-CH" dirty="0"/>
          </a:p>
          <a:p>
            <a:pPr marL="609600" indent="-609600">
              <a:buSzPct val="123000"/>
              <a:buChar char="-"/>
            </a:pPr>
            <a:r>
              <a:rPr lang="en-CH" dirty="0"/>
              <a:t>AMS runs with upgrades to 2030, HERD launch 2028</a:t>
            </a:r>
            <a:endParaRPr dirty="0"/>
          </a:p>
          <a:p>
            <a:r>
              <a:rPr dirty="0"/>
              <a:t>Then a global schedule?</a:t>
            </a:r>
          </a:p>
        </p:txBody>
      </p:sp>
      <p:pic>
        <p:nvPicPr>
          <p:cNvPr id="249" name="Screenshot 2023-12-15 at 08.14.02.png" descr="Screenshot 2023-12-15 at 08.14.02.png"/>
          <p:cNvPicPr>
            <a:picLocks noChangeAspect="1"/>
          </p:cNvPicPr>
          <p:nvPr/>
        </p:nvPicPr>
        <p:blipFill>
          <a:blip r:embed="rId2"/>
          <a:srcRect/>
          <a:stretch>
            <a:fillRect/>
          </a:stretch>
        </p:blipFill>
        <p:spPr>
          <a:xfrm>
            <a:off x="10980041" y="237685"/>
            <a:ext cx="13803078" cy="12914881"/>
          </a:xfrm>
          <a:prstGeom prst="rect">
            <a:avLst/>
          </a:prstGeom>
          <a:ln w="12700">
            <a:miter lim="400000"/>
          </a:ln>
        </p:spPr>
      </p:pic>
      <p:sp>
        <p:nvSpPr>
          <p:cNvPr id="250" name="Construction"/>
          <p:cNvSpPr txBox="1"/>
          <p:nvPr/>
        </p:nvSpPr>
        <p:spPr>
          <a:xfrm>
            <a:off x="16596321" y="3787088"/>
            <a:ext cx="2308861" cy="54813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000"/>
            </a:lvl1pPr>
          </a:lstStyle>
          <a:p>
            <a:r>
              <a:t>Construction</a:t>
            </a:r>
          </a:p>
        </p:txBody>
      </p:sp>
      <p:grpSp>
        <p:nvGrpSpPr>
          <p:cNvPr id="264" name="Group"/>
          <p:cNvGrpSpPr/>
          <p:nvPr/>
        </p:nvGrpSpPr>
        <p:grpSpPr>
          <a:xfrm>
            <a:off x="13920402" y="1310212"/>
            <a:ext cx="9601088" cy="4495717"/>
            <a:chOff x="0" y="0"/>
            <a:chExt cx="9601086" cy="4495716"/>
          </a:xfrm>
        </p:grpSpPr>
        <p:sp>
          <p:nvSpPr>
            <p:cNvPr id="251" name="Arrow"/>
            <p:cNvSpPr/>
            <p:nvPr/>
          </p:nvSpPr>
          <p:spPr>
            <a:xfrm>
              <a:off x="8073141" y="398651"/>
              <a:ext cx="1527946" cy="1270001"/>
            </a:xfrm>
            <a:prstGeom prst="rightArrow">
              <a:avLst>
                <a:gd name="adj1" fmla="val 32000"/>
                <a:gd name="adj2" fmla="val 64000"/>
              </a:avLst>
            </a:prstGeom>
            <a:solidFill>
              <a:srgbClr val="ED220D"/>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52" name="Arrow"/>
            <p:cNvSpPr/>
            <p:nvPr/>
          </p:nvSpPr>
          <p:spPr>
            <a:xfrm>
              <a:off x="0" y="398651"/>
              <a:ext cx="8109777" cy="1270001"/>
            </a:xfrm>
            <a:prstGeom prst="rightArrow">
              <a:avLst>
                <a:gd name="adj1" fmla="val 32000"/>
                <a:gd name="adj2" fmla="val 64000"/>
              </a:avLst>
            </a:prstGeom>
            <a:solidFill>
              <a:srgbClr val="000000"/>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53" name="Construction"/>
            <p:cNvSpPr txBox="1"/>
            <p:nvPr/>
          </p:nvSpPr>
          <p:spPr>
            <a:xfrm>
              <a:off x="1269612" y="353946"/>
              <a:ext cx="2308861" cy="54813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3000"/>
              </a:lvl1pPr>
            </a:lstStyle>
            <a:p>
              <a:r>
                <a:t>Construction</a:t>
              </a:r>
            </a:p>
          </p:txBody>
        </p:sp>
        <p:sp>
          <p:nvSpPr>
            <p:cNvPr id="254" name="Operation"/>
            <p:cNvSpPr txBox="1"/>
            <p:nvPr/>
          </p:nvSpPr>
          <p:spPr>
            <a:xfrm>
              <a:off x="7682684" y="0"/>
              <a:ext cx="1800988" cy="54813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3000"/>
              </a:lvl1pPr>
            </a:lstStyle>
            <a:p>
              <a:r>
                <a:t>Operation</a:t>
              </a:r>
            </a:p>
          </p:txBody>
        </p:sp>
        <p:sp>
          <p:nvSpPr>
            <p:cNvPr id="255" name="Arrow"/>
            <p:cNvSpPr/>
            <p:nvPr/>
          </p:nvSpPr>
          <p:spPr>
            <a:xfrm>
              <a:off x="2280319" y="2473485"/>
              <a:ext cx="3753358" cy="1270001"/>
            </a:xfrm>
            <a:prstGeom prst="rightArrow">
              <a:avLst>
                <a:gd name="adj1" fmla="val 32000"/>
                <a:gd name="adj2" fmla="val 64000"/>
              </a:avLst>
            </a:prstGeom>
            <a:solidFill>
              <a:srgbClr val="000000"/>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56" name="Arrow"/>
            <p:cNvSpPr/>
            <p:nvPr/>
          </p:nvSpPr>
          <p:spPr>
            <a:xfrm>
              <a:off x="74728" y="2473485"/>
              <a:ext cx="2308861" cy="1270001"/>
            </a:xfrm>
            <a:prstGeom prst="rightArrow">
              <a:avLst>
                <a:gd name="adj1" fmla="val 32000"/>
                <a:gd name="adj2" fmla="val 64000"/>
              </a:avLst>
            </a:prstGeom>
            <a:solidFill>
              <a:schemeClr val="accent6"/>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57" name="R&amp;D"/>
            <p:cNvSpPr txBox="1"/>
            <p:nvPr/>
          </p:nvSpPr>
          <p:spPr>
            <a:xfrm>
              <a:off x="74728" y="2260449"/>
              <a:ext cx="883540" cy="54813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3000"/>
              </a:lvl1pPr>
            </a:lstStyle>
            <a:p>
              <a:r>
                <a:t>R&amp;D</a:t>
              </a:r>
            </a:p>
          </p:txBody>
        </p:sp>
        <p:sp>
          <p:nvSpPr>
            <p:cNvPr id="258" name="Arrow"/>
            <p:cNvSpPr/>
            <p:nvPr/>
          </p:nvSpPr>
          <p:spPr>
            <a:xfrm>
              <a:off x="6011833" y="2473485"/>
              <a:ext cx="1527946" cy="1270001"/>
            </a:xfrm>
            <a:prstGeom prst="rightArrow">
              <a:avLst>
                <a:gd name="adj1" fmla="val 32000"/>
                <a:gd name="adj2" fmla="val 64000"/>
              </a:avLst>
            </a:prstGeom>
            <a:solidFill>
              <a:srgbClr val="ED220D"/>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59" name="Arrow"/>
            <p:cNvSpPr/>
            <p:nvPr/>
          </p:nvSpPr>
          <p:spPr>
            <a:xfrm>
              <a:off x="54856" y="3225716"/>
              <a:ext cx="4473839" cy="1270001"/>
            </a:xfrm>
            <a:prstGeom prst="rightArrow">
              <a:avLst>
                <a:gd name="adj1" fmla="val 32000"/>
                <a:gd name="adj2" fmla="val 64000"/>
              </a:avLst>
            </a:prstGeom>
            <a:solidFill>
              <a:srgbClr val="ED220D"/>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60" name="Arrow"/>
            <p:cNvSpPr/>
            <p:nvPr/>
          </p:nvSpPr>
          <p:spPr>
            <a:xfrm>
              <a:off x="4523485" y="3225716"/>
              <a:ext cx="2188120" cy="1270001"/>
            </a:xfrm>
            <a:prstGeom prst="rightArrow">
              <a:avLst>
                <a:gd name="adj1" fmla="val 32000"/>
                <a:gd name="adj2" fmla="val 64000"/>
              </a:avLst>
            </a:prstGeom>
            <a:solidFill>
              <a:srgbClr val="000000"/>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61" name="Arrow"/>
            <p:cNvSpPr/>
            <p:nvPr/>
          </p:nvSpPr>
          <p:spPr>
            <a:xfrm>
              <a:off x="1920079" y="1052782"/>
              <a:ext cx="4817453" cy="1270001"/>
            </a:xfrm>
            <a:prstGeom prst="rightArrow">
              <a:avLst>
                <a:gd name="adj1" fmla="val 32000"/>
                <a:gd name="adj2" fmla="val 64000"/>
              </a:avLst>
            </a:prstGeom>
            <a:solidFill>
              <a:srgbClr val="ED220D"/>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62" name="Arrow"/>
            <p:cNvSpPr/>
            <p:nvPr/>
          </p:nvSpPr>
          <p:spPr>
            <a:xfrm>
              <a:off x="74727" y="1052782"/>
              <a:ext cx="1928861" cy="1270001"/>
            </a:xfrm>
            <a:prstGeom prst="rightArrow">
              <a:avLst>
                <a:gd name="adj1" fmla="val 32000"/>
                <a:gd name="adj2" fmla="val 64000"/>
              </a:avLst>
            </a:prstGeom>
            <a:solidFill>
              <a:srgbClr val="000000"/>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63" name="Arrow"/>
            <p:cNvSpPr/>
            <p:nvPr/>
          </p:nvSpPr>
          <p:spPr>
            <a:xfrm>
              <a:off x="7355728" y="1742897"/>
              <a:ext cx="2222595" cy="1270001"/>
            </a:xfrm>
            <a:prstGeom prst="rightArrow">
              <a:avLst>
                <a:gd name="adj1" fmla="val 32000"/>
                <a:gd name="adj2" fmla="val 64000"/>
              </a:avLst>
            </a:prstGeom>
            <a:solidFill>
              <a:srgbClr val="000000"/>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grpSp>
      <p:sp>
        <p:nvSpPr>
          <p:cNvPr id="265" name="OBSCURA?"/>
          <p:cNvSpPr txBox="1"/>
          <p:nvPr/>
        </p:nvSpPr>
        <p:spPr>
          <a:xfrm>
            <a:off x="21122944" y="3743704"/>
            <a:ext cx="2595068" cy="634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600"/>
            </a:lvl1pPr>
          </a:lstStyle>
          <a:p>
            <a:r>
              <a:t>OBSCURA?</a:t>
            </a:r>
          </a:p>
        </p:txBody>
      </p:sp>
      <p:sp>
        <p:nvSpPr>
          <p:cNvPr id="266" name="Upgrade"/>
          <p:cNvSpPr txBox="1"/>
          <p:nvPr/>
        </p:nvSpPr>
        <p:spPr>
          <a:xfrm>
            <a:off x="18501785" y="5261330"/>
            <a:ext cx="1596010" cy="54813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000"/>
            </a:lvl1pPr>
          </a:lstStyle>
          <a:p>
            <a:r>
              <a:rPr dirty="0"/>
              <a:t>Upgrade</a:t>
            </a:r>
          </a:p>
        </p:txBody>
      </p:sp>
      <p:sp>
        <p:nvSpPr>
          <p:cNvPr id="267" name="Arrow"/>
          <p:cNvSpPr/>
          <p:nvPr/>
        </p:nvSpPr>
        <p:spPr>
          <a:xfrm>
            <a:off x="14016591" y="8929828"/>
            <a:ext cx="9694587" cy="1270001"/>
          </a:xfrm>
          <a:prstGeom prst="rightArrow">
            <a:avLst>
              <a:gd name="adj1" fmla="val 32000"/>
              <a:gd name="adj2" fmla="val 64000"/>
            </a:avLst>
          </a:prstGeom>
          <a:solidFill>
            <a:srgbClr val="ED220D"/>
          </a:solidFill>
          <a:ln w="12700">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 name="TextBox 1">
            <a:extLst>
              <a:ext uri="{FF2B5EF4-FFF2-40B4-BE49-F238E27FC236}">
                <a16:creationId xmlns:a16="http://schemas.microsoft.com/office/drawing/2014/main" id="{840A580F-DCAD-2B8B-686A-7807EC08DFC9}"/>
              </a:ext>
            </a:extLst>
          </p:cNvPr>
          <p:cNvSpPr txBox="1"/>
          <p:nvPr/>
        </p:nvSpPr>
        <p:spPr>
          <a:xfrm>
            <a:off x="13186755" y="12456045"/>
            <a:ext cx="1103402" cy="109517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2438338" rtl="0" fontAlgn="auto" latinLnBrk="0" hangingPunct="0">
              <a:lnSpc>
                <a:spcPct val="90000"/>
              </a:lnSpc>
              <a:spcBef>
                <a:spcPts val="4500"/>
              </a:spcBef>
              <a:spcAft>
                <a:spcPts val="0"/>
              </a:spcAft>
              <a:buClrTx/>
              <a:buSzTx/>
              <a:buFontTx/>
              <a:buNone/>
              <a:tabLst/>
            </a:pPr>
            <a:r>
              <a:rPr kumimoji="0" lang="en-CH" sz="3000" b="0" i="0" u="none" strike="noStrike" cap="none" spc="0" normalizeH="0" baseline="0" dirty="0">
                <a:ln>
                  <a:noFill/>
                </a:ln>
                <a:solidFill>
                  <a:srgbClr val="000000"/>
                </a:solidFill>
                <a:effectLst/>
                <a:uFillTx/>
                <a:latin typeface="+mn-lt"/>
                <a:ea typeface="+mn-ea"/>
                <a:cs typeface="+mn-cs"/>
                <a:sym typeface="Helvetica Neue"/>
              </a:rPr>
              <a:t>ET</a:t>
            </a:r>
          </a:p>
        </p:txBody>
      </p:sp>
      <p:sp>
        <p:nvSpPr>
          <p:cNvPr id="3" name="Right Arrow 2">
            <a:extLst>
              <a:ext uri="{FF2B5EF4-FFF2-40B4-BE49-F238E27FC236}">
                <a16:creationId xmlns:a16="http://schemas.microsoft.com/office/drawing/2014/main" id="{79F71E3A-8DE2-67C8-A1E6-121A03647195}"/>
              </a:ext>
            </a:extLst>
          </p:cNvPr>
          <p:cNvSpPr/>
          <p:nvPr/>
        </p:nvSpPr>
        <p:spPr>
          <a:xfrm>
            <a:off x="14959559" y="2978864"/>
            <a:ext cx="978408" cy="484632"/>
          </a:xfrm>
          <a:prstGeom prst="rightArrow">
            <a:avLst/>
          </a:prstGeom>
          <a:solidFill>
            <a:srgbClr val="000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CH"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4" name="Arrow">
            <a:extLst>
              <a:ext uri="{FF2B5EF4-FFF2-40B4-BE49-F238E27FC236}">
                <a16:creationId xmlns:a16="http://schemas.microsoft.com/office/drawing/2014/main" id="{075FCEFF-424F-9BBD-A187-E22CA1DF923D}"/>
              </a:ext>
            </a:extLst>
          </p:cNvPr>
          <p:cNvSpPr/>
          <p:nvPr/>
        </p:nvSpPr>
        <p:spPr>
          <a:xfrm>
            <a:off x="23521491" y="12465477"/>
            <a:ext cx="2863556" cy="1032693"/>
          </a:xfrm>
          <a:prstGeom prst="rightArrow">
            <a:avLst>
              <a:gd name="adj1" fmla="val 32000"/>
              <a:gd name="adj2" fmla="val 64000"/>
            </a:avLst>
          </a:prstGeom>
          <a:solidFill>
            <a:srgbClr val="000000"/>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5" name="Arrow">
            <a:extLst>
              <a:ext uri="{FF2B5EF4-FFF2-40B4-BE49-F238E27FC236}">
                <a16:creationId xmlns:a16="http://schemas.microsoft.com/office/drawing/2014/main" id="{1DF4C38C-AE11-728B-8215-E78735D5C6C1}"/>
              </a:ext>
            </a:extLst>
          </p:cNvPr>
          <p:cNvSpPr/>
          <p:nvPr/>
        </p:nvSpPr>
        <p:spPr>
          <a:xfrm>
            <a:off x="19807586" y="8957141"/>
            <a:ext cx="2222595" cy="1270001"/>
          </a:xfrm>
          <a:prstGeom prst="rightArrow">
            <a:avLst>
              <a:gd name="adj1" fmla="val 32000"/>
              <a:gd name="adj2" fmla="val 64000"/>
            </a:avLst>
          </a:prstGeom>
          <a:solidFill>
            <a:srgbClr val="000000"/>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6" name="Arrow">
            <a:extLst>
              <a:ext uri="{FF2B5EF4-FFF2-40B4-BE49-F238E27FC236}">
                <a16:creationId xmlns:a16="http://schemas.microsoft.com/office/drawing/2014/main" id="{0580CE35-13F6-C09B-2C6B-FBAEAB5F2CAF}"/>
              </a:ext>
            </a:extLst>
          </p:cNvPr>
          <p:cNvSpPr/>
          <p:nvPr/>
        </p:nvSpPr>
        <p:spPr>
          <a:xfrm>
            <a:off x="13975258" y="8211350"/>
            <a:ext cx="9523469" cy="1270001"/>
          </a:xfrm>
          <a:prstGeom prst="rightArrow">
            <a:avLst>
              <a:gd name="adj1" fmla="val 32000"/>
              <a:gd name="adj2" fmla="val 64000"/>
            </a:avLst>
          </a:prstGeom>
          <a:solidFill>
            <a:srgbClr val="ED220D"/>
          </a:solidFill>
          <a:ln w="12700">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7" name="Arrow">
            <a:extLst>
              <a:ext uri="{FF2B5EF4-FFF2-40B4-BE49-F238E27FC236}">
                <a16:creationId xmlns:a16="http://schemas.microsoft.com/office/drawing/2014/main" id="{7458D875-8FD0-EE30-4764-3D870ACF999E}"/>
              </a:ext>
            </a:extLst>
          </p:cNvPr>
          <p:cNvSpPr/>
          <p:nvPr/>
        </p:nvSpPr>
        <p:spPr>
          <a:xfrm>
            <a:off x="19299790" y="9723161"/>
            <a:ext cx="2693755" cy="1270001"/>
          </a:xfrm>
          <a:prstGeom prst="rightArrow">
            <a:avLst>
              <a:gd name="adj1" fmla="val 32000"/>
              <a:gd name="adj2" fmla="val 64000"/>
            </a:avLst>
          </a:prstGeom>
          <a:solidFill>
            <a:srgbClr val="000000"/>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8" name="Arrow">
            <a:extLst>
              <a:ext uri="{FF2B5EF4-FFF2-40B4-BE49-F238E27FC236}">
                <a16:creationId xmlns:a16="http://schemas.microsoft.com/office/drawing/2014/main" id="{DB9D5ABC-2630-63C3-DBB5-81FDEE560886}"/>
              </a:ext>
            </a:extLst>
          </p:cNvPr>
          <p:cNvSpPr/>
          <p:nvPr/>
        </p:nvSpPr>
        <p:spPr>
          <a:xfrm>
            <a:off x="17581214" y="9687718"/>
            <a:ext cx="1813691" cy="1270001"/>
          </a:xfrm>
          <a:prstGeom prst="rightArrow">
            <a:avLst>
              <a:gd name="adj1" fmla="val 32000"/>
              <a:gd name="adj2" fmla="val 64000"/>
            </a:avLst>
          </a:prstGeom>
          <a:solidFill>
            <a:schemeClr val="accent6"/>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9" name="Arrow">
            <a:extLst>
              <a:ext uri="{FF2B5EF4-FFF2-40B4-BE49-F238E27FC236}">
                <a16:creationId xmlns:a16="http://schemas.microsoft.com/office/drawing/2014/main" id="{5DBF7DF4-C56B-A4B4-51A4-56A51984F2B8}"/>
              </a:ext>
            </a:extLst>
          </p:cNvPr>
          <p:cNvSpPr/>
          <p:nvPr/>
        </p:nvSpPr>
        <p:spPr>
          <a:xfrm>
            <a:off x="21771529" y="9723161"/>
            <a:ext cx="1895639" cy="1270001"/>
          </a:xfrm>
          <a:prstGeom prst="rightArrow">
            <a:avLst>
              <a:gd name="adj1" fmla="val 32000"/>
              <a:gd name="adj2" fmla="val 64000"/>
            </a:avLst>
          </a:prstGeom>
          <a:solidFill>
            <a:srgbClr val="ED220D"/>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10" name="Arrow">
            <a:extLst>
              <a:ext uri="{FF2B5EF4-FFF2-40B4-BE49-F238E27FC236}">
                <a16:creationId xmlns:a16="http://schemas.microsoft.com/office/drawing/2014/main" id="{FC510193-7460-B3BF-2E22-677DFAD3B656}"/>
              </a:ext>
            </a:extLst>
          </p:cNvPr>
          <p:cNvSpPr/>
          <p:nvPr/>
        </p:nvSpPr>
        <p:spPr>
          <a:xfrm>
            <a:off x="20333369" y="12465477"/>
            <a:ext cx="3377810" cy="1270001"/>
          </a:xfrm>
          <a:prstGeom prst="rightArrow">
            <a:avLst>
              <a:gd name="adj1" fmla="val 32000"/>
              <a:gd name="adj2" fmla="val 64000"/>
            </a:avLst>
          </a:prstGeom>
          <a:solidFill>
            <a:schemeClr val="accent6"/>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The Cherenkov Telescope Array Observatory (CTAO)"/>
          <p:cNvSpPr txBox="1">
            <a:spLocks noGrp="1"/>
          </p:cNvSpPr>
          <p:nvPr>
            <p:ph type="title"/>
          </p:nvPr>
        </p:nvSpPr>
        <p:spPr>
          <a:xfrm>
            <a:off x="4289026" y="-195175"/>
            <a:ext cx="15805948" cy="1531244"/>
          </a:xfrm>
          <a:prstGeom prst="rect">
            <a:avLst/>
          </a:prstGeom>
        </p:spPr>
        <p:txBody>
          <a:bodyPr/>
          <a:lstStyle>
            <a:lvl1pPr defTabSz="1072869">
              <a:defRPr sz="5104" spc="-102"/>
            </a:lvl1pPr>
          </a:lstStyle>
          <a:p>
            <a:r>
              <a:t>The Cherenkov Telescope Array Observatory (CTAO)</a:t>
            </a:r>
          </a:p>
        </p:txBody>
      </p:sp>
      <p:pic>
        <p:nvPicPr>
          <p:cNvPr id="274" name="45631257634_a00f145614_k.jpg" descr="45631257634_a00f145614_k.jpg"/>
          <p:cNvPicPr>
            <a:picLocks noChangeAspect="1"/>
          </p:cNvPicPr>
          <p:nvPr/>
        </p:nvPicPr>
        <p:blipFill>
          <a:blip r:embed="rId2"/>
          <a:stretch>
            <a:fillRect/>
          </a:stretch>
        </p:blipFill>
        <p:spPr>
          <a:xfrm>
            <a:off x="5677186" y="2051491"/>
            <a:ext cx="17568364" cy="11589287"/>
          </a:xfrm>
          <a:prstGeom prst="rect">
            <a:avLst/>
          </a:prstGeom>
          <a:ln w="12700">
            <a:miter lim="400000"/>
          </a:ln>
        </p:spPr>
      </p:pic>
      <p:sp>
        <p:nvSpPr>
          <p:cNvPr id="275" name="High-energy range:…"/>
          <p:cNvSpPr txBox="1"/>
          <p:nvPr/>
        </p:nvSpPr>
        <p:spPr>
          <a:xfrm>
            <a:off x="17827533" y="5141912"/>
            <a:ext cx="5240289" cy="3432176"/>
          </a:xfrm>
          <a:prstGeom prst="rect">
            <a:avLst/>
          </a:prstGeom>
          <a:solidFill>
            <a:srgbClr val="929292"/>
          </a:solidFill>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p>
            <a:pPr defTabSz="642937">
              <a:lnSpc>
                <a:spcPct val="100000"/>
              </a:lnSpc>
              <a:spcBef>
                <a:spcPts val="0"/>
              </a:spcBef>
              <a:defRPr sz="3600">
                <a:solidFill>
                  <a:srgbClr val="FFFF00"/>
                </a:solidFill>
                <a:latin typeface="Times Roman"/>
                <a:ea typeface="Times Roman"/>
                <a:cs typeface="Times Roman"/>
                <a:sym typeface="Times Roman"/>
              </a:defRPr>
            </a:pPr>
            <a:r>
              <a:t>High-energy range:</a:t>
            </a:r>
            <a:endParaRPr>
              <a:solidFill>
                <a:srgbClr val="000000"/>
              </a:solidFill>
            </a:endParaRPr>
          </a:p>
          <a:p>
            <a:pPr defTabSz="642937">
              <a:lnSpc>
                <a:spcPct val="100000"/>
              </a:lnSpc>
              <a:spcBef>
                <a:spcPts val="0"/>
              </a:spcBef>
              <a:defRPr sz="3600">
                <a:solidFill>
                  <a:srgbClr val="FFFFFF"/>
                </a:solidFill>
                <a:latin typeface="Times Roman"/>
                <a:ea typeface="Times Roman"/>
                <a:cs typeface="Times Roman"/>
                <a:sym typeface="Times Roman"/>
              </a:defRPr>
            </a:pPr>
            <a:r>
              <a:t>4.3 m ø Schwarzschild-Couder reflector</a:t>
            </a:r>
            <a:endParaRPr>
              <a:solidFill>
                <a:srgbClr val="000000"/>
              </a:solidFill>
            </a:endParaRPr>
          </a:p>
          <a:p>
            <a:pPr defTabSz="642937">
              <a:lnSpc>
                <a:spcPct val="100000"/>
              </a:lnSpc>
              <a:spcBef>
                <a:spcPts val="0"/>
              </a:spcBef>
              <a:defRPr sz="3600">
                <a:solidFill>
                  <a:srgbClr val="FFFFFF"/>
                </a:solidFill>
                <a:latin typeface="Times Roman"/>
                <a:ea typeface="Times Roman"/>
                <a:cs typeface="Times Roman"/>
                <a:sym typeface="Times Roman"/>
              </a:defRPr>
            </a:pPr>
            <a:r>
              <a:t>10.5° FoV</a:t>
            </a:r>
          </a:p>
          <a:p>
            <a:pPr defTabSz="642937">
              <a:lnSpc>
                <a:spcPct val="100000"/>
              </a:lnSpc>
              <a:spcBef>
                <a:spcPts val="0"/>
              </a:spcBef>
              <a:defRPr sz="3600">
                <a:latin typeface="Times Roman"/>
                <a:ea typeface="Times Roman"/>
                <a:cs typeface="Times Roman"/>
                <a:sym typeface="Times Roman"/>
              </a:defRPr>
            </a:pPr>
            <a:r>
              <a:t>Several km</a:t>
            </a:r>
            <a:r>
              <a:rPr baseline="31999"/>
              <a:t>2</a:t>
            </a:r>
            <a:r>
              <a:t> area at </a:t>
            </a:r>
          </a:p>
          <a:p>
            <a:pPr defTabSz="642937">
              <a:lnSpc>
                <a:spcPct val="100000"/>
              </a:lnSpc>
              <a:spcBef>
                <a:spcPts val="0"/>
              </a:spcBef>
              <a:defRPr sz="3600">
                <a:latin typeface="Times Roman"/>
                <a:ea typeface="Times Roman"/>
                <a:cs typeface="Times Roman"/>
                <a:sym typeface="Times Roman"/>
              </a:defRPr>
            </a:pPr>
            <a:r>
              <a:t>multi-TeV energies</a:t>
            </a:r>
          </a:p>
        </p:txBody>
      </p:sp>
      <p:sp>
        <p:nvSpPr>
          <p:cNvPr id="276" name="Mid energy-range:…"/>
          <p:cNvSpPr txBox="1"/>
          <p:nvPr/>
        </p:nvSpPr>
        <p:spPr>
          <a:xfrm>
            <a:off x="11285127" y="5141912"/>
            <a:ext cx="6327081" cy="3432176"/>
          </a:xfrm>
          <a:prstGeom prst="rect">
            <a:avLst/>
          </a:prstGeom>
          <a:solidFill>
            <a:srgbClr val="929292"/>
          </a:solidFill>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p>
            <a:pPr defTabSz="642937">
              <a:lnSpc>
                <a:spcPct val="100000"/>
              </a:lnSpc>
              <a:spcBef>
                <a:spcPts val="0"/>
              </a:spcBef>
              <a:defRPr sz="3600">
                <a:solidFill>
                  <a:srgbClr val="FFFF00"/>
                </a:solidFill>
                <a:latin typeface="Times Roman"/>
                <a:ea typeface="Times Roman"/>
                <a:cs typeface="Times Roman"/>
                <a:sym typeface="Times Roman"/>
              </a:defRPr>
            </a:pPr>
            <a:r>
              <a:t>Mid energy-range:</a:t>
            </a:r>
            <a:endParaRPr>
              <a:solidFill>
                <a:srgbClr val="000000"/>
              </a:solidFill>
            </a:endParaRPr>
          </a:p>
          <a:p>
            <a:pPr defTabSz="642937">
              <a:lnSpc>
                <a:spcPct val="100000"/>
              </a:lnSpc>
              <a:spcBef>
                <a:spcPts val="0"/>
              </a:spcBef>
              <a:defRPr sz="3600">
                <a:solidFill>
                  <a:srgbClr val="FFFFFF"/>
                </a:solidFill>
                <a:latin typeface="Times Roman"/>
                <a:ea typeface="Times Roman"/>
                <a:cs typeface="Times Roman"/>
                <a:sym typeface="Times Roman"/>
              </a:defRPr>
            </a:pPr>
            <a:r>
              <a:t>11.5 m ø modified Davies-Cotton</a:t>
            </a:r>
            <a:endParaRPr>
              <a:solidFill>
                <a:srgbClr val="000000"/>
              </a:solidFill>
            </a:endParaRPr>
          </a:p>
          <a:p>
            <a:pPr defTabSz="642937">
              <a:lnSpc>
                <a:spcPct val="100000"/>
              </a:lnSpc>
              <a:spcBef>
                <a:spcPts val="0"/>
              </a:spcBef>
              <a:defRPr sz="3600">
                <a:solidFill>
                  <a:srgbClr val="D6D5D5"/>
                </a:solidFill>
                <a:latin typeface="Times Roman"/>
                <a:ea typeface="Times Roman"/>
                <a:cs typeface="Times Roman"/>
                <a:sym typeface="Times Roman"/>
              </a:defRPr>
            </a:pPr>
            <a:r>
              <a:t>9.7 m ø Schwarzschild-Couder reflector</a:t>
            </a:r>
            <a:endParaRPr>
              <a:solidFill>
                <a:srgbClr val="000000"/>
              </a:solidFill>
            </a:endParaRPr>
          </a:p>
          <a:p>
            <a:pPr defTabSz="642937">
              <a:lnSpc>
                <a:spcPct val="100000"/>
              </a:lnSpc>
              <a:spcBef>
                <a:spcPts val="0"/>
              </a:spcBef>
              <a:defRPr sz="3600">
                <a:solidFill>
                  <a:srgbClr val="FFFFFF"/>
                </a:solidFill>
                <a:latin typeface="Times Roman"/>
                <a:ea typeface="Times Roman"/>
                <a:cs typeface="Times Roman"/>
                <a:sym typeface="Times Roman"/>
              </a:defRPr>
            </a:pPr>
            <a:r>
              <a:t>7.5° - 7.7° FoV</a:t>
            </a:r>
            <a:endParaRPr>
              <a:solidFill>
                <a:srgbClr val="000000"/>
              </a:solidFill>
            </a:endParaRPr>
          </a:p>
          <a:p>
            <a:pPr defTabSz="642937">
              <a:lnSpc>
                <a:spcPct val="100000"/>
              </a:lnSpc>
              <a:spcBef>
                <a:spcPts val="0"/>
              </a:spcBef>
              <a:defRPr sz="3600">
                <a:latin typeface="Times Roman"/>
                <a:ea typeface="Times Roman"/>
                <a:cs typeface="Times Roman"/>
                <a:sym typeface="Times Roman"/>
              </a:defRPr>
            </a:pPr>
            <a:r>
              <a:t>Sensitivity in 150 GeV – 5 TeV</a:t>
            </a:r>
          </a:p>
        </p:txBody>
      </p:sp>
      <p:sp>
        <p:nvSpPr>
          <p:cNvPr id="277" name="Low-energy range:…"/>
          <p:cNvSpPr txBox="1"/>
          <p:nvPr/>
        </p:nvSpPr>
        <p:spPr>
          <a:xfrm>
            <a:off x="5732652" y="5180012"/>
            <a:ext cx="5387951" cy="2886076"/>
          </a:xfrm>
          <a:prstGeom prst="rect">
            <a:avLst/>
          </a:prstGeom>
          <a:solidFill>
            <a:srgbClr val="929292"/>
          </a:solidFill>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p>
            <a:pPr defTabSz="642937">
              <a:lnSpc>
                <a:spcPct val="100000"/>
              </a:lnSpc>
              <a:spcBef>
                <a:spcPts val="0"/>
              </a:spcBef>
              <a:defRPr sz="3600">
                <a:solidFill>
                  <a:srgbClr val="FFFF00"/>
                </a:solidFill>
                <a:latin typeface="Times Roman"/>
                <a:ea typeface="Times Roman"/>
                <a:cs typeface="Times Roman"/>
                <a:sym typeface="Times Roman"/>
              </a:defRPr>
            </a:pPr>
            <a:r>
              <a:t>Low-energy range:</a:t>
            </a:r>
            <a:endParaRPr>
              <a:solidFill>
                <a:srgbClr val="000000"/>
              </a:solidFill>
            </a:endParaRPr>
          </a:p>
          <a:p>
            <a:pPr defTabSz="642937">
              <a:lnSpc>
                <a:spcPct val="100000"/>
              </a:lnSpc>
              <a:spcBef>
                <a:spcPts val="0"/>
              </a:spcBef>
              <a:defRPr sz="3600">
                <a:solidFill>
                  <a:srgbClr val="FFFFFF"/>
                </a:solidFill>
                <a:latin typeface="Times Roman"/>
                <a:ea typeface="Times Roman"/>
                <a:cs typeface="Times Roman"/>
                <a:sym typeface="Times Roman"/>
              </a:defRPr>
            </a:pPr>
            <a:r>
              <a:t>23 m ø</a:t>
            </a:r>
            <a:endParaRPr>
              <a:solidFill>
                <a:srgbClr val="000000"/>
              </a:solidFill>
            </a:endParaRPr>
          </a:p>
          <a:p>
            <a:pPr defTabSz="642937">
              <a:lnSpc>
                <a:spcPct val="100000"/>
              </a:lnSpc>
              <a:spcBef>
                <a:spcPts val="0"/>
              </a:spcBef>
              <a:defRPr sz="3600">
                <a:solidFill>
                  <a:srgbClr val="FFFFFF"/>
                </a:solidFill>
                <a:latin typeface="Times Roman"/>
                <a:ea typeface="Times Roman"/>
                <a:cs typeface="Times Roman"/>
                <a:sym typeface="Times Roman"/>
              </a:defRPr>
            </a:pPr>
            <a:r>
              <a:t>Parabolic reflector</a:t>
            </a:r>
            <a:endParaRPr>
              <a:solidFill>
                <a:srgbClr val="000000"/>
              </a:solidFill>
            </a:endParaRPr>
          </a:p>
          <a:p>
            <a:pPr defTabSz="642937">
              <a:lnSpc>
                <a:spcPct val="100000"/>
              </a:lnSpc>
              <a:spcBef>
                <a:spcPts val="0"/>
              </a:spcBef>
              <a:defRPr sz="3600">
                <a:solidFill>
                  <a:srgbClr val="FFFFFF"/>
                </a:solidFill>
                <a:latin typeface="Times Roman"/>
                <a:ea typeface="Times Roman"/>
                <a:cs typeface="Times Roman"/>
                <a:sym typeface="Times Roman"/>
              </a:defRPr>
            </a:pPr>
            <a:r>
              <a:t>4.3° FoV</a:t>
            </a:r>
            <a:endParaRPr>
              <a:solidFill>
                <a:srgbClr val="000000"/>
              </a:solidFill>
            </a:endParaRPr>
          </a:p>
          <a:p>
            <a:pPr defTabSz="642937">
              <a:lnSpc>
                <a:spcPct val="100000"/>
              </a:lnSpc>
              <a:spcBef>
                <a:spcPts val="0"/>
              </a:spcBef>
              <a:defRPr sz="3600">
                <a:latin typeface="Times Roman"/>
                <a:ea typeface="Times Roman"/>
                <a:cs typeface="Times Roman"/>
                <a:sym typeface="Times Roman"/>
              </a:defRPr>
            </a:pPr>
            <a:r>
              <a:t>Sensitivity in 20 GeV-1 TeV </a:t>
            </a:r>
          </a:p>
        </p:txBody>
      </p:sp>
      <p:sp>
        <p:nvSpPr>
          <p:cNvPr id="278" name="• 5-10 times better sensitivity w.r.t. current generation…"/>
          <p:cNvSpPr txBox="1"/>
          <p:nvPr/>
        </p:nvSpPr>
        <p:spPr>
          <a:xfrm>
            <a:off x="6099207" y="2051491"/>
            <a:ext cx="16724321" cy="29867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p>
            <a:pPr defTabSz="642937">
              <a:lnSpc>
                <a:spcPct val="100000"/>
              </a:lnSpc>
              <a:spcBef>
                <a:spcPts val="0"/>
              </a:spcBef>
              <a:defRPr sz="4000">
                <a:solidFill>
                  <a:srgbClr val="FFFFFF"/>
                </a:solidFill>
                <a:latin typeface="Avenir Book"/>
                <a:ea typeface="Avenir Book"/>
                <a:cs typeface="Avenir Book"/>
                <a:sym typeface="Avenir Book"/>
              </a:defRPr>
            </a:pPr>
            <a:r>
              <a:rPr>
                <a:latin typeface="Arial"/>
                <a:ea typeface="Arial"/>
                <a:cs typeface="Arial"/>
                <a:sym typeface="Arial"/>
              </a:rPr>
              <a:t>• </a:t>
            </a:r>
            <a:r>
              <a:t>5-10 times better sensitivity w.r.t. current generation</a:t>
            </a:r>
            <a:endParaRPr>
              <a:latin typeface="Times Roman"/>
              <a:ea typeface="Times Roman"/>
              <a:cs typeface="Times Roman"/>
              <a:sym typeface="Times Roman"/>
            </a:endParaRPr>
          </a:p>
          <a:p>
            <a:pPr defTabSz="642937">
              <a:lnSpc>
                <a:spcPct val="100000"/>
              </a:lnSpc>
              <a:spcBef>
                <a:spcPts val="0"/>
              </a:spcBef>
              <a:defRPr sz="4000">
                <a:solidFill>
                  <a:srgbClr val="FFFFFF"/>
                </a:solidFill>
                <a:latin typeface="Avenir Book"/>
                <a:ea typeface="Avenir Book"/>
                <a:cs typeface="Avenir Book"/>
                <a:sym typeface="Avenir Book"/>
              </a:defRPr>
            </a:pPr>
            <a:r>
              <a:rPr>
                <a:latin typeface="Arial"/>
                <a:ea typeface="Arial"/>
                <a:cs typeface="Arial"/>
                <a:sym typeface="Arial"/>
              </a:rPr>
              <a:t>• </a:t>
            </a:r>
            <a:r>
              <a:t>4 decades of energy coverage: 20 GeV to 300 TeV</a:t>
            </a:r>
            <a:endParaRPr>
              <a:latin typeface="Times Roman"/>
              <a:ea typeface="Times Roman"/>
              <a:cs typeface="Times Roman"/>
              <a:sym typeface="Times Roman"/>
            </a:endParaRPr>
          </a:p>
          <a:p>
            <a:pPr defTabSz="642937">
              <a:lnSpc>
                <a:spcPct val="100000"/>
              </a:lnSpc>
              <a:spcBef>
                <a:spcPts val="0"/>
              </a:spcBef>
              <a:defRPr sz="4000">
                <a:solidFill>
                  <a:srgbClr val="FFFFFF"/>
                </a:solidFill>
                <a:latin typeface="Avenir Book"/>
                <a:ea typeface="Avenir Book"/>
                <a:cs typeface="Avenir Book"/>
                <a:sym typeface="Avenir Book"/>
              </a:defRPr>
            </a:pPr>
            <a:r>
              <a:rPr>
                <a:latin typeface="Arial"/>
                <a:ea typeface="Arial"/>
                <a:cs typeface="Arial"/>
                <a:sym typeface="Arial"/>
              </a:rPr>
              <a:t>• </a:t>
            </a:r>
            <a:r>
              <a:t>Improved angular and energy resolution</a:t>
            </a:r>
            <a:endParaRPr>
              <a:latin typeface="Times Roman"/>
              <a:ea typeface="Times Roman"/>
              <a:cs typeface="Times Roman"/>
              <a:sym typeface="Times Roman"/>
            </a:endParaRPr>
          </a:p>
          <a:p>
            <a:pPr defTabSz="642937">
              <a:lnSpc>
                <a:spcPct val="100000"/>
              </a:lnSpc>
              <a:spcBef>
                <a:spcPts val="0"/>
              </a:spcBef>
              <a:defRPr sz="4000">
                <a:solidFill>
                  <a:srgbClr val="FFFFFF"/>
                </a:solidFill>
                <a:latin typeface="Avenir Book"/>
                <a:ea typeface="Avenir Book"/>
                <a:cs typeface="Avenir Book"/>
                <a:sym typeface="Avenir Book"/>
              </a:defRPr>
            </a:pPr>
            <a:r>
              <a:rPr>
                <a:latin typeface="Arial"/>
                <a:ea typeface="Arial"/>
                <a:cs typeface="Arial"/>
                <a:sym typeface="Arial"/>
              </a:rPr>
              <a:t>• </a:t>
            </a:r>
            <a:r>
              <a:t>Two arrays (North/South)</a:t>
            </a:r>
          </a:p>
        </p:txBody>
      </p:sp>
      <p:sp>
        <p:nvSpPr>
          <p:cNvPr id="279" name="www.cta-observatory.org/"/>
          <p:cNvSpPr txBox="1"/>
          <p:nvPr/>
        </p:nvSpPr>
        <p:spPr>
          <a:xfrm>
            <a:off x="4739619" y="1188978"/>
            <a:ext cx="5400651" cy="727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642937">
              <a:lnSpc>
                <a:spcPct val="100000"/>
              </a:lnSpc>
              <a:spcBef>
                <a:spcPts val="0"/>
              </a:spcBef>
              <a:defRPr sz="3400" u="sng">
                <a:latin typeface="Avenir Heavy"/>
                <a:ea typeface="Avenir Heavy"/>
                <a:cs typeface="Avenir Heavy"/>
                <a:sym typeface="Avenir Heavy"/>
              </a:defRPr>
            </a:lvl1pPr>
          </a:lstStyle>
          <a:p>
            <a:r>
              <a:t>www.cta-observatory.org/</a:t>
            </a:r>
          </a:p>
        </p:txBody>
      </p:sp>
      <p:sp>
        <p:nvSpPr>
          <p:cNvPr id="280" name="Science with CTA, arXiv:1709.07997"/>
          <p:cNvSpPr txBox="1"/>
          <p:nvPr/>
        </p:nvSpPr>
        <p:spPr>
          <a:xfrm>
            <a:off x="15886247" y="12669778"/>
            <a:ext cx="7085534" cy="727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642937">
              <a:lnSpc>
                <a:spcPct val="100000"/>
              </a:lnSpc>
              <a:spcBef>
                <a:spcPts val="0"/>
              </a:spcBef>
              <a:defRPr sz="3400">
                <a:solidFill>
                  <a:srgbClr val="FCFCFC"/>
                </a:solidFill>
                <a:latin typeface="Avenir Book"/>
                <a:ea typeface="Avenir Book"/>
                <a:cs typeface="Avenir Book"/>
                <a:sym typeface="Avenir Book"/>
              </a:defRPr>
            </a:lvl1pPr>
          </a:lstStyle>
          <a:p>
            <a:r>
              <a:t>Science with CTA, arXiv:1709.07997</a:t>
            </a:r>
          </a:p>
        </p:txBody>
      </p:sp>
      <p:pic>
        <p:nvPicPr>
          <p:cNvPr id="281" name="Screenshot 2023-05-01 at 20.55.40.png" descr="Screenshot 2023-05-01 at 20.55.40.png"/>
          <p:cNvPicPr>
            <a:picLocks noChangeAspect="1"/>
          </p:cNvPicPr>
          <p:nvPr/>
        </p:nvPicPr>
        <p:blipFill>
          <a:blip r:embed="rId3"/>
          <a:stretch>
            <a:fillRect/>
          </a:stretch>
        </p:blipFill>
        <p:spPr>
          <a:xfrm>
            <a:off x="177519" y="2316745"/>
            <a:ext cx="3873861" cy="1241860"/>
          </a:xfrm>
          <a:prstGeom prst="rect">
            <a:avLst/>
          </a:prstGeom>
          <a:ln w="12700">
            <a:miter lim="400000"/>
          </a:ln>
        </p:spPr>
      </p:pic>
      <p:pic>
        <p:nvPicPr>
          <p:cNvPr id="282" name="Screenshot 2023-05-01 at 21.09.54.png" descr="Screenshot 2023-05-01 at 21.09.54.png"/>
          <p:cNvPicPr>
            <a:picLocks noChangeAspect="1"/>
          </p:cNvPicPr>
          <p:nvPr/>
        </p:nvPicPr>
        <p:blipFill>
          <a:blip r:embed="rId4"/>
          <a:stretch>
            <a:fillRect/>
          </a:stretch>
        </p:blipFill>
        <p:spPr>
          <a:xfrm>
            <a:off x="230421" y="5705239"/>
            <a:ext cx="4130100" cy="1161132"/>
          </a:xfrm>
          <a:prstGeom prst="rect">
            <a:avLst/>
          </a:prstGeom>
          <a:ln w="12700">
            <a:miter lim="400000"/>
          </a:ln>
        </p:spPr>
      </p:pic>
      <p:pic>
        <p:nvPicPr>
          <p:cNvPr id="283" name="un1114uded-university-of-bern-logo-university-of-bern-innovation-toronto.png" descr="un1114uded-university-of-bern-logo-university-of-bern-innovation-toronto.png"/>
          <p:cNvPicPr>
            <a:picLocks noChangeAspect="1"/>
          </p:cNvPicPr>
          <p:nvPr/>
        </p:nvPicPr>
        <p:blipFill>
          <a:blip r:embed="rId5"/>
          <a:stretch>
            <a:fillRect/>
          </a:stretch>
        </p:blipFill>
        <p:spPr>
          <a:xfrm>
            <a:off x="519226" y="9162264"/>
            <a:ext cx="2805379" cy="925994"/>
          </a:xfrm>
          <a:prstGeom prst="rect">
            <a:avLst/>
          </a:prstGeom>
          <a:ln w="12700">
            <a:miter lim="400000"/>
          </a:ln>
        </p:spPr>
      </p:pic>
      <p:pic>
        <p:nvPicPr>
          <p:cNvPr id="284" name="Image" descr="Image"/>
          <p:cNvPicPr>
            <a:picLocks noChangeAspect="1"/>
          </p:cNvPicPr>
          <p:nvPr/>
        </p:nvPicPr>
        <p:blipFill>
          <a:blip r:embed="rId6"/>
          <a:srcRect r="35093"/>
          <a:stretch>
            <a:fillRect/>
          </a:stretch>
        </p:blipFill>
        <p:spPr>
          <a:xfrm>
            <a:off x="531886" y="4286247"/>
            <a:ext cx="3607446" cy="832752"/>
          </a:xfrm>
          <a:prstGeom prst="rect">
            <a:avLst/>
          </a:prstGeom>
          <a:ln w="12700">
            <a:miter lim="400000"/>
          </a:ln>
        </p:spPr>
      </p:pic>
      <p:pic>
        <p:nvPicPr>
          <p:cNvPr id="285" name="Screenshot 2023-05-01 at 20.49.19.png" descr="Screenshot 2023-05-01 at 20.49.19.png"/>
          <p:cNvPicPr>
            <a:picLocks noChangeAspect="1"/>
          </p:cNvPicPr>
          <p:nvPr/>
        </p:nvPicPr>
        <p:blipFill>
          <a:blip r:embed="rId7"/>
          <a:stretch>
            <a:fillRect/>
          </a:stretch>
        </p:blipFill>
        <p:spPr>
          <a:xfrm>
            <a:off x="470303" y="7433751"/>
            <a:ext cx="3056857" cy="1161132"/>
          </a:xfrm>
          <a:prstGeom prst="rect">
            <a:avLst/>
          </a:prstGeom>
          <a:ln w="12700">
            <a:miter lim="400000"/>
          </a:ln>
        </p:spPr>
      </p:pic>
      <p:sp>
        <p:nvSpPr>
          <p:cNvPr id="286" name="CH-CTAO Whitepaper"/>
          <p:cNvSpPr txBox="1"/>
          <p:nvPr/>
        </p:nvSpPr>
        <p:spPr>
          <a:xfrm>
            <a:off x="5954847" y="12669778"/>
            <a:ext cx="4483939" cy="727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642937">
              <a:lnSpc>
                <a:spcPct val="100000"/>
              </a:lnSpc>
              <a:spcBef>
                <a:spcPts val="0"/>
              </a:spcBef>
              <a:defRPr sz="3400" u="sng">
                <a:solidFill>
                  <a:srgbClr val="FCFCFC"/>
                </a:solidFill>
                <a:latin typeface="Avenir Book"/>
                <a:ea typeface="Avenir Book"/>
                <a:cs typeface="Avenir Book"/>
                <a:sym typeface="Avenir Book"/>
                <a:hlinkClick r:id="rId8"/>
              </a:defRPr>
            </a:lvl1pPr>
          </a:lstStyle>
          <a:p>
            <a:pPr>
              <a:defRPr u="none"/>
            </a:pPr>
            <a:r>
              <a:rPr u="sng">
                <a:hlinkClick r:id="rId8"/>
              </a:rPr>
              <a:t>CH-CTAO Whitepaper</a:t>
            </a:r>
          </a:p>
        </p:txBody>
      </p:sp>
      <p:sp>
        <p:nvSpPr>
          <p:cNvPr id="287" name="CTAO-CH Collaboration is regulated by a collaboration agreement"/>
          <p:cNvSpPr txBox="1"/>
          <p:nvPr/>
        </p:nvSpPr>
        <p:spPr>
          <a:xfrm>
            <a:off x="230421" y="10646681"/>
            <a:ext cx="4130100" cy="26059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3600"/>
            </a:lvl1pPr>
          </a:lstStyle>
          <a:p>
            <a:r>
              <a:t>CTAO-CH Collaboration is regulated by a collaboration agreement</a:t>
            </a:r>
          </a:p>
        </p:txBody>
      </p:sp>
      <p:pic>
        <p:nvPicPr>
          <p:cNvPr id="2" name="Picture 1">
            <a:extLst>
              <a:ext uri="{FF2B5EF4-FFF2-40B4-BE49-F238E27FC236}">
                <a16:creationId xmlns:a16="http://schemas.microsoft.com/office/drawing/2014/main" id="{7AE3DDC2-81E6-6EE8-1404-0EF001EFF872}"/>
              </a:ext>
            </a:extLst>
          </p:cNvPr>
          <p:cNvPicPr>
            <a:picLocks noChangeAspect="1"/>
          </p:cNvPicPr>
          <p:nvPr/>
        </p:nvPicPr>
        <p:blipFill>
          <a:blip r:embed="rId9"/>
          <a:stretch>
            <a:fillRect/>
          </a:stretch>
        </p:blipFill>
        <p:spPr>
          <a:xfrm>
            <a:off x="8305800" y="4672012"/>
            <a:ext cx="7772400" cy="4371975"/>
          </a:xfrm>
          <a:prstGeom prst="rect">
            <a:avLst/>
          </a:prstGeom>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9" name="Image" descr="Image"/>
          <p:cNvPicPr>
            <a:picLocks noChangeAspect="1"/>
          </p:cNvPicPr>
          <p:nvPr/>
        </p:nvPicPr>
        <p:blipFill>
          <a:blip r:embed="rId3"/>
          <a:stretch>
            <a:fillRect/>
          </a:stretch>
        </p:blipFill>
        <p:spPr>
          <a:xfrm>
            <a:off x="1282576" y="8482210"/>
            <a:ext cx="5419559" cy="4879899"/>
          </a:xfrm>
          <a:prstGeom prst="rect">
            <a:avLst/>
          </a:prstGeom>
          <a:ln w="12700">
            <a:miter lim="400000"/>
          </a:ln>
        </p:spPr>
      </p:pic>
      <p:sp>
        <p:nvSpPr>
          <p:cNvPr id="300" name="100-200 m underground"/>
          <p:cNvSpPr txBox="1"/>
          <p:nvPr/>
        </p:nvSpPr>
        <p:spPr>
          <a:xfrm>
            <a:off x="19631814" y="4555221"/>
            <a:ext cx="3125798" cy="3924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defTabSz="914400">
              <a:lnSpc>
                <a:spcPct val="100000"/>
              </a:lnSpc>
              <a:spcBef>
                <a:spcPts val="0"/>
              </a:spcBef>
              <a:defRPr sz="2400">
                <a:solidFill>
                  <a:srgbClr val="FFFFFF"/>
                </a:solidFill>
                <a:latin typeface="Calibri"/>
                <a:ea typeface="Calibri"/>
                <a:cs typeface="Calibri"/>
                <a:sym typeface="Calibri"/>
              </a:defRPr>
            </a:lvl1pPr>
          </a:lstStyle>
          <a:p>
            <a:r>
              <a:t>100-200 m underground</a:t>
            </a:r>
          </a:p>
        </p:txBody>
      </p:sp>
      <p:pic>
        <p:nvPicPr>
          <p:cNvPr id="301" name="Screenshot 2024-01-18 at 12.07.43.png" descr="Screenshot 2024-01-18 at 12.07.43.png"/>
          <p:cNvPicPr>
            <a:picLocks noChangeAspect="1"/>
          </p:cNvPicPr>
          <p:nvPr/>
        </p:nvPicPr>
        <p:blipFill>
          <a:blip r:embed="rId4"/>
          <a:stretch>
            <a:fillRect/>
          </a:stretch>
        </p:blipFill>
        <p:spPr>
          <a:xfrm>
            <a:off x="-189148" y="115464"/>
            <a:ext cx="11315701" cy="6388101"/>
          </a:xfrm>
          <a:prstGeom prst="rect">
            <a:avLst/>
          </a:prstGeom>
          <a:ln w="12700">
            <a:miter lim="400000"/>
          </a:ln>
        </p:spPr>
      </p:pic>
      <p:pic>
        <p:nvPicPr>
          <p:cNvPr id="302" name="Screenshot 2024-01-18 at 12.09.58.png" descr="Screenshot 2024-01-18 at 12.09.58.png"/>
          <p:cNvPicPr>
            <a:picLocks noChangeAspect="1"/>
          </p:cNvPicPr>
          <p:nvPr/>
        </p:nvPicPr>
        <p:blipFill>
          <a:blip r:embed="rId5"/>
          <a:stretch>
            <a:fillRect/>
          </a:stretch>
        </p:blipFill>
        <p:spPr>
          <a:xfrm>
            <a:off x="12556373" y="-1391"/>
            <a:ext cx="11303001" cy="8483601"/>
          </a:xfrm>
          <a:prstGeom prst="rect">
            <a:avLst/>
          </a:prstGeom>
          <a:ln w="12700">
            <a:miter lim="400000"/>
          </a:ln>
        </p:spPr>
      </p:pic>
      <p:pic>
        <p:nvPicPr>
          <p:cNvPr id="303" name="Screenshot 2024-01-18 at 12.10.27.png" descr="Screenshot 2024-01-18 at 12.10.27.png"/>
          <p:cNvPicPr>
            <a:picLocks noChangeAspect="1"/>
          </p:cNvPicPr>
          <p:nvPr/>
        </p:nvPicPr>
        <p:blipFill>
          <a:blip r:embed="rId6"/>
          <a:stretch>
            <a:fillRect/>
          </a:stretch>
        </p:blipFill>
        <p:spPr>
          <a:xfrm>
            <a:off x="8112331" y="5227590"/>
            <a:ext cx="5880101" cy="8636001"/>
          </a:xfrm>
          <a:prstGeom prst="rect">
            <a:avLst/>
          </a:prstGeom>
          <a:ln w="12700">
            <a:miter lim="400000"/>
          </a:ln>
        </p:spPr>
      </p:pic>
      <p:sp>
        <p:nvSpPr>
          <p:cNvPr id="304" name="2 sites is a probable scenario with appropriate orientation for polarisation"/>
          <p:cNvSpPr txBox="1"/>
          <p:nvPr/>
        </p:nvSpPr>
        <p:spPr>
          <a:xfrm>
            <a:off x="293236" y="6156514"/>
            <a:ext cx="7336712" cy="268470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3600"/>
            </a:lvl1pPr>
          </a:lstStyle>
          <a:p>
            <a:r>
              <a:rPr dirty="0"/>
              <a:t>2 sites is a probable scenario with appropriate orientation for </a:t>
            </a:r>
            <a:r>
              <a:rPr dirty="0" err="1"/>
              <a:t>polarisation</a:t>
            </a:r>
            <a:endParaRPr dirty="0"/>
          </a:p>
        </p:txBody>
      </p:sp>
      <p:pic>
        <p:nvPicPr>
          <p:cNvPr id="2" name="Screenshot 2024-01-18 at 23.10.41.png" descr="Screenshot 2024-01-18 at 23.10.41.png">
            <a:extLst>
              <a:ext uri="{FF2B5EF4-FFF2-40B4-BE49-F238E27FC236}">
                <a16:creationId xmlns:a16="http://schemas.microsoft.com/office/drawing/2014/main" id="{9A8465CD-FCD4-F1C2-2743-971772F4B023}"/>
              </a:ext>
            </a:extLst>
          </p:cNvPr>
          <p:cNvPicPr>
            <a:picLocks noChangeAspect="1"/>
          </p:cNvPicPr>
          <p:nvPr/>
        </p:nvPicPr>
        <p:blipFill>
          <a:blip r:embed="rId7"/>
          <a:stretch>
            <a:fillRect/>
          </a:stretch>
        </p:blipFill>
        <p:spPr>
          <a:xfrm>
            <a:off x="13706679" y="8073657"/>
            <a:ext cx="10152695" cy="6198487"/>
          </a:xfrm>
          <a:prstGeom prst="rect">
            <a:avLst/>
          </a:prstGeom>
          <a:ln w="12700">
            <a:miter lim="400000"/>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 name="Immagine 8" descr="Immagine 8"/>
          <p:cNvPicPr>
            <a:picLocks noChangeAspect="1"/>
          </p:cNvPicPr>
          <p:nvPr/>
        </p:nvPicPr>
        <p:blipFill>
          <a:blip r:embed="rId2"/>
          <a:srcRect l="1470" t="2627"/>
          <a:stretch>
            <a:fillRect/>
          </a:stretch>
        </p:blipFill>
        <p:spPr>
          <a:xfrm>
            <a:off x="-16864" y="2555330"/>
            <a:ext cx="12516152" cy="7739976"/>
          </a:xfrm>
          <a:prstGeom prst="rect">
            <a:avLst/>
          </a:prstGeom>
          <a:ln w="12700">
            <a:miter lim="400000"/>
          </a:ln>
        </p:spPr>
      </p:pic>
      <p:sp>
        <p:nvSpPr>
          <p:cNvPr id="309" name="Gravitational wave searches"/>
          <p:cNvSpPr txBox="1">
            <a:spLocks noGrp="1"/>
          </p:cNvSpPr>
          <p:nvPr>
            <p:ph type="title"/>
          </p:nvPr>
        </p:nvSpPr>
        <p:spPr>
          <a:xfrm>
            <a:off x="454794" y="211711"/>
            <a:ext cx="23000538" cy="1214439"/>
          </a:xfrm>
          <a:prstGeom prst="rect">
            <a:avLst/>
          </a:prstGeom>
        </p:spPr>
        <p:txBody>
          <a:bodyPr/>
          <a:lstStyle/>
          <a:p>
            <a:r>
              <a:t>Gravitational wave searches</a:t>
            </a:r>
          </a:p>
        </p:txBody>
      </p:sp>
      <p:sp>
        <p:nvSpPr>
          <p:cNvPr id="310" name="CasellaDiTesto 12"/>
          <p:cNvSpPr txBox="1"/>
          <p:nvPr/>
        </p:nvSpPr>
        <p:spPr>
          <a:xfrm>
            <a:off x="5274640" y="1820649"/>
            <a:ext cx="3393118" cy="3401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defTabSz="914400">
              <a:lnSpc>
                <a:spcPct val="100000"/>
              </a:lnSpc>
              <a:spcBef>
                <a:spcPts val="0"/>
              </a:spcBef>
              <a:defRPr sz="2000" i="1">
                <a:latin typeface="Calibri"/>
                <a:ea typeface="Calibri"/>
                <a:cs typeface="Calibri"/>
                <a:sym typeface="Calibri"/>
              </a:defRPr>
            </a:lvl1pPr>
          </a:lstStyle>
          <a:p>
            <a:r>
              <a:t>Plot from http://gwplotter.com/</a:t>
            </a:r>
          </a:p>
        </p:txBody>
      </p:sp>
      <p:pic>
        <p:nvPicPr>
          <p:cNvPr id="311" name="Screenshot 2024-01-18 at 23.00.21.png" descr="Screenshot 2024-01-18 at 23.00.21.png"/>
          <p:cNvPicPr>
            <a:picLocks noChangeAspect="1"/>
          </p:cNvPicPr>
          <p:nvPr/>
        </p:nvPicPr>
        <p:blipFill>
          <a:blip r:embed="rId3"/>
          <a:stretch>
            <a:fillRect/>
          </a:stretch>
        </p:blipFill>
        <p:spPr>
          <a:xfrm>
            <a:off x="12400304" y="6048454"/>
            <a:ext cx="11207475" cy="6205638"/>
          </a:xfrm>
          <a:prstGeom prst="rect">
            <a:avLst/>
          </a:prstGeom>
          <a:ln w="12700">
            <a:miter lim="400000"/>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Update in recommendations (CTAO)"/>
          <p:cNvSpPr txBox="1">
            <a:spLocks noGrp="1"/>
          </p:cNvSpPr>
          <p:nvPr>
            <p:ph type="title"/>
          </p:nvPr>
        </p:nvSpPr>
        <p:spPr>
          <a:prstGeom prst="rect">
            <a:avLst/>
          </a:prstGeom>
        </p:spPr>
        <p:txBody>
          <a:bodyPr>
            <a:normAutofit fontScale="90000"/>
          </a:bodyPr>
          <a:lstStyle/>
          <a:p>
            <a:r>
              <a:rPr lang="fr-CH" dirty="0" err="1"/>
              <a:t>Specific</a:t>
            </a:r>
            <a:r>
              <a:rPr lang="fr-CH" dirty="0"/>
              <a:t> </a:t>
            </a:r>
            <a:r>
              <a:rPr dirty="0"/>
              <a:t>recommendations (CTAO</a:t>
            </a:r>
            <a:r>
              <a:rPr lang="fr-CH" dirty="0"/>
              <a:t>/ET</a:t>
            </a:r>
            <a:r>
              <a:rPr dirty="0"/>
              <a:t>)</a:t>
            </a:r>
          </a:p>
        </p:txBody>
      </p:sp>
      <p:sp>
        <p:nvSpPr>
          <p:cNvPr id="290" name="Slide Number"/>
          <p:cNvSpPr txBox="1">
            <a:spLocks noGrp="1"/>
          </p:cNvSpPr>
          <p:nvPr>
            <p:ph type="sldNum" sz="quarter" idx="2"/>
          </p:nvPr>
        </p:nvSpPr>
        <p:spPr>
          <a:xfrm>
            <a:off x="12065050" y="13080999"/>
            <a:ext cx="241403" cy="3746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7</a:t>
            </a:fld>
            <a:endParaRPr/>
          </a:p>
        </p:txBody>
      </p:sp>
      <p:sp>
        <p:nvSpPr>
          <p:cNvPr id="291" name="Accession to Switzerland to the CTAO final legal entity should be secured. Participation to hardware upgrades fosters tech transfer and industrial connection to 2029.…"/>
          <p:cNvSpPr txBox="1"/>
          <p:nvPr/>
        </p:nvSpPr>
        <p:spPr>
          <a:xfrm>
            <a:off x="760756" y="939344"/>
            <a:ext cx="23000944" cy="126598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defTabSz="457200">
              <a:lnSpc>
                <a:spcPct val="100000"/>
              </a:lnSpc>
              <a:spcBef>
                <a:spcPts val="0"/>
              </a:spcBef>
              <a:defRPr>
                <a:latin typeface="Helvetica"/>
                <a:ea typeface="Helvetica"/>
                <a:cs typeface="Helvetica"/>
                <a:sym typeface="Helvetica"/>
              </a:defRPr>
            </a:pPr>
            <a:endParaRPr lang="fr-CH" dirty="0"/>
          </a:p>
          <a:p>
            <a:pPr defTabSz="457200">
              <a:lnSpc>
                <a:spcPct val="100000"/>
              </a:lnSpc>
              <a:spcBef>
                <a:spcPts val="0"/>
              </a:spcBef>
              <a:defRPr>
                <a:latin typeface="Helvetica"/>
                <a:ea typeface="Helvetica"/>
                <a:cs typeface="Helvetica"/>
                <a:sym typeface="Helvetica"/>
              </a:defRPr>
            </a:pPr>
            <a:r>
              <a:rPr lang="en-CH" dirty="0"/>
              <a:t>CHIPP and CHAPS should recognise the shared interest </a:t>
            </a:r>
            <a:r>
              <a:rPr lang="en-GB" dirty="0"/>
              <a:t>in</a:t>
            </a:r>
            <a:r>
              <a:rPr lang="en-CH" dirty="0"/>
              <a:t> large research infrastructures as CTAO and ET and cooperate </a:t>
            </a:r>
            <a:r>
              <a:rPr lang="en-GB" dirty="0"/>
              <a:t>in</a:t>
            </a:r>
            <a:r>
              <a:rPr lang="en-CH" dirty="0"/>
              <a:t> seeking solutions for securing access of Switzerland to their final legal entities, acknowledging their schedules and their common scientific interest in multi-messenger astrophysics.</a:t>
            </a:r>
          </a:p>
          <a:p>
            <a:pPr defTabSz="457200">
              <a:lnSpc>
                <a:spcPct val="100000"/>
              </a:lnSpc>
              <a:spcBef>
                <a:spcPts val="0"/>
              </a:spcBef>
              <a:defRPr>
                <a:latin typeface="Helvetica"/>
                <a:ea typeface="Helvetica"/>
                <a:cs typeface="Helvetica"/>
                <a:sym typeface="Helvetica"/>
              </a:defRPr>
            </a:pPr>
            <a:endParaRPr lang="fr-CH" dirty="0"/>
          </a:p>
          <a:p>
            <a:pPr defTabSz="457200">
              <a:lnSpc>
                <a:spcPct val="100000"/>
              </a:lnSpc>
              <a:spcBef>
                <a:spcPts val="0"/>
              </a:spcBef>
              <a:defRPr>
                <a:latin typeface="Helvetica"/>
                <a:ea typeface="Helvetica"/>
                <a:cs typeface="Helvetica"/>
                <a:sym typeface="Helvetica"/>
              </a:defRPr>
            </a:pPr>
            <a:r>
              <a:rPr dirty="0"/>
              <a:t>The operation of CTAO is foreseen to last </a:t>
            </a:r>
            <a:r>
              <a:rPr lang="en-GB" dirty="0"/>
              <a:t>an </a:t>
            </a:r>
            <a:r>
              <a:rPr dirty="0"/>
              <a:t>order of </a:t>
            </a:r>
            <a:r>
              <a:rPr lang="en-CH" dirty="0"/>
              <a:t>~</a:t>
            </a:r>
            <a:r>
              <a:rPr dirty="0"/>
              <a:t>30 </a:t>
            </a:r>
            <a:r>
              <a:rPr dirty="0" err="1"/>
              <a:t>yr</a:t>
            </a:r>
            <a:r>
              <a:rPr lang="fr-CH" dirty="0"/>
              <a:t>s</a:t>
            </a:r>
            <a:r>
              <a:rPr dirty="0"/>
              <a:t> from its completion</a:t>
            </a:r>
            <a:r>
              <a:rPr lang="fr-CH" dirty="0"/>
              <a:t> to </a:t>
            </a:r>
            <a:r>
              <a:rPr lang="fr-CH" dirty="0" err="1"/>
              <a:t>be</a:t>
            </a:r>
            <a:r>
              <a:rPr lang="fr-CH" dirty="0"/>
              <a:t> </a:t>
            </a:r>
            <a:r>
              <a:rPr lang="fr-CH" dirty="0" err="1"/>
              <a:t>achieved</a:t>
            </a:r>
            <a:r>
              <a:rPr lang="fr-CH" dirty="0"/>
              <a:t> by the end of the </a:t>
            </a:r>
            <a:r>
              <a:rPr lang="fr-CH" dirty="0" err="1"/>
              <a:t>decade</a:t>
            </a:r>
            <a:r>
              <a:rPr dirty="0"/>
              <a:t>.</a:t>
            </a:r>
            <a:r>
              <a:rPr lang="fr-CH" dirty="0"/>
              <a:t> ET plans the start of construction in 2030 for ~50 </a:t>
            </a:r>
            <a:r>
              <a:rPr lang="fr-CH" dirty="0" err="1"/>
              <a:t>yrs</a:t>
            </a:r>
            <a:r>
              <a:rPr lang="fr-CH" dirty="0"/>
              <a:t>. </a:t>
            </a:r>
            <a:r>
              <a:rPr lang="fr-CH" dirty="0" err="1"/>
              <a:t>Such</a:t>
            </a:r>
            <a:r>
              <a:rPr lang="fr-CH" dirty="0"/>
              <a:t> long-</a:t>
            </a:r>
            <a:r>
              <a:rPr lang="fr-CH" dirty="0" err="1"/>
              <a:t>term</a:t>
            </a:r>
            <a:r>
              <a:rPr lang="fr-CH" dirty="0"/>
              <a:t> </a:t>
            </a:r>
            <a:r>
              <a:rPr lang="en-GB" dirty="0"/>
              <a:t>observatories</a:t>
            </a:r>
            <a:r>
              <a:rPr dirty="0"/>
              <a:t> require a comparable investment to construction, </a:t>
            </a:r>
            <a:r>
              <a:rPr lang="fr-CH" dirty="0"/>
              <a:t>for </a:t>
            </a:r>
            <a:r>
              <a:rPr dirty="0"/>
              <a:t>long-term </a:t>
            </a:r>
            <a:r>
              <a:rPr lang="fr-CH" dirty="0" err="1"/>
              <a:t>computing</a:t>
            </a:r>
            <a:r>
              <a:rPr lang="fr-CH" dirty="0"/>
              <a:t> and </a:t>
            </a:r>
            <a:r>
              <a:rPr lang="fr-CH" dirty="0" err="1"/>
              <a:t>centralized</a:t>
            </a:r>
            <a:r>
              <a:rPr lang="fr-CH" dirty="0"/>
              <a:t> </a:t>
            </a:r>
            <a:r>
              <a:rPr lang="fr-CH" dirty="0" err="1"/>
              <a:t>project</a:t>
            </a:r>
            <a:r>
              <a:rPr lang="fr-CH" dirty="0"/>
              <a:t> office </a:t>
            </a:r>
            <a:r>
              <a:rPr lang="fr-CH" dirty="0" err="1"/>
              <a:t>operation</a:t>
            </a:r>
            <a:r>
              <a:rPr lang="fr-CH" dirty="0"/>
              <a:t>, and the </a:t>
            </a:r>
            <a:r>
              <a:rPr lang="fr-CH" dirty="0" err="1"/>
              <a:t>strong</a:t>
            </a:r>
            <a:r>
              <a:rPr lang="fr-CH" dirty="0"/>
              <a:t> and diffuse </a:t>
            </a:r>
            <a:r>
              <a:rPr dirty="0"/>
              <a:t>interest of </a:t>
            </a:r>
            <a:r>
              <a:rPr lang="fr-CH" dirty="0"/>
              <a:t>large</a:t>
            </a:r>
            <a:r>
              <a:rPr dirty="0"/>
              <a:t> </a:t>
            </a:r>
            <a:r>
              <a:rPr dirty="0" err="1"/>
              <a:t>consorti</a:t>
            </a:r>
            <a:r>
              <a:rPr lang="fr-CH" dirty="0"/>
              <a:t>a </a:t>
            </a:r>
            <a:r>
              <a:rPr lang="fr-CH" dirty="0" err="1"/>
              <a:t>distributed</a:t>
            </a:r>
            <a:r>
              <a:rPr dirty="0"/>
              <a:t> in major Swiss universities. </a:t>
            </a:r>
            <a:endParaRPr lang="fr-CH" dirty="0"/>
          </a:p>
          <a:p>
            <a:pPr defTabSz="457200">
              <a:lnSpc>
                <a:spcPct val="100000"/>
              </a:lnSpc>
              <a:spcBef>
                <a:spcPts val="0"/>
              </a:spcBef>
              <a:defRPr>
                <a:latin typeface="Helvetica"/>
                <a:ea typeface="Helvetica"/>
                <a:cs typeface="Helvetica"/>
                <a:sym typeface="Helvetica"/>
              </a:defRPr>
            </a:pPr>
            <a:endParaRPr lang="fr-CH" dirty="0"/>
          </a:p>
          <a:p>
            <a:pPr defTabSz="457200">
              <a:lnSpc>
                <a:spcPct val="100000"/>
              </a:lnSpc>
              <a:spcBef>
                <a:spcPts val="0"/>
              </a:spcBef>
              <a:defRPr>
                <a:latin typeface="Helvetica"/>
                <a:ea typeface="Helvetica"/>
                <a:cs typeface="Helvetica"/>
                <a:sym typeface="Helvetica"/>
              </a:defRPr>
            </a:pPr>
            <a:r>
              <a:rPr dirty="0"/>
              <a:t>The Data Centre in Astrophysics/</a:t>
            </a:r>
            <a:r>
              <a:rPr dirty="0" err="1"/>
              <a:t>Astroparticle</a:t>
            </a:r>
            <a:r>
              <a:rPr dirty="0"/>
              <a:t> at CSCS is one of the 4 off-site data </a:t>
            </a:r>
            <a:r>
              <a:rPr dirty="0" err="1"/>
              <a:t>centres</a:t>
            </a:r>
            <a:r>
              <a:rPr dirty="0"/>
              <a:t> of CTAO and Regional Data Centre of SKAO, and require</a:t>
            </a:r>
            <a:r>
              <a:rPr lang="fr-CH" dirty="0"/>
              <a:t>s the </a:t>
            </a:r>
            <a:r>
              <a:rPr lang="fr-CH" dirty="0" err="1"/>
              <a:t>necessary</a:t>
            </a:r>
            <a:r>
              <a:rPr lang="fr-CH" dirty="0"/>
              <a:t> </a:t>
            </a:r>
            <a:r>
              <a:rPr lang="fr-CH" dirty="0" err="1"/>
              <a:t>synergy</a:t>
            </a:r>
            <a:r>
              <a:rPr lang="fr-CH" dirty="0"/>
              <a:t> </a:t>
            </a:r>
            <a:r>
              <a:rPr lang="fr-CH" dirty="0" err="1"/>
              <a:t>with</a:t>
            </a:r>
            <a:r>
              <a:rPr lang="fr-CH" dirty="0"/>
              <a:t> LHC to </a:t>
            </a:r>
            <a:r>
              <a:rPr lang="fr-CH" dirty="0" err="1"/>
              <a:t>steer</a:t>
            </a:r>
            <a:r>
              <a:rPr lang="fr-CH" dirty="0"/>
              <a:t> the infrastructure </a:t>
            </a:r>
            <a:r>
              <a:rPr lang="fr-CH" dirty="0" err="1"/>
              <a:t>investments</a:t>
            </a:r>
            <a:r>
              <a:rPr lang="fr-CH" dirty="0"/>
              <a:t> for the </a:t>
            </a:r>
            <a:r>
              <a:rPr lang="fr-CH" dirty="0" err="1"/>
              <a:t>needs</a:t>
            </a:r>
            <a:r>
              <a:rPr lang="fr-CH" dirty="0"/>
              <a:t> of the RI and </a:t>
            </a:r>
            <a:r>
              <a:rPr lang="fr-CH" dirty="0" err="1"/>
              <a:t>their</a:t>
            </a:r>
            <a:r>
              <a:rPr lang="fr-CH" dirty="0"/>
              <a:t> </a:t>
            </a:r>
            <a:r>
              <a:rPr lang="fr-CH" dirty="0" err="1"/>
              <a:t>Swiss</a:t>
            </a:r>
            <a:r>
              <a:rPr lang="fr-CH" dirty="0"/>
              <a:t> </a:t>
            </a:r>
            <a:r>
              <a:rPr lang="fr-CH" dirty="0" err="1"/>
              <a:t>scientists</a:t>
            </a:r>
            <a:r>
              <a:rPr dirty="0"/>
              <a:t>.</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Going beyond the neutrino floor"/>
          <p:cNvSpPr txBox="1">
            <a:spLocks noGrp="1"/>
          </p:cNvSpPr>
          <p:nvPr>
            <p:ph type="title"/>
          </p:nvPr>
        </p:nvSpPr>
        <p:spPr>
          <a:xfrm>
            <a:off x="1206500" y="141653"/>
            <a:ext cx="21971000" cy="1433164"/>
          </a:xfrm>
          <a:prstGeom prst="rect">
            <a:avLst/>
          </a:prstGeom>
        </p:spPr>
        <p:txBody>
          <a:bodyPr>
            <a:normAutofit fontScale="90000"/>
          </a:bodyPr>
          <a:lstStyle/>
          <a:p>
            <a:r>
              <a:rPr lang="fr-CH" dirty="0" err="1"/>
              <a:t>Towards</a:t>
            </a:r>
            <a:r>
              <a:rPr lang="fr-CH" dirty="0"/>
              <a:t> </a:t>
            </a:r>
            <a:r>
              <a:rPr lang="fr-CH" dirty="0" err="1"/>
              <a:t>Generation</a:t>
            </a:r>
            <a:r>
              <a:rPr lang="fr-CH" dirty="0"/>
              <a:t> 3 g</a:t>
            </a:r>
            <a:r>
              <a:rPr dirty="0" err="1"/>
              <a:t>oing</a:t>
            </a:r>
            <a:r>
              <a:rPr dirty="0"/>
              <a:t> beyond the neutrino floor </a:t>
            </a:r>
            <a:r>
              <a:rPr lang="fr-CH" dirty="0"/>
              <a:t>and </a:t>
            </a:r>
            <a:r>
              <a:rPr lang="fr-CH" dirty="0" err="1"/>
              <a:t>low</a:t>
            </a:r>
            <a:r>
              <a:rPr lang="fr-CH" dirty="0"/>
              <a:t> mass </a:t>
            </a:r>
            <a:r>
              <a:rPr lang="fr-CH" dirty="0" err="1"/>
              <a:t>dark</a:t>
            </a:r>
            <a:r>
              <a:rPr lang="fr-CH" dirty="0"/>
              <a:t> </a:t>
            </a:r>
            <a:r>
              <a:rPr lang="fr-CH" dirty="0" err="1"/>
              <a:t>matter</a:t>
            </a:r>
            <a:endParaRPr dirty="0"/>
          </a:p>
        </p:txBody>
      </p:sp>
      <p:pic>
        <p:nvPicPr>
          <p:cNvPr id="314" name="si_limits_lznt_darwin_2023.pdf" descr="si_limits_lznt_darwin_2023.pdf"/>
          <p:cNvPicPr>
            <a:picLocks noChangeAspect="1"/>
          </p:cNvPicPr>
          <p:nvPr/>
        </p:nvPicPr>
        <p:blipFill>
          <a:blip r:embed="rId2"/>
          <a:stretch>
            <a:fillRect/>
          </a:stretch>
        </p:blipFill>
        <p:spPr>
          <a:xfrm>
            <a:off x="522133" y="4454894"/>
            <a:ext cx="14810368" cy="8925138"/>
          </a:xfrm>
          <a:prstGeom prst="rect">
            <a:avLst/>
          </a:prstGeom>
          <a:ln w="12700">
            <a:miter lim="400000"/>
          </a:ln>
        </p:spPr>
      </p:pic>
      <p:sp>
        <p:nvSpPr>
          <p:cNvPr id="2" name="TextBox 1">
            <a:extLst>
              <a:ext uri="{FF2B5EF4-FFF2-40B4-BE49-F238E27FC236}">
                <a16:creationId xmlns:a16="http://schemas.microsoft.com/office/drawing/2014/main" id="{487CA69A-4938-B7C1-2406-DF77A6ECB7C5}"/>
              </a:ext>
            </a:extLst>
          </p:cNvPr>
          <p:cNvSpPr txBox="1"/>
          <p:nvPr/>
        </p:nvSpPr>
        <p:spPr>
          <a:xfrm>
            <a:off x="905993" y="2150114"/>
            <a:ext cx="16554212" cy="134447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2438338" rtl="0" fontAlgn="auto" latinLnBrk="0" hangingPunct="0">
              <a:lnSpc>
                <a:spcPct val="90000"/>
              </a:lnSpc>
              <a:spcBef>
                <a:spcPts val="4500"/>
              </a:spcBef>
              <a:spcAft>
                <a:spcPts val="0"/>
              </a:spcAft>
              <a:buClrTx/>
              <a:buSzTx/>
              <a:buFontTx/>
              <a:buNone/>
              <a:tabLst/>
            </a:pPr>
            <a:r>
              <a:rPr kumimoji="0" lang="en-CH" sz="4800" b="0" i="0" u="none" strike="noStrike" cap="none" spc="0" normalizeH="0" baseline="0" dirty="0">
                <a:ln>
                  <a:noFill/>
                </a:ln>
                <a:solidFill>
                  <a:srgbClr val="000000"/>
                </a:solidFill>
                <a:effectLst/>
                <a:uFillTx/>
                <a:latin typeface="+mn-lt"/>
                <a:ea typeface="+mn-ea"/>
                <a:cs typeface="+mn-cs"/>
                <a:sym typeface="Helvetica Neue"/>
              </a:rPr>
              <a:t>Findings : a long history of successes with Swiss leadership</a:t>
            </a:r>
          </a:p>
        </p:txBody>
      </p:sp>
      <p:grpSp>
        <p:nvGrpSpPr>
          <p:cNvPr id="3" name="Group">
            <a:extLst>
              <a:ext uri="{FF2B5EF4-FFF2-40B4-BE49-F238E27FC236}">
                <a16:creationId xmlns:a16="http://schemas.microsoft.com/office/drawing/2014/main" id="{690E5E55-D929-C07D-9774-BD2DCF0169E0}"/>
              </a:ext>
            </a:extLst>
          </p:cNvPr>
          <p:cNvGrpSpPr/>
          <p:nvPr/>
        </p:nvGrpSpPr>
        <p:grpSpPr>
          <a:xfrm>
            <a:off x="15541102" y="5427717"/>
            <a:ext cx="9077815" cy="6979491"/>
            <a:chOff x="0" y="0"/>
            <a:chExt cx="9077813" cy="6979490"/>
          </a:xfrm>
        </p:grpSpPr>
        <p:sp>
          <p:nvSpPr>
            <p:cNvPr id="4" name="Rectangle">
              <a:extLst>
                <a:ext uri="{FF2B5EF4-FFF2-40B4-BE49-F238E27FC236}">
                  <a16:creationId xmlns:a16="http://schemas.microsoft.com/office/drawing/2014/main" id="{D18E3D85-961D-BBA2-13CC-484698CFA1CC}"/>
                </a:ext>
              </a:extLst>
            </p:cNvPr>
            <p:cNvSpPr/>
            <p:nvPr/>
          </p:nvSpPr>
          <p:spPr>
            <a:xfrm>
              <a:off x="709625" y="0"/>
              <a:ext cx="6152956" cy="6979491"/>
            </a:xfrm>
            <a:prstGeom prst="rect">
              <a:avLst/>
            </a:prstGeom>
            <a:solidFill>
              <a:srgbClr val="76D6FF">
                <a:alpha val="35355"/>
              </a:srgbClr>
            </a:solidFill>
            <a:ln w="12700" cap="flat">
              <a:noFill/>
              <a:miter lim="400000"/>
            </a:ln>
            <a:effectLst/>
          </p:spPr>
          <p:txBody>
            <a:bodyPr wrap="square" lIns="50800" tIns="50800" rIns="50800" bIns="50800" numCol="1" anchor="ctr">
              <a:noAutofit/>
            </a:bodyPr>
            <a:lstStyle/>
            <a:p>
              <a:pPr algn="ctr" defTabSz="457200">
                <a:lnSpc>
                  <a:spcPct val="100000"/>
                </a:lnSpc>
                <a:spcBef>
                  <a:spcPts val="0"/>
                </a:spcBef>
                <a:defRPr sz="2200">
                  <a:solidFill>
                    <a:srgbClr val="FFFFFF"/>
                  </a:solidFill>
                  <a:latin typeface="Graphik-Medium"/>
                  <a:ea typeface="Graphik-Medium"/>
                  <a:cs typeface="Graphik-Medium"/>
                  <a:sym typeface="Graphik Medium"/>
                </a:defRPr>
              </a:pPr>
              <a:endParaRPr/>
            </a:p>
          </p:txBody>
        </p:sp>
        <p:sp>
          <p:nvSpPr>
            <p:cNvPr id="5" name="Rectangle">
              <a:extLst>
                <a:ext uri="{FF2B5EF4-FFF2-40B4-BE49-F238E27FC236}">
                  <a16:creationId xmlns:a16="http://schemas.microsoft.com/office/drawing/2014/main" id="{C6D63927-C8FA-3606-E531-9234387A1741}"/>
                </a:ext>
              </a:extLst>
            </p:cNvPr>
            <p:cNvSpPr/>
            <p:nvPr/>
          </p:nvSpPr>
          <p:spPr>
            <a:xfrm>
              <a:off x="709625" y="1683878"/>
              <a:ext cx="6152956" cy="5268841"/>
            </a:xfrm>
            <a:prstGeom prst="rect">
              <a:avLst/>
            </a:prstGeom>
            <a:solidFill>
              <a:srgbClr val="76D6FF">
                <a:alpha val="35355"/>
              </a:srgbClr>
            </a:solidFill>
            <a:ln w="12700" cap="flat">
              <a:noFill/>
              <a:miter lim="400000"/>
            </a:ln>
            <a:effectLst/>
          </p:spPr>
          <p:txBody>
            <a:bodyPr wrap="square" lIns="50800" tIns="50800" rIns="50800" bIns="50800" numCol="1" anchor="ctr">
              <a:noAutofit/>
            </a:bodyPr>
            <a:lstStyle/>
            <a:p>
              <a:pPr algn="ctr" defTabSz="457200">
                <a:lnSpc>
                  <a:spcPct val="100000"/>
                </a:lnSpc>
                <a:spcBef>
                  <a:spcPts val="0"/>
                </a:spcBef>
                <a:defRPr sz="2200">
                  <a:solidFill>
                    <a:srgbClr val="FFFFFF"/>
                  </a:solidFill>
                  <a:latin typeface="Graphik-Medium"/>
                  <a:ea typeface="Graphik-Medium"/>
                  <a:cs typeface="Graphik-Medium"/>
                  <a:sym typeface="Graphik Medium"/>
                </a:defRPr>
              </a:pPr>
              <a:endParaRPr/>
            </a:p>
          </p:txBody>
        </p:sp>
        <p:sp>
          <p:nvSpPr>
            <p:cNvPr id="6" name="Rounded Rectangle">
              <a:extLst>
                <a:ext uri="{FF2B5EF4-FFF2-40B4-BE49-F238E27FC236}">
                  <a16:creationId xmlns:a16="http://schemas.microsoft.com/office/drawing/2014/main" id="{F75C3F17-C482-A28E-4F8D-C92B6425E3B1}"/>
                </a:ext>
              </a:extLst>
            </p:cNvPr>
            <p:cNvSpPr/>
            <p:nvPr/>
          </p:nvSpPr>
          <p:spPr>
            <a:xfrm>
              <a:off x="924072" y="6175864"/>
              <a:ext cx="517111" cy="619123"/>
            </a:xfrm>
            <a:prstGeom prst="roundRect">
              <a:avLst>
                <a:gd name="adj" fmla="val 17959"/>
              </a:avLst>
            </a:prstGeom>
            <a:solidFill>
              <a:srgbClr val="A9A9A9"/>
            </a:solidFill>
            <a:ln w="12700" cap="flat">
              <a:noFill/>
              <a:miter lim="400000"/>
            </a:ln>
            <a:effectLst/>
          </p:spPr>
          <p:txBody>
            <a:bodyPr wrap="square" lIns="50800" tIns="50800" rIns="50800" bIns="50800" numCol="1" anchor="ctr">
              <a:noAutofit/>
            </a:bodyPr>
            <a:lstStyle/>
            <a:p>
              <a:pPr algn="ctr" defTabSz="457200">
                <a:lnSpc>
                  <a:spcPct val="100000"/>
                </a:lnSpc>
                <a:spcBef>
                  <a:spcPts val="0"/>
                </a:spcBef>
                <a:defRPr sz="2200">
                  <a:solidFill>
                    <a:srgbClr val="FFFFFF"/>
                  </a:solidFill>
                  <a:latin typeface="Graphik-Medium"/>
                  <a:ea typeface="Graphik-Medium"/>
                  <a:cs typeface="Graphik-Medium"/>
                  <a:sym typeface="Graphik Medium"/>
                </a:defRPr>
              </a:pPr>
              <a:endParaRPr/>
            </a:p>
          </p:txBody>
        </p:sp>
        <p:sp>
          <p:nvSpPr>
            <p:cNvPr id="7" name="Rounded Rectangle">
              <a:extLst>
                <a:ext uri="{FF2B5EF4-FFF2-40B4-BE49-F238E27FC236}">
                  <a16:creationId xmlns:a16="http://schemas.microsoft.com/office/drawing/2014/main" id="{6778DAFD-6749-CC9A-EDD1-436A890D18E3}"/>
                </a:ext>
              </a:extLst>
            </p:cNvPr>
            <p:cNvSpPr/>
            <p:nvPr/>
          </p:nvSpPr>
          <p:spPr>
            <a:xfrm>
              <a:off x="1502622" y="6175864"/>
              <a:ext cx="517111" cy="619123"/>
            </a:xfrm>
            <a:prstGeom prst="roundRect">
              <a:avLst>
                <a:gd name="adj" fmla="val 17959"/>
              </a:avLst>
            </a:prstGeom>
            <a:solidFill>
              <a:srgbClr val="A9A9A9"/>
            </a:solidFill>
            <a:ln w="12700" cap="flat">
              <a:noFill/>
              <a:miter lim="400000"/>
            </a:ln>
            <a:effectLst/>
          </p:spPr>
          <p:txBody>
            <a:bodyPr wrap="square" lIns="50800" tIns="50800" rIns="50800" bIns="50800" numCol="1" anchor="ctr">
              <a:noAutofit/>
            </a:bodyPr>
            <a:lstStyle/>
            <a:p>
              <a:pPr algn="ctr" defTabSz="457200">
                <a:lnSpc>
                  <a:spcPct val="100000"/>
                </a:lnSpc>
                <a:spcBef>
                  <a:spcPts val="0"/>
                </a:spcBef>
                <a:defRPr sz="2200">
                  <a:solidFill>
                    <a:srgbClr val="FFFFFF"/>
                  </a:solidFill>
                  <a:latin typeface="Graphik-Medium"/>
                  <a:ea typeface="Graphik-Medium"/>
                  <a:cs typeface="Graphik-Medium"/>
                  <a:sym typeface="Graphik Medium"/>
                </a:defRPr>
              </a:pPr>
              <a:endParaRPr/>
            </a:p>
          </p:txBody>
        </p:sp>
        <p:sp>
          <p:nvSpPr>
            <p:cNvPr id="8" name="Rounded Rectangle">
              <a:extLst>
                <a:ext uri="{FF2B5EF4-FFF2-40B4-BE49-F238E27FC236}">
                  <a16:creationId xmlns:a16="http://schemas.microsoft.com/office/drawing/2014/main" id="{DAEFACF4-F365-A644-B148-6B53AF6937ED}"/>
                </a:ext>
              </a:extLst>
            </p:cNvPr>
            <p:cNvSpPr/>
            <p:nvPr/>
          </p:nvSpPr>
          <p:spPr>
            <a:xfrm>
              <a:off x="2081172" y="6175864"/>
              <a:ext cx="517111" cy="619123"/>
            </a:xfrm>
            <a:prstGeom prst="roundRect">
              <a:avLst>
                <a:gd name="adj" fmla="val 17959"/>
              </a:avLst>
            </a:prstGeom>
            <a:solidFill>
              <a:srgbClr val="A9A9A9"/>
            </a:solidFill>
            <a:ln w="12700" cap="flat">
              <a:noFill/>
              <a:miter lim="400000"/>
            </a:ln>
            <a:effectLst/>
          </p:spPr>
          <p:txBody>
            <a:bodyPr wrap="square" lIns="50800" tIns="50800" rIns="50800" bIns="50800" numCol="1" anchor="ctr">
              <a:noAutofit/>
            </a:bodyPr>
            <a:lstStyle/>
            <a:p>
              <a:pPr algn="ctr" defTabSz="457200">
                <a:lnSpc>
                  <a:spcPct val="100000"/>
                </a:lnSpc>
                <a:spcBef>
                  <a:spcPts val="0"/>
                </a:spcBef>
                <a:defRPr sz="2200">
                  <a:solidFill>
                    <a:srgbClr val="FFFFFF"/>
                  </a:solidFill>
                  <a:latin typeface="Graphik-Medium"/>
                  <a:ea typeface="Graphik-Medium"/>
                  <a:cs typeface="Graphik-Medium"/>
                  <a:sym typeface="Graphik Medium"/>
                </a:defRPr>
              </a:pPr>
              <a:endParaRPr/>
            </a:p>
          </p:txBody>
        </p:sp>
        <p:sp>
          <p:nvSpPr>
            <p:cNvPr id="9" name="Rounded Rectangle">
              <a:extLst>
                <a:ext uri="{FF2B5EF4-FFF2-40B4-BE49-F238E27FC236}">
                  <a16:creationId xmlns:a16="http://schemas.microsoft.com/office/drawing/2014/main" id="{E74C7C17-C1EA-FBCB-7341-A4FD330C931A}"/>
                </a:ext>
              </a:extLst>
            </p:cNvPr>
            <p:cNvSpPr/>
            <p:nvPr/>
          </p:nvSpPr>
          <p:spPr>
            <a:xfrm>
              <a:off x="2659722" y="6175864"/>
              <a:ext cx="517111" cy="619123"/>
            </a:xfrm>
            <a:prstGeom prst="roundRect">
              <a:avLst>
                <a:gd name="adj" fmla="val 17959"/>
              </a:avLst>
            </a:prstGeom>
            <a:gradFill flip="none" rotWithShape="1">
              <a:gsLst>
                <a:gs pos="0">
                  <a:schemeClr val="accent4">
                    <a:hueOff val="-858837"/>
                    <a:lumOff val="-9791"/>
                  </a:schemeClr>
                </a:gs>
                <a:gs pos="100000">
                  <a:srgbClr val="A9A9A9"/>
                </a:gs>
              </a:gsLst>
              <a:lin ang="5113671" scaled="0"/>
            </a:gradFill>
            <a:ln w="12700" cap="flat">
              <a:noFill/>
              <a:miter lim="400000"/>
            </a:ln>
            <a:effectLst/>
          </p:spPr>
          <p:txBody>
            <a:bodyPr wrap="square" lIns="50800" tIns="50800" rIns="50800" bIns="50800" numCol="1" anchor="ctr">
              <a:noAutofit/>
            </a:bodyPr>
            <a:lstStyle/>
            <a:p>
              <a:pPr algn="ctr" defTabSz="457200">
                <a:lnSpc>
                  <a:spcPct val="100000"/>
                </a:lnSpc>
                <a:spcBef>
                  <a:spcPts val="0"/>
                </a:spcBef>
                <a:defRPr sz="2200">
                  <a:solidFill>
                    <a:srgbClr val="FFFFFF"/>
                  </a:solidFill>
                  <a:latin typeface="Graphik-Medium"/>
                  <a:ea typeface="Graphik-Medium"/>
                  <a:cs typeface="Graphik-Medium"/>
                  <a:sym typeface="Graphik Medium"/>
                </a:defRPr>
              </a:pPr>
              <a:endParaRPr/>
            </a:p>
          </p:txBody>
        </p:sp>
        <p:sp>
          <p:nvSpPr>
            <p:cNvPr id="10" name="Rounded Rectangle">
              <a:extLst>
                <a:ext uri="{FF2B5EF4-FFF2-40B4-BE49-F238E27FC236}">
                  <a16:creationId xmlns:a16="http://schemas.microsoft.com/office/drawing/2014/main" id="{A938C061-06C5-4F75-3757-7EA09CB1A4AE}"/>
                </a:ext>
              </a:extLst>
            </p:cNvPr>
            <p:cNvSpPr/>
            <p:nvPr/>
          </p:nvSpPr>
          <p:spPr>
            <a:xfrm>
              <a:off x="3238272" y="6175864"/>
              <a:ext cx="517111" cy="619123"/>
            </a:xfrm>
            <a:prstGeom prst="roundRect">
              <a:avLst>
                <a:gd name="adj" fmla="val 17959"/>
              </a:avLst>
            </a:prstGeom>
            <a:solidFill>
              <a:srgbClr val="A9A9A9"/>
            </a:solidFill>
            <a:ln w="12700" cap="flat">
              <a:noFill/>
              <a:miter lim="400000"/>
            </a:ln>
            <a:effectLst/>
          </p:spPr>
          <p:txBody>
            <a:bodyPr wrap="square" lIns="50800" tIns="50800" rIns="50800" bIns="50800" numCol="1" anchor="ctr">
              <a:noAutofit/>
            </a:bodyPr>
            <a:lstStyle/>
            <a:p>
              <a:pPr algn="ctr" defTabSz="457200">
                <a:lnSpc>
                  <a:spcPct val="100000"/>
                </a:lnSpc>
                <a:spcBef>
                  <a:spcPts val="0"/>
                </a:spcBef>
                <a:defRPr sz="2200">
                  <a:solidFill>
                    <a:srgbClr val="FFFFFF"/>
                  </a:solidFill>
                  <a:latin typeface="Graphik-Medium"/>
                  <a:ea typeface="Graphik-Medium"/>
                  <a:cs typeface="Graphik-Medium"/>
                  <a:sym typeface="Graphik Medium"/>
                </a:defRPr>
              </a:pPr>
              <a:endParaRPr/>
            </a:p>
          </p:txBody>
        </p:sp>
        <p:sp>
          <p:nvSpPr>
            <p:cNvPr id="11" name="Rounded Rectangle">
              <a:extLst>
                <a:ext uri="{FF2B5EF4-FFF2-40B4-BE49-F238E27FC236}">
                  <a16:creationId xmlns:a16="http://schemas.microsoft.com/office/drawing/2014/main" id="{4F38D317-07BA-E11C-C4AD-95B9F859703A}"/>
                </a:ext>
              </a:extLst>
            </p:cNvPr>
            <p:cNvSpPr/>
            <p:nvPr/>
          </p:nvSpPr>
          <p:spPr>
            <a:xfrm>
              <a:off x="3816822" y="6175864"/>
              <a:ext cx="517112" cy="619123"/>
            </a:xfrm>
            <a:prstGeom prst="roundRect">
              <a:avLst>
                <a:gd name="adj" fmla="val 17959"/>
              </a:avLst>
            </a:prstGeom>
            <a:solidFill>
              <a:srgbClr val="A9A9A9"/>
            </a:solidFill>
            <a:ln w="12700" cap="flat">
              <a:noFill/>
              <a:miter lim="400000"/>
            </a:ln>
            <a:effectLst/>
          </p:spPr>
          <p:txBody>
            <a:bodyPr wrap="square" lIns="50800" tIns="50800" rIns="50800" bIns="50800" numCol="1" anchor="ctr">
              <a:noAutofit/>
            </a:bodyPr>
            <a:lstStyle/>
            <a:p>
              <a:pPr algn="ctr" defTabSz="457200">
                <a:lnSpc>
                  <a:spcPct val="100000"/>
                </a:lnSpc>
                <a:spcBef>
                  <a:spcPts val="0"/>
                </a:spcBef>
                <a:defRPr sz="2200">
                  <a:solidFill>
                    <a:srgbClr val="FFFFFF"/>
                  </a:solidFill>
                  <a:latin typeface="Graphik-Medium"/>
                  <a:ea typeface="Graphik-Medium"/>
                  <a:cs typeface="Graphik-Medium"/>
                  <a:sym typeface="Graphik Medium"/>
                </a:defRPr>
              </a:pPr>
              <a:endParaRPr/>
            </a:p>
          </p:txBody>
        </p:sp>
        <p:sp>
          <p:nvSpPr>
            <p:cNvPr id="12" name="Rounded Rectangle">
              <a:extLst>
                <a:ext uri="{FF2B5EF4-FFF2-40B4-BE49-F238E27FC236}">
                  <a16:creationId xmlns:a16="http://schemas.microsoft.com/office/drawing/2014/main" id="{AD8A62D0-EDA8-EB20-C38C-77F3914AB4F2}"/>
                </a:ext>
              </a:extLst>
            </p:cNvPr>
            <p:cNvSpPr/>
            <p:nvPr/>
          </p:nvSpPr>
          <p:spPr>
            <a:xfrm>
              <a:off x="4395372" y="6175864"/>
              <a:ext cx="517112" cy="619123"/>
            </a:xfrm>
            <a:prstGeom prst="roundRect">
              <a:avLst>
                <a:gd name="adj" fmla="val 17959"/>
              </a:avLst>
            </a:prstGeom>
            <a:solidFill>
              <a:srgbClr val="A9A9A9"/>
            </a:solidFill>
            <a:ln w="12700" cap="flat">
              <a:noFill/>
              <a:miter lim="400000"/>
            </a:ln>
            <a:effectLst/>
          </p:spPr>
          <p:txBody>
            <a:bodyPr wrap="square" lIns="50800" tIns="50800" rIns="50800" bIns="50800" numCol="1" anchor="ctr">
              <a:noAutofit/>
            </a:bodyPr>
            <a:lstStyle/>
            <a:p>
              <a:pPr algn="ctr" defTabSz="457200">
                <a:lnSpc>
                  <a:spcPct val="100000"/>
                </a:lnSpc>
                <a:spcBef>
                  <a:spcPts val="0"/>
                </a:spcBef>
                <a:defRPr sz="2200">
                  <a:solidFill>
                    <a:srgbClr val="FFFFFF"/>
                  </a:solidFill>
                  <a:latin typeface="Graphik-Medium"/>
                  <a:ea typeface="Graphik-Medium"/>
                  <a:cs typeface="Graphik-Medium"/>
                  <a:sym typeface="Graphik Medium"/>
                </a:defRPr>
              </a:pPr>
              <a:endParaRPr/>
            </a:p>
          </p:txBody>
        </p:sp>
        <p:sp>
          <p:nvSpPr>
            <p:cNvPr id="13" name="Rounded Rectangle">
              <a:extLst>
                <a:ext uri="{FF2B5EF4-FFF2-40B4-BE49-F238E27FC236}">
                  <a16:creationId xmlns:a16="http://schemas.microsoft.com/office/drawing/2014/main" id="{044C1772-25B9-2052-2083-634D858B4864}"/>
                </a:ext>
              </a:extLst>
            </p:cNvPr>
            <p:cNvSpPr/>
            <p:nvPr/>
          </p:nvSpPr>
          <p:spPr>
            <a:xfrm>
              <a:off x="4973923" y="6175864"/>
              <a:ext cx="517111" cy="619123"/>
            </a:xfrm>
            <a:prstGeom prst="roundRect">
              <a:avLst>
                <a:gd name="adj" fmla="val 17959"/>
              </a:avLst>
            </a:prstGeom>
            <a:solidFill>
              <a:srgbClr val="A9A9A9"/>
            </a:solidFill>
            <a:ln w="12700" cap="flat">
              <a:noFill/>
              <a:miter lim="400000"/>
            </a:ln>
            <a:effectLst/>
          </p:spPr>
          <p:txBody>
            <a:bodyPr wrap="square" lIns="50800" tIns="50800" rIns="50800" bIns="50800" numCol="1" anchor="ctr">
              <a:noAutofit/>
            </a:bodyPr>
            <a:lstStyle/>
            <a:p>
              <a:pPr algn="ctr" defTabSz="457200">
                <a:lnSpc>
                  <a:spcPct val="100000"/>
                </a:lnSpc>
                <a:spcBef>
                  <a:spcPts val="0"/>
                </a:spcBef>
                <a:defRPr sz="2200">
                  <a:solidFill>
                    <a:srgbClr val="FFFFFF"/>
                  </a:solidFill>
                  <a:latin typeface="Graphik-Medium"/>
                  <a:ea typeface="Graphik-Medium"/>
                  <a:cs typeface="Graphik-Medium"/>
                  <a:sym typeface="Graphik Medium"/>
                </a:defRPr>
              </a:pPr>
              <a:endParaRPr/>
            </a:p>
          </p:txBody>
        </p:sp>
        <p:sp>
          <p:nvSpPr>
            <p:cNvPr id="14" name="Rounded Rectangle">
              <a:extLst>
                <a:ext uri="{FF2B5EF4-FFF2-40B4-BE49-F238E27FC236}">
                  <a16:creationId xmlns:a16="http://schemas.microsoft.com/office/drawing/2014/main" id="{8797389E-7301-DCDD-68EF-F077B4F851ED}"/>
                </a:ext>
              </a:extLst>
            </p:cNvPr>
            <p:cNvSpPr/>
            <p:nvPr/>
          </p:nvSpPr>
          <p:spPr>
            <a:xfrm>
              <a:off x="5552473" y="6175864"/>
              <a:ext cx="517111" cy="619123"/>
            </a:xfrm>
            <a:prstGeom prst="roundRect">
              <a:avLst>
                <a:gd name="adj" fmla="val 17959"/>
              </a:avLst>
            </a:prstGeom>
            <a:solidFill>
              <a:srgbClr val="A9A9A9"/>
            </a:solidFill>
            <a:ln w="12700" cap="flat">
              <a:noFill/>
              <a:miter lim="400000"/>
            </a:ln>
            <a:effectLst/>
          </p:spPr>
          <p:txBody>
            <a:bodyPr wrap="square" lIns="50800" tIns="50800" rIns="50800" bIns="50800" numCol="1" anchor="ctr">
              <a:noAutofit/>
            </a:bodyPr>
            <a:lstStyle/>
            <a:p>
              <a:pPr algn="ctr" defTabSz="457200">
                <a:lnSpc>
                  <a:spcPct val="100000"/>
                </a:lnSpc>
                <a:spcBef>
                  <a:spcPts val="0"/>
                </a:spcBef>
                <a:defRPr sz="2200">
                  <a:solidFill>
                    <a:srgbClr val="FFFFFF"/>
                  </a:solidFill>
                  <a:latin typeface="Graphik-Medium"/>
                  <a:ea typeface="Graphik-Medium"/>
                  <a:cs typeface="Graphik-Medium"/>
                  <a:sym typeface="Graphik Medium"/>
                </a:defRPr>
              </a:pPr>
              <a:endParaRPr/>
            </a:p>
          </p:txBody>
        </p:sp>
        <p:sp>
          <p:nvSpPr>
            <p:cNvPr id="15" name="Rounded Rectangle">
              <a:extLst>
                <a:ext uri="{FF2B5EF4-FFF2-40B4-BE49-F238E27FC236}">
                  <a16:creationId xmlns:a16="http://schemas.microsoft.com/office/drawing/2014/main" id="{464567FE-740B-BB1C-578E-91FDA9C2AC6A}"/>
                </a:ext>
              </a:extLst>
            </p:cNvPr>
            <p:cNvSpPr/>
            <p:nvPr/>
          </p:nvSpPr>
          <p:spPr>
            <a:xfrm>
              <a:off x="6131022" y="6175864"/>
              <a:ext cx="517111" cy="619123"/>
            </a:xfrm>
            <a:prstGeom prst="roundRect">
              <a:avLst>
                <a:gd name="adj" fmla="val 17959"/>
              </a:avLst>
            </a:prstGeom>
            <a:solidFill>
              <a:srgbClr val="A9A9A9"/>
            </a:solidFill>
            <a:ln w="12700" cap="flat">
              <a:noFill/>
              <a:miter lim="400000"/>
            </a:ln>
            <a:effectLst/>
          </p:spPr>
          <p:txBody>
            <a:bodyPr wrap="square" lIns="50800" tIns="50800" rIns="50800" bIns="50800" numCol="1" anchor="ctr">
              <a:noAutofit/>
            </a:bodyPr>
            <a:lstStyle/>
            <a:p>
              <a:pPr algn="ctr" defTabSz="457200">
                <a:lnSpc>
                  <a:spcPct val="100000"/>
                </a:lnSpc>
                <a:spcBef>
                  <a:spcPts val="0"/>
                </a:spcBef>
                <a:defRPr sz="2200">
                  <a:solidFill>
                    <a:srgbClr val="FFFFFF"/>
                  </a:solidFill>
                  <a:latin typeface="Graphik-Medium"/>
                  <a:ea typeface="Graphik-Medium"/>
                  <a:cs typeface="Graphik-Medium"/>
                  <a:sym typeface="Graphik Medium"/>
                </a:defRPr>
              </a:pPr>
              <a:endParaRPr/>
            </a:p>
          </p:txBody>
        </p:sp>
        <p:grpSp>
          <p:nvGrpSpPr>
            <p:cNvPr id="16" name="Group">
              <a:extLst>
                <a:ext uri="{FF2B5EF4-FFF2-40B4-BE49-F238E27FC236}">
                  <a16:creationId xmlns:a16="http://schemas.microsoft.com/office/drawing/2014/main" id="{3909270D-8774-B6F1-192E-1138436A2788}"/>
                </a:ext>
              </a:extLst>
            </p:cNvPr>
            <p:cNvGrpSpPr/>
            <p:nvPr/>
          </p:nvGrpSpPr>
          <p:grpSpPr>
            <a:xfrm>
              <a:off x="924072" y="184502"/>
              <a:ext cx="5724062" cy="619124"/>
              <a:chOff x="0" y="0"/>
              <a:chExt cx="5724060" cy="619122"/>
            </a:xfrm>
          </p:grpSpPr>
          <p:sp>
            <p:nvSpPr>
              <p:cNvPr id="56" name="Rounded Rectangle">
                <a:extLst>
                  <a:ext uri="{FF2B5EF4-FFF2-40B4-BE49-F238E27FC236}">
                    <a16:creationId xmlns:a16="http://schemas.microsoft.com/office/drawing/2014/main" id="{79AF6032-0CA1-A072-6974-7DB3A20FE23A}"/>
                  </a:ext>
                </a:extLst>
              </p:cNvPr>
              <p:cNvSpPr/>
              <p:nvPr/>
            </p:nvSpPr>
            <p:spPr>
              <a:xfrm>
                <a:off x="0" y="0"/>
                <a:ext cx="517111" cy="619123"/>
              </a:xfrm>
              <a:prstGeom prst="roundRect">
                <a:avLst>
                  <a:gd name="adj" fmla="val 17959"/>
                </a:avLst>
              </a:prstGeom>
              <a:solidFill>
                <a:srgbClr val="A9A9A9"/>
              </a:solidFill>
              <a:ln w="12700" cap="flat">
                <a:noFill/>
                <a:miter lim="400000"/>
              </a:ln>
              <a:effectLst/>
            </p:spPr>
            <p:txBody>
              <a:bodyPr wrap="square" lIns="50800" tIns="50800" rIns="50800" bIns="50800" numCol="1" anchor="ctr">
                <a:noAutofit/>
              </a:bodyPr>
              <a:lstStyle/>
              <a:p>
                <a:pPr algn="ctr" defTabSz="457200">
                  <a:lnSpc>
                    <a:spcPct val="100000"/>
                  </a:lnSpc>
                  <a:spcBef>
                    <a:spcPts val="0"/>
                  </a:spcBef>
                  <a:defRPr sz="2200">
                    <a:solidFill>
                      <a:srgbClr val="FFFFFF"/>
                    </a:solidFill>
                    <a:latin typeface="Graphik-Medium"/>
                    <a:ea typeface="Graphik-Medium"/>
                    <a:cs typeface="Graphik-Medium"/>
                    <a:sym typeface="Graphik Medium"/>
                  </a:defRPr>
                </a:pPr>
                <a:endParaRPr/>
              </a:p>
            </p:txBody>
          </p:sp>
          <p:sp>
            <p:nvSpPr>
              <p:cNvPr id="57" name="Rounded Rectangle">
                <a:extLst>
                  <a:ext uri="{FF2B5EF4-FFF2-40B4-BE49-F238E27FC236}">
                    <a16:creationId xmlns:a16="http://schemas.microsoft.com/office/drawing/2014/main" id="{58C3F83C-0BD0-7F70-14F8-5D21DC66AC03}"/>
                  </a:ext>
                </a:extLst>
              </p:cNvPr>
              <p:cNvSpPr/>
              <p:nvPr/>
            </p:nvSpPr>
            <p:spPr>
              <a:xfrm>
                <a:off x="578550" y="0"/>
                <a:ext cx="517111" cy="619123"/>
              </a:xfrm>
              <a:prstGeom prst="roundRect">
                <a:avLst>
                  <a:gd name="adj" fmla="val 17959"/>
                </a:avLst>
              </a:prstGeom>
              <a:solidFill>
                <a:srgbClr val="A9A9A9"/>
              </a:solidFill>
              <a:ln w="12700" cap="flat">
                <a:noFill/>
                <a:miter lim="400000"/>
              </a:ln>
              <a:effectLst/>
            </p:spPr>
            <p:txBody>
              <a:bodyPr wrap="square" lIns="50800" tIns="50800" rIns="50800" bIns="50800" numCol="1" anchor="ctr">
                <a:noAutofit/>
              </a:bodyPr>
              <a:lstStyle/>
              <a:p>
                <a:pPr algn="ctr" defTabSz="457200">
                  <a:lnSpc>
                    <a:spcPct val="100000"/>
                  </a:lnSpc>
                  <a:spcBef>
                    <a:spcPts val="0"/>
                  </a:spcBef>
                  <a:defRPr sz="2200">
                    <a:solidFill>
                      <a:srgbClr val="FFFFFF"/>
                    </a:solidFill>
                    <a:latin typeface="Graphik-Medium"/>
                    <a:ea typeface="Graphik-Medium"/>
                    <a:cs typeface="Graphik-Medium"/>
                    <a:sym typeface="Graphik Medium"/>
                  </a:defRPr>
                </a:pPr>
                <a:endParaRPr/>
              </a:p>
            </p:txBody>
          </p:sp>
          <p:sp>
            <p:nvSpPr>
              <p:cNvPr id="58" name="Rounded Rectangle">
                <a:extLst>
                  <a:ext uri="{FF2B5EF4-FFF2-40B4-BE49-F238E27FC236}">
                    <a16:creationId xmlns:a16="http://schemas.microsoft.com/office/drawing/2014/main" id="{581DA4AD-3835-0E9D-4AEC-1677C3B527D9}"/>
                  </a:ext>
                </a:extLst>
              </p:cNvPr>
              <p:cNvSpPr/>
              <p:nvPr/>
            </p:nvSpPr>
            <p:spPr>
              <a:xfrm>
                <a:off x="1157100" y="0"/>
                <a:ext cx="517111" cy="619123"/>
              </a:xfrm>
              <a:prstGeom prst="roundRect">
                <a:avLst>
                  <a:gd name="adj" fmla="val 17959"/>
                </a:avLst>
              </a:prstGeom>
              <a:gradFill flip="none" rotWithShape="1">
                <a:gsLst>
                  <a:gs pos="0">
                    <a:srgbClr val="A9A9A9"/>
                  </a:gs>
                  <a:gs pos="100000">
                    <a:srgbClr val="FFD479"/>
                  </a:gs>
                </a:gsLst>
                <a:lin ang="317413" scaled="0"/>
              </a:gradFill>
              <a:ln w="12700" cap="flat">
                <a:noFill/>
                <a:miter lim="400000"/>
              </a:ln>
              <a:effectLst/>
            </p:spPr>
            <p:txBody>
              <a:bodyPr wrap="square" lIns="50800" tIns="50800" rIns="50800" bIns="50800" numCol="1" anchor="ctr">
                <a:noAutofit/>
              </a:bodyPr>
              <a:lstStyle/>
              <a:p>
                <a:pPr algn="ctr" defTabSz="457200">
                  <a:lnSpc>
                    <a:spcPct val="100000"/>
                  </a:lnSpc>
                  <a:spcBef>
                    <a:spcPts val="0"/>
                  </a:spcBef>
                  <a:defRPr sz="2200">
                    <a:solidFill>
                      <a:srgbClr val="A9A9A9"/>
                    </a:solidFill>
                    <a:latin typeface="Graphik-Medium"/>
                    <a:ea typeface="Graphik-Medium"/>
                    <a:cs typeface="Graphik-Medium"/>
                    <a:sym typeface="Graphik Medium"/>
                  </a:defRPr>
                </a:pPr>
                <a:endParaRPr/>
              </a:p>
            </p:txBody>
          </p:sp>
          <p:sp>
            <p:nvSpPr>
              <p:cNvPr id="59" name="Rounded Rectangle">
                <a:extLst>
                  <a:ext uri="{FF2B5EF4-FFF2-40B4-BE49-F238E27FC236}">
                    <a16:creationId xmlns:a16="http://schemas.microsoft.com/office/drawing/2014/main" id="{0984BBDA-0950-6471-B0F6-E6E4C508BBD7}"/>
                  </a:ext>
                </a:extLst>
              </p:cNvPr>
              <p:cNvSpPr/>
              <p:nvPr/>
            </p:nvSpPr>
            <p:spPr>
              <a:xfrm>
                <a:off x="1735650" y="0"/>
                <a:ext cx="517111" cy="619123"/>
              </a:xfrm>
              <a:prstGeom prst="roundRect">
                <a:avLst>
                  <a:gd name="adj" fmla="val 17959"/>
                </a:avLst>
              </a:prstGeom>
              <a:solidFill>
                <a:srgbClr val="FFD479"/>
              </a:solidFill>
              <a:ln w="12700" cap="flat">
                <a:noFill/>
                <a:miter lim="400000"/>
              </a:ln>
              <a:effectLst/>
            </p:spPr>
            <p:txBody>
              <a:bodyPr wrap="square" lIns="50800" tIns="50800" rIns="50800" bIns="50800" numCol="1" anchor="ctr">
                <a:noAutofit/>
              </a:bodyPr>
              <a:lstStyle/>
              <a:p>
                <a:pPr algn="ctr" defTabSz="457200">
                  <a:lnSpc>
                    <a:spcPct val="100000"/>
                  </a:lnSpc>
                  <a:spcBef>
                    <a:spcPts val="0"/>
                  </a:spcBef>
                  <a:defRPr sz="2200">
                    <a:solidFill>
                      <a:srgbClr val="FFFFFF"/>
                    </a:solidFill>
                    <a:latin typeface="Graphik-Medium"/>
                    <a:ea typeface="Graphik-Medium"/>
                    <a:cs typeface="Graphik-Medium"/>
                    <a:sym typeface="Graphik Medium"/>
                  </a:defRPr>
                </a:pPr>
                <a:endParaRPr/>
              </a:p>
            </p:txBody>
          </p:sp>
          <p:sp>
            <p:nvSpPr>
              <p:cNvPr id="60" name="Rounded Rectangle">
                <a:extLst>
                  <a:ext uri="{FF2B5EF4-FFF2-40B4-BE49-F238E27FC236}">
                    <a16:creationId xmlns:a16="http://schemas.microsoft.com/office/drawing/2014/main" id="{86CEE2B5-920A-C20E-B245-80ED1625644C}"/>
                  </a:ext>
                </a:extLst>
              </p:cNvPr>
              <p:cNvSpPr/>
              <p:nvPr/>
            </p:nvSpPr>
            <p:spPr>
              <a:xfrm>
                <a:off x="2314200" y="0"/>
                <a:ext cx="517111" cy="619123"/>
              </a:xfrm>
              <a:prstGeom prst="roundRect">
                <a:avLst>
                  <a:gd name="adj" fmla="val 17959"/>
                </a:avLst>
              </a:prstGeom>
              <a:gradFill flip="none" rotWithShape="1">
                <a:gsLst>
                  <a:gs pos="0">
                    <a:srgbClr val="A9A9A9"/>
                  </a:gs>
                  <a:gs pos="100000">
                    <a:srgbClr val="FFD479"/>
                  </a:gs>
                </a:gsLst>
                <a:lin ang="10016867" scaled="0"/>
              </a:gradFill>
              <a:ln w="12700" cap="flat">
                <a:noFill/>
                <a:miter lim="400000"/>
              </a:ln>
              <a:effectLst/>
            </p:spPr>
            <p:txBody>
              <a:bodyPr wrap="square" lIns="50800" tIns="50800" rIns="50800" bIns="50800" numCol="1" anchor="ctr">
                <a:noAutofit/>
              </a:bodyPr>
              <a:lstStyle/>
              <a:p>
                <a:pPr algn="ctr" defTabSz="457200">
                  <a:lnSpc>
                    <a:spcPct val="100000"/>
                  </a:lnSpc>
                  <a:spcBef>
                    <a:spcPts val="0"/>
                  </a:spcBef>
                  <a:defRPr sz="2200">
                    <a:solidFill>
                      <a:srgbClr val="FFFFFF"/>
                    </a:solidFill>
                    <a:latin typeface="Graphik-Medium"/>
                    <a:ea typeface="Graphik-Medium"/>
                    <a:cs typeface="Graphik-Medium"/>
                    <a:sym typeface="Graphik Medium"/>
                  </a:defRPr>
                </a:pPr>
                <a:endParaRPr/>
              </a:p>
            </p:txBody>
          </p:sp>
          <p:sp>
            <p:nvSpPr>
              <p:cNvPr id="61" name="Rounded Rectangle">
                <a:extLst>
                  <a:ext uri="{FF2B5EF4-FFF2-40B4-BE49-F238E27FC236}">
                    <a16:creationId xmlns:a16="http://schemas.microsoft.com/office/drawing/2014/main" id="{4192884C-6C58-C2EE-A563-0AAD29231EDE}"/>
                  </a:ext>
                </a:extLst>
              </p:cNvPr>
              <p:cNvSpPr/>
              <p:nvPr/>
            </p:nvSpPr>
            <p:spPr>
              <a:xfrm>
                <a:off x="2892750" y="0"/>
                <a:ext cx="517112" cy="619123"/>
              </a:xfrm>
              <a:prstGeom prst="roundRect">
                <a:avLst>
                  <a:gd name="adj" fmla="val 17959"/>
                </a:avLst>
              </a:prstGeom>
              <a:solidFill>
                <a:srgbClr val="A9A9A9"/>
              </a:solidFill>
              <a:ln w="12700" cap="flat">
                <a:noFill/>
                <a:miter lim="400000"/>
              </a:ln>
              <a:effectLst/>
            </p:spPr>
            <p:txBody>
              <a:bodyPr wrap="square" lIns="50800" tIns="50800" rIns="50800" bIns="50800" numCol="1" anchor="ctr">
                <a:noAutofit/>
              </a:bodyPr>
              <a:lstStyle/>
              <a:p>
                <a:pPr algn="ctr" defTabSz="457200">
                  <a:lnSpc>
                    <a:spcPct val="100000"/>
                  </a:lnSpc>
                  <a:spcBef>
                    <a:spcPts val="0"/>
                  </a:spcBef>
                  <a:defRPr sz="2200">
                    <a:solidFill>
                      <a:srgbClr val="FFFFFF"/>
                    </a:solidFill>
                    <a:latin typeface="Graphik-Medium"/>
                    <a:ea typeface="Graphik-Medium"/>
                    <a:cs typeface="Graphik-Medium"/>
                    <a:sym typeface="Graphik Medium"/>
                  </a:defRPr>
                </a:pPr>
                <a:endParaRPr/>
              </a:p>
            </p:txBody>
          </p:sp>
          <p:sp>
            <p:nvSpPr>
              <p:cNvPr id="62" name="Rounded Rectangle">
                <a:extLst>
                  <a:ext uri="{FF2B5EF4-FFF2-40B4-BE49-F238E27FC236}">
                    <a16:creationId xmlns:a16="http://schemas.microsoft.com/office/drawing/2014/main" id="{B0A01E61-EFDC-0D2A-6D74-7A91DE6E0EF6}"/>
                  </a:ext>
                </a:extLst>
              </p:cNvPr>
              <p:cNvSpPr/>
              <p:nvPr/>
            </p:nvSpPr>
            <p:spPr>
              <a:xfrm>
                <a:off x="3471300" y="0"/>
                <a:ext cx="517111" cy="619123"/>
              </a:xfrm>
              <a:prstGeom prst="roundRect">
                <a:avLst>
                  <a:gd name="adj" fmla="val 17959"/>
                </a:avLst>
              </a:prstGeom>
              <a:solidFill>
                <a:srgbClr val="A9A9A9"/>
              </a:solidFill>
              <a:ln w="12700" cap="flat">
                <a:noFill/>
                <a:miter lim="400000"/>
              </a:ln>
              <a:effectLst/>
            </p:spPr>
            <p:txBody>
              <a:bodyPr wrap="square" lIns="50800" tIns="50800" rIns="50800" bIns="50800" numCol="1" anchor="ctr">
                <a:noAutofit/>
              </a:bodyPr>
              <a:lstStyle/>
              <a:p>
                <a:pPr algn="ctr" defTabSz="457200">
                  <a:lnSpc>
                    <a:spcPct val="100000"/>
                  </a:lnSpc>
                  <a:spcBef>
                    <a:spcPts val="0"/>
                  </a:spcBef>
                  <a:defRPr sz="2200">
                    <a:solidFill>
                      <a:srgbClr val="FFFFFF"/>
                    </a:solidFill>
                    <a:latin typeface="Graphik-Medium"/>
                    <a:ea typeface="Graphik-Medium"/>
                    <a:cs typeface="Graphik-Medium"/>
                    <a:sym typeface="Graphik Medium"/>
                  </a:defRPr>
                </a:pPr>
                <a:endParaRPr/>
              </a:p>
            </p:txBody>
          </p:sp>
          <p:sp>
            <p:nvSpPr>
              <p:cNvPr id="63" name="Rounded Rectangle">
                <a:extLst>
                  <a:ext uri="{FF2B5EF4-FFF2-40B4-BE49-F238E27FC236}">
                    <a16:creationId xmlns:a16="http://schemas.microsoft.com/office/drawing/2014/main" id="{776E8AD9-B391-F125-509A-274A3AA95ABC}"/>
                  </a:ext>
                </a:extLst>
              </p:cNvPr>
              <p:cNvSpPr/>
              <p:nvPr/>
            </p:nvSpPr>
            <p:spPr>
              <a:xfrm>
                <a:off x="4049850" y="0"/>
                <a:ext cx="517112" cy="619123"/>
              </a:xfrm>
              <a:prstGeom prst="roundRect">
                <a:avLst>
                  <a:gd name="adj" fmla="val 17959"/>
                </a:avLst>
              </a:prstGeom>
              <a:solidFill>
                <a:srgbClr val="A9A9A9"/>
              </a:solidFill>
              <a:ln w="12700" cap="flat">
                <a:noFill/>
                <a:miter lim="400000"/>
              </a:ln>
              <a:effectLst/>
            </p:spPr>
            <p:txBody>
              <a:bodyPr wrap="square" lIns="50800" tIns="50800" rIns="50800" bIns="50800" numCol="1" anchor="ctr">
                <a:noAutofit/>
              </a:bodyPr>
              <a:lstStyle/>
              <a:p>
                <a:pPr algn="ctr" defTabSz="457200">
                  <a:lnSpc>
                    <a:spcPct val="100000"/>
                  </a:lnSpc>
                  <a:spcBef>
                    <a:spcPts val="0"/>
                  </a:spcBef>
                  <a:defRPr sz="2200">
                    <a:solidFill>
                      <a:srgbClr val="FFFFFF"/>
                    </a:solidFill>
                    <a:latin typeface="Graphik-Medium"/>
                    <a:ea typeface="Graphik-Medium"/>
                    <a:cs typeface="Graphik-Medium"/>
                    <a:sym typeface="Graphik Medium"/>
                  </a:defRPr>
                </a:pPr>
                <a:endParaRPr/>
              </a:p>
            </p:txBody>
          </p:sp>
          <p:sp>
            <p:nvSpPr>
              <p:cNvPr id="256" name="Rounded Rectangle">
                <a:extLst>
                  <a:ext uri="{FF2B5EF4-FFF2-40B4-BE49-F238E27FC236}">
                    <a16:creationId xmlns:a16="http://schemas.microsoft.com/office/drawing/2014/main" id="{0050F2FC-6678-5970-875E-051BE76619E0}"/>
                  </a:ext>
                </a:extLst>
              </p:cNvPr>
              <p:cNvSpPr/>
              <p:nvPr/>
            </p:nvSpPr>
            <p:spPr>
              <a:xfrm>
                <a:off x="4628400" y="0"/>
                <a:ext cx="517112" cy="619123"/>
              </a:xfrm>
              <a:prstGeom prst="roundRect">
                <a:avLst>
                  <a:gd name="adj" fmla="val 17959"/>
                </a:avLst>
              </a:prstGeom>
              <a:solidFill>
                <a:srgbClr val="A9A9A9"/>
              </a:solidFill>
              <a:ln w="12700" cap="flat">
                <a:noFill/>
                <a:miter lim="400000"/>
              </a:ln>
              <a:effectLst/>
            </p:spPr>
            <p:txBody>
              <a:bodyPr wrap="square" lIns="50800" tIns="50800" rIns="50800" bIns="50800" numCol="1" anchor="ctr">
                <a:noAutofit/>
              </a:bodyPr>
              <a:lstStyle/>
              <a:p>
                <a:pPr algn="ctr" defTabSz="457200">
                  <a:lnSpc>
                    <a:spcPct val="100000"/>
                  </a:lnSpc>
                  <a:spcBef>
                    <a:spcPts val="0"/>
                  </a:spcBef>
                  <a:defRPr sz="2200">
                    <a:solidFill>
                      <a:srgbClr val="FFFFFF"/>
                    </a:solidFill>
                    <a:latin typeface="Graphik-Medium"/>
                    <a:ea typeface="Graphik-Medium"/>
                    <a:cs typeface="Graphik-Medium"/>
                    <a:sym typeface="Graphik Medium"/>
                  </a:defRPr>
                </a:pPr>
                <a:endParaRPr/>
              </a:p>
            </p:txBody>
          </p:sp>
          <p:sp>
            <p:nvSpPr>
              <p:cNvPr id="257" name="Rounded Rectangle">
                <a:extLst>
                  <a:ext uri="{FF2B5EF4-FFF2-40B4-BE49-F238E27FC236}">
                    <a16:creationId xmlns:a16="http://schemas.microsoft.com/office/drawing/2014/main" id="{D4653AFF-C5EE-3BAE-7897-7F3DBC6003BF}"/>
                  </a:ext>
                </a:extLst>
              </p:cNvPr>
              <p:cNvSpPr/>
              <p:nvPr/>
            </p:nvSpPr>
            <p:spPr>
              <a:xfrm>
                <a:off x="5206950" y="0"/>
                <a:ext cx="517111" cy="619123"/>
              </a:xfrm>
              <a:prstGeom prst="roundRect">
                <a:avLst>
                  <a:gd name="adj" fmla="val 17959"/>
                </a:avLst>
              </a:prstGeom>
              <a:solidFill>
                <a:srgbClr val="A9A9A9"/>
              </a:solidFill>
              <a:ln w="12700" cap="flat">
                <a:noFill/>
                <a:miter lim="400000"/>
              </a:ln>
              <a:effectLst/>
            </p:spPr>
            <p:txBody>
              <a:bodyPr wrap="square" lIns="50800" tIns="50800" rIns="50800" bIns="50800" numCol="1" anchor="ctr">
                <a:noAutofit/>
              </a:bodyPr>
              <a:lstStyle/>
              <a:p>
                <a:pPr algn="ctr" defTabSz="457200">
                  <a:lnSpc>
                    <a:spcPct val="100000"/>
                  </a:lnSpc>
                  <a:spcBef>
                    <a:spcPts val="0"/>
                  </a:spcBef>
                  <a:defRPr sz="2200">
                    <a:solidFill>
                      <a:srgbClr val="FFFFFF"/>
                    </a:solidFill>
                    <a:latin typeface="Graphik-Medium"/>
                    <a:ea typeface="Graphik-Medium"/>
                    <a:cs typeface="Graphik-Medium"/>
                    <a:sym typeface="Graphik Medium"/>
                  </a:defRPr>
                </a:pPr>
                <a:endParaRPr/>
              </a:p>
            </p:txBody>
          </p:sp>
        </p:grpSp>
        <p:sp>
          <p:nvSpPr>
            <p:cNvPr id="17" name="Line">
              <a:extLst>
                <a:ext uri="{FF2B5EF4-FFF2-40B4-BE49-F238E27FC236}">
                  <a16:creationId xmlns:a16="http://schemas.microsoft.com/office/drawing/2014/main" id="{BC0AECE1-191E-A443-D17E-927EE98CB42E}"/>
                </a:ext>
              </a:extLst>
            </p:cNvPr>
            <p:cNvSpPr/>
            <p:nvPr/>
          </p:nvSpPr>
          <p:spPr>
            <a:xfrm>
              <a:off x="773649" y="5957225"/>
              <a:ext cx="6024908" cy="1"/>
            </a:xfrm>
            <a:prstGeom prst="line">
              <a:avLst/>
            </a:prstGeom>
            <a:noFill/>
            <a:ln w="25400" cap="flat">
              <a:solidFill>
                <a:srgbClr val="0096FF"/>
              </a:solidFill>
              <a:custDash>
                <a:ds d="200000" sp="200000"/>
              </a:custDash>
              <a:miter lim="400000"/>
            </a:ln>
            <a:effectLst/>
          </p:spPr>
          <p:txBody>
            <a:bodyPr wrap="square" lIns="50800" tIns="50800" rIns="50800" bIns="50800" numCol="1" anchor="ctr">
              <a:noAutofit/>
            </a:bodyPr>
            <a:lstStyle/>
            <a:p>
              <a:pPr algn="ctr" defTabSz="1739900">
                <a:lnSpc>
                  <a:spcPct val="100000"/>
                </a:lnSpc>
                <a:spcBef>
                  <a:spcPts val="0"/>
                </a:spcBef>
                <a:defRPr sz="1600">
                  <a:latin typeface="Graphik"/>
                  <a:ea typeface="Graphik"/>
                  <a:cs typeface="Graphik"/>
                  <a:sym typeface="Graphik"/>
                </a:defRPr>
              </a:pPr>
              <a:endParaRPr/>
            </a:p>
          </p:txBody>
        </p:sp>
        <p:sp>
          <p:nvSpPr>
            <p:cNvPr id="18" name="Line">
              <a:extLst>
                <a:ext uri="{FF2B5EF4-FFF2-40B4-BE49-F238E27FC236}">
                  <a16:creationId xmlns:a16="http://schemas.microsoft.com/office/drawing/2014/main" id="{9D55DCC7-73AC-F5FA-5F40-F8937492F874}"/>
                </a:ext>
              </a:extLst>
            </p:cNvPr>
            <p:cNvSpPr/>
            <p:nvPr/>
          </p:nvSpPr>
          <p:spPr>
            <a:xfrm>
              <a:off x="773649" y="2104080"/>
              <a:ext cx="6024908" cy="1"/>
            </a:xfrm>
            <a:prstGeom prst="line">
              <a:avLst/>
            </a:prstGeom>
            <a:noFill/>
            <a:ln w="25400" cap="flat">
              <a:solidFill>
                <a:srgbClr val="0096FF"/>
              </a:solidFill>
              <a:custDash>
                <a:ds d="200000" sp="200000"/>
              </a:custDash>
              <a:miter lim="400000"/>
            </a:ln>
            <a:effectLst/>
          </p:spPr>
          <p:txBody>
            <a:bodyPr wrap="square" lIns="50800" tIns="50800" rIns="50800" bIns="50800" numCol="1" anchor="ctr">
              <a:noAutofit/>
            </a:bodyPr>
            <a:lstStyle/>
            <a:p>
              <a:pPr algn="ctr" defTabSz="1739900">
                <a:lnSpc>
                  <a:spcPct val="100000"/>
                </a:lnSpc>
                <a:spcBef>
                  <a:spcPts val="0"/>
                </a:spcBef>
                <a:defRPr sz="1600">
                  <a:latin typeface="Graphik"/>
                  <a:ea typeface="Graphik"/>
                  <a:cs typeface="Graphik"/>
                  <a:sym typeface="Graphik"/>
                </a:defRPr>
              </a:pPr>
              <a:endParaRPr/>
            </a:p>
          </p:txBody>
        </p:sp>
        <p:sp>
          <p:nvSpPr>
            <p:cNvPr id="19" name="Line">
              <a:extLst>
                <a:ext uri="{FF2B5EF4-FFF2-40B4-BE49-F238E27FC236}">
                  <a16:creationId xmlns:a16="http://schemas.microsoft.com/office/drawing/2014/main" id="{323BC20B-0242-FAAF-41BA-C010775BC7FB}"/>
                </a:ext>
              </a:extLst>
            </p:cNvPr>
            <p:cNvSpPr/>
            <p:nvPr/>
          </p:nvSpPr>
          <p:spPr>
            <a:xfrm>
              <a:off x="773649" y="1176613"/>
              <a:ext cx="6024908" cy="1"/>
            </a:xfrm>
            <a:prstGeom prst="line">
              <a:avLst/>
            </a:prstGeom>
            <a:noFill/>
            <a:ln w="25400" cap="flat">
              <a:solidFill>
                <a:srgbClr val="0096FF"/>
              </a:solidFill>
              <a:custDash>
                <a:ds d="200000" sp="200000"/>
              </a:custDash>
              <a:miter lim="400000"/>
            </a:ln>
            <a:effectLst/>
          </p:spPr>
          <p:txBody>
            <a:bodyPr wrap="square" lIns="50800" tIns="50800" rIns="50800" bIns="50800" numCol="1" anchor="ctr">
              <a:noAutofit/>
            </a:bodyPr>
            <a:lstStyle/>
            <a:p>
              <a:pPr algn="ctr" defTabSz="1739900">
                <a:lnSpc>
                  <a:spcPct val="100000"/>
                </a:lnSpc>
                <a:spcBef>
                  <a:spcPts val="0"/>
                </a:spcBef>
                <a:defRPr sz="1600">
                  <a:latin typeface="Graphik"/>
                  <a:ea typeface="Graphik"/>
                  <a:cs typeface="Graphik"/>
                  <a:sym typeface="Graphik"/>
                </a:defRPr>
              </a:pPr>
              <a:endParaRPr/>
            </a:p>
          </p:txBody>
        </p:sp>
        <p:sp>
          <p:nvSpPr>
            <p:cNvPr id="20" name="Circle">
              <a:extLst>
                <a:ext uri="{FF2B5EF4-FFF2-40B4-BE49-F238E27FC236}">
                  <a16:creationId xmlns:a16="http://schemas.microsoft.com/office/drawing/2014/main" id="{FC781506-86D6-5CEC-C4DB-E17CC99F3C22}"/>
                </a:ext>
              </a:extLst>
            </p:cNvPr>
            <p:cNvSpPr/>
            <p:nvPr/>
          </p:nvSpPr>
          <p:spPr>
            <a:xfrm>
              <a:off x="133066" y="5696877"/>
              <a:ext cx="520696" cy="520696"/>
            </a:xfrm>
            <a:prstGeom prst="ellipse">
              <a:avLst/>
            </a:prstGeom>
            <a:noFill/>
            <a:ln w="12700" cap="flat">
              <a:solidFill>
                <a:srgbClr val="0096FF"/>
              </a:solidFill>
              <a:prstDash val="solid"/>
              <a:miter lim="400000"/>
            </a:ln>
            <a:effectLst/>
          </p:spPr>
          <p:txBody>
            <a:bodyPr wrap="square" lIns="50800" tIns="50800" rIns="50800" bIns="50800" numCol="1" anchor="ctr">
              <a:noAutofit/>
            </a:bodyPr>
            <a:lstStyle/>
            <a:p>
              <a:pPr algn="ctr" defTabSz="457200">
                <a:lnSpc>
                  <a:spcPct val="100000"/>
                </a:lnSpc>
                <a:spcBef>
                  <a:spcPts val="0"/>
                </a:spcBef>
                <a:defRPr sz="2200">
                  <a:solidFill>
                    <a:srgbClr val="FFFFFF"/>
                  </a:solidFill>
                  <a:latin typeface="Graphik-Medium"/>
                  <a:ea typeface="Graphik-Medium"/>
                  <a:cs typeface="Graphik-Medium"/>
                  <a:sym typeface="Graphik Medium"/>
                </a:defRPr>
              </a:pPr>
              <a:endParaRPr/>
            </a:p>
          </p:txBody>
        </p:sp>
        <p:sp>
          <p:nvSpPr>
            <p:cNvPr id="21" name="Line">
              <a:extLst>
                <a:ext uri="{FF2B5EF4-FFF2-40B4-BE49-F238E27FC236}">
                  <a16:creationId xmlns:a16="http://schemas.microsoft.com/office/drawing/2014/main" id="{5D2A3B2D-21E0-B1F5-FBE1-D31D20AEC1F7}"/>
                </a:ext>
              </a:extLst>
            </p:cNvPr>
            <p:cNvSpPr/>
            <p:nvPr/>
          </p:nvSpPr>
          <p:spPr>
            <a:xfrm>
              <a:off x="194997" y="5957225"/>
              <a:ext cx="396834" cy="1"/>
            </a:xfrm>
            <a:prstGeom prst="line">
              <a:avLst/>
            </a:prstGeom>
            <a:noFill/>
            <a:ln w="12700" cap="flat">
              <a:solidFill>
                <a:srgbClr val="0096FF"/>
              </a:solidFill>
              <a:prstDash val="solid"/>
              <a:miter lim="400000"/>
            </a:ln>
            <a:effectLst/>
          </p:spPr>
          <p:txBody>
            <a:bodyPr wrap="square" lIns="50800" tIns="50800" rIns="50800" bIns="50800" numCol="1" anchor="ctr">
              <a:noAutofit/>
            </a:bodyPr>
            <a:lstStyle/>
            <a:p>
              <a:pPr algn="ctr" defTabSz="1739900">
                <a:lnSpc>
                  <a:spcPct val="100000"/>
                </a:lnSpc>
                <a:spcBef>
                  <a:spcPts val="0"/>
                </a:spcBef>
                <a:defRPr sz="1600">
                  <a:latin typeface="Graphik"/>
                  <a:ea typeface="Graphik"/>
                  <a:cs typeface="Graphik"/>
                  <a:sym typeface="Graphik"/>
                </a:defRPr>
              </a:pPr>
              <a:endParaRPr/>
            </a:p>
          </p:txBody>
        </p:sp>
        <p:grpSp>
          <p:nvGrpSpPr>
            <p:cNvPr id="22" name="Group">
              <a:extLst>
                <a:ext uri="{FF2B5EF4-FFF2-40B4-BE49-F238E27FC236}">
                  <a16:creationId xmlns:a16="http://schemas.microsoft.com/office/drawing/2014/main" id="{72ACD59C-2F94-9F23-78E0-1EAB3D10D560}"/>
                </a:ext>
              </a:extLst>
            </p:cNvPr>
            <p:cNvGrpSpPr/>
            <p:nvPr/>
          </p:nvGrpSpPr>
          <p:grpSpPr>
            <a:xfrm>
              <a:off x="133066" y="916266"/>
              <a:ext cx="520696" cy="520696"/>
              <a:chOff x="0" y="0"/>
              <a:chExt cx="520695" cy="520695"/>
            </a:xfrm>
          </p:grpSpPr>
          <p:sp>
            <p:nvSpPr>
              <p:cNvPr id="53" name="Line">
                <a:extLst>
                  <a:ext uri="{FF2B5EF4-FFF2-40B4-BE49-F238E27FC236}">
                    <a16:creationId xmlns:a16="http://schemas.microsoft.com/office/drawing/2014/main" id="{9A6386C8-278D-4176-3322-BECECA10B3D4}"/>
                  </a:ext>
                </a:extLst>
              </p:cNvPr>
              <p:cNvSpPr/>
              <p:nvPr/>
            </p:nvSpPr>
            <p:spPr>
              <a:xfrm>
                <a:off x="61930" y="260347"/>
                <a:ext cx="396835" cy="1"/>
              </a:xfrm>
              <a:prstGeom prst="line">
                <a:avLst/>
              </a:prstGeom>
              <a:noFill/>
              <a:ln w="12700" cap="flat">
                <a:solidFill>
                  <a:srgbClr val="0096FF"/>
                </a:solidFill>
                <a:prstDash val="solid"/>
                <a:miter lim="400000"/>
              </a:ln>
              <a:effectLst/>
            </p:spPr>
            <p:txBody>
              <a:bodyPr wrap="square" lIns="50800" tIns="50800" rIns="50800" bIns="50800" numCol="1" anchor="ctr">
                <a:noAutofit/>
              </a:bodyPr>
              <a:lstStyle/>
              <a:p>
                <a:pPr algn="ctr" defTabSz="1739900">
                  <a:lnSpc>
                    <a:spcPct val="100000"/>
                  </a:lnSpc>
                  <a:spcBef>
                    <a:spcPts val="0"/>
                  </a:spcBef>
                  <a:defRPr sz="1600">
                    <a:latin typeface="Graphik"/>
                    <a:ea typeface="Graphik"/>
                    <a:cs typeface="Graphik"/>
                    <a:sym typeface="Graphik"/>
                  </a:defRPr>
                </a:pPr>
                <a:endParaRPr/>
              </a:p>
            </p:txBody>
          </p:sp>
          <p:sp>
            <p:nvSpPr>
              <p:cNvPr id="54" name="Line">
                <a:extLst>
                  <a:ext uri="{FF2B5EF4-FFF2-40B4-BE49-F238E27FC236}">
                    <a16:creationId xmlns:a16="http://schemas.microsoft.com/office/drawing/2014/main" id="{B9E17FB4-31E9-6261-2108-1CC3188FEF79}"/>
                  </a:ext>
                </a:extLst>
              </p:cNvPr>
              <p:cNvSpPr/>
              <p:nvPr/>
            </p:nvSpPr>
            <p:spPr>
              <a:xfrm flipV="1">
                <a:off x="260347" y="61930"/>
                <a:ext cx="1" cy="396835"/>
              </a:xfrm>
              <a:prstGeom prst="line">
                <a:avLst/>
              </a:prstGeom>
              <a:noFill/>
              <a:ln w="12700" cap="flat">
                <a:solidFill>
                  <a:srgbClr val="0096FF"/>
                </a:solidFill>
                <a:prstDash val="solid"/>
                <a:miter lim="400000"/>
              </a:ln>
              <a:effectLst/>
            </p:spPr>
            <p:txBody>
              <a:bodyPr wrap="square" lIns="50800" tIns="50800" rIns="50800" bIns="50800" numCol="1" anchor="ctr">
                <a:noAutofit/>
              </a:bodyPr>
              <a:lstStyle/>
              <a:p>
                <a:pPr algn="ctr" defTabSz="1739900">
                  <a:lnSpc>
                    <a:spcPct val="100000"/>
                  </a:lnSpc>
                  <a:spcBef>
                    <a:spcPts val="0"/>
                  </a:spcBef>
                  <a:defRPr sz="1600">
                    <a:latin typeface="Graphik"/>
                    <a:ea typeface="Graphik"/>
                    <a:cs typeface="Graphik"/>
                    <a:sym typeface="Graphik"/>
                  </a:defRPr>
                </a:pPr>
                <a:endParaRPr/>
              </a:p>
            </p:txBody>
          </p:sp>
          <p:sp>
            <p:nvSpPr>
              <p:cNvPr id="55" name="Circle">
                <a:extLst>
                  <a:ext uri="{FF2B5EF4-FFF2-40B4-BE49-F238E27FC236}">
                    <a16:creationId xmlns:a16="http://schemas.microsoft.com/office/drawing/2014/main" id="{D5AE42F8-F74E-C914-155A-5BDDA47A7EF0}"/>
                  </a:ext>
                </a:extLst>
              </p:cNvPr>
              <p:cNvSpPr/>
              <p:nvPr/>
            </p:nvSpPr>
            <p:spPr>
              <a:xfrm>
                <a:off x="0" y="0"/>
                <a:ext cx="520696" cy="520696"/>
              </a:xfrm>
              <a:prstGeom prst="ellipse">
                <a:avLst/>
              </a:prstGeom>
              <a:noFill/>
              <a:ln w="12700" cap="flat">
                <a:solidFill>
                  <a:srgbClr val="0096FF"/>
                </a:solidFill>
                <a:prstDash val="solid"/>
                <a:miter lim="400000"/>
              </a:ln>
              <a:effectLst/>
            </p:spPr>
            <p:txBody>
              <a:bodyPr wrap="square" lIns="50800" tIns="50800" rIns="50800" bIns="50800" numCol="1" anchor="ctr">
                <a:noAutofit/>
              </a:bodyPr>
              <a:lstStyle/>
              <a:p>
                <a:pPr algn="ctr" defTabSz="457200">
                  <a:lnSpc>
                    <a:spcPct val="100000"/>
                  </a:lnSpc>
                  <a:spcBef>
                    <a:spcPts val="0"/>
                  </a:spcBef>
                  <a:defRPr sz="2200">
                    <a:solidFill>
                      <a:srgbClr val="FFFFFF"/>
                    </a:solidFill>
                    <a:latin typeface="Graphik-Medium"/>
                    <a:ea typeface="Graphik-Medium"/>
                    <a:cs typeface="Graphik-Medium"/>
                    <a:sym typeface="Graphik Medium"/>
                  </a:defRPr>
                </a:pPr>
                <a:endParaRPr/>
              </a:p>
            </p:txBody>
          </p:sp>
        </p:grpSp>
        <p:sp>
          <p:nvSpPr>
            <p:cNvPr id="23" name="Line">
              <a:extLst>
                <a:ext uri="{FF2B5EF4-FFF2-40B4-BE49-F238E27FC236}">
                  <a16:creationId xmlns:a16="http://schemas.microsoft.com/office/drawing/2014/main" id="{9289C21C-D5DC-41C2-8335-6CCC1344BA86}"/>
                </a:ext>
              </a:extLst>
            </p:cNvPr>
            <p:cNvSpPr/>
            <p:nvPr/>
          </p:nvSpPr>
          <p:spPr>
            <a:xfrm>
              <a:off x="266133" y="2098295"/>
              <a:ext cx="446385" cy="1"/>
            </a:xfrm>
            <a:prstGeom prst="line">
              <a:avLst/>
            </a:prstGeom>
            <a:noFill/>
            <a:ln w="12700" cap="flat">
              <a:solidFill>
                <a:srgbClr val="0096FF"/>
              </a:solidFill>
              <a:prstDash val="solid"/>
              <a:miter lim="400000"/>
            </a:ln>
            <a:effectLst/>
          </p:spPr>
          <p:txBody>
            <a:bodyPr wrap="square" lIns="50800" tIns="50800" rIns="50800" bIns="50800" numCol="1" anchor="ctr">
              <a:noAutofit/>
            </a:bodyPr>
            <a:lstStyle/>
            <a:p>
              <a:pPr algn="ctr" defTabSz="1739900">
                <a:lnSpc>
                  <a:spcPct val="100000"/>
                </a:lnSpc>
                <a:spcBef>
                  <a:spcPts val="0"/>
                </a:spcBef>
                <a:defRPr sz="1600">
                  <a:latin typeface="Graphik"/>
                  <a:ea typeface="Graphik"/>
                  <a:cs typeface="Graphik"/>
                  <a:sym typeface="Graphik"/>
                </a:defRPr>
              </a:pPr>
              <a:endParaRPr/>
            </a:p>
          </p:txBody>
        </p:sp>
        <p:sp>
          <p:nvSpPr>
            <p:cNvPr id="24" name="Line">
              <a:extLst>
                <a:ext uri="{FF2B5EF4-FFF2-40B4-BE49-F238E27FC236}">
                  <a16:creationId xmlns:a16="http://schemas.microsoft.com/office/drawing/2014/main" id="{4B6C015D-30C8-19D1-233D-BD539A931771}"/>
                </a:ext>
              </a:extLst>
            </p:cNvPr>
            <p:cNvSpPr/>
            <p:nvPr/>
          </p:nvSpPr>
          <p:spPr>
            <a:xfrm flipH="1">
              <a:off x="260347" y="2092509"/>
              <a:ext cx="1" cy="353547"/>
            </a:xfrm>
            <a:prstGeom prst="line">
              <a:avLst/>
            </a:prstGeom>
            <a:noFill/>
            <a:ln w="12700" cap="flat">
              <a:solidFill>
                <a:srgbClr val="0096FF"/>
              </a:solidFill>
              <a:prstDash val="solid"/>
              <a:miter lim="400000"/>
            </a:ln>
            <a:effectLst/>
          </p:spPr>
          <p:txBody>
            <a:bodyPr wrap="square" lIns="50800" tIns="50800" rIns="50800" bIns="50800" numCol="1" anchor="ctr">
              <a:noAutofit/>
            </a:bodyPr>
            <a:lstStyle/>
            <a:p>
              <a:pPr algn="ctr" defTabSz="1739900">
                <a:lnSpc>
                  <a:spcPct val="100000"/>
                </a:lnSpc>
                <a:spcBef>
                  <a:spcPts val="0"/>
                </a:spcBef>
                <a:defRPr sz="1600">
                  <a:latin typeface="Graphik"/>
                  <a:ea typeface="Graphik"/>
                  <a:cs typeface="Graphik"/>
                  <a:sym typeface="Graphik"/>
                </a:defRPr>
              </a:pPr>
              <a:endParaRPr/>
            </a:p>
          </p:txBody>
        </p:sp>
        <p:sp>
          <p:nvSpPr>
            <p:cNvPr id="25" name="Line">
              <a:extLst>
                <a:ext uri="{FF2B5EF4-FFF2-40B4-BE49-F238E27FC236}">
                  <a16:creationId xmlns:a16="http://schemas.microsoft.com/office/drawing/2014/main" id="{83894270-1E69-D401-0D73-C0DD02B0EEFA}"/>
                </a:ext>
              </a:extLst>
            </p:cNvPr>
            <p:cNvSpPr/>
            <p:nvPr/>
          </p:nvSpPr>
          <p:spPr>
            <a:xfrm>
              <a:off x="0" y="2433854"/>
              <a:ext cx="520696" cy="1"/>
            </a:xfrm>
            <a:prstGeom prst="line">
              <a:avLst/>
            </a:prstGeom>
            <a:noFill/>
            <a:ln w="12700" cap="flat">
              <a:solidFill>
                <a:srgbClr val="0096FF"/>
              </a:solidFill>
              <a:prstDash val="solid"/>
              <a:miter lim="400000"/>
            </a:ln>
            <a:effectLst/>
          </p:spPr>
          <p:txBody>
            <a:bodyPr wrap="square" lIns="50800" tIns="50800" rIns="50800" bIns="50800" numCol="1" anchor="ctr">
              <a:noAutofit/>
            </a:bodyPr>
            <a:lstStyle/>
            <a:p>
              <a:pPr algn="ctr" defTabSz="1739900">
                <a:lnSpc>
                  <a:spcPct val="100000"/>
                </a:lnSpc>
                <a:spcBef>
                  <a:spcPts val="0"/>
                </a:spcBef>
                <a:defRPr sz="1600">
                  <a:latin typeface="Graphik"/>
                  <a:ea typeface="Graphik"/>
                  <a:cs typeface="Graphik"/>
                  <a:sym typeface="Graphik"/>
                </a:defRPr>
              </a:pPr>
              <a:endParaRPr/>
            </a:p>
          </p:txBody>
        </p:sp>
        <p:sp>
          <p:nvSpPr>
            <p:cNvPr id="26" name="Line">
              <a:extLst>
                <a:ext uri="{FF2B5EF4-FFF2-40B4-BE49-F238E27FC236}">
                  <a16:creationId xmlns:a16="http://schemas.microsoft.com/office/drawing/2014/main" id="{88F720BC-DABD-543D-4F58-BC4EB7161A13}"/>
                </a:ext>
              </a:extLst>
            </p:cNvPr>
            <p:cNvSpPr/>
            <p:nvPr/>
          </p:nvSpPr>
          <p:spPr>
            <a:xfrm>
              <a:off x="61931" y="2561135"/>
              <a:ext cx="396834" cy="1"/>
            </a:xfrm>
            <a:prstGeom prst="line">
              <a:avLst/>
            </a:prstGeom>
            <a:noFill/>
            <a:ln w="12700" cap="flat">
              <a:solidFill>
                <a:srgbClr val="0096FF"/>
              </a:solidFill>
              <a:prstDash val="solid"/>
              <a:miter lim="400000"/>
            </a:ln>
            <a:effectLst/>
          </p:spPr>
          <p:txBody>
            <a:bodyPr wrap="square" lIns="50800" tIns="50800" rIns="50800" bIns="50800" numCol="1" anchor="ctr">
              <a:noAutofit/>
            </a:bodyPr>
            <a:lstStyle/>
            <a:p>
              <a:pPr algn="ctr" defTabSz="1739900">
                <a:lnSpc>
                  <a:spcPct val="100000"/>
                </a:lnSpc>
                <a:spcBef>
                  <a:spcPts val="0"/>
                </a:spcBef>
                <a:defRPr sz="1600">
                  <a:latin typeface="Graphik"/>
                  <a:ea typeface="Graphik"/>
                  <a:cs typeface="Graphik"/>
                  <a:sym typeface="Graphik"/>
                </a:defRPr>
              </a:pPr>
              <a:endParaRPr/>
            </a:p>
          </p:txBody>
        </p:sp>
        <p:sp>
          <p:nvSpPr>
            <p:cNvPr id="27" name="Line">
              <a:extLst>
                <a:ext uri="{FF2B5EF4-FFF2-40B4-BE49-F238E27FC236}">
                  <a16:creationId xmlns:a16="http://schemas.microsoft.com/office/drawing/2014/main" id="{A4E5AF06-EB46-4786-2196-0A005358E571}"/>
                </a:ext>
              </a:extLst>
            </p:cNvPr>
            <p:cNvSpPr/>
            <p:nvPr/>
          </p:nvSpPr>
          <p:spPr>
            <a:xfrm>
              <a:off x="114848" y="2688416"/>
              <a:ext cx="291000" cy="1"/>
            </a:xfrm>
            <a:prstGeom prst="line">
              <a:avLst/>
            </a:prstGeom>
            <a:noFill/>
            <a:ln w="12700" cap="flat">
              <a:solidFill>
                <a:srgbClr val="0096FF"/>
              </a:solidFill>
              <a:prstDash val="solid"/>
              <a:miter lim="400000"/>
            </a:ln>
            <a:effectLst/>
          </p:spPr>
          <p:txBody>
            <a:bodyPr wrap="square" lIns="50800" tIns="50800" rIns="50800" bIns="50800" numCol="1" anchor="ctr">
              <a:noAutofit/>
            </a:bodyPr>
            <a:lstStyle/>
            <a:p>
              <a:pPr algn="ctr" defTabSz="1739900">
                <a:lnSpc>
                  <a:spcPct val="100000"/>
                </a:lnSpc>
                <a:spcBef>
                  <a:spcPts val="0"/>
                </a:spcBef>
                <a:defRPr sz="1600">
                  <a:latin typeface="Graphik"/>
                  <a:ea typeface="Graphik"/>
                  <a:cs typeface="Graphik"/>
                  <a:sym typeface="Graphik"/>
                </a:defRPr>
              </a:pPr>
              <a:endParaRPr/>
            </a:p>
          </p:txBody>
        </p:sp>
        <p:sp>
          <p:nvSpPr>
            <p:cNvPr id="28" name="Line">
              <a:extLst>
                <a:ext uri="{FF2B5EF4-FFF2-40B4-BE49-F238E27FC236}">
                  <a16:creationId xmlns:a16="http://schemas.microsoft.com/office/drawing/2014/main" id="{9D9C8404-86CA-546F-1907-F1341A6436FA}"/>
                </a:ext>
              </a:extLst>
            </p:cNvPr>
            <p:cNvSpPr/>
            <p:nvPr/>
          </p:nvSpPr>
          <p:spPr>
            <a:xfrm>
              <a:off x="423234" y="4291410"/>
              <a:ext cx="2386488" cy="1023978"/>
            </a:xfrm>
            <a:prstGeom prst="line">
              <a:avLst/>
            </a:prstGeom>
            <a:noFill/>
            <a:ln w="25400" cap="flat">
              <a:solidFill>
                <a:srgbClr val="FF7E79"/>
              </a:solidFill>
              <a:prstDash val="sysDot"/>
              <a:miter lim="400000"/>
            </a:ln>
            <a:effectLst/>
          </p:spPr>
          <p:txBody>
            <a:bodyPr wrap="square" lIns="50800" tIns="50800" rIns="50800" bIns="50800" numCol="1" anchor="ctr">
              <a:noAutofit/>
            </a:bodyPr>
            <a:lstStyle/>
            <a:p>
              <a:pPr algn="ctr" defTabSz="1739900">
                <a:lnSpc>
                  <a:spcPct val="100000"/>
                </a:lnSpc>
                <a:spcBef>
                  <a:spcPts val="0"/>
                </a:spcBef>
                <a:defRPr sz="1600">
                  <a:latin typeface="Graphik"/>
                  <a:ea typeface="Graphik"/>
                  <a:cs typeface="Graphik"/>
                  <a:sym typeface="Graphik"/>
                </a:defRPr>
              </a:pPr>
              <a:endParaRPr/>
            </a:p>
          </p:txBody>
        </p:sp>
        <p:sp>
          <p:nvSpPr>
            <p:cNvPr id="29" name="Line">
              <a:extLst>
                <a:ext uri="{FF2B5EF4-FFF2-40B4-BE49-F238E27FC236}">
                  <a16:creationId xmlns:a16="http://schemas.microsoft.com/office/drawing/2014/main" id="{90868998-0C95-CD3B-A887-218AFC69928D}"/>
                </a:ext>
              </a:extLst>
            </p:cNvPr>
            <p:cNvSpPr/>
            <p:nvPr/>
          </p:nvSpPr>
          <p:spPr>
            <a:xfrm flipV="1">
              <a:off x="2945164" y="4334052"/>
              <a:ext cx="4196389" cy="980385"/>
            </a:xfrm>
            <a:prstGeom prst="line">
              <a:avLst/>
            </a:prstGeom>
            <a:noFill/>
            <a:ln w="25400" cap="flat">
              <a:solidFill>
                <a:srgbClr val="FF7E79"/>
              </a:solidFill>
              <a:prstDash val="sysDot"/>
              <a:miter lim="400000"/>
              <a:tailEnd type="arrow" w="med" len="med"/>
            </a:ln>
            <a:effectLst/>
          </p:spPr>
          <p:txBody>
            <a:bodyPr wrap="square" lIns="50800" tIns="50800" rIns="50800" bIns="50800" numCol="1" anchor="ctr">
              <a:noAutofit/>
            </a:bodyPr>
            <a:lstStyle/>
            <a:p>
              <a:pPr algn="ctr" defTabSz="1739900">
                <a:lnSpc>
                  <a:spcPct val="100000"/>
                </a:lnSpc>
                <a:spcBef>
                  <a:spcPts val="0"/>
                </a:spcBef>
                <a:defRPr sz="1600">
                  <a:latin typeface="Graphik"/>
                  <a:ea typeface="Graphik"/>
                  <a:cs typeface="Graphik"/>
                  <a:sym typeface="Graphik"/>
                </a:defRPr>
              </a:pPr>
              <a:endParaRPr/>
            </a:p>
          </p:txBody>
        </p:sp>
        <p:sp>
          <p:nvSpPr>
            <p:cNvPr id="30" name="e–">
              <a:extLst>
                <a:ext uri="{FF2B5EF4-FFF2-40B4-BE49-F238E27FC236}">
                  <a16:creationId xmlns:a16="http://schemas.microsoft.com/office/drawing/2014/main" id="{296DF7A8-4080-D7D8-165C-6274145976C2}"/>
                </a:ext>
              </a:extLst>
            </p:cNvPr>
            <p:cNvSpPr txBox="1"/>
            <p:nvPr/>
          </p:nvSpPr>
          <p:spPr>
            <a:xfrm>
              <a:off x="2438189" y="4457979"/>
              <a:ext cx="411327" cy="51791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ctr">
              <a:noAutofit/>
            </a:bodyPr>
            <a:lstStyle/>
            <a:p>
              <a:pPr algn="ctr" defTabSz="1739900">
                <a:lnSpc>
                  <a:spcPct val="100000"/>
                </a:lnSpc>
                <a:spcBef>
                  <a:spcPts val="0"/>
                </a:spcBef>
                <a:defRPr sz="1600">
                  <a:solidFill>
                    <a:srgbClr val="0096FF"/>
                  </a:solidFill>
                  <a:latin typeface="Graphik"/>
                  <a:ea typeface="Graphik"/>
                  <a:cs typeface="Graphik"/>
                  <a:sym typeface="Graphik"/>
                </a:defRPr>
              </a:pPr>
              <a:r>
                <a:t>e</a:t>
              </a:r>
              <a:r>
                <a:rPr baseline="31999"/>
                <a:t>–</a:t>
              </a:r>
            </a:p>
          </p:txBody>
        </p:sp>
        <p:sp>
          <p:nvSpPr>
            <p:cNvPr id="31" name="e–">
              <a:extLst>
                <a:ext uri="{FF2B5EF4-FFF2-40B4-BE49-F238E27FC236}">
                  <a16:creationId xmlns:a16="http://schemas.microsoft.com/office/drawing/2014/main" id="{25A92C53-CA04-4AB9-FAB6-00B275A43B9F}"/>
                </a:ext>
              </a:extLst>
            </p:cNvPr>
            <p:cNvSpPr txBox="1"/>
            <p:nvPr/>
          </p:nvSpPr>
          <p:spPr>
            <a:xfrm>
              <a:off x="2747328" y="4122989"/>
              <a:ext cx="411327" cy="51791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ctr">
              <a:noAutofit/>
            </a:bodyPr>
            <a:lstStyle/>
            <a:p>
              <a:pPr algn="ctr" defTabSz="1739900">
                <a:lnSpc>
                  <a:spcPct val="100000"/>
                </a:lnSpc>
                <a:spcBef>
                  <a:spcPts val="0"/>
                </a:spcBef>
                <a:defRPr sz="1600">
                  <a:solidFill>
                    <a:srgbClr val="0096FF"/>
                  </a:solidFill>
                  <a:latin typeface="Graphik"/>
                  <a:ea typeface="Graphik"/>
                  <a:cs typeface="Graphik"/>
                  <a:sym typeface="Graphik"/>
                </a:defRPr>
              </a:pPr>
              <a:r>
                <a:t>e</a:t>
              </a:r>
              <a:r>
                <a:rPr baseline="31999"/>
                <a:t>–</a:t>
              </a:r>
            </a:p>
          </p:txBody>
        </p:sp>
        <p:sp>
          <p:nvSpPr>
            <p:cNvPr id="32" name="e–">
              <a:extLst>
                <a:ext uri="{FF2B5EF4-FFF2-40B4-BE49-F238E27FC236}">
                  <a16:creationId xmlns:a16="http://schemas.microsoft.com/office/drawing/2014/main" id="{E77FE104-010C-DAC1-2EA6-324429CA6AB2}"/>
                </a:ext>
              </a:extLst>
            </p:cNvPr>
            <p:cNvSpPr txBox="1"/>
            <p:nvPr/>
          </p:nvSpPr>
          <p:spPr>
            <a:xfrm>
              <a:off x="2941216" y="4543074"/>
              <a:ext cx="411327" cy="51791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ctr">
              <a:noAutofit/>
            </a:bodyPr>
            <a:lstStyle/>
            <a:p>
              <a:pPr algn="ctr" defTabSz="1739900">
                <a:lnSpc>
                  <a:spcPct val="100000"/>
                </a:lnSpc>
                <a:spcBef>
                  <a:spcPts val="0"/>
                </a:spcBef>
                <a:defRPr sz="1600">
                  <a:solidFill>
                    <a:srgbClr val="0096FF"/>
                  </a:solidFill>
                  <a:latin typeface="Graphik"/>
                  <a:ea typeface="Graphik"/>
                  <a:cs typeface="Graphik"/>
                  <a:sym typeface="Graphik"/>
                </a:defRPr>
              </a:pPr>
              <a:r>
                <a:t>e</a:t>
              </a:r>
              <a:r>
                <a:rPr baseline="31999"/>
                <a:t>–</a:t>
              </a:r>
            </a:p>
          </p:txBody>
        </p:sp>
        <p:sp>
          <p:nvSpPr>
            <p:cNvPr id="33" name="Line">
              <a:extLst>
                <a:ext uri="{FF2B5EF4-FFF2-40B4-BE49-F238E27FC236}">
                  <a16:creationId xmlns:a16="http://schemas.microsoft.com/office/drawing/2014/main" id="{52728263-A367-20E0-574D-8CC3C0ABD4E4}"/>
                </a:ext>
              </a:extLst>
            </p:cNvPr>
            <p:cNvSpPr/>
            <p:nvPr/>
          </p:nvSpPr>
          <p:spPr>
            <a:xfrm flipV="1">
              <a:off x="2632402" y="2200373"/>
              <a:ext cx="1" cy="2440130"/>
            </a:xfrm>
            <a:prstGeom prst="line">
              <a:avLst/>
            </a:prstGeom>
            <a:noFill/>
            <a:ln w="12700" cap="flat">
              <a:solidFill>
                <a:srgbClr val="0096FF"/>
              </a:solidFill>
              <a:prstDash val="sysDot"/>
              <a:miter lim="400000"/>
              <a:tailEnd type="arrow" w="med" len="med"/>
            </a:ln>
            <a:effectLst/>
          </p:spPr>
          <p:txBody>
            <a:bodyPr wrap="square" lIns="50800" tIns="50800" rIns="50800" bIns="50800" numCol="1" anchor="ctr">
              <a:noAutofit/>
            </a:bodyPr>
            <a:lstStyle/>
            <a:p>
              <a:pPr algn="ctr" defTabSz="1739900">
                <a:lnSpc>
                  <a:spcPct val="100000"/>
                </a:lnSpc>
                <a:spcBef>
                  <a:spcPts val="0"/>
                </a:spcBef>
                <a:defRPr sz="1600">
                  <a:latin typeface="Graphik"/>
                  <a:ea typeface="Graphik"/>
                  <a:cs typeface="Graphik"/>
                  <a:sym typeface="Graphik"/>
                </a:defRPr>
              </a:pPr>
              <a:endParaRPr/>
            </a:p>
          </p:txBody>
        </p:sp>
        <p:sp>
          <p:nvSpPr>
            <p:cNvPr id="34" name="Line">
              <a:extLst>
                <a:ext uri="{FF2B5EF4-FFF2-40B4-BE49-F238E27FC236}">
                  <a16:creationId xmlns:a16="http://schemas.microsoft.com/office/drawing/2014/main" id="{DDB9498D-13B3-9CE8-76F0-94A7DD4E1DC7}"/>
                </a:ext>
              </a:extLst>
            </p:cNvPr>
            <p:cNvSpPr/>
            <p:nvPr/>
          </p:nvSpPr>
          <p:spPr>
            <a:xfrm flipV="1">
              <a:off x="2900921" y="1878653"/>
              <a:ext cx="1" cy="2419540"/>
            </a:xfrm>
            <a:prstGeom prst="line">
              <a:avLst/>
            </a:prstGeom>
            <a:noFill/>
            <a:ln w="12700" cap="flat">
              <a:solidFill>
                <a:srgbClr val="0096FF"/>
              </a:solidFill>
              <a:prstDash val="sysDot"/>
              <a:miter lim="400000"/>
              <a:tailEnd type="arrow" w="med" len="med"/>
            </a:ln>
            <a:effectLst/>
          </p:spPr>
          <p:txBody>
            <a:bodyPr wrap="square" lIns="50800" tIns="50800" rIns="50800" bIns="50800" numCol="1" anchor="ctr">
              <a:noAutofit/>
            </a:bodyPr>
            <a:lstStyle/>
            <a:p>
              <a:pPr algn="ctr" defTabSz="1739900">
                <a:lnSpc>
                  <a:spcPct val="100000"/>
                </a:lnSpc>
                <a:spcBef>
                  <a:spcPts val="0"/>
                </a:spcBef>
                <a:defRPr sz="1600">
                  <a:latin typeface="Graphik"/>
                  <a:ea typeface="Graphik"/>
                  <a:cs typeface="Graphik"/>
                  <a:sym typeface="Graphik"/>
                </a:defRPr>
              </a:pPr>
              <a:endParaRPr/>
            </a:p>
          </p:txBody>
        </p:sp>
        <p:sp>
          <p:nvSpPr>
            <p:cNvPr id="35" name="Line">
              <a:extLst>
                <a:ext uri="{FF2B5EF4-FFF2-40B4-BE49-F238E27FC236}">
                  <a16:creationId xmlns:a16="http://schemas.microsoft.com/office/drawing/2014/main" id="{00E69D38-D2C7-CB5C-9AD4-97A2C91E267E}"/>
                </a:ext>
              </a:extLst>
            </p:cNvPr>
            <p:cNvSpPr/>
            <p:nvPr/>
          </p:nvSpPr>
          <p:spPr>
            <a:xfrm flipV="1">
              <a:off x="3128858" y="2277805"/>
              <a:ext cx="1" cy="2419541"/>
            </a:xfrm>
            <a:prstGeom prst="line">
              <a:avLst/>
            </a:prstGeom>
            <a:noFill/>
            <a:ln w="12700" cap="flat">
              <a:solidFill>
                <a:srgbClr val="0096FF"/>
              </a:solidFill>
              <a:prstDash val="sysDot"/>
              <a:miter lim="400000"/>
              <a:tailEnd type="arrow" w="med" len="med"/>
            </a:ln>
            <a:effectLst/>
          </p:spPr>
          <p:txBody>
            <a:bodyPr wrap="square" lIns="50800" tIns="50800" rIns="50800" bIns="50800" numCol="1" anchor="ctr">
              <a:noAutofit/>
            </a:bodyPr>
            <a:lstStyle/>
            <a:p>
              <a:pPr algn="ctr" defTabSz="1739900">
                <a:lnSpc>
                  <a:spcPct val="100000"/>
                </a:lnSpc>
                <a:spcBef>
                  <a:spcPts val="0"/>
                </a:spcBef>
                <a:defRPr sz="1600">
                  <a:latin typeface="Graphik"/>
                  <a:ea typeface="Graphik"/>
                  <a:cs typeface="Graphik"/>
                  <a:sym typeface="Graphik"/>
                </a:defRPr>
              </a:pPr>
              <a:endParaRPr/>
            </a:p>
          </p:txBody>
        </p:sp>
        <p:sp>
          <p:nvSpPr>
            <p:cNvPr id="36" name="liquid">
              <a:extLst>
                <a:ext uri="{FF2B5EF4-FFF2-40B4-BE49-F238E27FC236}">
                  <a16:creationId xmlns:a16="http://schemas.microsoft.com/office/drawing/2014/main" id="{1A3ACFB6-6206-6AE9-F1CA-0644A0BBB483}"/>
                </a:ext>
              </a:extLst>
            </p:cNvPr>
            <p:cNvSpPr txBox="1"/>
            <p:nvPr/>
          </p:nvSpPr>
          <p:spPr>
            <a:xfrm>
              <a:off x="5859804" y="5202873"/>
              <a:ext cx="927498" cy="53510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ctr">
              <a:noAutofit/>
            </a:bodyPr>
            <a:lstStyle>
              <a:lvl1pPr algn="ctr" defTabSz="1739900">
                <a:lnSpc>
                  <a:spcPct val="100000"/>
                </a:lnSpc>
                <a:spcBef>
                  <a:spcPts val="0"/>
                </a:spcBef>
                <a:defRPr sz="1700">
                  <a:solidFill>
                    <a:srgbClr val="5E5E5E"/>
                  </a:solidFill>
                  <a:latin typeface="Graphik"/>
                  <a:ea typeface="Graphik"/>
                  <a:cs typeface="Graphik"/>
                  <a:sym typeface="Graphik"/>
                </a:defRPr>
              </a:lvl1pPr>
            </a:lstStyle>
            <a:p>
              <a:r>
                <a:t>liquid</a:t>
              </a:r>
            </a:p>
          </p:txBody>
        </p:sp>
        <p:sp>
          <p:nvSpPr>
            <p:cNvPr id="37" name="gas">
              <a:extLst>
                <a:ext uri="{FF2B5EF4-FFF2-40B4-BE49-F238E27FC236}">
                  <a16:creationId xmlns:a16="http://schemas.microsoft.com/office/drawing/2014/main" id="{661E2F00-2D42-ECF2-ECCA-8963814F160C}"/>
                </a:ext>
              </a:extLst>
            </p:cNvPr>
            <p:cNvSpPr txBox="1"/>
            <p:nvPr/>
          </p:nvSpPr>
          <p:spPr>
            <a:xfrm>
              <a:off x="6002466" y="1171373"/>
              <a:ext cx="642174" cy="53510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ctr">
              <a:noAutofit/>
            </a:bodyPr>
            <a:lstStyle>
              <a:lvl1pPr algn="ctr" defTabSz="1739900">
                <a:lnSpc>
                  <a:spcPct val="100000"/>
                </a:lnSpc>
                <a:spcBef>
                  <a:spcPts val="0"/>
                </a:spcBef>
                <a:defRPr sz="1700">
                  <a:solidFill>
                    <a:srgbClr val="5E5E5E"/>
                  </a:solidFill>
                  <a:latin typeface="Graphik"/>
                  <a:ea typeface="Graphik"/>
                  <a:cs typeface="Graphik"/>
                  <a:sym typeface="Graphik"/>
                </a:defRPr>
              </a:lvl1pPr>
            </a:lstStyle>
            <a:p>
              <a:r>
                <a:t>gas</a:t>
              </a:r>
            </a:p>
          </p:txBody>
        </p:sp>
        <p:sp>
          <p:nvSpPr>
            <p:cNvPr id="38" name="Line">
              <a:extLst>
                <a:ext uri="{FF2B5EF4-FFF2-40B4-BE49-F238E27FC236}">
                  <a16:creationId xmlns:a16="http://schemas.microsoft.com/office/drawing/2014/main" id="{96A98401-389C-2D14-906E-E87C677D13CF}"/>
                </a:ext>
              </a:extLst>
            </p:cNvPr>
            <p:cNvSpPr/>
            <p:nvPr/>
          </p:nvSpPr>
          <p:spPr>
            <a:xfrm>
              <a:off x="6690780" y="2327096"/>
              <a:ext cx="1" cy="1746177"/>
            </a:xfrm>
            <a:prstGeom prst="line">
              <a:avLst/>
            </a:prstGeom>
            <a:noFill/>
            <a:ln w="12700" cap="flat">
              <a:solidFill>
                <a:srgbClr val="0096FF"/>
              </a:solidFill>
              <a:prstDash val="solid"/>
              <a:miter lim="400000"/>
              <a:tailEnd type="arrow" w="med" len="med"/>
            </a:ln>
            <a:effectLst/>
          </p:spPr>
          <p:txBody>
            <a:bodyPr wrap="square" lIns="50800" tIns="50800" rIns="50800" bIns="50800" numCol="1" anchor="ctr">
              <a:noAutofit/>
            </a:bodyPr>
            <a:lstStyle/>
            <a:p>
              <a:pPr algn="ctr" defTabSz="1739900">
                <a:lnSpc>
                  <a:spcPct val="100000"/>
                </a:lnSpc>
                <a:spcBef>
                  <a:spcPts val="0"/>
                </a:spcBef>
                <a:defRPr sz="1600">
                  <a:latin typeface="Graphik"/>
                  <a:ea typeface="Graphik"/>
                  <a:cs typeface="Graphik"/>
                  <a:sym typeface="Graphik"/>
                </a:defRPr>
              </a:pPr>
              <a:endParaRPr/>
            </a:p>
          </p:txBody>
        </p:sp>
        <p:sp>
          <p:nvSpPr>
            <p:cNvPr id="39" name="HV">
              <a:extLst>
                <a:ext uri="{FF2B5EF4-FFF2-40B4-BE49-F238E27FC236}">
                  <a16:creationId xmlns:a16="http://schemas.microsoft.com/office/drawing/2014/main" id="{36CA4F0E-F759-9D8B-0D7A-795748468E80}"/>
                </a:ext>
              </a:extLst>
            </p:cNvPr>
            <p:cNvSpPr txBox="1"/>
            <p:nvPr/>
          </p:nvSpPr>
          <p:spPr>
            <a:xfrm>
              <a:off x="111127" y="5076411"/>
              <a:ext cx="564574" cy="53510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ctr">
              <a:noAutofit/>
            </a:bodyPr>
            <a:lstStyle>
              <a:lvl1pPr algn="ctr" defTabSz="1739900">
                <a:lnSpc>
                  <a:spcPct val="100000"/>
                </a:lnSpc>
                <a:spcBef>
                  <a:spcPts val="0"/>
                </a:spcBef>
                <a:defRPr sz="1700">
                  <a:solidFill>
                    <a:srgbClr val="0096FF"/>
                  </a:solidFill>
                  <a:latin typeface="Graphik"/>
                  <a:ea typeface="Graphik"/>
                  <a:cs typeface="Graphik"/>
                  <a:sym typeface="Graphik"/>
                </a:defRPr>
              </a:lvl1pPr>
            </a:lstStyle>
            <a:p>
              <a:r>
                <a:t>HV</a:t>
              </a:r>
            </a:p>
          </p:txBody>
        </p:sp>
        <p:sp>
          <p:nvSpPr>
            <p:cNvPr id="40" name="HV">
              <a:extLst>
                <a:ext uri="{FF2B5EF4-FFF2-40B4-BE49-F238E27FC236}">
                  <a16:creationId xmlns:a16="http://schemas.microsoft.com/office/drawing/2014/main" id="{75C0B1D3-616C-1580-EC33-D0E8D0D95524}"/>
                </a:ext>
              </a:extLst>
            </p:cNvPr>
            <p:cNvSpPr txBox="1"/>
            <p:nvPr/>
          </p:nvSpPr>
          <p:spPr>
            <a:xfrm>
              <a:off x="111127" y="320300"/>
              <a:ext cx="564574" cy="53510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ctr">
              <a:noAutofit/>
            </a:bodyPr>
            <a:lstStyle>
              <a:lvl1pPr algn="ctr" defTabSz="1739900">
                <a:lnSpc>
                  <a:spcPct val="100000"/>
                </a:lnSpc>
                <a:spcBef>
                  <a:spcPts val="0"/>
                </a:spcBef>
                <a:defRPr sz="1700">
                  <a:solidFill>
                    <a:srgbClr val="0096FF"/>
                  </a:solidFill>
                  <a:latin typeface="Graphik"/>
                  <a:ea typeface="Graphik"/>
                  <a:cs typeface="Graphik"/>
                  <a:sym typeface="Graphik"/>
                </a:defRPr>
              </a:lvl1pPr>
            </a:lstStyle>
            <a:p>
              <a:r>
                <a:t>HV</a:t>
              </a:r>
            </a:p>
          </p:txBody>
        </p:sp>
        <p:sp>
          <p:nvSpPr>
            <p:cNvPr id="41" name="Circle">
              <a:extLst>
                <a:ext uri="{FF2B5EF4-FFF2-40B4-BE49-F238E27FC236}">
                  <a16:creationId xmlns:a16="http://schemas.microsoft.com/office/drawing/2014/main" id="{BDF32D50-04B2-B6D4-3DD8-61C68E6BB23B}"/>
                </a:ext>
              </a:extLst>
            </p:cNvPr>
            <p:cNvSpPr/>
            <p:nvPr/>
          </p:nvSpPr>
          <p:spPr>
            <a:xfrm>
              <a:off x="2709999" y="5110328"/>
              <a:ext cx="416557" cy="416557"/>
            </a:xfrm>
            <a:prstGeom prst="ellipse">
              <a:avLst/>
            </a:prstGeom>
            <a:gradFill flip="none" rotWithShape="1">
              <a:gsLst>
                <a:gs pos="0">
                  <a:schemeClr val="accent4">
                    <a:hueOff val="-858837"/>
                    <a:lumOff val="-9791"/>
                  </a:schemeClr>
                </a:gs>
                <a:gs pos="37835">
                  <a:srgbClr val="FFC980"/>
                </a:gs>
                <a:gs pos="100000">
                  <a:srgbClr val="FFFFFF"/>
                </a:gs>
              </a:gsLst>
              <a:path path="circle">
                <a:fillToRect l="41286" t="-20171" r="58713" b="120171"/>
              </a:path>
            </a:gradFill>
            <a:ln w="12700" cap="flat">
              <a:noFill/>
              <a:miter lim="400000"/>
            </a:ln>
            <a:effectLst/>
          </p:spPr>
          <p:txBody>
            <a:bodyPr wrap="square" lIns="50800" tIns="50800" rIns="50800" bIns="50800" numCol="1" anchor="ctr">
              <a:noAutofit/>
            </a:bodyPr>
            <a:lstStyle/>
            <a:p>
              <a:pPr algn="ctr" defTabSz="457200">
                <a:lnSpc>
                  <a:spcPct val="100000"/>
                </a:lnSpc>
                <a:spcBef>
                  <a:spcPts val="0"/>
                </a:spcBef>
                <a:defRPr sz="2200">
                  <a:solidFill>
                    <a:srgbClr val="FFFFFF"/>
                  </a:solidFill>
                  <a:latin typeface="Graphik-Medium"/>
                  <a:ea typeface="Graphik-Medium"/>
                  <a:cs typeface="Graphik-Medium"/>
                  <a:sym typeface="Graphik Medium"/>
                </a:defRPr>
              </a:pPr>
              <a:endParaRPr/>
            </a:p>
          </p:txBody>
        </p:sp>
        <p:sp>
          <p:nvSpPr>
            <p:cNvPr id="42" name="Circle">
              <a:extLst>
                <a:ext uri="{FF2B5EF4-FFF2-40B4-BE49-F238E27FC236}">
                  <a16:creationId xmlns:a16="http://schemas.microsoft.com/office/drawing/2014/main" id="{AE877A0C-299C-CEC9-DBE6-0A684B35CA2B}"/>
                </a:ext>
              </a:extLst>
            </p:cNvPr>
            <p:cNvSpPr/>
            <p:nvPr/>
          </p:nvSpPr>
          <p:spPr>
            <a:xfrm>
              <a:off x="2614539" y="1048248"/>
              <a:ext cx="607478" cy="607478"/>
            </a:xfrm>
            <a:prstGeom prst="ellipse">
              <a:avLst/>
            </a:prstGeom>
            <a:gradFill flip="none" rotWithShape="1">
              <a:gsLst>
                <a:gs pos="0">
                  <a:srgbClr val="FFD479"/>
                </a:gs>
                <a:gs pos="40442">
                  <a:srgbClr val="FFEABC"/>
                </a:gs>
                <a:gs pos="100000">
                  <a:srgbClr val="FFFFFF"/>
                </a:gs>
              </a:gsLst>
              <a:path path="circle">
                <a:fillToRect l="41286" t="-20171" r="58713" b="120171"/>
              </a:path>
            </a:gradFill>
            <a:ln w="12700" cap="flat">
              <a:noFill/>
              <a:miter lim="400000"/>
            </a:ln>
            <a:effectLst/>
          </p:spPr>
          <p:txBody>
            <a:bodyPr wrap="square" lIns="50800" tIns="50800" rIns="50800" bIns="50800" numCol="1" anchor="ctr">
              <a:noAutofit/>
            </a:bodyPr>
            <a:lstStyle/>
            <a:p>
              <a:pPr algn="ctr" defTabSz="457200">
                <a:lnSpc>
                  <a:spcPct val="100000"/>
                </a:lnSpc>
                <a:spcBef>
                  <a:spcPts val="0"/>
                </a:spcBef>
                <a:defRPr sz="2200">
                  <a:solidFill>
                    <a:srgbClr val="FFD479"/>
                  </a:solidFill>
                  <a:latin typeface="Graphik-Medium"/>
                  <a:ea typeface="Graphik-Medium"/>
                  <a:cs typeface="Graphik-Medium"/>
                  <a:sym typeface="Graphik Medium"/>
                </a:defRPr>
              </a:pPr>
              <a:endParaRPr/>
            </a:p>
          </p:txBody>
        </p:sp>
        <p:grpSp>
          <p:nvGrpSpPr>
            <p:cNvPr id="43" name="Group">
              <a:extLst>
                <a:ext uri="{FF2B5EF4-FFF2-40B4-BE49-F238E27FC236}">
                  <a16:creationId xmlns:a16="http://schemas.microsoft.com/office/drawing/2014/main" id="{22469CBE-6119-61EF-DFC8-CBB1F32B34E4}"/>
                </a:ext>
              </a:extLst>
            </p:cNvPr>
            <p:cNvGrpSpPr/>
            <p:nvPr/>
          </p:nvGrpSpPr>
          <p:grpSpPr>
            <a:xfrm>
              <a:off x="7348471" y="76090"/>
              <a:ext cx="1729343" cy="6635146"/>
              <a:chOff x="0" y="0"/>
              <a:chExt cx="1729341" cy="6635144"/>
            </a:xfrm>
          </p:grpSpPr>
          <p:sp>
            <p:nvSpPr>
              <p:cNvPr id="45" name="Line">
                <a:extLst>
                  <a:ext uri="{FF2B5EF4-FFF2-40B4-BE49-F238E27FC236}">
                    <a16:creationId xmlns:a16="http://schemas.microsoft.com/office/drawing/2014/main" id="{077D3C9D-B6F9-B6BF-39F5-19D12B38A467}"/>
                  </a:ext>
                </a:extLst>
              </p:cNvPr>
              <p:cNvSpPr/>
              <p:nvPr/>
            </p:nvSpPr>
            <p:spPr>
              <a:xfrm flipH="1">
                <a:off x="6777" y="192164"/>
                <a:ext cx="1" cy="6442981"/>
              </a:xfrm>
              <a:prstGeom prst="line">
                <a:avLst/>
              </a:prstGeom>
              <a:noFill/>
              <a:ln w="12700" cap="flat">
                <a:solidFill>
                  <a:srgbClr val="5E5E5E"/>
                </a:solidFill>
                <a:prstDash val="solid"/>
                <a:miter lim="400000"/>
                <a:headEnd type="triangle" w="med" len="med"/>
              </a:ln>
              <a:effectLst/>
            </p:spPr>
            <p:txBody>
              <a:bodyPr wrap="square" lIns="50800" tIns="50800" rIns="50800" bIns="50800" numCol="1" anchor="ctr">
                <a:noAutofit/>
              </a:bodyPr>
              <a:lstStyle/>
              <a:p>
                <a:pPr algn="ctr" defTabSz="1739900">
                  <a:lnSpc>
                    <a:spcPct val="100000"/>
                  </a:lnSpc>
                  <a:spcBef>
                    <a:spcPts val="0"/>
                  </a:spcBef>
                  <a:defRPr sz="1600">
                    <a:latin typeface="Graphik"/>
                    <a:ea typeface="Graphik"/>
                    <a:cs typeface="Graphik"/>
                    <a:sym typeface="Graphik"/>
                  </a:defRPr>
                </a:pPr>
                <a:endParaRPr/>
              </a:p>
            </p:txBody>
          </p:sp>
          <p:sp>
            <p:nvSpPr>
              <p:cNvPr id="46" name="Connection Line">
                <a:extLst>
                  <a:ext uri="{FF2B5EF4-FFF2-40B4-BE49-F238E27FC236}">
                    <a16:creationId xmlns:a16="http://schemas.microsoft.com/office/drawing/2014/main" id="{A90BCDEE-F4D1-0579-460A-02F4A6042CBB}"/>
                  </a:ext>
                </a:extLst>
              </p:cNvPr>
              <p:cNvSpPr/>
              <p:nvPr/>
            </p:nvSpPr>
            <p:spPr>
              <a:xfrm>
                <a:off x="7097" y="4922217"/>
                <a:ext cx="440258" cy="213828"/>
              </a:xfrm>
              <a:custGeom>
                <a:avLst/>
                <a:gdLst/>
                <a:ahLst/>
                <a:cxnLst>
                  <a:cxn ang="0">
                    <a:pos x="wd2" y="hd2"/>
                  </a:cxn>
                  <a:cxn ang="5400000">
                    <a:pos x="wd2" y="hd2"/>
                  </a:cxn>
                  <a:cxn ang="10800000">
                    <a:pos x="wd2" y="hd2"/>
                  </a:cxn>
                  <a:cxn ang="16200000">
                    <a:pos x="wd2" y="hd2"/>
                  </a:cxn>
                </a:cxnLst>
                <a:rect l="0" t="0" r="r" b="b"/>
                <a:pathLst>
                  <a:path w="16201" h="21600" extrusionOk="0">
                    <a:moveTo>
                      <a:pt x="0" y="0"/>
                    </a:moveTo>
                    <a:cubicBezTo>
                      <a:pt x="21469" y="11732"/>
                      <a:pt x="21600" y="18932"/>
                      <a:pt x="392" y="21600"/>
                    </a:cubicBezTo>
                  </a:path>
                </a:pathLst>
              </a:custGeom>
              <a:noFill/>
              <a:ln w="12700" cap="flat">
                <a:solidFill>
                  <a:srgbClr val="0096FF"/>
                </a:solidFill>
                <a:prstDash val="solid"/>
                <a:miter lim="400000"/>
              </a:ln>
              <a:effectLst/>
            </p:spPr>
            <p:txBody>
              <a:bodyPr/>
              <a:lstStyle/>
              <a:p>
                <a:endParaRPr/>
              </a:p>
            </p:txBody>
          </p:sp>
          <p:sp>
            <p:nvSpPr>
              <p:cNvPr id="47" name="Connection Line">
                <a:extLst>
                  <a:ext uri="{FF2B5EF4-FFF2-40B4-BE49-F238E27FC236}">
                    <a16:creationId xmlns:a16="http://schemas.microsoft.com/office/drawing/2014/main" id="{7A80AE00-13B9-E758-F966-1A740279E6B7}"/>
                  </a:ext>
                </a:extLst>
              </p:cNvPr>
              <p:cNvSpPr/>
              <p:nvPr/>
            </p:nvSpPr>
            <p:spPr>
              <a:xfrm>
                <a:off x="0" y="801919"/>
                <a:ext cx="1010468" cy="659828"/>
              </a:xfrm>
              <a:custGeom>
                <a:avLst/>
                <a:gdLst/>
                <a:ahLst/>
                <a:cxnLst>
                  <a:cxn ang="0">
                    <a:pos x="wd2" y="hd2"/>
                  </a:cxn>
                  <a:cxn ang="5400000">
                    <a:pos x="wd2" y="hd2"/>
                  </a:cxn>
                  <a:cxn ang="10800000">
                    <a:pos x="wd2" y="hd2"/>
                  </a:cxn>
                  <a:cxn ang="16200000">
                    <a:pos x="wd2" y="hd2"/>
                  </a:cxn>
                </a:cxnLst>
                <a:rect l="0" t="0" r="r" b="b"/>
                <a:pathLst>
                  <a:path w="16200" h="21600" extrusionOk="0">
                    <a:moveTo>
                      <a:pt x="0" y="0"/>
                    </a:moveTo>
                    <a:cubicBezTo>
                      <a:pt x="21555" y="11220"/>
                      <a:pt x="21600" y="18420"/>
                      <a:pt x="134" y="21600"/>
                    </a:cubicBezTo>
                  </a:path>
                </a:pathLst>
              </a:custGeom>
              <a:noFill/>
              <a:ln w="12700" cap="flat">
                <a:solidFill>
                  <a:srgbClr val="0096FF"/>
                </a:solidFill>
                <a:prstDash val="solid"/>
                <a:miter lim="400000"/>
              </a:ln>
              <a:effectLst/>
            </p:spPr>
            <p:txBody>
              <a:bodyPr/>
              <a:lstStyle/>
              <a:p>
                <a:endParaRPr/>
              </a:p>
            </p:txBody>
          </p:sp>
          <p:sp>
            <p:nvSpPr>
              <p:cNvPr id="48" name="time">
                <a:extLst>
                  <a:ext uri="{FF2B5EF4-FFF2-40B4-BE49-F238E27FC236}">
                    <a16:creationId xmlns:a16="http://schemas.microsoft.com/office/drawing/2014/main" id="{21C9A9D0-4017-7C41-E9EA-89BC5AB07FE7}"/>
                  </a:ext>
                </a:extLst>
              </p:cNvPr>
              <p:cNvSpPr txBox="1"/>
              <p:nvPr/>
            </p:nvSpPr>
            <p:spPr>
              <a:xfrm>
                <a:off x="122353" y="-1"/>
                <a:ext cx="772296" cy="53510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ctr">
                <a:noAutofit/>
              </a:bodyPr>
              <a:lstStyle>
                <a:lvl1pPr algn="ctr" defTabSz="1739900">
                  <a:lnSpc>
                    <a:spcPct val="100000"/>
                  </a:lnSpc>
                  <a:spcBef>
                    <a:spcPts val="0"/>
                  </a:spcBef>
                  <a:defRPr sz="1700">
                    <a:solidFill>
                      <a:srgbClr val="5E5E5E"/>
                    </a:solidFill>
                    <a:latin typeface="Graphik"/>
                    <a:ea typeface="Graphik"/>
                    <a:cs typeface="Graphik"/>
                    <a:sym typeface="Graphik"/>
                  </a:defRPr>
                </a:lvl1pPr>
              </a:lstStyle>
              <a:p>
                <a:r>
                  <a:t>time</a:t>
                </a:r>
              </a:p>
            </p:txBody>
          </p:sp>
          <p:sp>
            <p:nvSpPr>
              <p:cNvPr id="49" name="Line">
                <a:extLst>
                  <a:ext uri="{FF2B5EF4-FFF2-40B4-BE49-F238E27FC236}">
                    <a16:creationId xmlns:a16="http://schemas.microsoft.com/office/drawing/2014/main" id="{D25319E0-84DC-9EF5-A5E8-AE5CCB17D47D}"/>
                  </a:ext>
                </a:extLst>
              </p:cNvPr>
              <p:cNvSpPr/>
              <p:nvPr/>
            </p:nvSpPr>
            <p:spPr>
              <a:xfrm flipV="1">
                <a:off x="202474" y="1490887"/>
                <a:ext cx="1" cy="3401054"/>
              </a:xfrm>
              <a:prstGeom prst="line">
                <a:avLst/>
              </a:prstGeom>
              <a:noFill/>
              <a:ln w="12700" cap="flat">
                <a:solidFill>
                  <a:srgbClr val="919191"/>
                </a:solidFill>
                <a:custDash>
                  <a:ds d="200000" sp="200000"/>
                </a:custDash>
                <a:miter lim="400000"/>
                <a:headEnd type="triangle" w="med" len="med"/>
                <a:tailEnd type="triangle" w="med" len="med"/>
              </a:ln>
              <a:effectLst/>
            </p:spPr>
            <p:txBody>
              <a:bodyPr wrap="square" lIns="50800" tIns="50800" rIns="50800" bIns="50800" numCol="1" anchor="ctr">
                <a:noAutofit/>
              </a:bodyPr>
              <a:lstStyle/>
              <a:p>
                <a:pPr algn="ctr" defTabSz="1739900">
                  <a:lnSpc>
                    <a:spcPct val="100000"/>
                  </a:lnSpc>
                  <a:spcBef>
                    <a:spcPts val="0"/>
                  </a:spcBef>
                  <a:defRPr sz="1600">
                    <a:latin typeface="Graphik"/>
                    <a:ea typeface="Graphik"/>
                    <a:cs typeface="Graphik"/>
                    <a:sym typeface="Graphik"/>
                  </a:defRPr>
                </a:pPr>
                <a:endParaRPr/>
              </a:p>
            </p:txBody>
          </p:sp>
          <p:sp>
            <p:nvSpPr>
              <p:cNvPr id="50" name="drift time…">
                <a:extLst>
                  <a:ext uri="{FF2B5EF4-FFF2-40B4-BE49-F238E27FC236}">
                    <a16:creationId xmlns:a16="http://schemas.microsoft.com/office/drawing/2014/main" id="{63F9F3E1-DED6-DE68-2F3E-0776FE0D5AAD}"/>
                  </a:ext>
                </a:extLst>
              </p:cNvPr>
              <p:cNvSpPr txBox="1"/>
              <p:nvPr/>
            </p:nvSpPr>
            <p:spPr>
              <a:xfrm>
                <a:off x="299356" y="2564708"/>
                <a:ext cx="1429986" cy="93430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ctr">
                <a:noAutofit/>
              </a:bodyPr>
              <a:lstStyle/>
              <a:p>
                <a:pPr algn="ctr" defTabSz="1739900">
                  <a:lnSpc>
                    <a:spcPct val="100000"/>
                  </a:lnSpc>
                  <a:spcBef>
                    <a:spcPts val="0"/>
                  </a:spcBef>
                  <a:defRPr sz="1700">
                    <a:solidFill>
                      <a:srgbClr val="5E5E5E"/>
                    </a:solidFill>
                    <a:latin typeface="Graphik"/>
                    <a:ea typeface="Graphik"/>
                    <a:cs typeface="Graphik"/>
                    <a:sym typeface="Graphik"/>
                  </a:defRPr>
                </a:pPr>
                <a:r>
                  <a:t>drift time</a:t>
                </a:r>
              </a:p>
              <a:p>
                <a:pPr algn="ctr" defTabSz="1739900">
                  <a:lnSpc>
                    <a:spcPct val="100000"/>
                  </a:lnSpc>
                  <a:spcBef>
                    <a:spcPts val="0"/>
                  </a:spcBef>
                  <a:defRPr sz="1700">
                    <a:solidFill>
                      <a:srgbClr val="5E5E5E"/>
                    </a:solidFill>
                    <a:latin typeface="Graphik"/>
                    <a:ea typeface="Graphik"/>
                    <a:cs typeface="Graphik"/>
                    <a:sym typeface="Graphik"/>
                  </a:defRPr>
                </a:pPr>
                <a:r>
                  <a:t>(depth)</a:t>
                </a:r>
              </a:p>
            </p:txBody>
          </p:sp>
          <p:sp>
            <p:nvSpPr>
              <p:cNvPr id="51" name="S1">
                <a:extLst>
                  <a:ext uri="{FF2B5EF4-FFF2-40B4-BE49-F238E27FC236}">
                    <a16:creationId xmlns:a16="http://schemas.microsoft.com/office/drawing/2014/main" id="{6789CF8A-EB34-2A33-8F16-C4542D54214F}"/>
                  </a:ext>
                </a:extLst>
              </p:cNvPr>
              <p:cNvSpPr txBox="1"/>
              <p:nvPr/>
            </p:nvSpPr>
            <p:spPr>
              <a:xfrm>
                <a:off x="605890" y="4761658"/>
                <a:ext cx="458942" cy="53510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ctr">
                <a:noAutofit/>
              </a:bodyPr>
              <a:lstStyle>
                <a:lvl1pPr algn="ctr" defTabSz="1739900">
                  <a:lnSpc>
                    <a:spcPct val="100000"/>
                  </a:lnSpc>
                  <a:spcBef>
                    <a:spcPts val="0"/>
                  </a:spcBef>
                  <a:defRPr sz="1700">
                    <a:solidFill>
                      <a:srgbClr val="5E5E5E"/>
                    </a:solidFill>
                    <a:latin typeface="Graphik"/>
                    <a:ea typeface="Graphik"/>
                    <a:cs typeface="Graphik"/>
                    <a:sym typeface="Graphik"/>
                  </a:defRPr>
                </a:lvl1pPr>
              </a:lstStyle>
              <a:p>
                <a:r>
                  <a:t>S1</a:t>
                </a:r>
              </a:p>
            </p:txBody>
          </p:sp>
          <p:sp>
            <p:nvSpPr>
              <p:cNvPr id="52" name="S2">
                <a:extLst>
                  <a:ext uri="{FF2B5EF4-FFF2-40B4-BE49-F238E27FC236}">
                    <a16:creationId xmlns:a16="http://schemas.microsoft.com/office/drawing/2014/main" id="{08B8A669-14F2-C391-4FB6-9570F4C0D94A}"/>
                  </a:ext>
                </a:extLst>
              </p:cNvPr>
              <p:cNvSpPr txBox="1"/>
              <p:nvPr/>
            </p:nvSpPr>
            <p:spPr>
              <a:xfrm>
                <a:off x="1129511" y="864405"/>
                <a:ext cx="504677" cy="53510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ctr">
                <a:noAutofit/>
              </a:bodyPr>
              <a:lstStyle>
                <a:lvl1pPr algn="ctr" defTabSz="1739900">
                  <a:lnSpc>
                    <a:spcPct val="100000"/>
                  </a:lnSpc>
                  <a:spcBef>
                    <a:spcPts val="0"/>
                  </a:spcBef>
                  <a:defRPr sz="1700">
                    <a:solidFill>
                      <a:srgbClr val="5E5E5E"/>
                    </a:solidFill>
                    <a:latin typeface="Graphik"/>
                    <a:ea typeface="Graphik"/>
                    <a:cs typeface="Graphik"/>
                    <a:sym typeface="Graphik"/>
                  </a:defRPr>
                </a:lvl1pPr>
              </a:lstStyle>
              <a:p>
                <a:r>
                  <a:t>S2</a:t>
                </a:r>
              </a:p>
            </p:txBody>
          </p:sp>
        </p:grpSp>
        <mc:AlternateContent xmlns:mc="http://schemas.openxmlformats.org/markup-compatibility/2006">
          <mc:Choice xmlns:a14="http://schemas.microsoft.com/office/drawing/2010/main" Requires="a14">
            <p:sp>
              <p:nvSpPr>
                <p:cNvPr id="44" name="Rectangle">
                  <a:extLst>
                    <a:ext uri="{FF2B5EF4-FFF2-40B4-BE49-F238E27FC236}">
                      <a16:creationId xmlns:a16="http://schemas.microsoft.com/office/drawing/2014/main" id="{63B4442F-04F9-0272-437A-C5EFD62A9401}"/>
                    </a:ext>
                  </a:extLst>
                </p:cNvPr>
                <p:cNvSpPr txBox="1"/>
                <p:nvPr/>
              </p:nvSpPr>
              <p:spPr>
                <a:xfrm>
                  <a:off x="6008224" y="2561135"/>
                  <a:ext cx="802287" cy="998859"/>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50800" tIns="50800" rIns="50800" bIns="50800" numCol="1" anchor="ctr">
                  <a:noAutofit/>
                </a:bodyPr>
                <a:lstStyle>
                  <a:lvl1pPr algn="ctr" defTabSz="1739900">
                    <a:lnSpc>
                      <a:spcPct val="100000"/>
                    </a:lnSpc>
                    <a:spcBef>
                      <a:spcPts val="0"/>
                    </a:spcBef>
                    <a:defRPr sz="1400">
                      <a:solidFill>
                        <a:srgbClr val="0096FF"/>
                      </a:solidFill>
                      <a:latin typeface="Graphik"/>
                      <a:ea typeface="Graphik"/>
                      <a:cs typeface="Graphik"/>
                      <a:sym typeface="Graphik"/>
                    </a:defRPr>
                  </a:lvl1pPr>
                </a:lstStyle>
                <a:p>
                  <a:pPr/>
                  <a14:m>
                    <m:oMathPara xmlns:m="http://schemas.openxmlformats.org/officeDocument/2006/math">
                      <m:oMathParaPr>
                        <m:jc m:val="center"/>
                      </m:oMathParaPr>
                      <m:oMath xmlns:m="http://schemas.openxmlformats.org/officeDocument/2006/math">
                        <m:limUpp>
                          <m:limUppPr>
                            <m:ctrlPr>
                              <a:rPr sz="1700">
                                <a:solidFill>
                                  <a:srgbClr val="0096FF"/>
                                </a:solidFill>
                                <a:latin typeface="Cambria Math" panose="02040503050406030204" pitchFamily="18" charset="0"/>
                              </a:rPr>
                            </m:ctrlPr>
                          </m:limUppPr>
                          <m:e>
                            <m:r>
                              <a:rPr sz="1700" i="1">
                                <a:solidFill>
                                  <a:srgbClr val="0096FF"/>
                                </a:solidFill>
                                <a:latin typeface="Cambria Math" panose="02040503050406030204" pitchFamily="18" charset="0"/>
                              </a:rPr>
                              <m:t>𝐸</m:t>
                            </m:r>
                          </m:e>
                          <m:lim>
                            <m:r>
                              <a:rPr sz="1700" i="1">
                                <a:solidFill>
                                  <a:srgbClr val="0096FF"/>
                                </a:solidFill>
                                <a:latin typeface="Cambria Math" panose="02040503050406030204" pitchFamily="18" charset="0"/>
                              </a:rPr>
                              <m:t>⃗</m:t>
                            </m:r>
                          </m:lim>
                        </m:limUpp>
                      </m:oMath>
                    </m:oMathPara>
                  </a14:m>
                  <a:endParaRPr/>
                </a:p>
              </p:txBody>
            </p:sp>
          </mc:Choice>
          <mc:Fallback>
            <p:sp>
              <p:nvSpPr>
                <p:cNvPr id="44" name="Rectangle">
                  <a:extLst>
                    <a:ext uri="{FF2B5EF4-FFF2-40B4-BE49-F238E27FC236}">
                      <a16:creationId xmlns:a16="http://schemas.microsoft.com/office/drawing/2014/main" id="{63B4442F-04F9-0272-437A-C5EFD62A9401}"/>
                    </a:ext>
                  </a:extLst>
                </p:cNvPr>
                <p:cNvSpPr txBox="1">
                  <a:spLocks noRot="1" noChangeAspect="1" noMove="1" noResize="1" noEditPoints="1" noAdjustHandles="1" noChangeArrowheads="1" noChangeShapeType="1" noTextEdit="1"/>
                </p:cNvSpPr>
                <p:nvPr/>
              </p:nvSpPr>
              <p:spPr>
                <a:xfrm>
                  <a:off x="6008224" y="2561135"/>
                  <a:ext cx="802287" cy="998859"/>
                </a:xfrm>
                <a:prstGeom prst="rect">
                  <a:avLst/>
                </a:prstGeom>
                <a:blipFill>
                  <a:blip r:embed="rId3"/>
                  <a:stretch>
                    <a:fillRect/>
                  </a:stretch>
                </a:blip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p:gr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Specific recommendations"/>
          <p:cNvSpPr txBox="1">
            <a:spLocks noGrp="1"/>
          </p:cNvSpPr>
          <p:nvPr>
            <p:ph type="title"/>
          </p:nvPr>
        </p:nvSpPr>
        <p:spPr>
          <a:xfrm>
            <a:off x="725553" y="237843"/>
            <a:ext cx="21971001" cy="1433163"/>
          </a:xfrm>
          <a:prstGeom prst="rect">
            <a:avLst/>
          </a:prstGeom>
        </p:spPr>
        <p:txBody>
          <a:bodyPr/>
          <a:lstStyle/>
          <a:p>
            <a:r>
              <a:t>Specific recommendations</a:t>
            </a:r>
          </a:p>
        </p:txBody>
      </p:sp>
      <p:sp>
        <p:nvSpPr>
          <p:cNvPr id="390" name="LXe TPCs are a long-standing program in Switzerland with convergence of interest in DARWIN G3 surpassing 50 t from the convergence of the LZ and XENON programs. This convergence allowed the community to substantially grow for addressing the challenge and"/>
          <p:cNvSpPr txBox="1"/>
          <p:nvPr/>
        </p:nvSpPr>
        <p:spPr>
          <a:xfrm>
            <a:off x="292005" y="4156194"/>
            <a:ext cx="23799989" cy="34265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609600" indent="-609600">
              <a:buSzPct val="123000"/>
              <a:buChar char="•"/>
            </a:pPr>
            <a:r>
              <a:rPr lang="en-US" dirty="0"/>
              <a:t>XENON and LZ have set the most stringent limits to date on the WIMP parameter space and will exploit results at 20 t x y to the end of this decade. The convergence of the Swiss Community towards a G3 </a:t>
            </a:r>
            <a:r>
              <a:rPr lang="en-US" dirty="0" err="1"/>
              <a:t>LXe</a:t>
            </a:r>
            <a:r>
              <a:rPr lang="en-US" dirty="0"/>
              <a:t> TPC is clear. G3 will probe conclusively the WIMP parameter space. Alternate solutions uniquely exploring the light-dark matter parameter space with smaller experimental efforts should be sustained. </a:t>
            </a:r>
          </a:p>
        </p:txBody>
      </p:sp>
    </p:spTree>
  </p:cSld>
  <p:clrMapOvr>
    <a:masterClrMapping/>
  </p:clrMapOvr>
  <p:transition spd="med"/>
</p:sld>
</file>

<file path=ppt/theme/theme1.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58</TotalTime>
  <Words>1089</Words>
  <Application>Microsoft Macintosh PowerPoint</Application>
  <PresentationFormat>Custom</PresentationFormat>
  <Paragraphs>77</Paragraphs>
  <Slides>9</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Cambria Math</vt:lpstr>
      <vt:lpstr>Helvetica Neue</vt:lpstr>
      <vt:lpstr>Helvetica Neue Medium</vt:lpstr>
      <vt:lpstr>Times Roman</vt:lpstr>
      <vt:lpstr>21_BasicWhite</vt:lpstr>
      <vt:lpstr>Overarching Science Recommandations</vt:lpstr>
      <vt:lpstr>Pillar 3 Update: Findings</vt:lpstr>
      <vt:lpstr>Updated schedule</vt:lpstr>
      <vt:lpstr>The Cherenkov Telescope Array Observatory (CTAO)</vt:lpstr>
      <vt:lpstr>PowerPoint Presentation</vt:lpstr>
      <vt:lpstr>Gravitational wave searches</vt:lpstr>
      <vt:lpstr>Specific recommendations (CTAO/ET)</vt:lpstr>
      <vt:lpstr>Towards Generation 3 going beyond the neutrino floor and low mass dark matter</vt:lpstr>
      <vt:lpstr>Specific recommendations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Pillar 3 Update: Findings</dc:title>
  <cp:lastModifiedBy>Teresa Montaruli</cp:lastModifiedBy>
  <cp:revision>3</cp:revision>
  <dcterms:modified xsi:type="dcterms:W3CDTF">2024-01-19T13:47:04Z</dcterms:modified>
</cp:coreProperties>
</file>