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1020" r:id="rId2"/>
  </p:sldIdLst>
  <p:sldSz cx="9144000" cy="6858000" type="screen4x3"/>
  <p:notesSz cx="6797675" cy="987425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Noto Sans Symbols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8" roundtripDataSignature="AMtx7mgR95+qcM9FwahyoKDzB0oUZsr1E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B9BBCA-4F20-451A-BCDC-B8D7E04134BB}">
  <a:tblStyle styleId="{4FB9BBCA-4F20-451A-BCDC-B8D7E04134BB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82"/>
  </p:normalViewPr>
  <p:slideViewPr>
    <p:cSldViewPr snapToGrid="0">
      <p:cViewPr varScale="1">
        <p:scale>
          <a:sx n="119" d="100"/>
          <a:sy n="119" d="100"/>
        </p:scale>
        <p:origin x="168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51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49" Type="http://schemas.openxmlformats.org/officeDocument/2006/relationships/presProps" Target="presProps.xml"/><Relationship Id="rId10" Type="http://schemas.openxmlformats.org/officeDocument/2006/relationships/font" Target="fonts/font7.fntdata"/><Relationship Id="rId52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48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4"/>
          <p:cNvSpPr txBox="1">
            <a:spLocks noGrp="1"/>
          </p:cNvSpPr>
          <p:nvPr>
            <p:ph type="title"/>
          </p:nvPr>
        </p:nvSpPr>
        <p:spPr>
          <a:xfrm>
            <a:off x="1447800" y="43654"/>
            <a:ext cx="7474818" cy="1273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360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36000" anchor="t" anchorCtr="0">
            <a:noAutofit/>
          </a:bodyPr>
          <a:lstStyle>
            <a:lvl1pPr marL="457200" lvl="0" indent="-39624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640"/>
              <a:buChar char="▪"/>
              <a:defRPr/>
            </a:lvl1pPr>
            <a:lvl2pPr marL="914400" lvl="1" indent="-32385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500"/>
              <a:buChar char="❑"/>
              <a:defRPr/>
            </a:lvl2pPr>
            <a:lvl3pPr marL="1371600" lvl="2" indent="-330200" algn="l">
              <a:lnSpc>
                <a:spcPct val="125000"/>
              </a:lnSpc>
              <a:spcBef>
                <a:spcPts val="400"/>
              </a:spcBef>
              <a:spcAft>
                <a:spcPts val="0"/>
              </a:spcAft>
              <a:buSzPts val="1600"/>
              <a:buChar char="-"/>
              <a:defRPr/>
            </a:lvl3pPr>
            <a:lvl4pPr marL="1828800" lvl="3" indent="-317500" algn="l">
              <a:lnSpc>
                <a:spcPct val="128571"/>
              </a:lnSpc>
              <a:spcBef>
                <a:spcPts val="200"/>
              </a:spcBef>
              <a:spcAft>
                <a:spcPts val="0"/>
              </a:spcAft>
              <a:buSzPts val="1400"/>
              <a:buChar char="▪"/>
              <a:defRPr/>
            </a:lvl4pPr>
            <a:lvl5pPr marL="2286000" lvl="4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  <a:defRPr/>
            </a:lvl5pPr>
            <a:lvl6pPr marL="2743200" lvl="5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  <a:defRPr/>
            </a:lvl6pPr>
            <a:lvl7pPr marL="3200400" lvl="6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  <a:defRPr/>
            </a:lvl7pPr>
            <a:lvl8pPr marL="3657600" lvl="7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  <a:defRPr/>
            </a:lvl8pPr>
            <a:lvl9pPr marL="4114800" lvl="8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  <a:defRPr/>
            </a:lvl9pPr>
          </a:lstStyle>
          <a:p>
            <a:endParaRPr/>
          </a:p>
        </p:txBody>
      </p:sp>
      <p:sp>
        <p:nvSpPr>
          <p:cNvPr id="28" name="Google Shape;28;p74"/>
          <p:cNvSpPr txBox="1">
            <a:spLocks noGrp="1"/>
          </p:cNvSpPr>
          <p:nvPr>
            <p:ph type="sldNum" idx="12"/>
          </p:nvPr>
        </p:nvSpPr>
        <p:spPr>
          <a:xfrm>
            <a:off x="8389938" y="6399213"/>
            <a:ext cx="312737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" name="Google Shape;29;p74"/>
          <p:cNvSpPr txBox="1"/>
          <p:nvPr/>
        </p:nvSpPr>
        <p:spPr>
          <a:xfrm>
            <a:off x="227013" y="6627813"/>
            <a:ext cx="18224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11.06.2021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74"/>
          <p:cNvSpPr txBox="1">
            <a:spLocks noGrp="1"/>
          </p:cNvSpPr>
          <p:nvPr>
            <p:ph type="ftr" idx="11"/>
          </p:nvPr>
        </p:nvSpPr>
        <p:spPr>
          <a:xfrm>
            <a:off x="2239963" y="6635750"/>
            <a:ext cx="4773612" cy="449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4"/>
          <p:cNvSpPr txBox="1"/>
          <p:nvPr/>
        </p:nvSpPr>
        <p:spPr>
          <a:xfrm>
            <a:off x="7204075" y="6635750"/>
            <a:ext cx="1638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53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54" descr="footer.jpg"/>
          <p:cNvPicPr preferRelativeResize="0"/>
          <p:nvPr/>
        </p:nvPicPr>
        <p:blipFill rotWithShape="1">
          <a:blip r:embed="rId3">
            <a:alphaModFix/>
          </a:blip>
          <a:srcRect l="305" r="359" b="8740"/>
          <a:stretch/>
        </p:blipFill>
        <p:spPr>
          <a:xfrm>
            <a:off x="0" y="6577013"/>
            <a:ext cx="9144000" cy="29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54"/>
          <p:cNvSpPr txBox="1">
            <a:spLocks noGrp="1"/>
          </p:cNvSpPr>
          <p:nvPr>
            <p:ph type="title"/>
          </p:nvPr>
        </p:nvSpPr>
        <p:spPr>
          <a:xfrm>
            <a:off x="1447800" y="43654"/>
            <a:ext cx="7474818" cy="1273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36000" anchor="t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54"/>
          <p:cNvSpPr txBox="1">
            <a:spLocks noGrp="1"/>
          </p:cNvSpPr>
          <p:nvPr>
            <p:ph type="body" idx="1"/>
          </p:nvPr>
        </p:nvSpPr>
        <p:spPr>
          <a:xfrm>
            <a:off x="292099" y="1377397"/>
            <a:ext cx="8630519" cy="4859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36000" anchor="t" anchorCtr="0">
            <a:noAutofit/>
          </a:bodyPr>
          <a:lstStyle>
            <a:lvl1pPr marL="457200" marR="0" lvl="0" indent="-3962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64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38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Noto Sans Symbols"/>
              <a:buChar char="❑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25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NTR"/>
              <a:buChar char="-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28571"/>
              </a:lnSpc>
              <a:spcBef>
                <a:spcPts val="2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Noto Sans Symbols"/>
              <a:buChar char="▪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C0C0C0"/>
              </a:buClr>
              <a:buSzPts val="1000"/>
              <a:buFont typeface="Noto Sans Symbols"/>
              <a:buChar char="▪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C0C0C0"/>
              </a:buClr>
              <a:buSzPts val="1000"/>
              <a:buFont typeface="Noto Sans Symbols"/>
              <a:buChar char="▪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C0C0C0"/>
              </a:buClr>
              <a:buSzPts val="1000"/>
              <a:buFont typeface="Noto Sans Symbols"/>
              <a:buChar char="▪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C0C0C0"/>
              </a:buClr>
              <a:buSzPts val="1000"/>
              <a:buFont typeface="Noto Sans Symbols"/>
              <a:buChar char="▪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3" name="Google Shape;13;p54"/>
          <p:cNvCxnSpPr/>
          <p:nvPr/>
        </p:nvCxnSpPr>
        <p:spPr>
          <a:xfrm>
            <a:off x="2185988" y="6697663"/>
            <a:ext cx="0" cy="176212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" name="Google Shape;14;p54"/>
          <p:cNvCxnSpPr/>
          <p:nvPr/>
        </p:nvCxnSpPr>
        <p:spPr>
          <a:xfrm>
            <a:off x="7091363" y="6697663"/>
            <a:ext cx="0" cy="176212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15;p54"/>
          <p:cNvSpPr txBox="1">
            <a:spLocks noGrp="1"/>
          </p:cNvSpPr>
          <p:nvPr>
            <p:ph type="dt" idx="10"/>
          </p:nvPr>
        </p:nvSpPr>
        <p:spPr>
          <a:xfrm>
            <a:off x="292100" y="6635750"/>
            <a:ext cx="18224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54"/>
          <p:cNvSpPr txBox="1">
            <a:spLocks noGrp="1"/>
          </p:cNvSpPr>
          <p:nvPr>
            <p:ph type="sldNum" idx="12"/>
          </p:nvPr>
        </p:nvSpPr>
        <p:spPr>
          <a:xfrm>
            <a:off x="7204075" y="6635750"/>
            <a:ext cx="1638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54"/>
          <p:cNvSpPr txBox="1">
            <a:spLocks noGrp="1"/>
          </p:cNvSpPr>
          <p:nvPr>
            <p:ph type="ftr" idx="11"/>
          </p:nvPr>
        </p:nvSpPr>
        <p:spPr>
          <a:xfrm>
            <a:off x="2239963" y="6635750"/>
            <a:ext cx="4773612" cy="449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54" descr="chipp_logo_highres.gi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447800" cy="113188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chipp.ch/en/activities/sustainability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chipp.ch/en/meetings_documentation/outreach_activities/women_day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E033F-332D-E38D-CAD7-CE1654B80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43654"/>
            <a:ext cx="6459071" cy="565946"/>
          </a:xfrm>
        </p:spPr>
        <p:txBody>
          <a:bodyPr/>
          <a:lstStyle/>
          <a:p>
            <a:r>
              <a:rPr lang="en-CH" dirty="0">
                <a:latin typeface="Chalkboard" panose="03050602040202020205" pitchFamily="66" charset="77"/>
              </a:rPr>
              <a:t>EPPCN     </a:t>
            </a:r>
            <a:r>
              <a:rPr lang="en-CH" sz="2000" dirty="0">
                <a:latin typeface="Chalkboard" panose="03050602040202020205" pitchFamily="66" charset="77"/>
              </a:rPr>
              <a:t>Angela Benelli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AB70D3-929E-081E-459F-5F38DE019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979714"/>
            <a:ext cx="8229600" cy="5268686"/>
          </a:xfrm>
        </p:spPr>
        <p:txBody>
          <a:bodyPr/>
          <a:lstStyle/>
          <a:p>
            <a:r>
              <a:rPr lang="en-GB" b="1" dirty="0">
                <a:solidFill>
                  <a:srgbClr val="E05B30"/>
                </a:solidFill>
                <a:effectLst/>
                <a:latin typeface="Chalkboard" panose="03050602040202020205" pitchFamily="66" charset="77"/>
              </a:rPr>
              <a:t>Social Media </a:t>
            </a:r>
            <a:r>
              <a:rPr lang="en-GB" b="1" dirty="0">
                <a:solidFill>
                  <a:srgbClr val="00339E"/>
                </a:solidFill>
                <a:effectLst/>
                <a:latin typeface="Chalkboard" panose="03050602040202020205" pitchFamily="66" charset="77"/>
              </a:rPr>
              <a:t>Working Group</a:t>
            </a:r>
          </a:p>
          <a:p>
            <a:r>
              <a:rPr lang="en-GB" b="1" dirty="0">
                <a:solidFill>
                  <a:srgbClr val="001691"/>
                </a:solidFill>
                <a:effectLst/>
                <a:latin typeface="Chalkboard" panose="03050602040202020205" pitchFamily="66" charset="77"/>
              </a:rPr>
              <a:t>ENVIRONMENT Working Group </a:t>
            </a:r>
            <a:endParaRPr lang="en-CH" b="1" dirty="0">
              <a:latin typeface="Chalkboard" panose="03050602040202020205" pitchFamily="66" charset="77"/>
            </a:endParaRPr>
          </a:p>
          <a:p>
            <a:pPr lvl="1"/>
            <a:r>
              <a:rPr lang="en-CH" dirty="0">
                <a:latin typeface="Chalkboard" panose="03050602040202020205" pitchFamily="66" charset="77"/>
              </a:rPr>
              <a:t>Womens in Science 11 Feb </a:t>
            </a:r>
            <a:r>
              <a:rPr lang="en-CH" dirty="0">
                <a:latin typeface="Chalkboard" panose="03050602040202020205" pitchFamily="66" charset="77"/>
                <a:sym typeface="Wingdings" pitchFamily="2" charset="2"/>
              </a:rPr>
              <a:t> </a:t>
            </a:r>
            <a:r>
              <a:rPr lang="en-CH" dirty="0">
                <a:latin typeface="Chalkboard" panose="03050602040202020205" pitchFamily="66" charset="77"/>
                <a:sym typeface="Wingdings" pitchFamily="2" charset="2"/>
                <a:hlinkClick r:id="rId2"/>
              </a:rPr>
              <a:t>link</a:t>
            </a:r>
            <a:endParaRPr lang="en-CH" dirty="0">
              <a:latin typeface="Chalkboard" panose="03050602040202020205" pitchFamily="66" charset="77"/>
              <a:sym typeface="Wingdings" pitchFamily="2" charset="2"/>
            </a:endParaRPr>
          </a:p>
          <a:p>
            <a:pPr lvl="1"/>
            <a:endParaRPr lang="en-CH" dirty="0">
              <a:sym typeface="Wingdings" pitchFamily="2" charset="2"/>
            </a:endParaRPr>
          </a:p>
          <a:p>
            <a:pPr lvl="1"/>
            <a:endParaRPr lang="en-CH" dirty="0">
              <a:sym typeface="Wingdings" pitchFamily="2" charset="2"/>
            </a:endParaRPr>
          </a:p>
          <a:p>
            <a:pPr lvl="1"/>
            <a:endParaRPr lang="en-CH" dirty="0">
              <a:sym typeface="Wingdings" pitchFamily="2" charset="2"/>
            </a:endParaRPr>
          </a:p>
          <a:p>
            <a:pPr lvl="1"/>
            <a:endParaRPr lang="en-CH" dirty="0">
              <a:sym typeface="Wingdings" pitchFamily="2" charset="2"/>
            </a:endParaRPr>
          </a:p>
          <a:p>
            <a:pPr lvl="1"/>
            <a:endParaRPr lang="en-CH" dirty="0">
              <a:sym typeface="Wingdings" pitchFamily="2" charset="2"/>
            </a:endParaRPr>
          </a:p>
          <a:p>
            <a:pPr lvl="1"/>
            <a:r>
              <a:rPr lang="en-CH" dirty="0">
                <a:latin typeface="Chalkboard" panose="03050602040202020205" pitchFamily="66" charset="77"/>
              </a:rPr>
              <a:t>Sustainability &amp; Environment day </a:t>
            </a:r>
            <a:r>
              <a:rPr lang="en-CH" dirty="0">
                <a:latin typeface="Chalkboard" panose="03050602040202020205" pitchFamily="66" charset="77"/>
                <a:sym typeface="Wingdings" pitchFamily="2" charset="2"/>
              </a:rPr>
              <a:t>5 June  </a:t>
            </a:r>
            <a:r>
              <a:rPr lang="en-CH" dirty="0">
                <a:latin typeface="Chalkboard" panose="03050602040202020205" pitchFamily="66" charset="77"/>
                <a:sym typeface="Wingdings" pitchFamily="2" charset="2"/>
                <a:hlinkClick r:id="rId3"/>
              </a:rPr>
              <a:t>link</a:t>
            </a:r>
            <a:endParaRPr lang="en-CH" dirty="0">
              <a:latin typeface="Chalkboard" panose="03050602040202020205" pitchFamily="66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6CAD6-58FC-72CD-D31B-129566B656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10803DE3-1AC9-FE74-4ED8-3124CBA84B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285" y="2339999"/>
            <a:ext cx="1972582" cy="1677867"/>
          </a:xfrm>
          <a:prstGeom prst="rect">
            <a:avLst/>
          </a:prstGeom>
        </p:spPr>
      </p:pic>
      <p:pic>
        <p:nvPicPr>
          <p:cNvPr id="8" name="Picture 7" descr="A screenshot of a social media post&#10;&#10;Description automatically generated with medium confidence">
            <a:extLst>
              <a:ext uri="{FF2B5EF4-FFF2-40B4-BE49-F238E27FC236}">
                <a16:creationId xmlns:a16="http://schemas.microsoft.com/office/drawing/2014/main" id="{C9E44C99-E446-86BF-DF2A-6D57F701B6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0656" y="2313767"/>
            <a:ext cx="1972582" cy="2006244"/>
          </a:xfrm>
          <a:prstGeom prst="rect">
            <a:avLst/>
          </a:prstGeom>
        </p:spPr>
      </p:pic>
      <p:pic>
        <p:nvPicPr>
          <p:cNvPr id="12" name="Picture 11" descr="A picture containing text, screenshot, font, design&#10;&#10;Description automatically generated">
            <a:extLst>
              <a:ext uri="{FF2B5EF4-FFF2-40B4-BE49-F238E27FC236}">
                <a16:creationId xmlns:a16="http://schemas.microsoft.com/office/drawing/2014/main" id="{97D9A71F-7A0B-CFFE-EA1D-F23751C7BE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951" y="4714290"/>
            <a:ext cx="1300877" cy="1698172"/>
          </a:xfrm>
          <a:prstGeom prst="rect">
            <a:avLst/>
          </a:prstGeom>
        </p:spPr>
      </p:pic>
      <p:pic>
        <p:nvPicPr>
          <p:cNvPr id="14" name="Picture 13" descr="A screenshot of a website&#10;&#10;Description automatically generated with medium confidence">
            <a:extLst>
              <a:ext uri="{FF2B5EF4-FFF2-40B4-BE49-F238E27FC236}">
                <a16:creationId xmlns:a16="http://schemas.microsoft.com/office/drawing/2014/main" id="{A90769E4-BFF8-D87B-B861-2EA763C248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7711" y="4737276"/>
            <a:ext cx="2298285" cy="1752592"/>
          </a:xfrm>
          <a:prstGeom prst="rect">
            <a:avLst/>
          </a:prstGeom>
        </p:spPr>
      </p:pic>
      <p:pic>
        <p:nvPicPr>
          <p:cNvPr id="16" name="Picture 15" descr="A screenshot of 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82BF800-54BB-10E0-5ACF-84D5B83DCC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6488" y="4839709"/>
            <a:ext cx="1394319" cy="1520859"/>
          </a:xfrm>
          <a:prstGeom prst="rect">
            <a:avLst/>
          </a:prstGeom>
        </p:spPr>
      </p:pic>
      <p:pic>
        <p:nvPicPr>
          <p:cNvPr id="18" name="Picture 17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9A998350-ECA1-85B8-D503-A83FB7CC87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1299" y="4925524"/>
            <a:ext cx="1972582" cy="1544504"/>
          </a:xfrm>
          <a:prstGeom prst="rect">
            <a:avLst/>
          </a:prstGeom>
        </p:spPr>
      </p:pic>
      <p:pic>
        <p:nvPicPr>
          <p:cNvPr id="20" name="Picture 19" descr="A screenshot of a screenshot of a map&#10;&#10;Description automatically generated with medium confidence">
            <a:extLst>
              <a:ext uri="{FF2B5EF4-FFF2-40B4-BE49-F238E27FC236}">
                <a16:creationId xmlns:a16="http://schemas.microsoft.com/office/drawing/2014/main" id="{F3247AF6-8B4C-70D2-9BBF-9BCB570DE2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52986" y="4861147"/>
            <a:ext cx="1234310" cy="1387253"/>
          </a:xfrm>
          <a:prstGeom prst="rect">
            <a:avLst/>
          </a:prstGeom>
        </p:spPr>
      </p:pic>
      <p:pic>
        <p:nvPicPr>
          <p:cNvPr id="22" name="Picture 21" descr="A person looking at a device&#10;&#10;Description automatically generated with low confidence">
            <a:extLst>
              <a:ext uri="{FF2B5EF4-FFF2-40B4-BE49-F238E27FC236}">
                <a16:creationId xmlns:a16="http://schemas.microsoft.com/office/drawing/2014/main" id="{27166B95-C49A-C1BA-4606-B4E796CB07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32477" y="3124302"/>
            <a:ext cx="1778667" cy="155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938978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ETH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335B"/>
      </a:accent1>
      <a:accent2>
        <a:srgbClr val="005091"/>
      </a:accent2>
      <a:accent3>
        <a:srgbClr val="7FA7C8"/>
      </a:accent3>
      <a:accent4>
        <a:srgbClr val="BFD3E3"/>
      </a:accent4>
      <a:accent5>
        <a:srgbClr val="F5A858"/>
      </a:accent5>
      <a:accent6>
        <a:srgbClr val="7A4A60"/>
      </a:accent6>
      <a:hlink>
        <a:srgbClr val="52ADE7"/>
      </a:hlink>
      <a:folHlink>
        <a:srgbClr val="C7E4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26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Noto Sans Symbols</vt:lpstr>
      <vt:lpstr>NTR</vt:lpstr>
      <vt:lpstr>Calibri</vt:lpstr>
      <vt:lpstr>Chalkboard</vt:lpstr>
      <vt:lpstr>Standarddesign</vt:lpstr>
      <vt:lpstr>EPPCN     Angela Benelli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CHIPP Plenary  meeting 2022</dc:title>
  <dc:creator>Rainer Wallny</dc:creator>
  <cp:lastModifiedBy>Angela Benelli</cp:lastModifiedBy>
  <cp:revision>6</cp:revision>
  <dcterms:created xsi:type="dcterms:W3CDTF">2020-02-08T11:56:19Z</dcterms:created>
  <dcterms:modified xsi:type="dcterms:W3CDTF">2023-06-11T12:51:49Z</dcterms:modified>
</cp:coreProperties>
</file>