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37"/>
    <p:restoredTop sz="96405"/>
  </p:normalViewPr>
  <p:slideViewPr>
    <p:cSldViewPr snapToGrid="0">
      <p:cViewPr varScale="1">
        <p:scale>
          <a:sx n="96" d="100"/>
          <a:sy n="96" d="100"/>
        </p:scale>
        <p:origin x="200" y="9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A05ED-B0DF-67E6-C15D-D2E8276BF3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C950AA-4FD4-59C6-80D4-F45C95294B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D62275-04BA-9C60-E866-A1A3CA7C9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F62FD-BF0B-A246-A802-CC410A2617A9}" type="datetimeFigureOut">
              <a:rPr lang="en-CH" smtClean="0"/>
              <a:t>03.09.2024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2EBD3F-A72E-0C65-6A1D-E80BB4BF8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5A0DB8-C38E-05FC-4B05-F034FEE54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13F60-A428-B64C-B184-4BE13F030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753654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6ADEF-7A2B-0C4A-E7BF-B101EA192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AE7ABE-EB1B-A478-47AD-3F71E13D44A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9C9F24-C788-A670-FE8E-C382D3137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F62FD-BF0B-A246-A802-CC410A2617A9}" type="datetimeFigureOut">
              <a:rPr lang="en-CH" smtClean="0"/>
              <a:t>03.09.2024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009ED-694E-F944-5696-8175DDCC86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1A2FB2-D1B2-91AE-E4BD-DD75780CAE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13F60-A428-B64C-B184-4BE13F030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6121049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F84DB1-F8EF-F54F-9D46-42A367193FE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9C969E-16AA-3681-FCBE-52AD0CAF78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7C232-3E90-27FD-3B89-885CD4DB94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F62FD-BF0B-A246-A802-CC410A2617A9}" type="datetimeFigureOut">
              <a:rPr lang="en-CH" smtClean="0"/>
              <a:t>03.09.2024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DC6A3B-1FA8-C0E8-7932-93BFC45CC1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CC17BD-2D8F-91F2-6B4A-AEF051261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13F60-A428-B64C-B184-4BE13F030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36898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086099-6CBD-D267-C8B6-B2AF211AA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774365-5F87-8ABD-FABE-63D8CC4CD9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D0B083-E177-3F37-1B17-EC4F71C9E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F62FD-BF0B-A246-A802-CC410A2617A9}" type="datetimeFigureOut">
              <a:rPr lang="en-CH" smtClean="0"/>
              <a:t>03.09.2024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A6A3C-3301-1DE9-1077-EDECC4729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08E4F6-5919-47A9-CF19-B2AB11D2E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13F60-A428-B64C-B184-4BE13F030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21659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2A275-03DA-43CD-9D49-933B73DDA7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A4F4F9-0D26-EA37-5BCB-A1E7B3266F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AE1D34-F9C7-5803-BB8A-F6D169AB8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F62FD-BF0B-A246-A802-CC410A2617A9}" type="datetimeFigureOut">
              <a:rPr lang="en-CH" smtClean="0"/>
              <a:t>03.09.2024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A6AB41-6752-750F-1B5A-4EFFCEF90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F933E0-62AD-52DE-8C6B-52303D97A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13F60-A428-B64C-B184-4BE13F030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2219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1509B7-BD70-6AA2-F9C4-CA246191C3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DA386B-36F6-FA6A-C876-E5F51AA88E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B3199D0-2C22-55F8-E150-3C8421E0381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F8E7DF-7E65-4862-AA69-E574EAC35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F62FD-BF0B-A246-A802-CC410A2617A9}" type="datetimeFigureOut">
              <a:rPr lang="en-CH" smtClean="0"/>
              <a:t>03.09.2024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DBEDD92-D16A-1D18-25E2-65E407C13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2FB777-7FAD-8A9C-4184-7F7DA8045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13F60-A428-B64C-B184-4BE13F030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137021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45B4D-A106-0A01-E4FF-0A819FCD27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16ADA1-ADBD-7083-3D16-0BA788B0DA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AB3009-24CA-0759-6784-8310352F13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D5D882-3BEA-97F2-11F3-A8ED803EAB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6327D9-B6DE-C0AB-A946-B4C52689AF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B24B1E-3338-CCAA-28CF-A22238B132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F62FD-BF0B-A246-A802-CC410A2617A9}" type="datetimeFigureOut">
              <a:rPr lang="en-CH" smtClean="0"/>
              <a:t>03.09.2024</a:t>
            </a:fld>
            <a:endParaRPr lang="en-CH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C01F0E-515D-6457-BD29-C3F605712A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520861-162F-F2FA-92F3-7977F709A5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13F60-A428-B64C-B184-4BE13F030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42928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06313D-1933-E24E-16D8-8FBD16D84A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B537E9-1770-B4A0-8145-038F26831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F62FD-BF0B-A246-A802-CC410A2617A9}" type="datetimeFigureOut">
              <a:rPr lang="en-CH" smtClean="0"/>
              <a:t>03.09.2024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B4E029-A49E-922B-E4CE-469D596DF8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76EB80-6CA1-2C7B-27D4-B0DEFEB67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13F60-A428-B64C-B184-4BE13F030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78743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4C4F09E-3651-7F9A-5B2D-DFBDB48A9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F62FD-BF0B-A246-A802-CC410A2617A9}" type="datetimeFigureOut">
              <a:rPr lang="en-CH" smtClean="0"/>
              <a:t>03.09.2024</a:t>
            </a:fld>
            <a:endParaRPr lang="en-CH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CA17F2-836A-5FAC-7EC0-8AC412C0FF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35086D-BDD9-320E-A05C-C6D16ED21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13F60-A428-B64C-B184-4BE13F030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0819010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10D92-11AC-CDB2-13DE-7F40323F7D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60CB31-346F-B73F-5EC4-496A594D9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24A57B-6EC0-5540-E1B7-4A38D9425C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C071F6-002A-F2B1-D44F-9EA8169BC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F62FD-BF0B-A246-A802-CC410A2617A9}" type="datetimeFigureOut">
              <a:rPr lang="en-CH" smtClean="0"/>
              <a:t>03.09.2024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77F04B-18CA-9370-9321-62371795D3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B24C8E-0522-43F0-B813-3ED847933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13F60-A428-B64C-B184-4BE13F030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149430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02B8C7-2EA6-976B-41CA-1A0D30D897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D01F163-336C-DF21-C7B9-8651014268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C6DD2F-E401-F737-6DC4-7325E8C3FC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38284D-0E3B-D1C0-6EAE-21B17B86FB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F62FD-BF0B-A246-A802-CC410A2617A9}" type="datetimeFigureOut">
              <a:rPr lang="en-CH" smtClean="0"/>
              <a:t>03.09.2024</a:t>
            </a:fld>
            <a:endParaRPr lang="en-CH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914306-42DA-3EE3-F2C2-E1E3FE57F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3381AD-3E62-86B1-EA02-73615C763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13F60-A428-B64C-B184-4BE13F030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57067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7D1B445-7AA2-7413-2324-805DEF4B37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8333AD-EBEB-12E8-4F82-20F4A8F532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979B32-A32D-3F6E-DB8E-C8CDCECD2E4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F62FD-BF0B-A246-A802-CC410A2617A9}" type="datetimeFigureOut">
              <a:rPr lang="en-CH" smtClean="0"/>
              <a:t>03.09.2024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FE0302-28E8-E85B-3ABF-D918412BC4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77E93B-6205-5FF8-91F0-E7095444A4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13F60-A428-B64C-B184-4BE13F030C67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62983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vaudois-sa.ch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9D41AE6-05B7-9C0D-E37B-AF6FD25020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3598" y="1126088"/>
            <a:ext cx="5781629" cy="5080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0C2D007-C85E-A378-427E-72DB7BE5CD7C}"/>
              </a:ext>
            </a:extLst>
          </p:cNvPr>
          <p:cNvSpPr txBox="1"/>
          <p:nvPr/>
        </p:nvSpPr>
        <p:spPr>
          <a:xfrm>
            <a:off x="526773" y="288681"/>
            <a:ext cx="475963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0" u="none" strike="noStrike" dirty="0">
                <a:effectLst/>
                <a:latin typeface="Josefin Sans" panose="020F0502020204030204" pitchFamily="34" charset="0"/>
              </a:rPr>
              <a:t>Le Vaudois Restaurant - Brasserie - </a:t>
            </a:r>
            <a:r>
              <a:rPr lang="en-GB" b="0" i="0" u="none" strike="noStrike" dirty="0" err="1">
                <a:effectLst/>
                <a:latin typeface="Josefin Sans" panose="020F0502020204030204" pitchFamily="34" charset="0"/>
              </a:rPr>
              <a:t>Caveau</a:t>
            </a:r>
            <a:br>
              <a:rPr lang="en-GB" dirty="0"/>
            </a:br>
            <a:r>
              <a:rPr lang="en-GB" b="0" i="0" u="none" strike="noStrike" dirty="0">
                <a:effectLst/>
                <a:latin typeface="Josefin Sans" panose="020F0502020204030204" pitchFamily="34" charset="0"/>
              </a:rPr>
              <a:t>Place de la </a:t>
            </a:r>
            <a:r>
              <a:rPr lang="en-GB" b="0" i="0" u="none" strike="noStrike" dirty="0" err="1">
                <a:effectLst/>
                <a:latin typeface="Josefin Sans" panose="020F0502020204030204" pitchFamily="34" charset="0"/>
              </a:rPr>
              <a:t>Riponne</a:t>
            </a:r>
            <a:r>
              <a:rPr lang="en-GB" b="0" i="0" u="none" strike="noStrike" dirty="0">
                <a:effectLst/>
                <a:latin typeface="Josefin Sans" panose="020F0502020204030204" pitchFamily="34" charset="0"/>
              </a:rPr>
              <a:t> 1</a:t>
            </a:r>
            <a:br>
              <a:rPr lang="en-GB" dirty="0"/>
            </a:br>
            <a:r>
              <a:rPr lang="en-GB" b="0" i="0" u="none" strike="noStrike" dirty="0">
                <a:effectLst/>
                <a:latin typeface="Josefin Sans" panose="020F0502020204030204" pitchFamily="34" charset="0"/>
              </a:rPr>
              <a:t>1005 Lausanne</a:t>
            </a:r>
            <a:endParaRPr lang="en-GB" dirty="0"/>
          </a:p>
          <a:p>
            <a:r>
              <a:rPr lang="en-GB" dirty="0">
                <a:hlinkClick r:id="rId3"/>
              </a:rPr>
              <a:t>https://www.levaudois-sa.ch</a:t>
            </a:r>
            <a:endParaRPr lang="en-GB" dirty="0"/>
          </a:p>
          <a:p>
            <a:endParaRPr lang="en-GB" dirty="0"/>
          </a:p>
          <a:p>
            <a:r>
              <a:rPr lang="en-GB" b="1" dirty="0"/>
              <a:t>Dinner starts at 19:30</a:t>
            </a:r>
            <a:endParaRPr lang="en-CH" b="1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C17A689D-CF0E-19F4-A759-8230938094C0}"/>
              </a:ext>
            </a:extLst>
          </p:cNvPr>
          <p:cNvSpPr/>
          <p:nvPr/>
        </p:nvSpPr>
        <p:spPr>
          <a:xfrm>
            <a:off x="7968430" y="5022574"/>
            <a:ext cx="340683" cy="37437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C0E44E3-ED2F-61B1-003A-A26C794D9EC7}"/>
              </a:ext>
            </a:extLst>
          </p:cNvPr>
          <p:cNvCxnSpPr>
            <a:cxnSpLocks/>
          </p:cNvCxnSpPr>
          <p:nvPr/>
        </p:nvCxnSpPr>
        <p:spPr>
          <a:xfrm>
            <a:off x="3644348" y="1126088"/>
            <a:ext cx="5416826" cy="1043346"/>
          </a:xfrm>
          <a:prstGeom prst="straightConnector1">
            <a:avLst/>
          </a:prstGeom>
          <a:ln w="222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0964597-C671-2249-1DA4-69931DC54C14}"/>
              </a:ext>
            </a:extLst>
          </p:cNvPr>
          <p:cNvSpPr txBox="1"/>
          <p:nvPr/>
        </p:nvSpPr>
        <p:spPr>
          <a:xfrm>
            <a:off x="241172" y="3245333"/>
            <a:ext cx="533083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From EPFL Campus the simplest is </a:t>
            </a:r>
          </a:p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1) Metro M1 Stop at FLON</a:t>
            </a:r>
          </a:p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2) 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then metro M2 towards "</a:t>
            </a:r>
            <a:r>
              <a:rPr lang="en-GB" b="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Epalinges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b="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Croisettes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" and drop at "Lausanne, </a:t>
            </a:r>
            <a:r>
              <a:rPr lang="en-GB" b="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Riponne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-M. </a:t>
            </a:r>
            <a:r>
              <a:rPr lang="en-GB" b="0" i="0" u="none" strike="noStrike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Béjart</a:t>
            </a:r>
            <a:r>
              <a:rPr lang="en-GB" b="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endParaRPr lang="en-CH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2bis) Walk up hill through the city center till the restaurant</a:t>
            </a:r>
          </a:p>
          <a:p>
            <a:endParaRPr lang="en-CH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Around at walking distance:</a:t>
            </a:r>
          </a:p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- the Cathedral</a:t>
            </a:r>
          </a:p>
          <a:p>
            <a:r>
              <a:rPr lang="en-CH" dirty="0">
                <a:latin typeface="Arial" panose="020B0604020202020204" pitchFamily="34" charset="0"/>
                <a:cs typeface="Arial" panose="020B0604020202020204" pitchFamily="34" charset="0"/>
              </a:rPr>
              <a:t>- city center</a:t>
            </a:r>
          </a:p>
          <a:p>
            <a:endParaRPr lang="en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0C110D7-78ED-0746-06BE-A499ABE5C675}"/>
              </a:ext>
            </a:extLst>
          </p:cNvPr>
          <p:cNvSpPr/>
          <p:nvPr/>
        </p:nvSpPr>
        <p:spPr>
          <a:xfrm>
            <a:off x="9200323" y="2464903"/>
            <a:ext cx="447261" cy="35780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172609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</TotalTime>
  <Words>84</Words>
  <Application>Microsoft Macintosh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Josefin Sans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3</cp:revision>
  <dcterms:created xsi:type="dcterms:W3CDTF">2024-09-03T09:54:18Z</dcterms:created>
  <dcterms:modified xsi:type="dcterms:W3CDTF">2024-09-03T11:51:22Z</dcterms:modified>
</cp:coreProperties>
</file>