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7"/>
    <p:restoredTop sz="96405"/>
  </p:normalViewPr>
  <p:slideViewPr>
    <p:cSldViewPr snapToGrid="0">
      <p:cViewPr varScale="1">
        <p:scale>
          <a:sx n="128" d="100"/>
          <a:sy n="128" d="100"/>
        </p:scale>
        <p:origin x="17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52F60-35A5-5CD8-4E68-2D76DF13B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19AC9-8028-D7EA-CA61-536F846C5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6E434-4782-1DEB-41A0-22D3CA9B5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F48D8-B755-F71A-9F74-CB38571D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C902F-EFC3-DF89-4495-CC3CDD746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821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F0FA-64AD-E426-FBF3-506B23A6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3F70E-EA0D-D1E2-6205-4CEB5D42A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98A32-55D7-43F2-935A-25E6B7E5B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4FDF4-110F-D168-0DEB-7E08814A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28EBD-4C01-7F5C-665C-78570B33E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671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1532CC-19EE-92AF-1F53-74C15F5932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B9FB5D-C89A-469A-2124-2A3AF65E4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76598-8CB1-4AC4-BC70-807436AD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24AB1-E1C5-D040-716A-A106385E0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76CE8-1A6E-E576-9D49-49CFFBC2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834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EF4AB-7350-7CA7-73F5-A8226059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813B0-E597-B2A9-8CEC-5AC2F7DF6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655CB-207E-BD3E-5B3D-327816C78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418B8-8E24-4075-53B7-463EDE924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67F11-899D-23CF-7862-245189274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312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899F-3A58-4764-C39F-461779A56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0C89E-4368-9EA6-EF82-20DC511C4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F04B3-33A8-4633-B6C1-72B06A62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8A8F8-8F70-C91D-E083-17890106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38D3D-302F-C44A-F7B9-451B716F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580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46436-F97F-A2E8-CDC7-D76C448B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EDC2D-FACA-25D4-5001-48073E71E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D71FA-CA7B-617F-14E3-249574170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D64B0-17D1-37CC-7CC3-0720EF3C7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99E16-4180-0C54-6D0B-E349EE0D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34A28-38D0-F68E-1EA4-A34BB644F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03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86598-F0AE-7654-9DDA-0C62438B2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FCDB1-AE5C-F12C-7361-E6B9B5405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DD35-8CE5-D94C-3010-B201CAC3E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BB065E-0D91-D332-2528-626F4640D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2986C7-A3BA-E689-5C95-313AA18810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C5C004-DB1B-AD13-F6EA-BBFC9BE4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A8EE7-701B-C92D-A9D7-0AE734BF7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18400F-FB34-C873-C053-2F6D0ADD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094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EE327-4190-6213-1C0B-C701DF956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42FE0D-A881-2694-F3E0-156A98B27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2C8B4-8D4A-6FF7-D8CF-29D33F8A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4EDB83-9A8B-8F9F-75B8-F02BDF0D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128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AE6AFA-BC09-DA25-0B01-194F72655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2C85D-F8EA-A08D-D14A-2D91C3AF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63E30-F9A2-782E-D0AB-A38E92459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664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DB265-D49E-55FA-B118-3AC579DA1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E03B9-1424-3C5D-3AAA-4C5290612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1BFB7-36EC-9A41-C5BA-694A08676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2684A-FAE0-F4DE-BBF7-6D21C73C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255E9-DD71-A610-E77D-AA31A808E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372F07-F687-EF51-617F-D9ACEE0AB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4817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C02F-84D5-AFD1-1A3A-A461F0542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D3F58-F408-58A8-1A68-F0654B0131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3F04F-3AF1-EDD6-2C47-FCF09667A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C291B9-B625-D176-D3CA-EDD28E1A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02BC3-85B3-3D49-0D5E-0B3054A5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FC886-FB45-25AF-E12C-7F9F747C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45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628C0-776F-0AF4-CA6C-D58605E76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476884-0160-51CA-D135-CF3CCEE5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B6BAC-74F1-6F6F-708A-A6E9CA2B1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19620-71FC-9DD3-258B-5D07AE79D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BF4BF-77C5-F13C-E0D5-BF7DF67DC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463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089100-ADFD-B006-129F-0CBCCD91BDA3}"/>
              </a:ext>
            </a:extLst>
          </p:cNvPr>
          <p:cNvSpPr txBox="1"/>
          <p:nvPr/>
        </p:nvSpPr>
        <p:spPr>
          <a:xfrm>
            <a:off x="5660686" y="2302472"/>
            <a:ext cx="6417841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Departure from :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Ecublens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EPFL, Av. Piccard,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Arrêt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bus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sng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Itinerary :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14.15 Meeting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14.30 Bus leaves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15.10 Arrival to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Rivaz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VINORAMA, route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Cantonale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2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sng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Visite</a:t>
            </a:r>
            <a:r>
              <a:rPr lang="en-GB" u="sng" dirty="0">
                <a:solidFill>
                  <a:srgbClr val="000000"/>
                </a:solidFill>
                <a:latin typeface="Helvetica" pitchFamily="2" charset="0"/>
              </a:rPr>
              <a:t>: 3h experience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18h00-18:30 Departure </a:t>
            </a:r>
          </a:p>
          <a:p>
            <a:pPr algn="l"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19h00 env., arrival to EPFL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spcAft>
                <a:spcPts val="0"/>
              </a:spcAft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Xavier: </a:t>
            </a:r>
          </a:p>
          <a:p>
            <a:pPr algn="l">
              <a:spcAft>
                <a:spcPts val="0"/>
              </a:spcAft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Driver: </a:t>
            </a:r>
            <a:r>
              <a:rPr lang="en-GB" sz="1600" b="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SCHOPFER               / 076.327.78.06         </a:t>
            </a:r>
            <a:br>
              <a:rPr lang="en-GB" sz="1600" b="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n-GB" sz="1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FEF7CB-A354-E10D-86E7-BFF9926245E6}"/>
              </a:ext>
            </a:extLst>
          </p:cNvPr>
          <p:cNvSpPr txBox="1"/>
          <p:nvPr/>
        </p:nvSpPr>
        <p:spPr>
          <a:xfrm>
            <a:off x="632707" y="494457"/>
            <a:ext cx="4562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Afternoon outing at Lavaux</a:t>
            </a:r>
          </a:p>
          <a:p>
            <a:r>
              <a:rPr lang="en-CH" dirty="0"/>
              <a:t>- walk in the vignards</a:t>
            </a:r>
          </a:p>
          <a:p>
            <a:r>
              <a:rPr lang="en-CH" dirty="0"/>
              <a:t>- video about the wine productions of the area</a:t>
            </a:r>
          </a:p>
          <a:p>
            <a:r>
              <a:rPr lang="en-CH" dirty="0"/>
              <a:t>-wine tasting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85F48A-D904-31A9-09AA-63D1001F7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07" y="3000161"/>
            <a:ext cx="5027979" cy="2516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3D99CD-3151-04B4-6261-068A3AE62077}"/>
              </a:ext>
            </a:extLst>
          </p:cNvPr>
          <p:cNvSpPr txBox="1"/>
          <p:nvPr/>
        </p:nvSpPr>
        <p:spPr>
          <a:xfrm>
            <a:off x="944218" y="2382351"/>
            <a:ext cx="15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Meeting point</a:t>
            </a:r>
          </a:p>
        </p:txBody>
      </p:sp>
    </p:spTree>
    <p:extLst>
      <p:ext uri="{BB962C8B-B14F-4D97-AF65-F5344CB8AC3E}">
        <p14:creationId xmlns:p14="http://schemas.microsoft.com/office/powerpoint/2010/main" val="361251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74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2024-09-04T06:59:21Z</dcterms:created>
  <dcterms:modified xsi:type="dcterms:W3CDTF">2024-09-04T07:13:32Z</dcterms:modified>
</cp:coreProperties>
</file>