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7"/>
    <p:restoredTop sz="96405"/>
  </p:normalViewPr>
  <p:slideViewPr>
    <p:cSldViewPr snapToGrid="0">
      <p:cViewPr varScale="1">
        <p:scale>
          <a:sx n="128" d="100"/>
          <a:sy n="128" d="100"/>
        </p:scale>
        <p:origin x="176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052F60-35A5-5CD8-4E68-2D76DF13B9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319AC9-8028-D7EA-CA61-536F846C57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86E434-4782-1DEB-41A0-22D3CA9B5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25DA9-CD4A-8B4B-B3BD-FDA450C82408}" type="datetimeFigureOut">
              <a:rPr lang="en-CH" smtClean="0"/>
              <a:t>04.09.2024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9F48D8-B755-F71A-9F74-CB38571D1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BC902F-EFC3-DF89-4495-CC3CDD746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26F68-2382-EA4E-93B5-7C310E8B76F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38211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D3F0FA-64AD-E426-FBF3-506B23A6B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D3F70E-EA0D-D1E2-6205-4CEB5D42A3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798A32-55D7-43F2-935A-25E6B7E5B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25DA9-CD4A-8B4B-B3BD-FDA450C82408}" type="datetimeFigureOut">
              <a:rPr lang="en-CH" smtClean="0"/>
              <a:t>04.09.2024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54FDF4-110F-D168-0DEB-7E08814A8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B28EBD-4C01-7F5C-665C-78570B33E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26F68-2382-EA4E-93B5-7C310E8B76F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16717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D1532CC-19EE-92AF-1F53-74C15F5932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B9FB5D-C89A-469A-2124-2A3AF65E46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076598-8CB1-4AC4-BC70-807436AD4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25DA9-CD4A-8B4B-B3BD-FDA450C82408}" type="datetimeFigureOut">
              <a:rPr lang="en-CH" smtClean="0"/>
              <a:t>04.09.2024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A24AB1-E1C5-D040-716A-A106385E0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376CE8-1A6E-E576-9D49-49CFFBC2D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26F68-2382-EA4E-93B5-7C310E8B76F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38347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0EF4AB-7350-7CA7-73F5-A82260592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2813B0-E597-B2A9-8CEC-5AC2F7DF68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6655CB-207E-BD3E-5B3D-327816C78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25DA9-CD4A-8B4B-B3BD-FDA450C82408}" type="datetimeFigureOut">
              <a:rPr lang="en-CH" smtClean="0"/>
              <a:t>04.09.2024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4418B8-8E24-4075-53B7-463EDE924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767F11-899D-23CF-7862-245189274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26F68-2382-EA4E-93B5-7C310E8B76F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23125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D899F-3A58-4764-C39F-461779A56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F0C89E-4368-9EA6-EF82-20DC511C4A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3F04B3-33A8-4633-B6C1-72B06A62C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25DA9-CD4A-8B4B-B3BD-FDA450C82408}" type="datetimeFigureOut">
              <a:rPr lang="en-CH" smtClean="0"/>
              <a:t>04.09.2024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A8A8F8-8F70-C91D-E083-17890106A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A38D3D-302F-C44A-F7B9-451B716F6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26F68-2382-EA4E-93B5-7C310E8B76F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95806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546436-F97F-A2E8-CDC7-D76C448B24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3EDC2D-FACA-25D4-5001-48073E71E4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7D71FA-CA7B-617F-14E3-2495741709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CD64B0-17D1-37CC-7CC3-0720EF3C7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25DA9-CD4A-8B4B-B3BD-FDA450C82408}" type="datetimeFigureOut">
              <a:rPr lang="en-CH" smtClean="0"/>
              <a:t>04.09.2024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799E16-4180-0C54-6D0B-E349EE0DA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634A28-38D0-F68E-1EA4-A34BB644F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26F68-2382-EA4E-93B5-7C310E8B76F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80319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D86598-F0AE-7654-9DDA-0C62438B2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0FCDB1-AE5C-F12C-7361-E6B9B54054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FEDD35-8CE5-D94C-3010-B201CAC3EA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BB065E-0D91-D332-2528-626F4640D8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2986C7-A3BA-E689-5C95-313AA18810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C5C004-DB1B-AD13-F6EA-BBFC9BE457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25DA9-CD4A-8B4B-B3BD-FDA450C82408}" type="datetimeFigureOut">
              <a:rPr lang="en-CH" smtClean="0"/>
              <a:t>04.09.2024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7A8EE7-701B-C92D-A9D7-0AE734BF7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18400F-FB34-C873-C053-2F6D0ADDA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26F68-2382-EA4E-93B5-7C310E8B76F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80945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EE327-4190-6213-1C0B-C701DF956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42FE0D-A881-2694-F3E0-156A98B27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25DA9-CD4A-8B4B-B3BD-FDA450C82408}" type="datetimeFigureOut">
              <a:rPr lang="en-CH" smtClean="0"/>
              <a:t>04.09.2024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92C8B4-8D4A-6FF7-D8CF-29D33F8A1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4EDB83-9A8B-8F9F-75B8-F02BDF0DE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26F68-2382-EA4E-93B5-7C310E8B76F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81280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AE6AFA-BC09-DA25-0B01-194F72655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25DA9-CD4A-8B4B-B3BD-FDA450C82408}" type="datetimeFigureOut">
              <a:rPr lang="en-CH" smtClean="0"/>
              <a:t>04.09.2024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D2C85D-F8EA-A08D-D14A-2D91C3AFB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863E30-F9A2-782E-D0AB-A38E92459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26F68-2382-EA4E-93B5-7C310E8B76F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66643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9DB265-D49E-55FA-B118-3AC579DA1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CE03B9-1424-3C5D-3AAA-4C5290612E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61BFB7-36EC-9A41-C5BA-694A086769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82684A-FAE0-F4DE-BBF7-6D21C73C7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25DA9-CD4A-8B4B-B3BD-FDA450C82408}" type="datetimeFigureOut">
              <a:rPr lang="en-CH" smtClean="0"/>
              <a:t>04.09.2024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A255E9-DD71-A610-E77D-AA31A808E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372F07-F687-EF51-617F-D9ACEE0AB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26F68-2382-EA4E-93B5-7C310E8B76F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74817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CC02F-84D5-AFD1-1A3A-A461F0542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9D3F58-F408-58A8-1A68-F0654B0131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63F04F-3AF1-EDD6-2C47-FCF09667A1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C291B9-B625-D176-D3CA-EDD28E1AD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25DA9-CD4A-8B4B-B3BD-FDA450C82408}" type="datetimeFigureOut">
              <a:rPr lang="en-CH" smtClean="0"/>
              <a:t>04.09.2024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402BC3-85B3-3D49-0D5E-0B3054A55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5FC886-FB45-25AF-E12C-7F9F747C6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26F68-2382-EA4E-93B5-7C310E8B76F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5456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E9628C0-776F-0AF4-CA6C-D58605E76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476884-0160-51CA-D135-CF3CCEE506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AB6BAC-74F1-6F6F-708A-A6E9CA2B1A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25DA9-CD4A-8B4B-B3BD-FDA450C82408}" type="datetimeFigureOut">
              <a:rPr lang="en-CH" smtClean="0"/>
              <a:t>04.09.2024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019620-71FC-9DD3-258B-5D07AE79DF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FBF4BF-77C5-F13C-E0D5-BF7DF67DC9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826F68-2382-EA4E-93B5-7C310E8B76F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94636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558CE53-6BAB-06CD-477B-A6D42AF69B2B}"/>
              </a:ext>
            </a:extLst>
          </p:cNvPr>
          <p:cNvSpPr txBox="1"/>
          <p:nvPr/>
        </p:nvSpPr>
        <p:spPr>
          <a:xfrm>
            <a:off x="2285999" y="1042496"/>
            <a:ext cx="50789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/>
              <a:t>Group Photo</a:t>
            </a:r>
          </a:p>
          <a:p>
            <a:r>
              <a:rPr lang="en-CH" dirty="0"/>
              <a:t>-when?  </a:t>
            </a:r>
            <a:r>
              <a:rPr lang="en-CH"/>
              <a:t>Today at the end </a:t>
            </a:r>
            <a:r>
              <a:rPr lang="en-CH" dirty="0"/>
              <a:t>of morning session ~12:30</a:t>
            </a:r>
          </a:p>
          <a:p>
            <a:r>
              <a:rPr lang="en-CH" dirty="0"/>
              <a:t>-where? Meeting point in front of the EPFL BIG logo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D3D284-77FA-B450-A1F8-49C32E4605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4908" y="2191411"/>
            <a:ext cx="6621932" cy="386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1815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26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8</cp:revision>
  <dcterms:created xsi:type="dcterms:W3CDTF">2024-09-04T06:59:21Z</dcterms:created>
  <dcterms:modified xsi:type="dcterms:W3CDTF">2024-09-04T07:13:39Z</dcterms:modified>
</cp:coreProperties>
</file>