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3"/>
  </p:notesMasterIdLst>
  <p:sldIdLst>
    <p:sldId id="259" r:id="rId2"/>
    <p:sldId id="608" r:id="rId3"/>
    <p:sldId id="568" r:id="rId4"/>
    <p:sldId id="399" r:id="rId5"/>
    <p:sldId id="379" r:id="rId6"/>
    <p:sldId id="383" r:id="rId7"/>
    <p:sldId id="302" r:id="rId8"/>
    <p:sldId id="570" r:id="rId9"/>
    <p:sldId id="594" r:id="rId10"/>
    <p:sldId id="605" r:id="rId11"/>
    <p:sldId id="606" r:id="rId12"/>
    <p:sldId id="587" r:id="rId13"/>
    <p:sldId id="588" r:id="rId14"/>
    <p:sldId id="575" r:id="rId15"/>
    <p:sldId id="590" r:id="rId16"/>
    <p:sldId id="470" r:id="rId17"/>
    <p:sldId id="487" r:id="rId18"/>
    <p:sldId id="609" r:id="rId19"/>
    <p:sldId id="309" r:id="rId20"/>
    <p:sldId id="315" r:id="rId21"/>
    <p:sldId id="280" r:id="rId22"/>
    <p:sldId id="312" r:id="rId23"/>
    <p:sldId id="558" r:id="rId24"/>
    <p:sldId id="377" r:id="rId25"/>
    <p:sldId id="607" r:id="rId26"/>
    <p:sldId id="417" r:id="rId27"/>
    <p:sldId id="408" r:id="rId28"/>
    <p:sldId id="610" r:id="rId29"/>
    <p:sldId id="611" r:id="rId30"/>
    <p:sldId id="559" r:id="rId31"/>
    <p:sldId id="560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FF"/>
    <a:srgbClr val="FF9900"/>
    <a:srgbClr val="FFCC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557C5D-4CB3-4CA6-94B3-1D3E8A3D500D}" v="45" dt="2024-08-21T19:19:59.04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53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102" y="4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, Xiaofeng" userId="ab2c42ab-48b4-4edd-a896-b0601d2dab36" providerId="ADAL" clId="{28557C5D-4CB3-4CA6-94B3-1D3E8A3D500D}"/>
    <pc:docChg chg="undo custSel addSld delSld modSld sldOrd">
      <pc:chgData name="Gu, Xiaofeng" userId="ab2c42ab-48b4-4edd-a896-b0601d2dab36" providerId="ADAL" clId="{28557C5D-4CB3-4CA6-94B3-1D3E8A3D500D}" dt="2024-08-21T19:22:18.435" v="1481" actId="108"/>
      <pc:docMkLst>
        <pc:docMk/>
      </pc:docMkLst>
      <pc:sldChg chg="addSp modSp mod">
        <pc:chgData name="Gu, Xiaofeng" userId="ab2c42ab-48b4-4edd-a896-b0601d2dab36" providerId="ADAL" clId="{28557C5D-4CB3-4CA6-94B3-1D3E8A3D500D}" dt="2024-08-21T19:22:18.435" v="1481" actId="108"/>
        <pc:sldMkLst>
          <pc:docMk/>
          <pc:sldMk cId="3783338115" sldId="259"/>
        </pc:sldMkLst>
        <pc:spChg chg="mod">
          <ac:chgData name="Gu, Xiaofeng" userId="ab2c42ab-48b4-4edd-a896-b0601d2dab36" providerId="ADAL" clId="{28557C5D-4CB3-4CA6-94B3-1D3E8A3D500D}" dt="2024-08-21T19:22:18.435" v="1481" actId="108"/>
          <ac:spMkLst>
            <pc:docMk/>
            <pc:sldMk cId="3783338115" sldId="259"/>
            <ac:spMk id="4" creationId="{D36AB23B-E7D1-4ADC-9375-9F7C512B6269}"/>
          </ac:spMkLst>
        </pc:spChg>
        <pc:picChg chg="add mod">
          <ac:chgData name="Gu, Xiaofeng" userId="ab2c42ab-48b4-4edd-a896-b0601d2dab36" providerId="ADAL" clId="{28557C5D-4CB3-4CA6-94B3-1D3E8A3D500D}" dt="2024-08-21T19:20:29.345" v="1471" actId="1076"/>
          <ac:picMkLst>
            <pc:docMk/>
            <pc:sldMk cId="3783338115" sldId="259"/>
            <ac:picMk id="5" creationId="{4FB8FCEE-7F9F-F9EE-4540-52225C910361}"/>
          </ac:picMkLst>
        </pc:picChg>
        <pc:picChg chg="add mod">
          <ac:chgData name="Gu, Xiaofeng" userId="ab2c42ab-48b4-4edd-a896-b0601d2dab36" providerId="ADAL" clId="{28557C5D-4CB3-4CA6-94B3-1D3E8A3D500D}" dt="2024-08-21T19:19:59.025" v="1468" actId="1076"/>
          <ac:picMkLst>
            <pc:docMk/>
            <pc:sldMk cId="3783338115" sldId="259"/>
            <ac:picMk id="1026" creationId="{7360E711-EC23-B50F-8480-2380375DC9F3}"/>
          </ac:picMkLst>
        </pc:picChg>
      </pc:sldChg>
      <pc:sldChg chg="modSp add del">
        <pc:chgData name="Gu, Xiaofeng" userId="ab2c42ab-48b4-4edd-a896-b0601d2dab36" providerId="ADAL" clId="{28557C5D-4CB3-4CA6-94B3-1D3E8A3D500D}" dt="2024-08-21T14:59:27.549" v="64" actId="47"/>
        <pc:sldMkLst>
          <pc:docMk/>
          <pc:sldMk cId="1460838714" sldId="269"/>
        </pc:sldMkLst>
        <pc:spChg chg="mod">
          <ac:chgData name="Gu, Xiaofeng" userId="ab2c42ab-48b4-4edd-a896-b0601d2dab36" providerId="ADAL" clId="{28557C5D-4CB3-4CA6-94B3-1D3E8A3D500D}" dt="2024-08-21T14:54:17.199" v="31"/>
          <ac:spMkLst>
            <pc:docMk/>
            <pc:sldMk cId="1460838714" sldId="269"/>
            <ac:spMk id="3" creationId="{C4BAC206-E3BD-3E7B-1A32-3594D6820867}"/>
          </ac:spMkLst>
        </pc:spChg>
      </pc:sldChg>
      <pc:sldChg chg="addSp delSp modSp add mod">
        <pc:chgData name="Gu, Xiaofeng" userId="ab2c42ab-48b4-4edd-a896-b0601d2dab36" providerId="ADAL" clId="{28557C5D-4CB3-4CA6-94B3-1D3E8A3D500D}" dt="2024-08-21T18:48:17.240" v="971" actId="20577"/>
        <pc:sldMkLst>
          <pc:docMk/>
          <pc:sldMk cId="848265919" sldId="280"/>
        </pc:sldMkLst>
        <pc:spChg chg="del mod">
          <ac:chgData name="Gu, Xiaofeng" userId="ab2c42ab-48b4-4edd-a896-b0601d2dab36" providerId="ADAL" clId="{28557C5D-4CB3-4CA6-94B3-1D3E8A3D500D}" dt="2024-08-21T18:48:09.471" v="950" actId="478"/>
          <ac:spMkLst>
            <pc:docMk/>
            <pc:sldMk cId="848265919" sldId="280"/>
            <ac:spMk id="4" creationId="{B2BEE286-B908-4440-A807-1D81EB3E6819}"/>
          </ac:spMkLst>
        </pc:spChg>
        <pc:spChg chg="mod">
          <ac:chgData name="Gu, Xiaofeng" userId="ab2c42ab-48b4-4edd-a896-b0601d2dab36" providerId="ADAL" clId="{28557C5D-4CB3-4CA6-94B3-1D3E8A3D500D}" dt="2024-08-21T18:47:41.465" v="904"/>
          <ac:spMkLst>
            <pc:docMk/>
            <pc:sldMk cId="848265919" sldId="280"/>
            <ac:spMk id="10" creationId="{F3AC55AB-B530-96D4-6970-28EE1B738C21}"/>
          </ac:spMkLst>
        </pc:spChg>
        <pc:spChg chg="mod">
          <ac:chgData name="Gu, Xiaofeng" userId="ab2c42ab-48b4-4edd-a896-b0601d2dab36" providerId="ADAL" clId="{28557C5D-4CB3-4CA6-94B3-1D3E8A3D500D}" dt="2024-08-21T18:48:17.240" v="971" actId="20577"/>
          <ac:spMkLst>
            <pc:docMk/>
            <pc:sldMk cId="848265919" sldId="280"/>
            <ac:spMk id="13" creationId="{18BD7585-54A2-07FF-1988-F1012970C9BF}"/>
          </ac:spMkLst>
        </pc:spChg>
        <pc:grpChg chg="add mod">
          <ac:chgData name="Gu, Xiaofeng" userId="ab2c42ab-48b4-4edd-a896-b0601d2dab36" providerId="ADAL" clId="{28557C5D-4CB3-4CA6-94B3-1D3E8A3D500D}" dt="2024-08-21T18:47:41.465" v="904"/>
          <ac:grpSpMkLst>
            <pc:docMk/>
            <pc:sldMk cId="848265919" sldId="280"/>
            <ac:grpSpMk id="5" creationId="{0E9AC0A7-D154-FE83-B161-0AD62873D1E1}"/>
          </ac:grpSpMkLst>
        </pc:grpChg>
      </pc:sldChg>
      <pc:sldChg chg="addSp delSp modSp add del mod">
        <pc:chgData name="Gu, Xiaofeng" userId="ab2c42ab-48b4-4edd-a896-b0601d2dab36" providerId="ADAL" clId="{28557C5D-4CB3-4CA6-94B3-1D3E8A3D500D}" dt="2024-08-21T18:50:19.830" v="1032" actId="47"/>
        <pc:sldMkLst>
          <pc:docMk/>
          <pc:sldMk cId="4026065104" sldId="297"/>
        </pc:sldMkLst>
        <pc:spChg chg="add mod">
          <ac:chgData name="Gu, Xiaofeng" userId="ab2c42ab-48b4-4edd-a896-b0601d2dab36" providerId="ADAL" clId="{28557C5D-4CB3-4CA6-94B3-1D3E8A3D500D}" dt="2024-08-21T18:42:25.616" v="703" actId="164"/>
          <ac:spMkLst>
            <pc:docMk/>
            <pc:sldMk cId="4026065104" sldId="297"/>
            <ac:spMk id="3" creationId="{5FAE492B-089F-E288-3135-5CC32C5B72B8}"/>
          </ac:spMkLst>
        </pc:spChg>
        <pc:spChg chg="del mod">
          <ac:chgData name="Gu, Xiaofeng" userId="ab2c42ab-48b4-4edd-a896-b0601d2dab36" providerId="ADAL" clId="{28557C5D-4CB3-4CA6-94B3-1D3E8A3D500D}" dt="2024-08-21T18:42:19.090" v="702" actId="478"/>
          <ac:spMkLst>
            <pc:docMk/>
            <pc:sldMk cId="4026065104" sldId="297"/>
            <ac:spMk id="4" creationId="{CB1FE0A2-64C5-4E29-84B0-E814D0A064AE}"/>
          </ac:spMkLst>
        </pc:spChg>
        <pc:spChg chg="mod">
          <ac:chgData name="Gu, Xiaofeng" userId="ab2c42ab-48b4-4edd-a896-b0601d2dab36" providerId="ADAL" clId="{28557C5D-4CB3-4CA6-94B3-1D3E8A3D500D}" dt="2024-08-21T18:42:25.616" v="703" actId="164"/>
          <ac:spMkLst>
            <pc:docMk/>
            <pc:sldMk cId="4026065104" sldId="297"/>
            <ac:spMk id="20" creationId="{7F1551BC-19E8-4BF1-9381-DA259DEEC214}"/>
          </ac:spMkLst>
        </pc:spChg>
        <pc:spChg chg="mod">
          <ac:chgData name="Gu, Xiaofeng" userId="ab2c42ab-48b4-4edd-a896-b0601d2dab36" providerId="ADAL" clId="{28557C5D-4CB3-4CA6-94B3-1D3E8A3D500D}" dt="2024-08-21T18:42:25.616" v="703" actId="164"/>
          <ac:spMkLst>
            <pc:docMk/>
            <pc:sldMk cId="4026065104" sldId="297"/>
            <ac:spMk id="22" creationId="{F3ACF503-73D1-44E2-A6CB-BD1506AF800B}"/>
          </ac:spMkLst>
        </pc:spChg>
        <pc:spChg chg="mod">
          <ac:chgData name="Gu, Xiaofeng" userId="ab2c42ab-48b4-4edd-a896-b0601d2dab36" providerId="ADAL" clId="{28557C5D-4CB3-4CA6-94B3-1D3E8A3D500D}" dt="2024-08-21T18:42:25.616" v="703" actId="164"/>
          <ac:spMkLst>
            <pc:docMk/>
            <pc:sldMk cId="4026065104" sldId="297"/>
            <ac:spMk id="23" creationId="{D1702F82-4AFE-4ADF-B863-6084177AD7C6}"/>
          </ac:spMkLst>
        </pc:spChg>
        <pc:spChg chg="mod">
          <ac:chgData name="Gu, Xiaofeng" userId="ab2c42ab-48b4-4edd-a896-b0601d2dab36" providerId="ADAL" clId="{28557C5D-4CB3-4CA6-94B3-1D3E8A3D500D}" dt="2024-08-21T18:42:25.616" v="703" actId="164"/>
          <ac:spMkLst>
            <pc:docMk/>
            <pc:sldMk cId="4026065104" sldId="297"/>
            <ac:spMk id="24" creationId="{7E8F1562-514A-4DE0-9C87-F967712D7F9D}"/>
          </ac:spMkLst>
        </pc:spChg>
        <pc:grpChg chg="add del mod">
          <ac:chgData name="Gu, Xiaofeng" userId="ab2c42ab-48b4-4edd-a896-b0601d2dab36" providerId="ADAL" clId="{28557C5D-4CB3-4CA6-94B3-1D3E8A3D500D}" dt="2024-08-21T18:42:30.047" v="705" actId="21"/>
          <ac:grpSpMkLst>
            <pc:docMk/>
            <pc:sldMk cId="4026065104" sldId="297"/>
            <ac:grpSpMk id="5" creationId="{EE248AF7-E00F-DD32-0056-E2EE8CA7FB2E}"/>
          </ac:grpSpMkLst>
        </pc:grpChg>
        <pc:picChg chg="mod">
          <ac:chgData name="Gu, Xiaofeng" userId="ab2c42ab-48b4-4edd-a896-b0601d2dab36" providerId="ADAL" clId="{28557C5D-4CB3-4CA6-94B3-1D3E8A3D500D}" dt="2024-08-21T18:42:25.616" v="703" actId="164"/>
          <ac:picMkLst>
            <pc:docMk/>
            <pc:sldMk cId="4026065104" sldId="297"/>
            <ac:picMk id="2" creationId="{1800D5B3-1A15-400B-AEFC-2DECBC9F8365}"/>
          </ac:picMkLst>
        </pc:picChg>
        <pc:cxnChg chg="del">
          <ac:chgData name="Gu, Xiaofeng" userId="ab2c42ab-48b4-4edd-a896-b0601d2dab36" providerId="ADAL" clId="{28557C5D-4CB3-4CA6-94B3-1D3E8A3D500D}" dt="2024-08-21T18:41:57.465" v="692" actId="478"/>
          <ac:cxnSpMkLst>
            <pc:docMk/>
            <pc:sldMk cId="4026065104" sldId="297"/>
            <ac:cxnSpMk id="17" creationId="{52F1659F-C752-496B-A65E-F733C43C9F12}"/>
          </ac:cxnSpMkLst>
        </pc:cxnChg>
        <pc:cxnChg chg="del">
          <ac:chgData name="Gu, Xiaofeng" userId="ab2c42ab-48b4-4edd-a896-b0601d2dab36" providerId="ADAL" clId="{28557C5D-4CB3-4CA6-94B3-1D3E8A3D500D}" dt="2024-08-21T18:41:54.946" v="691" actId="478"/>
          <ac:cxnSpMkLst>
            <pc:docMk/>
            <pc:sldMk cId="4026065104" sldId="297"/>
            <ac:cxnSpMk id="18" creationId="{B04AE603-C7D1-4A17-ABFD-139D842B3E6C}"/>
          </ac:cxnSpMkLst>
        </pc:cxnChg>
      </pc:sldChg>
      <pc:sldChg chg="addSp delSp modSp add mod">
        <pc:chgData name="Gu, Xiaofeng" userId="ab2c42ab-48b4-4edd-a896-b0601d2dab36" providerId="ADAL" clId="{28557C5D-4CB3-4CA6-94B3-1D3E8A3D500D}" dt="2024-08-21T15:52:53.716" v="209" actId="20577"/>
        <pc:sldMkLst>
          <pc:docMk/>
          <pc:sldMk cId="626419383" sldId="302"/>
        </pc:sldMkLst>
        <pc:spChg chg="add mod">
          <ac:chgData name="Gu, Xiaofeng" userId="ab2c42ab-48b4-4edd-a896-b0601d2dab36" providerId="ADAL" clId="{28557C5D-4CB3-4CA6-94B3-1D3E8A3D500D}" dt="2024-08-21T15:52:15.262" v="185" actId="1076"/>
          <ac:spMkLst>
            <pc:docMk/>
            <pc:sldMk cId="626419383" sldId="302"/>
            <ac:spMk id="4" creationId="{07B33A0A-20C8-9A89-2B3D-FB280D23738F}"/>
          </ac:spMkLst>
        </pc:spChg>
        <pc:spChg chg="mod">
          <ac:chgData name="Gu, Xiaofeng" userId="ab2c42ab-48b4-4edd-a896-b0601d2dab36" providerId="ADAL" clId="{28557C5D-4CB3-4CA6-94B3-1D3E8A3D500D}" dt="2024-08-21T15:52:53.716" v="209" actId="20577"/>
          <ac:spMkLst>
            <pc:docMk/>
            <pc:sldMk cId="626419383" sldId="302"/>
            <ac:spMk id="6" creationId="{F47EB8E8-F4B4-C547-2F29-F8A94ED4B7C5}"/>
          </ac:spMkLst>
        </pc:spChg>
        <pc:spChg chg="mod">
          <ac:chgData name="Gu, Xiaofeng" userId="ab2c42ab-48b4-4edd-a896-b0601d2dab36" providerId="ADAL" clId="{28557C5D-4CB3-4CA6-94B3-1D3E8A3D500D}" dt="2024-08-21T15:51:03.552" v="170" actId="14100"/>
          <ac:spMkLst>
            <pc:docMk/>
            <pc:sldMk cId="626419383" sldId="302"/>
            <ac:spMk id="26" creationId="{C808D300-BB4B-CFE0-5177-FAA347D62AC2}"/>
          </ac:spMkLst>
        </pc:spChg>
        <pc:grpChg chg="del">
          <ac:chgData name="Gu, Xiaofeng" userId="ab2c42ab-48b4-4edd-a896-b0601d2dab36" providerId="ADAL" clId="{28557C5D-4CB3-4CA6-94B3-1D3E8A3D500D}" dt="2024-08-21T15:51:06.331" v="171" actId="478"/>
          <ac:grpSpMkLst>
            <pc:docMk/>
            <pc:sldMk cId="626419383" sldId="302"/>
            <ac:grpSpMk id="11" creationId="{C150B3F8-F33A-CF34-2698-E6C2B4A76499}"/>
          </ac:grpSpMkLst>
        </pc:grpChg>
        <pc:picChg chg="mod">
          <ac:chgData name="Gu, Xiaofeng" userId="ab2c42ab-48b4-4edd-a896-b0601d2dab36" providerId="ADAL" clId="{28557C5D-4CB3-4CA6-94B3-1D3E8A3D500D}" dt="2024-08-21T15:52:06.675" v="183" actId="1076"/>
          <ac:picMkLst>
            <pc:docMk/>
            <pc:sldMk cId="626419383" sldId="302"/>
            <ac:picMk id="2" creationId="{D059B518-340E-3788-8732-08D38634A102}"/>
          </ac:picMkLst>
        </pc:picChg>
        <pc:picChg chg="add mod">
          <ac:chgData name="Gu, Xiaofeng" userId="ab2c42ab-48b4-4edd-a896-b0601d2dab36" providerId="ADAL" clId="{28557C5D-4CB3-4CA6-94B3-1D3E8A3D500D}" dt="2024-08-21T15:52:07.647" v="184" actId="1076"/>
          <ac:picMkLst>
            <pc:docMk/>
            <pc:sldMk cId="626419383" sldId="302"/>
            <ac:picMk id="7" creationId="{2163547B-C580-1B75-C01A-324098D9E5D2}"/>
          </ac:picMkLst>
        </pc:picChg>
        <pc:picChg chg="del">
          <ac:chgData name="Gu, Xiaofeng" userId="ab2c42ab-48b4-4edd-a896-b0601d2dab36" providerId="ADAL" clId="{28557C5D-4CB3-4CA6-94B3-1D3E8A3D500D}" dt="2024-08-21T15:52:02.506" v="180" actId="478"/>
          <ac:picMkLst>
            <pc:docMk/>
            <pc:sldMk cId="626419383" sldId="302"/>
            <ac:picMk id="9" creationId="{30D4BDB3-FF69-F8D6-9753-BEC8E78808AD}"/>
          </ac:picMkLst>
        </pc:picChg>
      </pc:sldChg>
      <pc:sldChg chg="addSp delSp modSp add mod ord">
        <pc:chgData name="Gu, Xiaofeng" userId="ab2c42ab-48b4-4edd-a896-b0601d2dab36" providerId="ADAL" clId="{28557C5D-4CB3-4CA6-94B3-1D3E8A3D500D}" dt="2024-08-21T18:20:09.768" v="525" actId="20577"/>
        <pc:sldMkLst>
          <pc:docMk/>
          <pc:sldMk cId="4171714249" sldId="309"/>
        </pc:sldMkLst>
        <pc:spChg chg="mod">
          <ac:chgData name="Gu, Xiaofeng" userId="ab2c42ab-48b4-4edd-a896-b0601d2dab36" providerId="ADAL" clId="{28557C5D-4CB3-4CA6-94B3-1D3E8A3D500D}" dt="2024-08-21T18:18:35.495" v="469" actId="164"/>
          <ac:spMkLst>
            <pc:docMk/>
            <pc:sldMk cId="4171714249" sldId="309"/>
            <ac:spMk id="2" creationId="{F1353565-710C-41C0-B828-865925D506F6}"/>
          </ac:spMkLst>
        </pc:spChg>
        <pc:spChg chg="del mod">
          <ac:chgData name="Gu, Xiaofeng" userId="ab2c42ab-48b4-4edd-a896-b0601d2dab36" providerId="ADAL" clId="{28557C5D-4CB3-4CA6-94B3-1D3E8A3D500D}" dt="2024-08-21T18:19:32.275" v="487" actId="478"/>
          <ac:spMkLst>
            <pc:docMk/>
            <pc:sldMk cId="4171714249" sldId="309"/>
            <ac:spMk id="4" creationId="{A2FACE5D-7054-497D-9B5D-4A771FE775AB}"/>
          </ac:spMkLst>
        </pc:spChg>
        <pc:spChg chg="add mod">
          <ac:chgData name="Gu, Xiaofeng" userId="ab2c42ab-48b4-4edd-a896-b0601d2dab36" providerId="ADAL" clId="{28557C5D-4CB3-4CA6-94B3-1D3E8A3D500D}" dt="2024-08-21T18:18:35.495" v="469" actId="164"/>
          <ac:spMkLst>
            <pc:docMk/>
            <pc:sldMk cId="4171714249" sldId="309"/>
            <ac:spMk id="5" creationId="{70A360E0-E387-6841-1C65-311845A3B12F}"/>
          </ac:spMkLst>
        </pc:spChg>
        <pc:spChg chg="mod">
          <ac:chgData name="Gu, Xiaofeng" userId="ab2c42ab-48b4-4edd-a896-b0601d2dab36" providerId="ADAL" clId="{28557C5D-4CB3-4CA6-94B3-1D3E8A3D500D}" dt="2024-08-21T18:18:35.495" v="469" actId="164"/>
          <ac:spMkLst>
            <pc:docMk/>
            <pc:sldMk cId="4171714249" sldId="309"/>
            <ac:spMk id="6" creationId="{4533487C-E176-4D5B-BC25-B1A56B0690FB}"/>
          </ac:spMkLst>
        </pc:spChg>
        <pc:spChg chg="add mod">
          <ac:chgData name="Gu, Xiaofeng" userId="ab2c42ab-48b4-4edd-a896-b0601d2dab36" providerId="ADAL" clId="{28557C5D-4CB3-4CA6-94B3-1D3E8A3D500D}" dt="2024-08-21T18:18:43.130" v="472" actId="164"/>
          <ac:spMkLst>
            <pc:docMk/>
            <pc:sldMk cId="4171714249" sldId="309"/>
            <ac:spMk id="9" creationId="{3D3D01B4-2910-D2A7-CA30-CCC49441A49A}"/>
          </ac:spMkLst>
        </pc:spChg>
        <pc:spChg chg="add mod">
          <ac:chgData name="Gu, Xiaofeng" userId="ab2c42ab-48b4-4edd-a896-b0601d2dab36" providerId="ADAL" clId="{28557C5D-4CB3-4CA6-94B3-1D3E8A3D500D}" dt="2024-08-21T18:18:43.130" v="472" actId="164"/>
          <ac:spMkLst>
            <pc:docMk/>
            <pc:sldMk cId="4171714249" sldId="309"/>
            <ac:spMk id="10" creationId="{83A00DD4-54AC-DADE-9936-9C316E704947}"/>
          </ac:spMkLst>
        </pc:spChg>
        <pc:spChg chg="mod">
          <ac:chgData name="Gu, Xiaofeng" userId="ab2c42ab-48b4-4edd-a896-b0601d2dab36" providerId="ADAL" clId="{28557C5D-4CB3-4CA6-94B3-1D3E8A3D500D}" dt="2024-08-21T18:19:46.323" v="488"/>
          <ac:spMkLst>
            <pc:docMk/>
            <pc:sldMk cId="4171714249" sldId="309"/>
            <ac:spMk id="14" creationId="{90D2087C-97DA-58CB-E63D-3AB81FBA1249}"/>
          </ac:spMkLst>
        </pc:spChg>
        <pc:spChg chg="mod">
          <ac:chgData name="Gu, Xiaofeng" userId="ab2c42ab-48b4-4edd-a896-b0601d2dab36" providerId="ADAL" clId="{28557C5D-4CB3-4CA6-94B3-1D3E8A3D500D}" dt="2024-08-21T18:20:09.768" v="525" actId="20577"/>
          <ac:spMkLst>
            <pc:docMk/>
            <pc:sldMk cId="4171714249" sldId="309"/>
            <ac:spMk id="15" creationId="{C8310F11-7545-D625-78EB-45BCEDB99461}"/>
          </ac:spMkLst>
        </pc:spChg>
        <pc:grpChg chg="add mod">
          <ac:chgData name="Gu, Xiaofeng" userId="ab2c42ab-48b4-4edd-a896-b0601d2dab36" providerId="ADAL" clId="{28557C5D-4CB3-4CA6-94B3-1D3E8A3D500D}" dt="2024-08-21T18:19:24.280" v="485" actId="14100"/>
          <ac:grpSpMkLst>
            <pc:docMk/>
            <pc:sldMk cId="4171714249" sldId="309"/>
            <ac:grpSpMk id="7" creationId="{1410817A-7882-A385-5624-F34188B2E25B}"/>
          </ac:grpSpMkLst>
        </pc:grpChg>
        <pc:grpChg chg="add mod">
          <ac:chgData name="Gu, Xiaofeng" userId="ab2c42ab-48b4-4edd-a896-b0601d2dab36" providerId="ADAL" clId="{28557C5D-4CB3-4CA6-94B3-1D3E8A3D500D}" dt="2024-08-21T18:19:19.713" v="483" actId="1076"/>
          <ac:grpSpMkLst>
            <pc:docMk/>
            <pc:sldMk cId="4171714249" sldId="309"/>
            <ac:grpSpMk id="11" creationId="{EB5B44BD-D82B-E9E8-5EBD-3BC412F15E10}"/>
          </ac:grpSpMkLst>
        </pc:grpChg>
        <pc:grpChg chg="add mod">
          <ac:chgData name="Gu, Xiaofeng" userId="ab2c42ab-48b4-4edd-a896-b0601d2dab36" providerId="ADAL" clId="{28557C5D-4CB3-4CA6-94B3-1D3E8A3D500D}" dt="2024-08-21T18:19:46.323" v="488"/>
          <ac:grpSpMkLst>
            <pc:docMk/>
            <pc:sldMk cId="4171714249" sldId="309"/>
            <ac:grpSpMk id="13" creationId="{0ECD9C33-8A94-663B-FDB8-49C2DCE1C5FA}"/>
          </ac:grpSpMkLst>
        </pc:grpChg>
        <pc:picChg chg="mod">
          <ac:chgData name="Gu, Xiaofeng" userId="ab2c42ab-48b4-4edd-a896-b0601d2dab36" providerId="ADAL" clId="{28557C5D-4CB3-4CA6-94B3-1D3E8A3D500D}" dt="2024-08-21T18:18:35.495" v="469" actId="164"/>
          <ac:picMkLst>
            <pc:docMk/>
            <pc:sldMk cId="4171714249" sldId="309"/>
            <ac:picMk id="3" creationId="{7B31E00D-0A01-4B12-A2F3-C4CE30CDB92C}"/>
          </ac:picMkLst>
        </pc:picChg>
        <pc:picChg chg="add mod">
          <ac:chgData name="Gu, Xiaofeng" userId="ab2c42ab-48b4-4edd-a896-b0601d2dab36" providerId="ADAL" clId="{28557C5D-4CB3-4CA6-94B3-1D3E8A3D500D}" dt="2024-08-21T18:18:43.130" v="472" actId="164"/>
          <ac:picMkLst>
            <pc:docMk/>
            <pc:sldMk cId="4171714249" sldId="309"/>
            <ac:picMk id="8" creationId="{29D0C5A1-0120-7F61-1C94-BFF65938116B}"/>
          </ac:picMkLst>
        </pc:picChg>
        <pc:picChg chg="add mod">
          <ac:chgData name="Gu, Xiaofeng" userId="ab2c42ab-48b4-4edd-a896-b0601d2dab36" providerId="ADAL" clId="{28557C5D-4CB3-4CA6-94B3-1D3E8A3D500D}" dt="2024-08-21T18:19:13.888" v="480" actId="14100"/>
          <ac:picMkLst>
            <pc:docMk/>
            <pc:sldMk cId="4171714249" sldId="309"/>
            <ac:picMk id="12" creationId="{D99B28A5-A4B8-B053-D96A-D50AF65322BC}"/>
          </ac:picMkLst>
        </pc:picChg>
      </pc:sldChg>
      <pc:sldChg chg="addSp delSp modSp add del mod">
        <pc:chgData name="Gu, Xiaofeng" userId="ab2c42ab-48b4-4edd-a896-b0601d2dab36" providerId="ADAL" clId="{28557C5D-4CB3-4CA6-94B3-1D3E8A3D500D}" dt="2024-08-21T18:50:15.330" v="1031" actId="1076"/>
        <pc:sldMkLst>
          <pc:docMk/>
          <pc:sldMk cId="896987916" sldId="312"/>
        </pc:sldMkLst>
        <pc:spChg chg="mod">
          <ac:chgData name="Gu, Xiaofeng" userId="ab2c42ab-48b4-4edd-a896-b0601d2dab36" providerId="ADAL" clId="{28557C5D-4CB3-4CA6-94B3-1D3E8A3D500D}" dt="2024-08-21T18:42:34.319" v="707"/>
          <ac:spMkLst>
            <pc:docMk/>
            <pc:sldMk cId="896987916" sldId="312"/>
            <ac:spMk id="6" creationId="{7F1551BC-19E8-4BF1-9381-DA259DEEC214}"/>
          </ac:spMkLst>
        </pc:spChg>
        <pc:spChg chg="del">
          <ac:chgData name="Gu, Xiaofeng" userId="ab2c42ab-48b4-4edd-a896-b0601d2dab36" providerId="ADAL" clId="{28557C5D-4CB3-4CA6-94B3-1D3E8A3D500D}" dt="2024-08-21T18:49:23.184" v="972" actId="478"/>
          <ac:spMkLst>
            <pc:docMk/>
            <pc:sldMk cId="896987916" sldId="312"/>
            <ac:spMk id="7" creationId="{272D6E81-D4F6-4EBB-AEE7-D6008EC05B1C}"/>
          </ac:spMkLst>
        </pc:spChg>
        <pc:spChg chg="mod">
          <ac:chgData name="Gu, Xiaofeng" userId="ab2c42ab-48b4-4edd-a896-b0601d2dab36" providerId="ADAL" clId="{28557C5D-4CB3-4CA6-94B3-1D3E8A3D500D}" dt="2024-08-21T18:46:12.679" v="845" actId="207"/>
          <ac:spMkLst>
            <pc:docMk/>
            <pc:sldMk cId="896987916" sldId="312"/>
            <ac:spMk id="8" creationId="{2770E7E3-E591-45E2-B1C3-A5821F51856E}"/>
          </ac:spMkLst>
        </pc:spChg>
        <pc:spChg chg="mod">
          <ac:chgData name="Gu, Xiaofeng" userId="ab2c42ab-48b4-4edd-a896-b0601d2dab36" providerId="ADAL" clId="{28557C5D-4CB3-4CA6-94B3-1D3E8A3D500D}" dt="2024-08-21T18:40:14.316" v="671" actId="164"/>
          <ac:spMkLst>
            <pc:docMk/>
            <pc:sldMk cId="896987916" sldId="312"/>
            <ac:spMk id="9" creationId="{E51747D9-9642-4C48-B0D9-BF6471FACC6F}"/>
          </ac:spMkLst>
        </pc:spChg>
        <pc:spChg chg="mod">
          <ac:chgData name="Gu, Xiaofeng" userId="ab2c42ab-48b4-4edd-a896-b0601d2dab36" providerId="ADAL" clId="{28557C5D-4CB3-4CA6-94B3-1D3E8A3D500D}" dt="2024-08-21T18:42:34.319" v="707"/>
          <ac:spMkLst>
            <pc:docMk/>
            <pc:sldMk cId="896987916" sldId="312"/>
            <ac:spMk id="10" creationId="{7E8F1562-514A-4DE0-9C87-F967712D7F9D}"/>
          </ac:spMkLst>
        </pc:spChg>
        <pc:spChg chg="mod">
          <ac:chgData name="Gu, Xiaofeng" userId="ab2c42ab-48b4-4edd-a896-b0601d2dab36" providerId="ADAL" clId="{28557C5D-4CB3-4CA6-94B3-1D3E8A3D500D}" dt="2024-08-21T18:50:15.330" v="1031" actId="1076"/>
          <ac:spMkLst>
            <pc:docMk/>
            <pc:sldMk cId="896987916" sldId="312"/>
            <ac:spMk id="11" creationId="{CA5EEF1E-FDFF-402F-89B3-25551B04CD83}"/>
          </ac:spMkLst>
        </pc:spChg>
        <pc:spChg chg="mod">
          <ac:chgData name="Gu, Xiaofeng" userId="ab2c42ab-48b4-4edd-a896-b0601d2dab36" providerId="ADAL" clId="{28557C5D-4CB3-4CA6-94B3-1D3E8A3D500D}" dt="2024-08-21T18:46:24.440" v="848" actId="1076"/>
          <ac:spMkLst>
            <pc:docMk/>
            <pc:sldMk cId="896987916" sldId="312"/>
            <ac:spMk id="12" creationId="{5FAE492B-089F-E288-3135-5CC32C5B72B8}"/>
          </ac:spMkLst>
        </pc:spChg>
        <pc:spChg chg="mod">
          <ac:chgData name="Gu, Xiaofeng" userId="ab2c42ab-48b4-4edd-a896-b0601d2dab36" providerId="ADAL" clId="{28557C5D-4CB3-4CA6-94B3-1D3E8A3D500D}" dt="2024-08-21T18:49:23.622" v="973"/>
          <ac:spMkLst>
            <pc:docMk/>
            <pc:sldMk cId="896987916" sldId="312"/>
            <ac:spMk id="14" creationId="{42E10469-0E7B-CC5F-D0E4-0B6B2AFFFD47}"/>
          </ac:spMkLst>
        </pc:spChg>
        <pc:spChg chg="mod">
          <ac:chgData name="Gu, Xiaofeng" userId="ab2c42ab-48b4-4edd-a896-b0601d2dab36" providerId="ADAL" clId="{28557C5D-4CB3-4CA6-94B3-1D3E8A3D500D}" dt="2024-08-21T18:50:07.338" v="1028"/>
          <ac:spMkLst>
            <pc:docMk/>
            <pc:sldMk cId="896987916" sldId="312"/>
            <ac:spMk id="15" creationId="{BA193CE7-AE68-10A6-EC00-156513CA728F}"/>
          </ac:spMkLst>
        </pc:spChg>
        <pc:spChg chg="mod">
          <ac:chgData name="Gu, Xiaofeng" userId="ab2c42ab-48b4-4edd-a896-b0601d2dab36" providerId="ADAL" clId="{28557C5D-4CB3-4CA6-94B3-1D3E8A3D500D}" dt="2024-08-21T18:40:14.316" v="671" actId="164"/>
          <ac:spMkLst>
            <pc:docMk/>
            <pc:sldMk cId="896987916" sldId="312"/>
            <ac:spMk id="19" creationId="{AB61C587-AD43-4D15-8E46-83E8A38B8537}"/>
          </ac:spMkLst>
        </pc:spChg>
        <pc:spChg chg="mod">
          <ac:chgData name="Gu, Xiaofeng" userId="ab2c42ab-48b4-4edd-a896-b0601d2dab36" providerId="ADAL" clId="{28557C5D-4CB3-4CA6-94B3-1D3E8A3D500D}" dt="2024-08-21T18:42:34.319" v="707"/>
          <ac:spMkLst>
            <pc:docMk/>
            <pc:sldMk cId="896987916" sldId="312"/>
            <ac:spMk id="22" creationId="{F3ACF503-73D1-44E2-A6CB-BD1506AF800B}"/>
          </ac:spMkLst>
        </pc:spChg>
        <pc:spChg chg="mod">
          <ac:chgData name="Gu, Xiaofeng" userId="ab2c42ab-48b4-4edd-a896-b0601d2dab36" providerId="ADAL" clId="{28557C5D-4CB3-4CA6-94B3-1D3E8A3D500D}" dt="2024-08-21T18:42:34.319" v="707"/>
          <ac:spMkLst>
            <pc:docMk/>
            <pc:sldMk cId="896987916" sldId="312"/>
            <ac:spMk id="23" creationId="{D1702F82-4AFE-4ADF-B863-6084177AD7C6}"/>
          </ac:spMkLst>
        </pc:spChg>
        <pc:spChg chg="mod">
          <ac:chgData name="Gu, Xiaofeng" userId="ab2c42ab-48b4-4edd-a896-b0601d2dab36" providerId="ADAL" clId="{28557C5D-4CB3-4CA6-94B3-1D3E8A3D500D}" dt="2024-08-21T18:40:14.316" v="671" actId="164"/>
          <ac:spMkLst>
            <pc:docMk/>
            <pc:sldMk cId="896987916" sldId="312"/>
            <ac:spMk id="24" creationId="{79A0BA88-9508-451E-9C62-B72A8151C365}"/>
          </ac:spMkLst>
        </pc:spChg>
        <pc:spChg chg="mod">
          <ac:chgData name="Gu, Xiaofeng" userId="ab2c42ab-48b4-4edd-a896-b0601d2dab36" providerId="ADAL" clId="{28557C5D-4CB3-4CA6-94B3-1D3E8A3D500D}" dt="2024-08-21T18:40:44.481" v="681" actId="1076"/>
          <ac:spMkLst>
            <pc:docMk/>
            <pc:sldMk cId="896987916" sldId="312"/>
            <ac:spMk id="25" creationId="{242353E8-4F86-4288-B675-C55249C1CE5C}"/>
          </ac:spMkLst>
        </pc:spChg>
        <pc:spChg chg="mod">
          <ac:chgData name="Gu, Xiaofeng" userId="ab2c42ab-48b4-4edd-a896-b0601d2dab36" providerId="ADAL" clId="{28557C5D-4CB3-4CA6-94B3-1D3E8A3D500D}" dt="2024-08-21T18:46:15.899" v="846" actId="207"/>
          <ac:spMkLst>
            <pc:docMk/>
            <pc:sldMk cId="896987916" sldId="312"/>
            <ac:spMk id="26" creationId="{97772C28-0984-438B-8969-E8139832A493}"/>
          </ac:spMkLst>
        </pc:spChg>
        <pc:grpChg chg="add mod">
          <ac:chgData name="Gu, Xiaofeng" userId="ab2c42ab-48b4-4edd-a896-b0601d2dab36" providerId="ADAL" clId="{28557C5D-4CB3-4CA6-94B3-1D3E8A3D500D}" dt="2024-08-21T18:50:11.724" v="1029" actId="1076"/>
          <ac:grpSpMkLst>
            <pc:docMk/>
            <pc:sldMk cId="896987916" sldId="312"/>
            <ac:grpSpMk id="3" creationId="{559AE8CB-71F1-2BFF-7C54-083CA45A199C}"/>
          </ac:grpSpMkLst>
        </pc:grpChg>
        <pc:grpChg chg="add mod">
          <ac:chgData name="Gu, Xiaofeng" userId="ab2c42ab-48b4-4edd-a896-b0601d2dab36" providerId="ADAL" clId="{28557C5D-4CB3-4CA6-94B3-1D3E8A3D500D}" dt="2024-08-21T18:50:13.371" v="1030" actId="1076"/>
          <ac:grpSpMkLst>
            <pc:docMk/>
            <pc:sldMk cId="896987916" sldId="312"/>
            <ac:grpSpMk id="5" creationId="{EE248AF7-E00F-DD32-0056-E2EE8CA7FB2E}"/>
          </ac:grpSpMkLst>
        </pc:grpChg>
        <pc:grpChg chg="add mod">
          <ac:chgData name="Gu, Xiaofeng" userId="ab2c42ab-48b4-4edd-a896-b0601d2dab36" providerId="ADAL" clId="{28557C5D-4CB3-4CA6-94B3-1D3E8A3D500D}" dt="2024-08-21T18:49:23.622" v="973"/>
          <ac:grpSpMkLst>
            <pc:docMk/>
            <pc:sldMk cId="896987916" sldId="312"/>
            <ac:grpSpMk id="13" creationId="{77B6824E-9F80-3FE7-3B01-5C964BEB580C}"/>
          </ac:grpSpMkLst>
        </pc:grpChg>
        <pc:picChg chg="mod">
          <ac:chgData name="Gu, Xiaofeng" userId="ab2c42ab-48b4-4edd-a896-b0601d2dab36" providerId="ADAL" clId="{28557C5D-4CB3-4CA6-94B3-1D3E8A3D500D}" dt="2024-08-21T18:40:38.609" v="679" actId="1076"/>
          <ac:picMkLst>
            <pc:docMk/>
            <pc:sldMk cId="896987916" sldId="312"/>
            <ac:picMk id="2" creationId="{348FBB12-A8B2-4B7C-94BB-7623974B5495}"/>
          </ac:picMkLst>
        </pc:picChg>
        <pc:picChg chg="mod">
          <ac:chgData name="Gu, Xiaofeng" userId="ab2c42ab-48b4-4edd-a896-b0601d2dab36" providerId="ADAL" clId="{28557C5D-4CB3-4CA6-94B3-1D3E8A3D500D}" dt="2024-08-21T18:42:34.319" v="707"/>
          <ac:picMkLst>
            <pc:docMk/>
            <pc:sldMk cId="896987916" sldId="312"/>
            <ac:picMk id="4" creationId="{1800D5B3-1A15-400B-AEFC-2DECBC9F8365}"/>
          </ac:picMkLst>
        </pc:picChg>
        <pc:cxnChg chg="mod">
          <ac:chgData name="Gu, Xiaofeng" userId="ab2c42ab-48b4-4edd-a896-b0601d2dab36" providerId="ADAL" clId="{28557C5D-4CB3-4CA6-94B3-1D3E8A3D500D}" dt="2024-08-21T18:40:14.316" v="671" actId="164"/>
          <ac:cxnSpMkLst>
            <pc:docMk/>
            <pc:sldMk cId="896987916" sldId="312"/>
            <ac:cxnSpMk id="20" creationId="{E1BB47DF-5494-4859-A0C1-E4BCB0991BBC}"/>
          </ac:cxnSpMkLst>
        </pc:cxnChg>
      </pc:sldChg>
      <pc:sldChg chg="addSp delSp modSp add mod ord">
        <pc:chgData name="Gu, Xiaofeng" userId="ab2c42ab-48b4-4edd-a896-b0601d2dab36" providerId="ADAL" clId="{28557C5D-4CB3-4CA6-94B3-1D3E8A3D500D}" dt="2024-08-21T18:47:24.519" v="902" actId="1076"/>
        <pc:sldMkLst>
          <pc:docMk/>
          <pc:sldMk cId="569520260" sldId="315"/>
        </pc:sldMkLst>
        <pc:spChg chg="del">
          <ac:chgData name="Gu, Xiaofeng" userId="ab2c42ab-48b4-4edd-a896-b0601d2dab36" providerId="ADAL" clId="{28557C5D-4CB3-4CA6-94B3-1D3E8A3D500D}" dt="2024-08-21T18:26:47.045" v="626" actId="478"/>
          <ac:spMkLst>
            <pc:docMk/>
            <pc:sldMk cId="569520260" sldId="315"/>
            <ac:spMk id="2" creationId="{210755D2-E752-44DC-85E5-CD056CC8B9F4}"/>
          </ac:spMkLst>
        </pc:spChg>
        <pc:spChg chg="del">
          <ac:chgData name="Gu, Xiaofeng" userId="ab2c42ab-48b4-4edd-a896-b0601d2dab36" providerId="ADAL" clId="{28557C5D-4CB3-4CA6-94B3-1D3E8A3D500D}" dt="2024-08-21T18:25:20.337" v="606" actId="478"/>
          <ac:spMkLst>
            <pc:docMk/>
            <pc:sldMk cId="569520260" sldId="315"/>
            <ac:spMk id="4" creationId="{A2FACE5D-7054-497D-9B5D-4A771FE775AB}"/>
          </ac:spMkLst>
        </pc:spChg>
        <pc:spChg chg="add del">
          <ac:chgData name="Gu, Xiaofeng" userId="ab2c42ab-48b4-4edd-a896-b0601d2dab36" providerId="ADAL" clId="{28557C5D-4CB3-4CA6-94B3-1D3E8A3D500D}" dt="2024-08-21T18:26:34.866" v="619" actId="478"/>
          <ac:spMkLst>
            <pc:docMk/>
            <pc:sldMk cId="569520260" sldId="315"/>
            <ac:spMk id="6" creationId="{EAC854BE-EBA4-404A-8042-53CC024328B7}"/>
          </ac:spMkLst>
        </pc:spChg>
        <pc:spChg chg="mod">
          <ac:chgData name="Gu, Xiaofeng" userId="ab2c42ab-48b4-4edd-a896-b0601d2dab36" providerId="ADAL" clId="{28557C5D-4CB3-4CA6-94B3-1D3E8A3D500D}" dt="2024-08-21T18:47:24.519" v="902" actId="1076"/>
          <ac:spMkLst>
            <pc:docMk/>
            <pc:sldMk cId="569520260" sldId="315"/>
            <ac:spMk id="9" creationId="{5EFC9944-875D-403B-B43F-C565DC133DE8}"/>
          </ac:spMkLst>
        </pc:spChg>
        <pc:spChg chg="mod">
          <ac:chgData name="Gu, Xiaofeng" userId="ab2c42ab-48b4-4edd-a896-b0601d2dab36" providerId="ADAL" clId="{28557C5D-4CB3-4CA6-94B3-1D3E8A3D500D}" dt="2024-08-21T18:25:17.105" v="605"/>
          <ac:spMkLst>
            <pc:docMk/>
            <pc:sldMk cId="569520260" sldId="315"/>
            <ac:spMk id="13" creationId="{1023910B-2C7F-206A-B473-3F016FA516AA}"/>
          </ac:spMkLst>
        </pc:spChg>
        <pc:spChg chg="mod">
          <ac:chgData name="Gu, Xiaofeng" userId="ab2c42ab-48b4-4edd-a896-b0601d2dab36" providerId="ADAL" clId="{28557C5D-4CB3-4CA6-94B3-1D3E8A3D500D}" dt="2024-08-21T18:27:45.683" v="642" actId="164"/>
          <ac:spMkLst>
            <pc:docMk/>
            <pc:sldMk cId="569520260" sldId="315"/>
            <ac:spMk id="14" creationId="{9AB5EE34-4A8C-450B-AFBA-F897E8D81DCB}"/>
          </ac:spMkLst>
        </pc:spChg>
        <pc:spChg chg="mod">
          <ac:chgData name="Gu, Xiaofeng" userId="ab2c42ab-48b4-4edd-a896-b0601d2dab36" providerId="ADAL" clId="{28557C5D-4CB3-4CA6-94B3-1D3E8A3D500D}" dt="2024-08-21T18:28:38.524" v="658" actId="1076"/>
          <ac:spMkLst>
            <pc:docMk/>
            <pc:sldMk cId="569520260" sldId="315"/>
            <ac:spMk id="15" creationId="{32B465E5-E0E2-47F5-9C52-200D6D4CD907}"/>
          </ac:spMkLst>
        </pc:spChg>
        <pc:spChg chg="mod">
          <ac:chgData name="Gu, Xiaofeng" userId="ab2c42ab-48b4-4edd-a896-b0601d2dab36" providerId="ADAL" clId="{28557C5D-4CB3-4CA6-94B3-1D3E8A3D500D}" dt="2024-08-21T18:28:27.100" v="657" actId="1076"/>
          <ac:spMkLst>
            <pc:docMk/>
            <pc:sldMk cId="569520260" sldId="315"/>
            <ac:spMk id="16" creationId="{0A36B075-6413-42E8-8B16-72003715C63C}"/>
          </ac:spMkLst>
        </pc:spChg>
        <pc:spChg chg="add del">
          <ac:chgData name="Gu, Xiaofeng" userId="ab2c42ab-48b4-4edd-a896-b0601d2dab36" providerId="ADAL" clId="{28557C5D-4CB3-4CA6-94B3-1D3E8A3D500D}" dt="2024-08-21T18:26:36.209" v="620" actId="478"/>
          <ac:spMkLst>
            <pc:docMk/>
            <pc:sldMk cId="569520260" sldId="315"/>
            <ac:spMk id="18" creationId="{D520EFA4-DB33-48CB-BFFB-023EC8978B81}"/>
          </ac:spMkLst>
        </pc:spChg>
        <pc:spChg chg="mod">
          <ac:chgData name="Gu, Xiaofeng" userId="ab2c42ab-48b4-4edd-a896-b0601d2dab36" providerId="ADAL" clId="{28557C5D-4CB3-4CA6-94B3-1D3E8A3D500D}" dt="2024-08-21T18:25:17.105" v="605"/>
          <ac:spMkLst>
            <pc:docMk/>
            <pc:sldMk cId="569520260" sldId="315"/>
            <ac:spMk id="19" creationId="{BA37137A-9510-5314-C832-F88D27BF5A52}"/>
          </ac:spMkLst>
        </pc:spChg>
        <pc:spChg chg="del">
          <ac:chgData name="Gu, Xiaofeng" userId="ab2c42ab-48b4-4edd-a896-b0601d2dab36" providerId="ADAL" clId="{28557C5D-4CB3-4CA6-94B3-1D3E8A3D500D}" dt="2024-08-21T18:26:49.414" v="627" actId="478"/>
          <ac:spMkLst>
            <pc:docMk/>
            <pc:sldMk cId="569520260" sldId="315"/>
            <ac:spMk id="20" creationId="{1379613C-00DE-42FB-A784-7B9ACCC8530A}"/>
          </ac:spMkLst>
        </pc:spChg>
        <pc:spChg chg="del">
          <ac:chgData name="Gu, Xiaofeng" userId="ab2c42ab-48b4-4edd-a896-b0601d2dab36" providerId="ADAL" clId="{28557C5D-4CB3-4CA6-94B3-1D3E8A3D500D}" dt="2024-08-21T18:26:40.364" v="623" actId="478"/>
          <ac:spMkLst>
            <pc:docMk/>
            <pc:sldMk cId="569520260" sldId="315"/>
            <ac:spMk id="21" creationId="{A7DD4AB7-6F75-4930-A0BF-C5DFD8B5AB3D}"/>
          </ac:spMkLst>
        </pc:spChg>
        <pc:spChg chg="del">
          <ac:chgData name="Gu, Xiaofeng" userId="ab2c42ab-48b4-4edd-a896-b0601d2dab36" providerId="ADAL" clId="{28557C5D-4CB3-4CA6-94B3-1D3E8A3D500D}" dt="2024-08-21T18:26:42.773" v="624" actId="478"/>
          <ac:spMkLst>
            <pc:docMk/>
            <pc:sldMk cId="569520260" sldId="315"/>
            <ac:spMk id="22" creationId="{778FF243-7E93-496D-B00D-C14D49B6E504}"/>
          </ac:spMkLst>
        </pc:spChg>
        <pc:spChg chg="del">
          <ac:chgData name="Gu, Xiaofeng" userId="ab2c42ab-48b4-4edd-a896-b0601d2dab36" providerId="ADAL" clId="{28557C5D-4CB3-4CA6-94B3-1D3E8A3D500D}" dt="2024-08-21T18:26:44.630" v="625" actId="478"/>
          <ac:spMkLst>
            <pc:docMk/>
            <pc:sldMk cId="569520260" sldId="315"/>
            <ac:spMk id="23" creationId="{176BFD59-5751-43E7-AF03-4BAF3CCF0222}"/>
          </ac:spMkLst>
        </pc:spChg>
        <pc:spChg chg="del">
          <ac:chgData name="Gu, Xiaofeng" userId="ab2c42ab-48b4-4edd-a896-b0601d2dab36" providerId="ADAL" clId="{28557C5D-4CB3-4CA6-94B3-1D3E8A3D500D}" dt="2024-08-21T18:26:59.133" v="631" actId="478"/>
          <ac:spMkLst>
            <pc:docMk/>
            <pc:sldMk cId="569520260" sldId="315"/>
            <ac:spMk id="24" creationId="{D211AEE8-95B9-4E3B-B429-3635F7CAB104}"/>
          </ac:spMkLst>
        </pc:spChg>
        <pc:spChg chg="del">
          <ac:chgData name="Gu, Xiaofeng" userId="ab2c42ab-48b4-4edd-a896-b0601d2dab36" providerId="ADAL" clId="{28557C5D-4CB3-4CA6-94B3-1D3E8A3D500D}" dt="2024-08-21T18:27:01.119" v="632" actId="478"/>
          <ac:spMkLst>
            <pc:docMk/>
            <pc:sldMk cId="569520260" sldId="315"/>
            <ac:spMk id="25" creationId="{6A05D0F6-B286-4A52-BF59-A824A1DE6F5F}"/>
          </ac:spMkLst>
        </pc:spChg>
        <pc:spChg chg="del">
          <ac:chgData name="Gu, Xiaofeng" userId="ab2c42ab-48b4-4edd-a896-b0601d2dab36" providerId="ADAL" clId="{28557C5D-4CB3-4CA6-94B3-1D3E8A3D500D}" dt="2024-08-21T18:26:56.930" v="630" actId="478"/>
          <ac:spMkLst>
            <pc:docMk/>
            <pc:sldMk cId="569520260" sldId="315"/>
            <ac:spMk id="26" creationId="{C5EB7E38-E191-4320-83D0-831323DEABCC}"/>
          </ac:spMkLst>
        </pc:spChg>
        <pc:spChg chg="del mod">
          <ac:chgData name="Gu, Xiaofeng" userId="ab2c42ab-48b4-4edd-a896-b0601d2dab36" providerId="ADAL" clId="{28557C5D-4CB3-4CA6-94B3-1D3E8A3D500D}" dt="2024-08-21T18:26:38.765" v="622" actId="478"/>
          <ac:spMkLst>
            <pc:docMk/>
            <pc:sldMk cId="569520260" sldId="315"/>
            <ac:spMk id="27" creationId="{3CC6F793-B7AE-4AB9-AF31-B6062044F148}"/>
          </ac:spMkLst>
        </pc:spChg>
        <pc:spChg chg="del">
          <ac:chgData name="Gu, Xiaofeng" userId="ab2c42ab-48b4-4edd-a896-b0601d2dab36" providerId="ADAL" clId="{28557C5D-4CB3-4CA6-94B3-1D3E8A3D500D}" dt="2024-08-21T18:26:13.521" v="613" actId="478"/>
          <ac:spMkLst>
            <pc:docMk/>
            <pc:sldMk cId="569520260" sldId="315"/>
            <ac:spMk id="29" creationId="{8FEFD212-2114-4018-85C4-677519462400}"/>
          </ac:spMkLst>
        </pc:spChg>
        <pc:spChg chg="mod">
          <ac:chgData name="Gu, Xiaofeng" userId="ab2c42ab-48b4-4edd-a896-b0601d2dab36" providerId="ADAL" clId="{28557C5D-4CB3-4CA6-94B3-1D3E8A3D500D}" dt="2024-08-21T18:25:21.289" v="607"/>
          <ac:spMkLst>
            <pc:docMk/>
            <pc:sldMk cId="569520260" sldId="315"/>
            <ac:spMk id="31" creationId="{FB6411AB-77A6-E422-B3B2-1C1D70E563EB}"/>
          </ac:spMkLst>
        </pc:spChg>
        <pc:spChg chg="mod">
          <ac:chgData name="Gu, Xiaofeng" userId="ab2c42ab-48b4-4edd-a896-b0601d2dab36" providerId="ADAL" clId="{28557C5D-4CB3-4CA6-94B3-1D3E8A3D500D}" dt="2024-08-21T18:25:21.289" v="607"/>
          <ac:spMkLst>
            <pc:docMk/>
            <pc:sldMk cId="569520260" sldId="315"/>
            <ac:spMk id="32" creationId="{94558F7A-8EF7-ACDC-80B0-53142C19980A}"/>
          </ac:spMkLst>
        </pc:spChg>
        <pc:spChg chg="add mod">
          <ac:chgData name="Gu, Xiaofeng" userId="ab2c42ab-48b4-4edd-a896-b0601d2dab36" providerId="ADAL" clId="{28557C5D-4CB3-4CA6-94B3-1D3E8A3D500D}" dt="2024-08-21T18:28:22.932" v="656" actId="1076"/>
          <ac:spMkLst>
            <pc:docMk/>
            <pc:sldMk cId="569520260" sldId="315"/>
            <ac:spMk id="38" creationId="{9849031F-A787-B93F-FBBD-DFF6734E4A45}"/>
          </ac:spMkLst>
        </pc:spChg>
        <pc:spChg chg="mod">
          <ac:chgData name="Gu, Xiaofeng" userId="ab2c42ab-48b4-4edd-a896-b0601d2dab36" providerId="ADAL" clId="{28557C5D-4CB3-4CA6-94B3-1D3E8A3D500D}" dt="2024-08-21T18:46:45.591" v="849"/>
          <ac:spMkLst>
            <pc:docMk/>
            <pc:sldMk cId="569520260" sldId="315"/>
            <ac:spMk id="40" creationId="{F27C7A88-0AEE-F9AD-F1B5-8DAE199DB6EC}"/>
          </ac:spMkLst>
        </pc:spChg>
        <pc:spChg chg="mod">
          <ac:chgData name="Gu, Xiaofeng" userId="ab2c42ab-48b4-4edd-a896-b0601d2dab36" providerId="ADAL" clId="{28557C5D-4CB3-4CA6-94B3-1D3E8A3D500D}" dt="2024-08-21T18:47:18.745" v="901" actId="6549"/>
          <ac:spMkLst>
            <pc:docMk/>
            <pc:sldMk cId="569520260" sldId="315"/>
            <ac:spMk id="41" creationId="{591DAE78-15A9-8F26-21C5-321EFE3984BA}"/>
          </ac:spMkLst>
        </pc:spChg>
        <pc:grpChg chg="add mod">
          <ac:chgData name="Gu, Xiaofeng" userId="ab2c42ab-48b4-4edd-a896-b0601d2dab36" providerId="ADAL" clId="{28557C5D-4CB3-4CA6-94B3-1D3E8A3D500D}" dt="2024-08-21T18:25:17.105" v="605"/>
          <ac:grpSpMkLst>
            <pc:docMk/>
            <pc:sldMk cId="569520260" sldId="315"/>
            <ac:grpSpMk id="11" creationId="{C1DB34D4-37CC-341B-0243-28D7A77539D7}"/>
          </ac:grpSpMkLst>
        </pc:grpChg>
        <pc:grpChg chg="add mod">
          <ac:chgData name="Gu, Xiaofeng" userId="ab2c42ab-48b4-4edd-a896-b0601d2dab36" providerId="ADAL" clId="{28557C5D-4CB3-4CA6-94B3-1D3E8A3D500D}" dt="2024-08-21T18:25:21.289" v="607"/>
          <ac:grpSpMkLst>
            <pc:docMk/>
            <pc:sldMk cId="569520260" sldId="315"/>
            <ac:grpSpMk id="30" creationId="{39539EB7-B743-1C85-5534-89C92CED84E0}"/>
          </ac:grpSpMkLst>
        </pc:grpChg>
        <pc:grpChg chg="add mod">
          <ac:chgData name="Gu, Xiaofeng" userId="ab2c42ab-48b4-4edd-a896-b0601d2dab36" providerId="ADAL" clId="{28557C5D-4CB3-4CA6-94B3-1D3E8A3D500D}" dt="2024-08-21T18:28:00.493" v="647" actId="1076"/>
          <ac:grpSpMkLst>
            <pc:docMk/>
            <pc:sldMk cId="569520260" sldId="315"/>
            <ac:grpSpMk id="37" creationId="{189AA724-A7DF-2541-AEC4-D98EB42C3336}"/>
          </ac:grpSpMkLst>
        </pc:grpChg>
        <pc:grpChg chg="add mod">
          <ac:chgData name="Gu, Xiaofeng" userId="ab2c42ab-48b4-4edd-a896-b0601d2dab36" providerId="ADAL" clId="{28557C5D-4CB3-4CA6-94B3-1D3E8A3D500D}" dt="2024-08-21T18:46:45.591" v="849"/>
          <ac:grpSpMkLst>
            <pc:docMk/>
            <pc:sldMk cId="569520260" sldId="315"/>
            <ac:grpSpMk id="39" creationId="{1CFAA570-24F5-44ED-466E-7B246B0B6F45}"/>
          </ac:grpSpMkLst>
        </pc:grpChg>
        <pc:picChg chg="mod">
          <ac:chgData name="Gu, Xiaofeng" userId="ab2c42ab-48b4-4edd-a896-b0601d2dab36" providerId="ADAL" clId="{28557C5D-4CB3-4CA6-94B3-1D3E8A3D500D}" dt="2024-08-21T18:27:45.683" v="642" actId="164"/>
          <ac:picMkLst>
            <pc:docMk/>
            <pc:sldMk cId="569520260" sldId="315"/>
            <ac:picMk id="5" creationId="{73F30064-D147-4D29-ADFB-F2426B346D49}"/>
          </ac:picMkLst>
        </pc:picChg>
        <pc:picChg chg="mod">
          <ac:chgData name="Gu, Xiaofeng" userId="ab2c42ab-48b4-4edd-a896-b0601d2dab36" providerId="ADAL" clId="{28557C5D-4CB3-4CA6-94B3-1D3E8A3D500D}" dt="2024-08-21T18:27:45.683" v="642" actId="164"/>
          <ac:picMkLst>
            <pc:docMk/>
            <pc:sldMk cId="569520260" sldId="315"/>
            <ac:picMk id="8" creationId="{3C8FA61C-0A68-43E6-9695-17C8B270AB0F}"/>
          </ac:picMkLst>
        </pc:picChg>
        <pc:picChg chg="mod">
          <ac:chgData name="Gu, Xiaofeng" userId="ab2c42ab-48b4-4edd-a896-b0601d2dab36" providerId="ADAL" clId="{28557C5D-4CB3-4CA6-94B3-1D3E8A3D500D}" dt="2024-08-21T18:27:45.683" v="642" actId="164"/>
          <ac:picMkLst>
            <pc:docMk/>
            <pc:sldMk cId="569520260" sldId="315"/>
            <ac:picMk id="10" creationId="{A9C0EF9F-9D11-4547-9E06-2D96FDD5DE64}"/>
          </ac:picMkLst>
        </pc:picChg>
        <pc:picChg chg="add del mod">
          <ac:chgData name="Gu, Xiaofeng" userId="ab2c42ab-48b4-4edd-a896-b0601d2dab36" providerId="ADAL" clId="{28557C5D-4CB3-4CA6-94B3-1D3E8A3D500D}" dt="2024-08-21T18:27:45.683" v="642" actId="164"/>
          <ac:picMkLst>
            <pc:docMk/>
            <pc:sldMk cId="569520260" sldId="315"/>
            <ac:picMk id="12" creationId="{FBBA815E-27B2-449D-AD93-CE510E821A23}"/>
          </ac:picMkLst>
        </pc:picChg>
        <pc:cxnChg chg="mod">
          <ac:chgData name="Gu, Xiaofeng" userId="ab2c42ab-48b4-4edd-a896-b0601d2dab36" providerId="ADAL" clId="{28557C5D-4CB3-4CA6-94B3-1D3E8A3D500D}" dt="2024-08-21T18:27:45.683" v="642" actId="164"/>
          <ac:cxnSpMkLst>
            <pc:docMk/>
            <pc:sldMk cId="569520260" sldId="315"/>
            <ac:cxnSpMk id="3" creationId="{C9C84AAF-5241-4ABC-A8D1-D3155ED03B87}"/>
          </ac:cxnSpMkLst>
        </pc:cxnChg>
        <pc:cxnChg chg="del">
          <ac:chgData name="Gu, Xiaofeng" userId="ab2c42ab-48b4-4edd-a896-b0601d2dab36" providerId="ADAL" clId="{28557C5D-4CB3-4CA6-94B3-1D3E8A3D500D}" dt="2024-08-21T18:26:14.583" v="614" actId="478"/>
          <ac:cxnSpMkLst>
            <pc:docMk/>
            <pc:sldMk cId="569520260" sldId="315"/>
            <ac:cxnSpMk id="7" creationId="{06ED6A17-F459-4D93-BABD-707893B3581B}"/>
          </ac:cxnSpMkLst>
        </pc:cxnChg>
        <pc:cxnChg chg="mod">
          <ac:chgData name="Gu, Xiaofeng" userId="ab2c42ab-48b4-4edd-a896-b0601d2dab36" providerId="ADAL" clId="{28557C5D-4CB3-4CA6-94B3-1D3E8A3D500D}" dt="2024-08-21T18:27:45.683" v="642" actId="164"/>
          <ac:cxnSpMkLst>
            <pc:docMk/>
            <pc:sldMk cId="569520260" sldId="315"/>
            <ac:cxnSpMk id="17" creationId="{77F25C10-894E-4573-BF48-11407768B002}"/>
          </ac:cxnSpMkLst>
        </pc:cxnChg>
        <pc:cxnChg chg="del">
          <ac:chgData name="Gu, Xiaofeng" userId="ab2c42ab-48b4-4edd-a896-b0601d2dab36" providerId="ADAL" clId="{28557C5D-4CB3-4CA6-94B3-1D3E8A3D500D}" dt="2024-08-21T18:26:10.336" v="612" actId="478"/>
          <ac:cxnSpMkLst>
            <pc:docMk/>
            <pc:sldMk cId="569520260" sldId="315"/>
            <ac:cxnSpMk id="28" creationId="{6CD3BAF0-7D69-4F1B-8B21-DE0BE456553A}"/>
          </ac:cxnSpMkLst>
        </pc:cxnChg>
      </pc:sldChg>
      <pc:sldChg chg="modSp add del mod">
        <pc:chgData name="Gu, Xiaofeng" userId="ab2c42ab-48b4-4edd-a896-b0601d2dab36" providerId="ADAL" clId="{28557C5D-4CB3-4CA6-94B3-1D3E8A3D500D}" dt="2024-08-21T15:53:01.971" v="210" actId="47"/>
        <pc:sldMkLst>
          <pc:docMk/>
          <pc:sldMk cId="3736079293" sldId="317"/>
        </pc:sldMkLst>
        <pc:spChg chg="mod">
          <ac:chgData name="Gu, Xiaofeng" userId="ab2c42ab-48b4-4edd-a896-b0601d2dab36" providerId="ADAL" clId="{28557C5D-4CB3-4CA6-94B3-1D3E8A3D500D}" dt="2024-08-21T15:50:42.239" v="169" actId="120"/>
          <ac:spMkLst>
            <pc:docMk/>
            <pc:sldMk cId="3736079293" sldId="317"/>
            <ac:spMk id="12" creationId="{802235B8-B17D-2DC7-10A3-150F0625B60C}"/>
          </ac:spMkLst>
        </pc:spChg>
      </pc:sldChg>
      <pc:sldChg chg="modSp mod ord">
        <pc:chgData name="Gu, Xiaofeng" userId="ab2c42ab-48b4-4edd-a896-b0601d2dab36" providerId="ADAL" clId="{28557C5D-4CB3-4CA6-94B3-1D3E8A3D500D}" dt="2024-08-21T15:49:44.282" v="162" actId="20577"/>
        <pc:sldMkLst>
          <pc:docMk/>
          <pc:sldMk cId="2649063651" sldId="379"/>
        </pc:sldMkLst>
        <pc:spChg chg="mod">
          <ac:chgData name="Gu, Xiaofeng" userId="ab2c42ab-48b4-4edd-a896-b0601d2dab36" providerId="ADAL" clId="{28557C5D-4CB3-4CA6-94B3-1D3E8A3D500D}" dt="2024-08-21T15:49:44.282" v="162" actId="20577"/>
          <ac:spMkLst>
            <pc:docMk/>
            <pc:sldMk cId="2649063651" sldId="379"/>
            <ac:spMk id="19" creationId="{F3D18B04-34F3-4A4C-8ED0-24567F8ABF91}"/>
          </ac:spMkLst>
        </pc:spChg>
      </pc:sldChg>
      <pc:sldChg chg="addSp modSp add mod ord">
        <pc:chgData name="Gu, Xiaofeng" userId="ab2c42ab-48b4-4edd-a896-b0601d2dab36" providerId="ADAL" clId="{28557C5D-4CB3-4CA6-94B3-1D3E8A3D500D}" dt="2024-08-21T19:19:22.101" v="1466" actId="207"/>
        <pc:sldMkLst>
          <pc:docMk/>
          <pc:sldMk cId="2148743114" sldId="383"/>
        </pc:sldMkLst>
        <pc:spChg chg="mod">
          <ac:chgData name="Gu, Xiaofeng" userId="ab2c42ab-48b4-4edd-a896-b0601d2dab36" providerId="ADAL" clId="{28557C5D-4CB3-4CA6-94B3-1D3E8A3D500D}" dt="2024-08-21T19:18:26.370" v="1461" actId="1076"/>
          <ac:spMkLst>
            <pc:docMk/>
            <pc:sldMk cId="2148743114" sldId="383"/>
            <ac:spMk id="3" creationId="{480FD834-06B8-D411-0D9E-312DBAC20737}"/>
          </ac:spMkLst>
        </pc:spChg>
        <pc:spChg chg="add mod">
          <ac:chgData name="Gu, Xiaofeng" userId="ab2c42ab-48b4-4edd-a896-b0601d2dab36" providerId="ADAL" clId="{28557C5D-4CB3-4CA6-94B3-1D3E8A3D500D}" dt="2024-08-21T19:19:22.101" v="1466" actId="207"/>
          <ac:spMkLst>
            <pc:docMk/>
            <pc:sldMk cId="2148743114" sldId="383"/>
            <ac:spMk id="5" creationId="{7FCA5937-A1FD-32DC-763B-6304431A5B2B}"/>
          </ac:spMkLst>
        </pc:spChg>
        <pc:spChg chg="mod">
          <ac:chgData name="Gu, Xiaofeng" userId="ab2c42ab-48b4-4edd-a896-b0601d2dab36" providerId="ADAL" clId="{28557C5D-4CB3-4CA6-94B3-1D3E8A3D500D}" dt="2024-08-21T15:49:49.098" v="163" actId="20577"/>
          <ac:spMkLst>
            <pc:docMk/>
            <pc:sldMk cId="2148743114" sldId="383"/>
            <ac:spMk id="19" creationId="{F3D18B04-34F3-4A4C-8ED0-24567F8ABF91}"/>
          </ac:spMkLst>
        </pc:spChg>
      </pc:sldChg>
      <pc:sldChg chg="modSp mod ord">
        <pc:chgData name="Gu, Xiaofeng" userId="ab2c42ab-48b4-4edd-a896-b0601d2dab36" providerId="ADAL" clId="{28557C5D-4CB3-4CA6-94B3-1D3E8A3D500D}" dt="2024-08-21T18:59:36.771" v="1167" actId="20577"/>
        <pc:sldMkLst>
          <pc:docMk/>
          <pc:sldMk cId="2464061496" sldId="408"/>
        </pc:sldMkLst>
        <pc:spChg chg="mod">
          <ac:chgData name="Gu, Xiaofeng" userId="ab2c42ab-48b4-4edd-a896-b0601d2dab36" providerId="ADAL" clId="{28557C5D-4CB3-4CA6-94B3-1D3E8A3D500D}" dt="2024-08-21T18:59:25.593" v="1166" actId="20577"/>
          <ac:spMkLst>
            <pc:docMk/>
            <pc:sldMk cId="2464061496" sldId="408"/>
            <ac:spMk id="2" creationId="{2C7C7EDD-58D4-2797-1795-F870156DB10B}"/>
          </ac:spMkLst>
        </pc:spChg>
        <pc:spChg chg="mod">
          <ac:chgData name="Gu, Xiaofeng" userId="ab2c42ab-48b4-4edd-a896-b0601d2dab36" providerId="ADAL" clId="{28557C5D-4CB3-4CA6-94B3-1D3E8A3D500D}" dt="2024-08-21T18:59:36.771" v="1167" actId="20577"/>
          <ac:spMkLst>
            <pc:docMk/>
            <pc:sldMk cId="2464061496" sldId="408"/>
            <ac:spMk id="19" creationId="{F3D18B04-34F3-4A4C-8ED0-24567F8ABF91}"/>
          </ac:spMkLst>
        </pc:spChg>
      </pc:sldChg>
      <pc:sldChg chg="modSp mod">
        <pc:chgData name="Gu, Xiaofeng" userId="ab2c42ab-48b4-4edd-a896-b0601d2dab36" providerId="ADAL" clId="{28557C5D-4CB3-4CA6-94B3-1D3E8A3D500D}" dt="2024-08-21T18:56:29.565" v="1090" actId="20577"/>
        <pc:sldMkLst>
          <pc:docMk/>
          <pc:sldMk cId="3726639071" sldId="417"/>
        </pc:sldMkLst>
        <pc:spChg chg="mod">
          <ac:chgData name="Gu, Xiaofeng" userId="ab2c42ab-48b4-4edd-a896-b0601d2dab36" providerId="ADAL" clId="{28557C5D-4CB3-4CA6-94B3-1D3E8A3D500D}" dt="2024-08-21T18:56:29.565" v="1090" actId="20577"/>
          <ac:spMkLst>
            <pc:docMk/>
            <pc:sldMk cId="3726639071" sldId="417"/>
            <ac:spMk id="19" creationId="{F3D18B04-34F3-4A4C-8ED0-24567F8ABF91}"/>
          </ac:spMkLst>
        </pc:spChg>
      </pc:sldChg>
      <pc:sldChg chg="addSp delSp modSp add mod">
        <pc:chgData name="Gu, Xiaofeng" userId="ab2c42ab-48b4-4edd-a896-b0601d2dab36" providerId="ADAL" clId="{28557C5D-4CB3-4CA6-94B3-1D3E8A3D500D}" dt="2024-08-21T19:15:18.682" v="1351" actId="1076"/>
        <pc:sldMkLst>
          <pc:docMk/>
          <pc:sldMk cId="1404875412" sldId="470"/>
        </pc:sldMkLst>
        <pc:spChg chg="del">
          <ac:chgData name="Gu, Xiaofeng" userId="ab2c42ab-48b4-4edd-a896-b0601d2dab36" providerId="ADAL" clId="{28557C5D-4CB3-4CA6-94B3-1D3E8A3D500D}" dt="2024-08-21T15:45:59.547" v="110" actId="478"/>
          <ac:spMkLst>
            <pc:docMk/>
            <pc:sldMk cId="1404875412" sldId="470"/>
            <ac:spMk id="2" creationId="{51F22557-B992-815A-905B-5C347DB57AAA}"/>
          </ac:spMkLst>
        </pc:spChg>
        <pc:spChg chg="mod">
          <ac:chgData name="Gu, Xiaofeng" userId="ab2c42ab-48b4-4edd-a896-b0601d2dab36" providerId="ADAL" clId="{28557C5D-4CB3-4CA6-94B3-1D3E8A3D500D}" dt="2024-08-21T14:54:17.199" v="31"/>
          <ac:spMkLst>
            <pc:docMk/>
            <pc:sldMk cId="1404875412" sldId="470"/>
            <ac:spMk id="4" creationId="{82D2CC52-B29F-4E96-CB99-08A8EC4EB8AD}"/>
          </ac:spMkLst>
        </pc:spChg>
        <pc:spChg chg="add mod">
          <ac:chgData name="Gu, Xiaofeng" userId="ab2c42ab-48b4-4edd-a896-b0601d2dab36" providerId="ADAL" clId="{28557C5D-4CB3-4CA6-94B3-1D3E8A3D500D}" dt="2024-08-21T15:45:54.516" v="108" actId="1076"/>
          <ac:spMkLst>
            <pc:docMk/>
            <pc:sldMk cId="1404875412" sldId="470"/>
            <ac:spMk id="9" creationId="{F2110B7B-4A56-4D9B-7319-4BE2D6B03928}"/>
          </ac:spMkLst>
        </pc:spChg>
        <pc:spChg chg="mod">
          <ac:chgData name="Gu, Xiaofeng" userId="ab2c42ab-48b4-4edd-a896-b0601d2dab36" providerId="ADAL" clId="{28557C5D-4CB3-4CA6-94B3-1D3E8A3D500D}" dt="2024-08-21T14:56:14.573" v="40" actId="1076"/>
          <ac:spMkLst>
            <pc:docMk/>
            <pc:sldMk cId="1404875412" sldId="470"/>
            <ac:spMk id="12" creationId="{A1723B66-831B-FEA8-4884-DE8FCBB46743}"/>
          </ac:spMkLst>
        </pc:spChg>
        <pc:spChg chg="add del">
          <ac:chgData name="Gu, Xiaofeng" userId="ab2c42ab-48b4-4edd-a896-b0601d2dab36" providerId="ADAL" clId="{28557C5D-4CB3-4CA6-94B3-1D3E8A3D500D}" dt="2024-08-21T15:45:26.693" v="104" actId="22"/>
          <ac:spMkLst>
            <pc:docMk/>
            <pc:sldMk cId="1404875412" sldId="470"/>
            <ac:spMk id="18" creationId="{22D32F87-1A8C-3534-8E3A-CCC142BE7BB9}"/>
          </ac:spMkLst>
        </pc:spChg>
        <pc:spChg chg="del mod">
          <ac:chgData name="Gu, Xiaofeng" userId="ab2c42ab-48b4-4edd-a896-b0601d2dab36" providerId="ADAL" clId="{28557C5D-4CB3-4CA6-94B3-1D3E8A3D500D}" dt="2024-08-21T15:38:38.422" v="86" actId="478"/>
          <ac:spMkLst>
            <pc:docMk/>
            <pc:sldMk cId="1404875412" sldId="470"/>
            <ac:spMk id="19" creationId="{8F762713-B060-18C2-C96D-14D849858996}"/>
          </ac:spMkLst>
        </pc:spChg>
        <pc:spChg chg="del">
          <ac:chgData name="Gu, Xiaofeng" userId="ab2c42ab-48b4-4edd-a896-b0601d2dab36" providerId="ADAL" clId="{28557C5D-4CB3-4CA6-94B3-1D3E8A3D500D}" dt="2024-08-21T14:55:58.977" v="37" actId="478"/>
          <ac:spMkLst>
            <pc:docMk/>
            <pc:sldMk cId="1404875412" sldId="470"/>
            <ac:spMk id="23" creationId="{5371E1CF-35BC-BF6D-82CE-DA32E7A2E470}"/>
          </ac:spMkLst>
        </pc:spChg>
        <pc:spChg chg="del">
          <ac:chgData name="Gu, Xiaofeng" userId="ab2c42ab-48b4-4edd-a896-b0601d2dab36" providerId="ADAL" clId="{28557C5D-4CB3-4CA6-94B3-1D3E8A3D500D}" dt="2024-08-21T14:56:02.944" v="38" actId="478"/>
          <ac:spMkLst>
            <pc:docMk/>
            <pc:sldMk cId="1404875412" sldId="470"/>
            <ac:spMk id="24" creationId="{B4584D30-75E9-9593-4C3A-EFB85909FA74}"/>
          </ac:spMkLst>
        </pc:spChg>
        <pc:spChg chg="add del mod">
          <ac:chgData name="Gu, Xiaofeng" userId="ab2c42ab-48b4-4edd-a896-b0601d2dab36" providerId="ADAL" clId="{28557C5D-4CB3-4CA6-94B3-1D3E8A3D500D}" dt="2024-08-21T15:46:01.983" v="111" actId="478"/>
          <ac:spMkLst>
            <pc:docMk/>
            <pc:sldMk cId="1404875412" sldId="470"/>
            <ac:spMk id="25" creationId="{A9986F89-DE73-843B-FE93-7D40E6044F2B}"/>
          </ac:spMkLst>
        </pc:spChg>
        <pc:spChg chg="mod">
          <ac:chgData name="Gu, Xiaofeng" userId="ab2c42ab-48b4-4edd-a896-b0601d2dab36" providerId="ADAL" clId="{28557C5D-4CB3-4CA6-94B3-1D3E8A3D500D}" dt="2024-08-21T15:46:35.608" v="113"/>
          <ac:spMkLst>
            <pc:docMk/>
            <pc:sldMk cId="1404875412" sldId="470"/>
            <ac:spMk id="27" creationId="{977D957B-B90B-866E-A191-45017ACD1318}"/>
          </ac:spMkLst>
        </pc:spChg>
        <pc:spChg chg="mod">
          <ac:chgData name="Gu, Xiaofeng" userId="ab2c42ab-48b4-4edd-a896-b0601d2dab36" providerId="ADAL" clId="{28557C5D-4CB3-4CA6-94B3-1D3E8A3D500D}" dt="2024-08-21T15:47:05.249" v="135" actId="6549"/>
          <ac:spMkLst>
            <pc:docMk/>
            <pc:sldMk cId="1404875412" sldId="470"/>
            <ac:spMk id="28" creationId="{F6A8EABA-EC36-AC80-617C-B818F1200D4A}"/>
          </ac:spMkLst>
        </pc:spChg>
        <pc:spChg chg="add mod">
          <ac:chgData name="Gu, Xiaofeng" userId="ab2c42ab-48b4-4edd-a896-b0601d2dab36" providerId="ADAL" clId="{28557C5D-4CB3-4CA6-94B3-1D3E8A3D500D}" dt="2024-08-21T19:15:18.682" v="1351" actId="1076"/>
          <ac:spMkLst>
            <pc:docMk/>
            <pc:sldMk cId="1404875412" sldId="470"/>
            <ac:spMk id="30" creationId="{A82F81CE-8347-BACD-2B83-565AAB5A2CFF}"/>
          </ac:spMkLst>
        </pc:spChg>
        <pc:grpChg chg="mod">
          <ac:chgData name="Gu, Xiaofeng" userId="ab2c42ab-48b4-4edd-a896-b0601d2dab36" providerId="ADAL" clId="{28557C5D-4CB3-4CA6-94B3-1D3E8A3D500D}" dt="2024-08-21T14:56:59.834" v="50" actId="14100"/>
          <ac:grpSpMkLst>
            <pc:docMk/>
            <pc:sldMk cId="1404875412" sldId="470"/>
            <ac:grpSpMk id="22" creationId="{F96FB6AA-0ED7-0E88-7289-0E6FC0775135}"/>
          </ac:grpSpMkLst>
        </pc:grpChg>
        <pc:grpChg chg="add mod">
          <ac:chgData name="Gu, Xiaofeng" userId="ab2c42ab-48b4-4edd-a896-b0601d2dab36" providerId="ADAL" clId="{28557C5D-4CB3-4CA6-94B3-1D3E8A3D500D}" dt="2024-08-21T15:46:35.608" v="113"/>
          <ac:grpSpMkLst>
            <pc:docMk/>
            <pc:sldMk cId="1404875412" sldId="470"/>
            <ac:grpSpMk id="26" creationId="{BC88B94A-F589-ACA8-7B0E-7527EBE1E0FB}"/>
          </ac:grpSpMkLst>
        </pc:grpChg>
        <pc:picChg chg="add mod">
          <ac:chgData name="Gu, Xiaofeng" userId="ab2c42ab-48b4-4edd-a896-b0601d2dab36" providerId="ADAL" clId="{28557C5D-4CB3-4CA6-94B3-1D3E8A3D500D}" dt="2024-08-21T14:55:38.786" v="35" actId="1076"/>
          <ac:picMkLst>
            <pc:docMk/>
            <pc:sldMk cId="1404875412" sldId="470"/>
            <ac:picMk id="3" creationId="{30E3DADB-3B06-23AC-A4FE-D973DAE0AA74}"/>
          </ac:picMkLst>
        </pc:picChg>
        <pc:picChg chg="mod">
          <ac:chgData name="Gu, Xiaofeng" userId="ab2c42ab-48b4-4edd-a896-b0601d2dab36" providerId="ADAL" clId="{28557C5D-4CB3-4CA6-94B3-1D3E8A3D500D}" dt="2024-08-21T14:56:17.127" v="41" actId="1076"/>
          <ac:picMkLst>
            <pc:docMk/>
            <pc:sldMk cId="1404875412" sldId="470"/>
            <ac:picMk id="5" creationId="{E7B32609-ED42-659F-C5DF-C1A195A5A7B2}"/>
          </ac:picMkLst>
        </pc:picChg>
        <pc:picChg chg="add mod">
          <ac:chgData name="Gu, Xiaofeng" userId="ab2c42ab-48b4-4edd-a896-b0601d2dab36" providerId="ADAL" clId="{28557C5D-4CB3-4CA6-94B3-1D3E8A3D500D}" dt="2024-08-21T14:56:53.306" v="49" actId="1076"/>
          <ac:picMkLst>
            <pc:docMk/>
            <pc:sldMk cId="1404875412" sldId="470"/>
            <ac:picMk id="8" creationId="{9382948C-60FC-5F4B-8499-E7A5E7F2AD82}"/>
          </ac:picMkLst>
        </pc:picChg>
        <pc:picChg chg="add mod modCrop">
          <ac:chgData name="Gu, Xiaofeng" userId="ab2c42ab-48b4-4edd-a896-b0601d2dab36" providerId="ADAL" clId="{28557C5D-4CB3-4CA6-94B3-1D3E8A3D500D}" dt="2024-08-21T15:49:13.249" v="161" actId="1076"/>
          <ac:picMkLst>
            <pc:docMk/>
            <pc:sldMk cId="1404875412" sldId="470"/>
            <ac:picMk id="20" creationId="{B0560AB5-A169-083E-20F4-2FB666B79BAB}"/>
          </ac:picMkLst>
        </pc:picChg>
      </pc:sldChg>
      <pc:sldChg chg="addSp delSp modSp add del mod">
        <pc:chgData name="Gu, Xiaofeng" userId="ab2c42ab-48b4-4edd-a896-b0601d2dab36" providerId="ADAL" clId="{28557C5D-4CB3-4CA6-94B3-1D3E8A3D500D}" dt="2024-08-21T14:57:57.360" v="51" actId="47"/>
        <pc:sldMkLst>
          <pc:docMk/>
          <pc:sldMk cId="1914737950" sldId="482"/>
        </pc:sldMkLst>
        <pc:spChg chg="mod">
          <ac:chgData name="Gu, Xiaofeng" userId="ab2c42ab-48b4-4edd-a896-b0601d2dab36" providerId="ADAL" clId="{28557C5D-4CB3-4CA6-94B3-1D3E8A3D500D}" dt="2024-08-21T14:54:17.199" v="31"/>
          <ac:spMkLst>
            <pc:docMk/>
            <pc:sldMk cId="1914737950" sldId="482"/>
            <ac:spMk id="3" creationId="{2D98D976-9CE1-F320-E57E-612EE1FC5374}"/>
          </ac:spMkLst>
        </pc:spChg>
        <pc:picChg chg="add del">
          <ac:chgData name="Gu, Xiaofeng" userId="ab2c42ab-48b4-4edd-a896-b0601d2dab36" providerId="ADAL" clId="{28557C5D-4CB3-4CA6-94B3-1D3E8A3D500D}" dt="2024-08-21T14:55:40.715" v="36" actId="21"/>
          <ac:picMkLst>
            <pc:docMk/>
            <pc:sldMk cId="1914737950" sldId="482"/>
            <ac:picMk id="4" creationId="{30E3DADB-3B06-23AC-A4FE-D973DAE0AA74}"/>
          </ac:picMkLst>
        </pc:picChg>
      </pc:sldChg>
      <pc:sldChg chg="modSp add del">
        <pc:chgData name="Gu, Xiaofeng" userId="ab2c42ab-48b4-4edd-a896-b0601d2dab36" providerId="ADAL" clId="{28557C5D-4CB3-4CA6-94B3-1D3E8A3D500D}" dt="2024-08-21T14:59:25.042" v="63" actId="47"/>
        <pc:sldMkLst>
          <pc:docMk/>
          <pc:sldMk cId="1156338103" sldId="483"/>
        </pc:sldMkLst>
        <pc:spChg chg="mod">
          <ac:chgData name="Gu, Xiaofeng" userId="ab2c42ab-48b4-4edd-a896-b0601d2dab36" providerId="ADAL" clId="{28557C5D-4CB3-4CA6-94B3-1D3E8A3D500D}" dt="2024-08-21T14:54:17.199" v="31"/>
          <ac:spMkLst>
            <pc:docMk/>
            <pc:sldMk cId="1156338103" sldId="483"/>
            <ac:spMk id="3" creationId="{C16A07EB-E338-F0E2-4390-E9F554F36861}"/>
          </ac:spMkLst>
        </pc:spChg>
      </pc:sldChg>
      <pc:sldChg chg="modSp add del">
        <pc:chgData name="Gu, Xiaofeng" userId="ab2c42ab-48b4-4edd-a896-b0601d2dab36" providerId="ADAL" clId="{28557C5D-4CB3-4CA6-94B3-1D3E8A3D500D}" dt="2024-08-21T15:38:49.080" v="88" actId="47"/>
        <pc:sldMkLst>
          <pc:docMk/>
          <pc:sldMk cId="1691962063" sldId="484"/>
        </pc:sldMkLst>
        <pc:spChg chg="mod">
          <ac:chgData name="Gu, Xiaofeng" userId="ab2c42ab-48b4-4edd-a896-b0601d2dab36" providerId="ADAL" clId="{28557C5D-4CB3-4CA6-94B3-1D3E8A3D500D}" dt="2024-08-21T14:54:17.199" v="31"/>
          <ac:spMkLst>
            <pc:docMk/>
            <pc:sldMk cId="1691962063" sldId="484"/>
            <ac:spMk id="3" creationId="{CD4D7F23-FD1B-B23E-0872-609FAF61641A}"/>
          </ac:spMkLst>
        </pc:spChg>
      </pc:sldChg>
      <pc:sldChg chg="addSp delSp modSp add mod">
        <pc:chgData name="Gu, Xiaofeng" userId="ab2c42ab-48b4-4edd-a896-b0601d2dab36" providerId="ADAL" clId="{28557C5D-4CB3-4CA6-94B3-1D3E8A3D500D}" dt="2024-08-21T19:15:32.436" v="1354" actId="20577"/>
        <pc:sldMkLst>
          <pc:docMk/>
          <pc:sldMk cId="2628475372" sldId="487"/>
        </pc:sldMkLst>
        <pc:spChg chg="mod">
          <ac:chgData name="Gu, Xiaofeng" userId="ab2c42ab-48b4-4edd-a896-b0601d2dab36" providerId="ADAL" clId="{28557C5D-4CB3-4CA6-94B3-1D3E8A3D500D}" dt="2024-08-21T14:54:17.199" v="31"/>
          <ac:spMkLst>
            <pc:docMk/>
            <pc:sldMk cId="2628475372" sldId="487"/>
            <ac:spMk id="3" creationId="{B22CE0BA-C904-A447-B8F2-3148C488618B}"/>
          </ac:spMkLst>
        </pc:spChg>
        <pc:spChg chg="add del mod">
          <ac:chgData name="Gu, Xiaofeng" userId="ab2c42ab-48b4-4edd-a896-b0601d2dab36" providerId="ADAL" clId="{28557C5D-4CB3-4CA6-94B3-1D3E8A3D500D}" dt="2024-08-21T15:47:35.896" v="139" actId="478"/>
          <ac:spMkLst>
            <pc:docMk/>
            <pc:sldMk cId="2628475372" sldId="487"/>
            <ac:spMk id="5" creationId="{C07B7795-06D0-6BEC-FFAA-E4855D105E71}"/>
          </ac:spMkLst>
        </pc:spChg>
        <pc:spChg chg="del">
          <ac:chgData name="Gu, Xiaofeng" userId="ab2c42ab-48b4-4edd-a896-b0601d2dab36" providerId="ADAL" clId="{28557C5D-4CB3-4CA6-94B3-1D3E8A3D500D}" dt="2024-08-21T15:47:33.461" v="138" actId="478"/>
          <ac:spMkLst>
            <pc:docMk/>
            <pc:sldMk cId="2628475372" sldId="487"/>
            <ac:spMk id="8" creationId="{33DCE9FE-2690-D7B3-30BA-58A4741A6AAC}"/>
          </ac:spMkLst>
        </pc:spChg>
        <pc:spChg chg="mod">
          <ac:chgData name="Gu, Xiaofeng" userId="ab2c42ab-48b4-4edd-a896-b0601d2dab36" providerId="ADAL" clId="{28557C5D-4CB3-4CA6-94B3-1D3E8A3D500D}" dt="2024-08-21T15:47:36.512" v="140"/>
          <ac:spMkLst>
            <pc:docMk/>
            <pc:sldMk cId="2628475372" sldId="487"/>
            <ac:spMk id="9" creationId="{E02CA5FF-314F-EFF1-C1A8-ADBDA33AA831}"/>
          </ac:spMkLst>
        </pc:spChg>
        <pc:spChg chg="mod">
          <ac:chgData name="Gu, Xiaofeng" userId="ab2c42ab-48b4-4edd-a896-b0601d2dab36" providerId="ADAL" clId="{28557C5D-4CB3-4CA6-94B3-1D3E8A3D500D}" dt="2024-08-21T19:15:32.436" v="1354" actId="20577"/>
          <ac:spMkLst>
            <pc:docMk/>
            <pc:sldMk cId="2628475372" sldId="487"/>
            <ac:spMk id="10" creationId="{F2BE20E1-DF8A-A738-0ABF-92F971875271}"/>
          </ac:spMkLst>
        </pc:spChg>
        <pc:spChg chg="mod">
          <ac:chgData name="Gu, Xiaofeng" userId="ab2c42ab-48b4-4edd-a896-b0601d2dab36" providerId="ADAL" clId="{28557C5D-4CB3-4CA6-94B3-1D3E8A3D500D}" dt="2024-08-21T15:48:09.308" v="149" actId="20577"/>
          <ac:spMkLst>
            <pc:docMk/>
            <pc:sldMk cId="2628475372" sldId="487"/>
            <ac:spMk id="11" creationId="{4AABB0A6-F54B-2FEE-7EA4-8C8543C01B3B}"/>
          </ac:spMkLst>
        </pc:spChg>
        <pc:spChg chg="add mod">
          <ac:chgData name="Gu, Xiaofeng" userId="ab2c42ab-48b4-4edd-a896-b0601d2dab36" providerId="ADAL" clId="{28557C5D-4CB3-4CA6-94B3-1D3E8A3D500D}" dt="2024-08-21T19:15:27.692" v="1353" actId="1076"/>
          <ac:spMkLst>
            <pc:docMk/>
            <pc:sldMk cId="2628475372" sldId="487"/>
            <ac:spMk id="12" creationId="{CEB1825C-AFCB-1245-1793-C2368BFD4597}"/>
          </ac:spMkLst>
        </pc:spChg>
        <pc:grpChg chg="add mod">
          <ac:chgData name="Gu, Xiaofeng" userId="ab2c42ab-48b4-4edd-a896-b0601d2dab36" providerId="ADAL" clId="{28557C5D-4CB3-4CA6-94B3-1D3E8A3D500D}" dt="2024-08-21T15:47:36.512" v="140"/>
          <ac:grpSpMkLst>
            <pc:docMk/>
            <pc:sldMk cId="2628475372" sldId="487"/>
            <ac:grpSpMk id="7" creationId="{80997C0A-BEF6-84E6-2B34-E7EEC336322F}"/>
          </ac:grpSpMkLst>
        </pc:grpChg>
        <pc:picChg chg="mod">
          <ac:chgData name="Gu, Xiaofeng" userId="ab2c42ab-48b4-4edd-a896-b0601d2dab36" providerId="ADAL" clId="{28557C5D-4CB3-4CA6-94B3-1D3E8A3D500D}" dt="2024-08-21T15:49:04.650" v="160" actId="1076"/>
          <ac:picMkLst>
            <pc:docMk/>
            <pc:sldMk cId="2628475372" sldId="487"/>
            <ac:picMk id="4" creationId="{257F45A7-685C-5F9C-64BC-CB9F971D04C7}"/>
          </ac:picMkLst>
        </pc:picChg>
        <pc:picChg chg="mod">
          <ac:chgData name="Gu, Xiaofeng" userId="ab2c42ab-48b4-4edd-a896-b0601d2dab36" providerId="ADAL" clId="{28557C5D-4CB3-4CA6-94B3-1D3E8A3D500D}" dt="2024-08-21T15:48:20.092" v="152" actId="1076"/>
          <ac:picMkLst>
            <pc:docMk/>
            <pc:sldMk cId="2628475372" sldId="487"/>
            <ac:picMk id="6" creationId="{AFADDB1B-2F88-D7F1-7057-2AE5F94FD05F}"/>
          </ac:picMkLst>
        </pc:picChg>
      </pc:sldChg>
      <pc:sldChg chg="modSp add del mod">
        <pc:chgData name="Gu, Xiaofeng" userId="ab2c42ab-48b4-4edd-a896-b0601d2dab36" providerId="ADAL" clId="{28557C5D-4CB3-4CA6-94B3-1D3E8A3D500D}" dt="2024-08-21T15:44:56.088" v="91" actId="47"/>
        <pc:sldMkLst>
          <pc:docMk/>
          <pc:sldMk cId="1345596281" sldId="488"/>
        </pc:sldMkLst>
        <pc:spChg chg="mod">
          <ac:chgData name="Gu, Xiaofeng" userId="ab2c42ab-48b4-4edd-a896-b0601d2dab36" providerId="ADAL" clId="{28557C5D-4CB3-4CA6-94B3-1D3E8A3D500D}" dt="2024-08-21T14:54:17.199" v="31"/>
          <ac:spMkLst>
            <pc:docMk/>
            <pc:sldMk cId="1345596281" sldId="488"/>
            <ac:spMk id="3" creationId="{B22CE0BA-C904-A447-B8F2-3148C488618B}"/>
          </ac:spMkLst>
        </pc:spChg>
        <pc:spChg chg="mod">
          <ac:chgData name="Gu, Xiaofeng" userId="ab2c42ab-48b4-4edd-a896-b0601d2dab36" providerId="ADAL" clId="{28557C5D-4CB3-4CA6-94B3-1D3E8A3D500D}" dt="2024-08-21T15:44:41.337" v="90" actId="207"/>
          <ac:spMkLst>
            <pc:docMk/>
            <pc:sldMk cId="1345596281" sldId="488"/>
            <ac:spMk id="10" creationId="{F2BE20E1-DF8A-A738-0ABF-92F971875271}"/>
          </ac:spMkLst>
        </pc:spChg>
      </pc:sldChg>
      <pc:sldChg chg="modSp mod">
        <pc:chgData name="Gu, Xiaofeng" userId="ab2c42ab-48b4-4edd-a896-b0601d2dab36" providerId="ADAL" clId="{28557C5D-4CB3-4CA6-94B3-1D3E8A3D500D}" dt="2024-08-21T19:17:55.902" v="1456" actId="20577"/>
        <pc:sldMkLst>
          <pc:docMk/>
          <pc:sldMk cId="3515312076" sldId="559"/>
        </pc:sldMkLst>
        <pc:spChg chg="mod">
          <ac:chgData name="Gu, Xiaofeng" userId="ab2c42ab-48b4-4edd-a896-b0601d2dab36" providerId="ADAL" clId="{28557C5D-4CB3-4CA6-94B3-1D3E8A3D500D}" dt="2024-08-21T19:17:55.902" v="1456" actId="20577"/>
          <ac:spMkLst>
            <pc:docMk/>
            <pc:sldMk cId="3515312076" sldId="559"/>
            <ac:spMk id="7" creationId="{388F483A-4BFE-6058-8EDD-306BE8C0480B}"/>
          </ac:spMkLst>
        </pc:spChg>
        <pc:grpChg chg="mod">
          <ac:chgData name="Gu, Xiaofeng" userId="ab2c42ab-48b4-4edd-a896-b0601d2dab36" providerId="ADAL" clId="{28557C5D-4CB3-4CA6-94B3-1D3E8A3D500D}" dt="2024-08-21T19:00:58.501" v="1251" actId="1076"/>
          <ac:grpSpMkLst>
            <pc:docMk/>
            <pc:sldMk cId="3515312076" sldId="559"/>
            <ac:grpSpMk id="8" creationId="{08A5B554-CB14-BFB4-00F1-2DE1BA36CFFA}"/>
          </ac:grpSpMkLst>
        </pc:grpChg>
      </pc:sldChg>
      <pc:sldChg chg="modSp mod">
        <pc:chgData name="Gu, Xiaofeng" userId="ab2c42ab-48b4-4edd-a896-b0601d2dab36" providerId="ADAL" clId="{28557C5D-4CB3-4CA6-94B3-1D3E8A3D500D}" dt="2024-08-21T19:13:25.504" v="1347" actId="20577"/>
        <pc:sldMkLst>
          <pc:docMk/>
          <pc:sldMk cId="4282893630" sldId="560"/>
        </pc:sldMkLst>
        <pc:spChg chg="mod">
          <ac:chgData name="Gu, Xiaofeng" userId="ab2c42ab-48b4-4edd-a896-b0601d2dab36" providerId="ADAL" clId="{28557C5D-4CB3-4CA6-94B3-1D3E8A3D500D}" dt="2024-08-21T19:13:25.504" v="1347" actId="20577"/>
          <ac:spMkLst>
            <pc:docMk/>
            <pc:sldMk cId="4282893630" sldId="560"/>
            <ac:spMk id="3" creationId="{3AAEEE69-E8B1-2324-CAEF-13717C17E4EC}"/>
          </ac:spMkLst>
        </pc:spChg>
      </pc:sldChg>
      <pc:sldChg chg="modSp mod">
        <pc:chgData name="Gu, Xiaofeng" userId="ab2c42ab-48b4-4edd-a896-b0601d2dab36" providerId="ADAL" clId="{28557C5D-4CB3-4CA6-94B3-1D3E8A3D500D}" dt="2024-08-21T14:51:35.890" v="0" actId="1076"/>
        <pc:sldMkLst>
          <pc:docMk/>
          <pc:sldMk cId="1551694685" sldId="568"/>
        </pc:sldMkLst>
        <pc:spChg chg="mod">
          <ac:chgData name="Gu, Xiaofeng" userId="ab2c42ab-48b4-4edd-a896-b0601d2dab36" providerId="ADAL" clId="{28557C5D-4CB3-4CA6-94B3-1D3E8A3D500D}" dt="2024-08-21T14:51:35.890" v="0" actId="1076"/>
          <ac:spMkLst>
            <pc:docMk/>
            <pc:sldMk cId="1551694685" sldId="568"/>
            <ac:spMk id="10" creationId="{2620ABC4-4E0D-442A-185B-4001656B2685}"/>
          </ac:spMkLst>
        </pc:spChg>
      </pc:sldChg>
      <pc:sldChg chg="del">
        <pc:chgData name="Gu, Xiaofeng" userId="ab2c42ab-48b4-4edd-a896-b0601d2dab36" providerId="ADAL" clId="{28557C5D-4CB3-4CA6-94B3-1D3E8A3D500D}" dt="2024-08-21T17:53:04.742" v="456" actId="47"/>
        <pc:sldMkLst>
          <pc:docMk/>
          <pc:sldMk cId="1625250075" sldId="569"/>
        </pc:sldMkLst>
      </pc:sldChg>
      <pc:sldChg chg="modSp mod">
        <pc:chgData name="Gu, Xiaofeng" userId="ab2c42ab-48b4-4edd-a896-b0601d2dab36" providerId="ADAL" clId="{28557C5D-4CB3-4CA6-94B3-1D3E8A3D500D}" dt="2024-08-21T15:53:51.670" v="222" actId="20577"/>
        <pc:sldMkLst>
          <pc:docMk/>
          <pc:sldMk cId="1140956294" sldId="570"/>
        </pc:sldMkLst>
        <pc:spChg chg="mod">
          <ac:chgData name="Gu, Xiaofeng" userId="ab2c42ab-48b4-4edd-a896-b0601d2dab36" providerId="ADAL" clId="{28557C5D-4CB3-4CA6-94B3-1D3E8A3D500D}" dt="2024-08-21T15:53:51.670" v="222" actId="20577"/>
          <ac:spMkLst>
            <pc:docMk/>
            <pc:sldMk cId="1140956294" sldId="570"/>
            <ac:spMk id="5" creationId="{9AB29256-5394-443E-BC96-854073912C3F}"/>
          </ac:spMkLst>
        </pc:spChg>
      </pc:sldChg>
      <pc:sldChg chg="modSp mod">
        <pc:chgData name="Gu, Xiaofeng" userId="ab2c42ab-48b4-4edd-a896-b0601d2dab36" providerId="ADAL" clId="{28557C5D-4CB3-4CA6-94B3-1D3E8A3D500D}" dt="2024-08-21T15:19:18.180" v="85" actId="20577"/>
        <pc:sldMkLst>
          <pc:docMk/>
          <pc:sldMk cId="1277734443" sldId="608"/>
        </pc:sldMkLst>
        <pc:spChg chg="mod">
          <ac:chgData name="Gu, Xiaofeng" userId="ab2c42ab-48b4-4edd-a896-b0601d2dab36" providerId="ADAL" clId="{28557C5D-4CB3-4CA6-94B3-1D3E8A3D500D}" dt="2024-08-21T15:19:18.180" v="85" actId="20577"/>
          <ac:spMkLst>
            <pc:docMk/>
            <pc:sldMk cId="1277734443" sldId="608"/>
            <ac:spMk id="5" creationId="{9AB29256-5394-443E-BC96-854073912C3F}"/>
          </ac:spMkLst>
        </pc:spChg>
      </pc:sldChg>
      <pc:sldChg chg="modSp mod">
        <pc:chgData name="Gu, Xiaofeng" userId="ab2c42ab-48b4-4edd-a896-b0601d2dab36" providerId="ADAL" clId="{28557C5D-4CB3-4CA6-94B3-1D3E8A3D500D}" dt="2024-08-21T18:54:57.925" v="1083" actId="20577"/>
        <pc:sldMkLst>
          <pc:docMk/>
          <pc:sldMk cId="1126635493" sldId="609"/>
        </pc:sldMkLst>
        <pc:spChg chg="mod">
          <ac:chgData name="Gu, Xiaofeng" userId="ab2c42ab-48b4-4edd-a896-b0601d2dab36" providerId="ADAL" clId="{28557C5D-4CB3-4CA6-94B3-1D3E8A3D500D}" dt="2024-08-21T18:54:57.925" v="1083" actId="20577"/>
          <ac:spMkLst>
            <pc:docMk/>
            <pc:sldMk cId="1126635493" sldId="609"/>
            <ac:spMk id="5" creationId="{9AB29256-5394-443E-BC96-854073912C3F}"/>
          </ac:spMkLst>
        </pc:spChg>
      </pc:sldChg>
      <pc:sldChg chg="addSp modSp add del mod">
        <pc:chgData name="Gu, Xiaofeng" userId="ab2c42ab-48b4-4edd-a896-b0601d2dab36" providerId="ADAL" clId="{28557C5D-4CB3-4CA6-94B3-1D3E8A3D500D}" dt="2024-08-21T18:58:18.520" v="1091" actId="2696"/>
        <pc:sldMkLst>
          <pc:docMk/>
          <pc:sldMk cId="2101963473" sldId="611"/>
        </pc:sldMkLst>
        <pc:spChg chg="mod">
          <ac:chgData name="Gu, Xiaofeng" userId="ab2c42ab-48b4-4edd-a896-b0601d2dab36" providerId="ADAL" clId="{28557C5D-4CB3-4CA6-94B3-1D3E8A3D500D}" dt="2024-08-21T17:51:54.679" v="450" actId="1076"/>
          <ac:spMkLst>
            <pc:docMk/>
            <pc:sldMk cId="2101963473" sldId="611"/>
            <ac:spMk id="7" creationId="{388F483A-4BFE-6058-8EDD-306BE8C0480B}"/>
          </ac:spMkLst>
        </pc:spChg>
        <pc:spChg chg="mod">
          <ac:chgData name="Gu, Xiaofeng" userId="ab2c42ab-48b4-4edd-a896-b0601d2dab36" providerId="ADAL" clId="{28557C5D-4CB3-4CA6-94B3-1D3E8A3D500D}" dt="2024-08-21T17:52:02.618" v="455" actId="20577"/>
          <ac:spMkLst>
            <pc:docMk/>
            <pc:sldMk cId="2101963473" sldId="611"/>
            <ac:spMk id="10" creationId="{23FF407B-1C20-78B9-7C0F-52EF4C6415E6}"/>
          </ac:spMkLst>
        </pc:spChg>
        <pc:spChg chg="mod">
          <ac:chgData name="Gu, Xiaofeng" userId="ab2c42ab-48b4-4edd-a896-b0601d2dab36" providerId="ADAL" clId="{28557C5D-4CB3-4CA6-94B3-1D3E8A3D500D}" dt="2024-08-21T16:01:04.339" v="348"/>
          <ac:spMkLst>
            <pc:docMk/>
            <pc:sldMk cId="2101963473" sldId="611"/>
            <ac:spMk id="12" creationId="{D8902F84-D1D5-5CE4-AC26-E392BAD48BF4}"/>
          </ac:spMkLst>
        </pc:spChg>
        <pc:spChg chg="mod">
          <ac:chgData name="Gu, Xiaofeng" userId="ab2c42ab-48b4-4edd-a896-b0601d2dab36" providerId="ADAL" clId="{28557C5D-4CB3-4CA6-94B3-1D3E8A3D500D}" dt="2024-08-21T16:01:04.339" v="348"/>
          <ac:spMkLst>
            <pc:docMk/>
            <pc:sldMk cId="2101963473" sldId="611"/>
            <ac:spMk id="13" creationId="{A8BAA916-96F3-83A7-977C-CF19898B41FE}"/>
          </ac:spMkLst>
        </pc:spChg>
        <pc:grpChg chg="mod">
          <ac:chgData name="Gu, Xiaofeng" userId="ab2c42ab-48b4-4edd-a896-b0601d2dab36" providerId="ADAL" clId="{28557C5D-4CB3-4CA6-94B3-1D3E8A3D500D}" dt="2024-08-21T17:51:49.034" v="448" actId="1076"/>
          <ac:grpSpMkLst>
            <pc:docMk/>
            <pc:sldMk cId="2101963473" sldId="611"/>
            <ac:grpSpMk id="2" creationId="{EBF762DF-38B2-2F40-5882-064FB0C2C9C8}"/>
          </ac:grpSpMkLst>
        </pc:grpChg>
        <pc:grpChg chg="add mod">
          <ac:chgData name="Gu, Xiaofeng" userId="ab2c42ab-48b4-4edd-a896-b0601d2dab36" providerId="ADAL" clId="{28557C5D-4CB3-4CA6-94B3-1D3E8A3D500D}" dt="2024-08-21T17:51:50.798" v="449" actId="1076"/>
          <ac:grpSpMkLst>
            <pc:docMk/>
            <pc:sldMk cId="2101963473" sldId="611"/>
            <ac:grpSpMk id="6" creationId="{69A4C5F3-9AE9-52BA-550C-9936D7DED265}"/>
          </ac:grpSpMkLst>
        </pc:grpChg>
        <pc:picChg chg="mod">
          <ac:chgData name="Gu, Xiaofeng" userId="ab2c42ab-48b4-4edd-a896-b0601d2dab36" providerId="ADAL" clId="{28557C5D-4CB3-4CA6-94B3-1D3E8A3D500D}" dt="2024-08-21T17:51:49.034" v="448" actId="1076"/>
          <ac:picMkLst>
            <pc:docMk/>
            <pc:sldMk cId="2101963473" sldId="611"/>
            <ac:picMk id="3" creationId="{F756DB1D-7C28-6AE8-6559-8D00DE04F960}"/>
          </ac:picMkLst>
        </pc:picChg>
        <pc:picChg chg="mod">
          <ac:chgData name="Gu, Xiaofeng" userId="ab2c42ab-48b4-4edd-a896-b0601d2dab36" providerId="ADAL" clId="{28557C5D-4CB3-4CA6-94B3-1D3E8A3D500D}" dt="2024-08-21T17:51:49.034" v="448" actId="1076"/>
          <ac:picMkLst>
            <pc:docMk/>
            <pc:sldMk cId="2101963473" sldId="611"/>
            <ac:picMk id="4" creationId="{3A022914-09E5-0353-136C-0758A787AF36}"/>
          </ac:picMkLst>
        </pc:picChg>
        <pc:picChg chg="mod">
          <ac:chgData name="Gu, Xiaofeng" userId="ab2c42ab-48b4-4edd-a896-b0601d2dab36" providerId="ADAL" clId="{28557C5D-4CB3-4CA6-94B3-1D3E8A3D500D}" dt="2024-08-21T16:01:04.339" v="348"/>
          <ac:picMkLst>
            <pc:docMk/>
            <pc:sldMk cId="2101963473" sldId="611"/>
            <ac:picMk id="11" creationId="{996F4A67-4E73-B562-8D55-0D421E633A43}"/>
          </ac:picMkLst>
        </pc:picChg>
      </pc:sldChg>
      <pc:sldChg chg="modSp add mod">
        <pc:chgData name="Gu, Xiaofeng" userId="ab2c42ab-48b4-4edd-a896-b0601d2dab36" providerId="ADAL" clId="{28557C5D-4CB3-4CA6-94B3-1D3E8A3D500D}" dt="2024-08-21T19:16:02.436" v="1360" actId="20577"/>
        <pc:sldMkLst>
          <pc:docMk/>
          <pc:sldMk cId="2698285289" sldId="611"/>
        </pc:sldMkLst>
        <pc:spChg chg="mod">
          <ac:chgData name="Gu, Xiaofeng" userId="ab2c42ab-48b4-4edd-a896-b0601d2dab36" providerId="ADAL" clId="{28557C5D-4CB3-4CA6-94B3-1D3E8A3D500D}" dt="2024-08-21T18:59:48.477" v="1168" actId="1076"/>
          <ac:spMkLst>
            <pc:docMk/>
            <pc:sldMk cId="2698285289" sldId="611"/>
            <ac:spMk id="7" creationId="{388F483A-4BFE-6058-8EDD-306BE8C0480B}"/>
          </ac:spMkLst>
        </pc:spChg>
        <pc:spChg chg="mod">
          <ac:chgData name="Gu, Xiaofeng" userId="ab2c42ab-48b4-4edd-a896-b0601d2dab36" providerId="ADAL" clId="{28557C5D-4CB3-4CA6-94B3-1D3E8A3D500D}" dt="2024-08-21T19:16:02.436" v="1360" actId="20577"/>
          <ac:spMkLst>
            <pc:docMk/>
            <pc:sldMk cId="2698285289" sldId="611"/>
            <ac:spMk id="10" creationId="{23FF407B-1C20-78B9-7C0F-52EF4C6415E6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E02722-2574-4138-AFD9-201506044642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2DDD9C-B9FB-4CDF-ACD9-86C562BA7C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10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6D6579-D38C-3DC3-C7F4-6B60F45456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61063E-F687-434D-DB80-13137C362F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97CB34-1803-599C-1D94-506D064BA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FFF3C-575C-45F2-A9E7-FEBE68388148}" type="datetime1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12AC61-7D28-6962-50CA-278BA7ACA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A23180-A687-8C1F-6C9B-4A6534A37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522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7F1B3D-9A3B-E84E-528B-383F9377A8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5AD170-4B16-871B-06F4-79332609AE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59297D-EB66-5743-8679-302DF857B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E3B39-689A-4167-925D-2B7B073957BC}" type="datetime1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D816E9-736A-F563-7038-66D558931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FB1301-4564-90B1-EC33-CB97A8CEE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326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09267DC-4296-5A2A-BBF6-21488BB3CD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8D9288-57A7-7FF3-5C3D-9D8B8C73B0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41E41E-E023-74D0-382B-BFFA6CAC6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86671-E6E8-4E67-98E8-4503C5DF49B6}" type="datetime1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DCAFE6-EFAB-34A6-B335-4A7094835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BFC290-D21F-E06D-F1E2-4E88E031C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967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C6F8F-9F15-2F7A-D2B1-4DD3DACC7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4A0914-2F83-5BA0-1973-011DA38CE5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35E25A-0021-4961-9074-7957C933D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18435-9B54-40C5-ACC5-7AE13E128A33}" type="datetime1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79DC9C-89F1-DBDE-85A3-0C0B18226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B8D18C-A529-B038-41B6-1934DFC10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846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D638F-EFE9-1A89-E3BD-CEECF9A752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C134C-7B27-E7E0-5981-E42D5BF9E5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2564B9-02E2-BB1A-0FE4-A28C4B0ECB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0C4C7-91E7-410C-9EDF-C450433AFF0B}" type="datetime1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CE6C8D-44EC-B600-2A4F-CAC54E6B7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71D28-4C38-9C08-D2CE-F5148CDC4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963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C27313-80CE-13D0-D0AA-2BA3EBBC98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D03A14-177A-6FC4-9142-C31D77B87D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2626FE-700B-B2B8-4A80-DEF013F8D8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95F53E-06AD-1401-A0AC-B4D9EE252F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CDFC-24C5-4357-92B2-FA2E446B3D88}" type="datetime1">
              <a:rPr lang="en-US" smtClean="0"/>
              <a:t>8/21/2024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631AFC-C860-815E-6B80-107B683CD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2A1BC6-39EE-3204-B9D1-DD8661577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654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FBF44D-8061-CAB4-52C3-39532CFA55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3EC321-E53B-1568-FD17-6B0104B5B7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EBCA0A-EFE1-ED17-2A20-6272C0151A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5CDA84-C4A7-0FC6-30FE-349EDAD86F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23BC3CC-0C3A-1C66-0C4B-EA6764AFA2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D6C75A5-926B-2B52-B7A6-5560B38922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6993A-CF3D-4C70-98B9-3C1D1112D4F3}" type="datetime1">
              <a:rPr lang="en-US" smtClean="0"/>
              <a:t>8/21/2024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0AEEB3B-1B6E-422C-E221-55E1A1E30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1CAFA3-8B22-BAFB-6332-89A1A558C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525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C10CE9-690D-5345-86EE-C7B92B52D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AFDAD2C-9FB2-13C8-DE07-B2EFEF473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DC12D-ECC1-44C7-A91D-36B50E3786D9}" type="datetime1">
              <a:rPr lang="en-US" smtClean="0"/>
              <a:t>8/21/2024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037F4F-6C8F-B302-517B-68055CBC9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811828-ADB4-2A76-F94B-2230FAFC5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083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F31492F-28EC-177F-B966-CB782B49F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E09E4-FD25-43EC-97F1-07EFCAB4B755}" type="datetime1">
              <a:rPr lang="en-US" smtClean="0"/>
              <a:t>8/21/2024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1AFA72-B96E-B98C-B0BA-3E2D2D6B5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E17F0D-BF23-1ED5-46A0-15479AD07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642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B9C80-EBA2-7027-5D85-B2FE0371EA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178F26-EE29-0AB1-1202-1B7B4C3BA3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4A92C7-2A6F-F90E-3B49-19011293C1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752E1D-F317-8D66-F57A-4E4174E02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B42F0-8BD8-4782-AAE0-D6B08FF788FD}" type="datetime1">
              <a:rPr lang="en-US" smtClean="0"/>
              <a:t>8/21/2024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BDEF37-CF28-01B9-38E2-D33BF5479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47451E-A61C-7EB5-5011-3A39CBB5E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512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FD6F60-4D45-A651-FA7A-EAE0A5E66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9640B5-C91D-20AD-1F21-806EFAE8AA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40FF4F-058E-2E2F-4179-45ACF6BB55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76EDE0-4948-5D98-F6C3-0BFA2934F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00A98-0018-4DFF-8B65-2A7ED624C58E}" type="datetime1">
              <a:rPr lang="en-US" smtClean="0"/>
              <a:t>8/21/2024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94DCA4-0D8B-9E3D-75C4-D0E3B8FAD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82AE9B-6093-2118-0459-170E95CCE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484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57419F6-7623-F7FD-E56D-7F18BC2DC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3806E4-D109-1F15-E8FC-75E309D7BA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BE54E2-0468-1E93-175E-FBA7A6F489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079D46-3F85-41AE-ADC4-A27ECA56501B}" type="datetime1">
              <a:rPr lang="en-US" smtClean="0"/>
              <a:t>8/21/2024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010134-4C62-A732-576E-675F460EE3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071F41-F45D-0C8F-5CD5-72EF526968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74172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gptune/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github.com/ChristopherMayes/Xopt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36AB23B-E7D1-4ADC-9375-9F7C512B6269}"/>
              </a:ext>
            </a:extLst>
          </p:cNvPr>
          <p:cNvSpPr txBox="1"/>
          <p:nvPr/>
        </p:nvSpPr>
        <p:spPr>
          <a:xfrm>
            <a:off x="1741257" y="305399"/>
            <a:ext cx="8324887" cy="569386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Machine Learning applications to Improving RHIC luminosity</a:t>
            </a:r>
          </a:p>
          <a:p>
            <a:pPr algn="ctr"/>
            <a:endParaRPr lang="en-US" sz="3600" dirty="0">
              <a:solidFill>
                <a:schemeClr val="accent1">
                  <a:lumMod val="75000"/>
                </a:schemeClr>
              </a:solidFill>
              <a:cs typeface="Calibri"/>
            </a:endParaRPr>
          </a:p>
          <a:p>
            <a:pPr algn="ctr"/>
            <a:r>
              <a:rPr lang="en-US" sz="3200" dirty="0">
                <a:solidFill>
                  <a:schemeClr val="accent1">
                    <a:lumMod val="75000"/>
                  </a:schemeClr>
                </a:solidFill>
                <a:ea typeface="+mn-lt"/>
                <a:cs typeface="+mn-lt"/>
              </a:rPr>
              <a:t>Xiaofeng Gu</a:t>
            </a:r>
          </a:p>
          <a:p>
            <a:pPr algn="ctr"/>
            <a:endParaRPr lang="en-US" sz="3200" dirty="0">
              <a:solidFill>
                <a:schemeClr val="accent1">
                  <a:lumMod val="75000"/>
                </a:schemeClr>
              </a:solidFill>
              <a:ea typeface="+mn-lt"/>
              <a:cs typeface="+mn-lt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Collaborators: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dirty="0"/>
              <a:t>MSU: </a:t>
            </a:r>
            <a:r>
              <a:rPr lang="en-US" sz="2400" dirty="0">
                <a:solidFill>
                  <a:srgbClr val="FF0000"/>
                </a:solidFill>
              </a:rPr>
              <a:t>Yue Hao</a:t>
            </a:r>
            <a:r>
              <a:rPr lang="en-US" dirty="0"/>
              <a:t>, Will Fung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dirty="0"/>
              <a:t>LBNL: </a:t>
            </a:r>
            <a:r>
              <a:rPr lang="en-US" sz="2400" dirty="0">
                <a:solidFill>
                  <a:srgbClr val="FF0000"/>
                </a:solidFill>
              </a:rPr>
              <a:t>Ji Qiang, Sherry Li</a:t>
            </a:r>
            <a:r>
              <a:rPr lang="en-US" dirty="0"/>
              <a:t>, Yi-Kai Kan, Yang Liu</a:t>
            </a:r>
          </a:p>
          <a:p>
            <a:pPr marL="34290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dirty="0"/>
              <a:t>BNL: Xiaofeng Gu, Robert-Demolaize, Takeshi Kanesue, Lucy Lin, Kevin Brown </a:t>
            </a:r>
          </a:p>
          <a:p>
            <a:pPr marL="34290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n-US" sz="3200" dirty="0">
              <a:solidFill>
                <a:srgbClr val="FF0000"/>
              </a:solidFill>
              <a:ea typeface="+mn-lt"/>
              <a:cs typeface="+mn-lt"/>
            </a:endParaRPr>
          </a:p>
          <a:p>
            <a:pPr algn="ctr"/>
            <a:r>
              <a:rPr lang="nl-NL" dirty="0"/>
              <a:t>Sep 2 – 5, 2024 EPFL</a:t>
            </a:r>
          </a:p>
          <a:p>
            <a:pPr algn="ctr"/>
            <a:endParaRPr lang="nl-NL" dirty="0"/>
          </a:p>
          <a:p>
            <a:pPr algn="ctr"/>
            <a:r>
              <a:rPr lang="nl-NL" dirty="0"/>
              <a:t>ICFA mini workshop: Beam-Beam Effects in Circular Colliders BB24</a:t>
            </a:r>
          </a:p>
          <a:p>
            <a:pPr algn="ctr"/>
            <a:endParaRPr lang="en-US" sz="1800" b="0" i="0" dirty="0">
              <a:effectLst/>
              <a:latin typeface="Roboto" panose="02000000000000000000" pitchFamily="2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93528A-282F-4227-BE4E-34DAE7636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</a:t>
            </a:fld>
            <a:endParaRPr lang="en-US"/>
          </a:p>
        </p:txBody>
      </p:sp>
      <p:pic>
        <p:nvPicPr>
          <p:cNvPr id="1026" name="Picture 2" descr="ICFA mini workshop: Beam-Beam Effects in Circular Colliders BB24">
            <a:extLst>
              <a:ext uri="{FF2B5EF4-FFF2-40B4-BE49-F238E27FC236}">
                <a16:creationId xmlns:a16="http://schemas.microsoft.com/office/drawing/2014/main" id="{7360E711-EC23-B50F-8480-2380375DC9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21148"/>
            <a:ext cx="1990725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FB8FCEE-7F9F-F9EE-4540-52225C9103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16675" y="5289824"/>
            <a:ext cx="2375325" cy="1568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3381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5C71536-2EA9-4671-50C5-1803B26B18D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689"/>
          <a:stretch/>
        </p:blipFill>
        <p:spPr>
          <a:xfrm>
            <a:off x="997099" y="837712"/>
            <a:ext cx="4914995" cy="3712127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DB0E28F7-A037-483F-AA81-20BAFE64A24B}"/>
              </a:ext>
            </a:extLst>
          </p:cNvPr>
          <p:cNvGrpSpPr/>
          <p:nvPr/>
        </p:nvGrpSpPr>
        <p:grpSpPr>
          <a:xfrm>
            <a:off x="0" y="0"/>
            <a:ext cx="12200164" cy="791936"/>
            <a:chOff x="0" y="0"/>
            <a:chExt cx="12192000" cy="771416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AF3EAD7-3694-4AAD-9705-F82327DCEF35}"/>
                </a:ext>
              </a:extLst>
            </p:cNvPr>
            <p:cNvSpPr/>
            <p:nvPr/>
          </p:nvSpPr>
          <p:spPr>
            <a:xfrm>
              <a:off x="0" y="0"/>
              <a:ext cx="12192000" cy="771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3D18B04-34F3-4A4C-8ED0-24567F8ABF91}"/>
                </a:ext>
              </a:extLst>
            </p:cNvPr>
            <p:cNvSpPr txBox="1"/>
            <p:nvPr/>
          </p:nvSpPr>
          <p:spPr>
            <a:xfrm>
              <a:off x="48983" y="63530"/>
              <a:ext cx="12001597" cy="689544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4000" b="1" dirty="0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2) </a:t>
              </a:r>
              <a:r>
                <a:rPr lang="en-US" sz="4000" b="1" dirty="0" err="1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GPTune</a:t>
              </a:r>
              <a:r>
                <a:rPr lang="en-US" sz="4000" b="1" dirty="0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: EBIS Injection Line (9 parameters)</a:t>
              </a: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43AD69B-2BDF-4029-8EF3-3DA2BA35D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10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0F394F4-2B66-2FCB-8BC2-2254DF2932C9}"/>
              </a:ext>
            </a:extLst>
          </p:cNvPr>
          <p:cNvSpPr txBox="1"/>
          <p:nvPr/>
        </p:nvSpPr>
        <p:spPr>
          <a:xfrm>
            <a:off x="1109399" y="1830590"/>
            <a:ext cx="78009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11.5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B558AF2-BC45-47CE-355F-0E28B2EDC6F0}"/>
              </a:ext>
            </a:extLst>
          </p:cNvPr>
          <p:cNvSpPr txBox="1"/>
          <p:nvPr/>
        </p:nvSpPr>
        <p:spPr>
          <a:xfrm>
            <a:off x="5033373" y="1318500"/>
            <a:ext cx="7791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Times New Roman" panose="02020603050405020304" pitchFamily="18" charset="0"/>
              </a:rPr>
              <a:t>~14.0</a:t>
            </a:r>
            <a:endParaRPr lang="en-US" sz="2000" b="1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41BA2C3-5D92-A462-5388-57864CB890DE}"/>
              </a:ext>
            </a:extLst>
          </p:cNvPr>
          <p:cNvCxnSpPr>
            <a:cxnSpLocks/>
            <a:stCxn id="12" idx="3"/>
            <a:endCxn id="14" idx="1"/>
          </p:cNvCxnSpPr>
          <p:nvPr/>
        </p:nvCxnSpPr>
        <p:spPr>
          <a:xfrm flipV="1">
            <a:off x="1889497" y="1518555"/>
            <a:ext cx="3143876" cy="51209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8E1318B-8CFF-0632-9AA7-67AC5A9F8E59}"/>
              </a:ext>
            </a:extLst>
          </p:cNvPr>
          <p:cNvSpPr txBox="1"/>
          <p:nvPr/>
        </p:nvSpPr>
        <p:spPr>
          <a:xfrm>
            <a:off x="182169" y="4542434"/>
            <a:ext cx="11260613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000000"/>
                </a:solidFill>
                <a:effectLst/>
                <a:latin typeface="Liberation Sans"/>
              </a:rPr>
              <a:t>script was running from 12:33 to 13:36 (~</a:t>
            </a:r>
            <a:r>
              <a:rPr lang="en-US" b="0" i="0" dirty="0">
                <a:effectLst/>
                <a:latin typeface="Liberation Sans"/>
              </a:rPr>
              <a:t>63</a:t>
            </a:r>
            <a:r>
              <a:rPr lang="en-US" b="0" i="0" dirty="0">
                <a:solidFill>
                  <a:srgbClr val="000000"/>
                </a:solidFill>
                <a:effectLst/>
                <a:latin typeface="Liberation Sans"/>
              </a:rPr>
              <a:t> min)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en-US" b="0" i="0" dirty="0">
              <a:solidFill>
                <a:srgbClr val="000000"/>
              </a:solidFill>
              <a:effectLst/>
              <a:latin typeface="Liberation Sans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000000"/>
                </a:solidFill>
                <a:effectLst/>
                <a:latin typeface="Liberation Sans"/>
              </a:rPr>
              <a:t>1 beam /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Liberation Sans"/>
              </a:rPr>
              <a:t>supercycle</a:t>
            </a:r>
            <a:r>
              <a:rPr lang="en-US" b="0" i="0" dirty="0">
                <a:solidFill>
                  <a:srgbClr val="000000"/>
                </a:solidFill>
                <a:effectLst/>
                <a:latin typeface="Liberation Sans"/>
              </a:rPr>
              <a:t> [</a:t>
            </a:r>
            <a:r>
              <a:rPr lang="en-US" b="0" i="0" dirty="0">
                <a:solidFill>
                  <a:srgbClr val="FF0000"/>
                </a:solidFill>
                <a:effectLst/>
                <a:latin typeface="Liberation Sans"/>
              </a:rPr>
              <a:t>6.6 s</a:t>
            </a:r>
            <a:r>
              <a:rPr lang="en-US" b="0" i="0" dirty="0">
                <a:solidFill>
                  <a:srgbClr val="000000"/>
                </a:solidFill>
                <a:effectLst/>
                <a:latin typeface="Liberation Sans"/>
              </a:rPr>
              <a:t>]; it takes 2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Liberation Sans"/>
              </a:rPr>
              <a:t>supercycles</a:t>
            </a:r>
            <a:r>
              <a:rPr lang="en-US" b="0" i="0" dirty="0">
                <a:solidFill>
                  <a:srgbClr val="000000"/>
                </a:solidFill>
                <a:effectLst/>
                <a:latin typeface="Liberation Sans"/>
              </a:rPr>
              <a:t> for the powers settle down;4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Liberation Sans"/>
              </a:rPr>
              <a:t>supercycles</a:t>
            </a:r>
            <a:r>
              <a:rPr lang="en-US" b="0" i="0" dirty="0">
                <a:solidFill>
                  <a:srgbClr val="000000"/>
                </a:solidFill>
                <a:effectLst/>
                <a:latin typeface="Liberation Sans"/>
              </a:rPr>
              <a:t> for measurement. 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en-US" b="0" i="0" dirty="0">
              <a:solidFill>
                <a:srgbClr val="000000"/>
              </a:solidFill>
              <a:effectLst/>
              <a:latin typeface="Liberation Sans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00B050"/>
                </a:solidFill>
                <a:effectLst/>
                <a:latin typeface="Liberation Sans"/>
              </a:rPr>
              <a:t>fc96</a:t>
            </a:r>
            <a:r>
              <a:rPr lang="en-US" b="0" i="0" dirty="0">
                <a:solidFill>
                  <a:srgbClr val="000000"/>
                </a:solidFill>
                <a:effectLst/>
                <a:latin typeface="Liberation Sans"/>
              </a:rPr>
              <a:t> measurement was used for injection optimization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en-US" b="0" i="0" dirty="0">
              <a:solidFill>
                <a:srgbClr val="000000"/>
              </a:solidFill>
              <a:effectLst/>
              <a:latin typeface="Liberation Sans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Liberation Sans"/>
              </a:rPr>
              <a:t>9 control parameters after 70 iterations</a:t>
            </a:r>
            <a:endParaRPr lang="en-US" b="0" i="0" dirty="0">
              <a:solidFill>
                <a:srgbClr val="000000"/>
              </a:solidFill>
              <a:effectLst/>
              <a:latin typeface="Liberation San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5F6B9C2-0410-5B09-CA64-019BD3D65CC6}"/>
              </a:ext>
            </a:extLst>
          </p:cNvPr>
          <p:cNvSpPr txBox="1"/>
          <p:nvPr/>
        </p:nvSpPr>
        <p:spPr>
          <a:xfrm rot="16200000">
            <a:off x="114632" y="2268004"/>
            <a:ext cx="15657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>
                <a:latin typeface="Liberation Sans"/>
              </a:rPr>
              <a:t>fc96</a:t>
            </a:r>
            <a:r>
              <a:rPr lang="en-US" sz="1400" b="0" i="0">
                <a:effectLst/>
                <a:latin typeface="Liberation Sans"/>
              </a:rPr>
              <a:t> Intensity</a:t>
            </a:r>
            <a:endParaRPr lang="en-US" sz="14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7F849E6-85C8-479E-BDE3-C2222ED1AA3D}"/>
              </a:ext>
            </a:extLst>
          </p:cNvPr>
          <p:cNvSpPr txBox="1"/>
          <p:nvPr/>
        </p:nvSpPr>
        <p:spPr>
          <a:xfrm>
            <a:off x="1499448" y="2804633"/>
            <a:ext cx="438902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~22% improvement after optimization</a:t>
            </a:r>
            <a:endParaRPr lang="en-US" sz="2000" b="1" dirty="0">
              <a:solidFill>
                <a:srgbClr val="FF0000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FBB0480-44E6-A320-6ADC-846BE9E15121}"/>
              </a:ext>
            </a:extLst>
          </p:cNvPr>
          <p:cNvGrpSpPr/>
          <p:nvPr/>
        </p:nvGrpSpPr>
        <p:grpSpPr>
          <a:xfrm>
            <a:off x="6586340" y="886219"/>
            <a:ext cx="4740023" cy="3576063"/>
            <a:chOff x="6586340" y="886219"/>
            <a:chExt cx="4740023" cy="357606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2DFD88D-0AFE-B269-DCFE-0BFD7EDCBF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632"/>
            <a:stretch/>
          </p:blipFill>
          <p:spPr>
            <a:xfrm>
              <a:off x="6586340" y="886219"/>
              <a:ext cx="4740023" cy="3576063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A2BA568-224E-CA48-CF3F-DDFCAC6E45FC}"/>
                </a:ext>
              </a:extLst>
            </p:cNvPr>
            <p:cNvSpPr/>
            <p:nvPr/>
          </p:nvSpPr>
          <p:spPr>
            <a:xfrm>
              <a:off x="9130862" y="2718638"/>
              <a:ext cx="2007476" cy="141981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73CAC7C-B29E-ABC6-8D73-623753173964}"/>
              </a:ext>
            </a:extLst>
          </p:cNvPr>
          <p:cNvCxnSpPr/>
          <p:nvPr/>
        </p:nvCxnSpPr>
        <p:spPr>
          <a:xfrm>
            <a:off x="1889497" y="1426779"/>
            <a:ext cx="0" cy="2711669"/>
          </a:xfrm>
          <a:prstGeom prst="line">
            <a:avLst/>
          </a:prstGeom>
          <a:ln w="127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6BCD615-6C3C-22B8-BE16-7BB395E022E4}"/>
              </a:ext>
            </a:extLst>
          </p:cNvPr>
          <p:cNvCxnSpPr/>
          <p:nvPr/>
        </p:nvCxnSpPr>
        <p:spPr>
          <a:xfrm>
            <a:off x="4958518" y="1448798"/>
            <a:ext cx="0" cy="2711669"/>
          </a:xfrm>
          <a:prstGeom prst="line">
            <a:avLst/>
          </a:prstGeom>
          <a:ln w="127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5018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5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DB0E28F7-A037-483F-AA81-20BAFE64A24B}"/>
              </a:ext>
            </a:extLst>
          </p:cNvPr>
          <p:cNvGrpSpPr/>
          <p:nvPr/>
        </p:nvGrpSpPr>
        <p:grpSpPr>
          <a:xfrm>
            <a:off x="0" y="0"/>
            <a:ext cx="12200164" cy="791936"/>
            <a:chOff x="0" y="0"/>
            <a:chExt cx="12192000" cy="771416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AF3EAD7-3694-4AAD-9705-F82327DCEF35}"/>
                </a:ext>
              </a:extLst>
            </p:cNvPr>
            <p:cNvSpPr/>
            <p:nvPr/>
          </p:nvSpPr>
          <p:spPr>
            <a:xfrm>
              <a:off x="0" y="0"/>
              <a:ext cx="12192000" cy="771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3D18B04-34F3-4A4C-8ED0-24567F8ABF91}"/>
                </a:ext>
              </a:extLst>
            </p:cNvPr>
            <p:cNvSpPr txBox="1"/>
            <p:nvPr/>
          </p:nvSpPr>
          <p:spPr>
            <a:xfrm>
              <a:off x="48983" y="63530"/>
              <a:ext cx="12001597" cy="689544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4000" b="1" dirty="0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2) </a:t>
              </a:r>
              <a:r>
                <a:rPr lang="en-US" sz="4000" b="1" dirty="0" err="1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GPTune</a:t>
              </a:r>
              <a:r>
                <a:rPr lang="en-US" sz="4000" b="1" dirty="0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: EBIS Extraction Line (10 parameters)</a:t>
              </a: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43AD69B-2BDF-4029-8EF3-3DA2BA35D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11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A34999F-30E9-F7F1-3BC0-6D8BC0B394C8}"/>
              </a:ext>
            </a:extLst>
          </p:cNvPr>
          <p:cNvSpPr txBox="1"/>
          <p:nvPr/>
        </p:nvSpPr>
        <p:spPr>
          <a:xfrm>
            <a:off x="368139" y="4598133"/>
            <a:ext cx="7722091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000000"/>
                </a:solidFill>
                <a:effectLst/>
                <a:latin typeface="Liberation Sans"/>
              </a:rPr>
              <a:t>script was running from 10:18 to 11:15 (~</a:t>
            </a:r>
            <a:r>
              <a:rPr lang="en-US" b="0" i="0" dirty="0">
                <a:effectLst/>
                <a:latin typeface="Liberation Sans"/>
              </a:rPr>
              <a:t>57</a:t>
            </a:r>
            <a:r>
              <a:rPr lang="en-US" b="0" i="0" dirty="0">
                <a:solidFill>
                  <a:srgbClr val="000000"/>
                </a:solidFill>
                <a:effectLst/>
                <a:latin typeface="Liberation Sans"/>
              </a:rPr>
              <a:t> min)</a:t>
            </a:r>
          </a:p>
          <a:p>
            <a:pPr lvl="1" algn="l"/>
            <a:endParaRPr lang="en-US" b="0" i="0" dirty="0">
              <a:solidFill>
                <a:srgbClr val="000000"/>
              </a:solidFill>
              <a:effectLst/>
              <a:latin typeface="Liberation Sans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000000"/>
                </a:solidFill>
                <a:effectLst/>
                <a:latin typeface="Liberation Sans"/>
              </a:rPr>
              <a:t>2 beam /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Liberation Sans"/>
              </a:rPr>
              <a:t>supercycle</a:t>
            </a:r>
            <a:r>
              <a:rPr lang="en-US" b="0" i="0" dirty="0">
                <a:solidFill>
                  <a:srgbClr val="000000"/>
                </a:solidFill>
                <a:effectLst/>
                <a:latin typeface="Liberation Sans"/>
              </a:rPr>
              <a:t> [6.6 s].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en-US" b="0" i="0" dirty="0">
              <a:solidFill>
                <a:srgbClr val="000000"/>
              </a:solidFill>
              <a:effectLst/>
              <a:latin typeface="Liberation Sans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0070C0"/>
                </a:solidFill>
                <a:effectLst/>
                <a:latin typeface="Liberation Sans"/>
              </a:rPr>
              <a:t>xf14</a:t>
            </a:r>
            <a:r>
              <a:rPr lang="en-US" b="0" i="0" dirty="0">
                <a:solidFill>
                  <a:srgbClr val="000000"/>
                </a:solidFill>
                <a:effectLst/>
                <a:latin typeface="Liberation Sans"/>
              </a:rPr>
              <a:t> measurement was used for extraction optimization.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en-US" b="0" i="0" dirty="0">
              <a:solidFill>
                <a:srgbClr val="000000"/>
              </a:solidFill>
              <a:effectLst/>
              <a:latin typeface="Liberation Sans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Liberation Sans"/>
              </a:rPr>
              <a:t>10 control parameters after </a:t>
            </a:r>
            <a:r>
              <a:rPr lang="en-US" b="0" i="0" dirty="0">
                <a:solidFill>
                  <a:srgbClr val="000000"/>
                </a:solidFill>
                <a:effectLst/>
                <a:latin typeface="Liberation Sans"/>
              </a:rPr>
              <a:t>60 iterations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9A4DA63-1A1E-D0D1-0242-34A6EE142E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17"/>
          <a:stretch/>
        </p:blipFill>
        <p:spPr bwMode="auto">
          <a:xfrm>
            <a:off x="838569" y="838327"/>
            <a:ext cx="4880392" cy="365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0F394F4-2B66-2FCB-8BC2-2254DF2932C9}"/>
              </a:ext>
            </a:extLst>
          </p:cNvPr>
          <p:cNvSpPr txBox="1"/>
          <p:nvPr/>
        </p:nvSpPr>
        <p:spPr>
          <a:xfrm>
            <a:off x="1847663" y="2417753"/>
            <a:ext cx="56349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1.4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B558AF2-BC45-47CE-355F-0E28B2EDC6F0}"/>
              </a:ext>
            </a:extLst>
          </p:cNvPr>
          <p:cNvSpPr txBox="1"/>
          <p:nvPr/>
        </p:nvSpPr>
        <p:spPr>
          <a:xfrm>
            <a:off x="5166069" y="1529972"/>
            <a:ext cx="64102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~2.0</a:t>
            </a:r>
            <a:endParaRPr lang="en-US" sz="2000" b="1" dirty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41BA2C3-5D92-A462-5388-57864CB890DE}"/>
              </a:ext>
            </a:extLst>
          </p:cNvPr>
          <p:cNvCxnSpPr>
            <a:cxnSpLocks/>
          </p:cNvCxnSpPr>
          <p:nvPr/>
        </p:nvCxnSpPr>
        <p:spPr>
          <a:xfrm flipV="1">
            <a:off x="2411155" y="1746521"/>
            <a:ext cx="2754914" cy="77736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C55AAE0-21E5-00B0-4C53-C612D1A01A4F}"/>
              </a:ext>
            </a:extLst>
          </p:cNvPr>
          <p:cNvSpPr txBox="1"/>
          <p:nvPr/>
        </p:nvSpPr>
        <p:spPr>
          <a:xfrm>
            <a:off x="1150678" y="3661110"/>
            <a:ext cx="511369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~43% improvement after optimization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F77B33-D99B-D4E0-A396-DBD8A6AE1CB5}"/>
              </a:ext>
            </a:extLst>
          </p:cNvPr>
          <p:cNvSpPr txBox="1"/>
          <p:nvPr/>
        </p:nvSpPr>
        <p:spPr>
          <a:xfrm rot="16200000">
            <a:off x="-47988" y="2463920"/>
            <a:ext cx="15657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>
                <a:effectLst/>
                <a:latin typeface="Liberation Sans"/>
              </a:rPr>
              <a:t>Xf14 Intensity</a:t>
            </a:r>
            <a:endParaRPr lang="en-US" sz="140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07654E3-8BA0-3C36-AA46-ADAA77EEDC2B}"/>
              </a:ext>
            </a:extLst>
          </p:cNvPr>
          <p:cNvGrpSpPr/>
          <p:nvPr/>
        </p:nvGrpSpPr>
        <p:grpSpPr>
          <a:xfrm>
            <a:off x="6434070" y="860960"/>
            <a:ext cx="5113695" cy="3844642"/>
            <a:chOff x="6434070" y="860960"/>
            <a:chExt cx="5113695" cy="384464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30D3946-AF39-D553-80EE-31C63C53AB1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817"/>
            <a:stretch/>
          </p:blipFill>
          <p:spPr>
            <a:xfrm>
              <a:off x="6434070" y="860960"/>
              <a:ext cx="5113695" cy="3844642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5D1D3DD-C9F2-25F5-A05F-77ED8E403592}"/>
                </a:ext>
              </a:extLst>
            </p:cNvPr>
            <p:cNvSpPr/>
            <p:nvPr/>
          </p:nvSpPr>
          <p:spPr>
            <a:xfrm>
              <a:off x="9948040" y="2718638"/>
              <a:ext cx="1521374" cy="152228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08658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4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DB0E28F7-A037-483F-AA81-20BAFE64A24B}"/>
              </a:ext>
            </a:extLst>
          </p:cNvPr>
          <p:cNvGrpSpPr/>
          <p:nvPr/>
        </p:nvGrpSpPr>
        <p:grpSpPr>
          <a:xfrm>
            <a:off x="0" y="0"/>
            <a:ext cx="12200164" cy="791936"/>
            <a:chOff x="0" y="0"/>
            <a:chExt cx="12192000" cy="771416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AF3EAD7-3694-4AAD-9705-F82327DCEF35}"/>
                </a:ext>
              </a:extLst>
            </p:cNvPr>
            <p:cNvSpPr/>
            <p:nvPr/>
          </p:nvSpPr>
          <p:spPr>
            <a:xfrm>
              <a:off x="0" y="0"/>
              <a:ext cx="12192000" cy="771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3D18B04-34F3-4A4C-8ED0-24567F8ABF91}"/>
                </a:ext>
              </a:extLst>
            </p:cNvPr>
            <p:cNvSpPr txBox="1"/>
            <p:nvPr/>
          </p:nvSpPr>
          <p:spPr>
            <a:xfrm>
              <a:off x="48983" y="63530"/>
              <a:ext cx="12001597" cy="689544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4000" b="1" dirty="0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2) </a:t>
              </a:r>
              <a:r>
                <a:rPr lang="en-US" sz="4000" b="1" dirty="0" err="1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GPTune</a:t>
              </a:r>
              <a:r>
                <a:rPr lang="en-US" sz="4000" b="1" dirty="0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: EBIS Intensity Gain (11/25/2023)</a:t>
              </a: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43AD69B-2BDF-4029-8EF3-3DA2BA35D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12</a:t>
            </a:fld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0343FBC-83E5-ABDB-8814-F8C68B963AD9}"/>
              </a:ext>
            </a:extLst>
          </p:cNvPr>
          <p:cNvSpPr txBox="1"/>
          <p:nvPr/>
        </p:nvSpPr>
        <p:spPr>
          <a:xfrm>
            <a:off x="6409273" y="2850928"/>
            <a:ext cx="5255129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1" dirty="0">
                <a:ea typeface="+mn-lt"/>
                <a:cs typeface="+mn-lt"/>
              </a:rPr>
              <a:t>Original, Ext., </a:t>
            </a:r>
            <a:r>
              <a:rPr lang="en-US" sz="1600" b="1" dirty="0">
                <a:solidFill>
                  <a:srgbClr val="00B050"/>
                </a:solidFill>
                <a:ea typeface="+mn-lt"/>
                <a:cs typeface="+mn-lt"/>
              </a:rPr>
              <a:t>Inj</a:t>
            </a:r>
            <a:r>
              <a:rPr lang="en-US" sz="1600" b="1" dirty="0">
                <a:ea typeface="+mn-lt"/>
                <a:cs typeface="+mn-lt"/>
              </a:rPr>
              <a:t>. + </a:t>
            </a:r>
            <a:r>
              <a:rPr lang="en-US" sz="1600" b="1" dirty="0">
                <a:solidFill>
                  <a:srgbClr val="0070C0"/>
                </a:solidFill>
                <a:ea typeface="+mn-lt"/>
                <a:cs typeface="+mn-lt"/>
              </a:rPr>
              <a:t>Ext</a:t>
            </a:r>
            <a:r>
              <a:rPr lang="en-US" sz="1600" b="1" dirty="0">
                <a:ea typeface="+mn-lt"/>
                <a:cs typeface="+mn-lt"/>
              </a:rPr>
              <a:t>.: use the saved parameters for these beam lines.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600" b="1" dirty="0">
              <a:ea typeface="+mn-lt"/>
              <a:cs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1" dirty="0" err="1">
                <a:ea typeface="+mn-lt"/>
                <a:cs typeface="+mn-lt"/>
              </a:rPr>
              <a:t>GPTune</a:t>
            </a:r>
            <a:r>
              <a:rPr lang="en-US" sz="1600" b="1" dirty="0">
                <a:ea typeface="+mn-lt"/>
                <a:cs typeface="+mn-lt"/>
              </a:rPr>
              <a:t> works with </a:t>
            </a:r>
            <a:r>
              <a:rPr lang="en-US" sz="1600" b="1" dirty="0">
                <a:solidFill>
                  <a:srgbClr val="FF0000"/>
                </a:solidFill>
                <a:ea typeface="+mn-lt"/>
                <a:cs typeface="+mn-lt"/>
              </a:rPr>
              <a:t>std  ±10% (pp ±15% ) </a:t>
            </a:r>
            <a:r>
              <a:rPr lang="en-US" sz="1600" b="1" dirty="0">
                <a:ea typeface="+mn-lt"/>
                <a:cs typeface="+mn-lt"/>
              </a:rPr>
              <a:t>noisy signals!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600" b="1" dirty="0">
              <a:ea typeface="+mn-lt"/>
              <a:cs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1" dirty="0">
                <a:ea typeface="+mn-lt"/>
                <a:cs typeface="+mn-lt"/>
              </a:rPr>
              <a:t>Possible </a:t>
            </a:r>
            <a:r>
              <a:rPr lang="en-US" sz="1600" b="1" dirty="0">
                <a:solidFill>
                  <a:srgbClr val="FF0000"/>
                </a:solidFill>
                <a:ea typeface="+mn-lt"/>
                <a:cs typeface="+mn-lt"/>
              </a:rPr>
              <a:t>more</a:t>
            </a:r>
            <a:r>
              <a:rPr lang="en-US" sz="1600" b="1" dirty="0">
                <a:ea typeface="+mn-lt"/>
                <a:cs typeface="+mn-lt"/>
              </a:rPr>
              <a:t> gain with fc96 instead of xf14 for the extraction line?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8CE785B-3AB4-202F-BA2D-44307B8AD3E5}"/>
              </a:ext>
            </a:extLst>
          </p:cNvPr>
          <p:cNvGrpSpPr/>
          <p:nvPr/>
        </p:nvGrpSpPr>
        <p:grpSpPr>
          <a:xfrm>
            <a:off x="686482" y="1095828"/>
            <a:ext cx="5780811" cy="3569551"/>
            <a:chOff x="1947210" y="840928"/>
            <a:chExt cx="5780811" cy="3569551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2008609C-46D0-4EBA-71EC-44D2AAA04E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400" t="12148" b="7901"/>
            <a:stretch/>
          </p:blipFill>
          <p:spPr>
            <a:xfrm>
              <a:off x="1947210" y="840928"/>
              <a:ext cx="5780811" cy="3569551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2BEDC27-E94E-B27C-B496-34D6FEFD0D57}"/>
                </a:ext>
              </a:extLst>
            </p:cNvPr>
            <p:cNvSpPr txBox="1"/>
            <p:nvPr/>
          </p:nvSpPr>
          <p:spPr>
            <a:xfrm>
              <a:off x="4554710" y="3527036"/>
              <a:ext cx="1328286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b="1" dirty="0">
                  <a:solidFill>
                    <a:srgbClr val="0070C0"/>
                  </a:solidFill>
                  <a:latin typeface="Times New Roman" panose="02020603050405020304" pitchFamily="18" charset="0"/>
                </a:rPr>
                <a:t>1.48±0.13</a:t>
              </a:r>
              <a:endParaRPr lang="en-US" sz="2000" b="1" dirty="0">
                <a:solidFill>
                  <a:srgbClr val="0070C0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F6FEAF4-47F0-787B-900F-D655DC1F8CFF}"/>
                </a:ext>
              </a:extLst>
            </p:cNvPr>
            <p:cNvSpPr txBox="1"/>
            <p:nvPr/>
          </p:nvSpPr>
          <p:spPr>
            <a:xfrm>
              <a:off x="2042765" y="2486227"/>
              <a:ext cx="97118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 dirty="0">
                  <a:effectLst/>
                  <a:latin typeface="Liberation Sans"/>
                </a:rPr>
                <a:t>Inj+Ext.</a:t>
              </a:r>
              <a:endParaRPr lang="en-US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DCC1FE4-53A9-059E-1061-2D02B32FD495}"/>
                </a:ext>
              </a:extLst>
            </p:cNvPr>
            <p:cNvSpPr txBox="1"/>
            <p:nvPr/>
          </p:nvSpPr>
          <p:spPr>
            <a:xfrm>
              <a:off x="3287884" y="1086493"/>
              <a:ext cx="1398355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b="1" dirty="0">
                  <a:solidFill>
                    <a:srgbClr val="00B050"/>
                  </a:solidFill>
                  <a:latin typeface="Times New Roman" panose="02020603050405020304" pitchFamily="18" charset="0"/>
                </a:rPr>
                <a:t>12.16±1.23</a:t>
              </a:r>
              <a:endParaRPr lang="en-US" sz="2000" b="1" dirty="0">
                <a:solidFill>
                  <a:srgbClr val="00B050"/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8AE6CFC-5E57-42A1-CF26-F3E60DA916FF}"/>
                </a:ext>
              </a:extLst>
            </p:cNvPr>
            <p:cNvSpPr txBox="1"/>
            <p:nvPr/>
          </p:nvSpPr>
          <p:spPr>
            <a:xfrm>
              <a:off x="2054490" y="886438"/>
              <a:ext cx="1342219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b="1" dirty="0">
                  <a:solidFill>
                    <a:srgbClr val="00B050"/>
                  </a:solidFill>
                  <a:latin typeface="Times New Roman" panose="02020603050405020304" pitchFamily="18" charset="0"/>
                </a:rPr>
                <a:t>13.67±1.40</a:t>
              </a:r>
              <a:endParaRPr lang="en-US" sz="2000" b="1" dirty="0">
                <a:solidFill>
                  <a:srgbClr val="00B050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7CF0222-80ED-51A8-EA2C-90152A653EEE}"/>
                </a:ext>
              </a:extLst>
            </p:cNvPr>
            <p:cNvSpPr txBox="1"/>
            <p:nvPr/>
          </p:nvSpPr>
          <p:spPr>
            <a:xfrm>
              <a:off x="3640190" y="2486227"/>
              <a:ext cx="65724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 dirty="0">
                  <a:effectLst/>
                  <a:latin typeface="Liberation Sans"/>
                </a:rPr>
                <a:t>Ext.</a:t>
              </a:r>
              <a:endParaRPr lang="en-US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54985E4-F897-2093-504F-AEF7138C9986}"/>
                </a:ext>
              </a:extLst>
            </p:cNvPr>
            <p:cNvSpPr txBox="1"/>
            <p:nvPr/>
          </p:nvSpPr>
          <p:spPr>
            <a:xfrm>
              <a:off x="4570884" y="2478808"/>
              <a:ext cx="132828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 dirty="0">
                  <a:effectLst/>
                  <a:latin typeface="Liberation Sans"/>
                </a:rPr>
                <a:t>Original.</a:t>
              </a:r>
              <a:endParaRPr lang="en-US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6EB87C1-4AD5-C2D6-2704-F23CE22981CE}"/>
                </a:ext>
              </a:extLst>
            </p:cNvPr>
            <p:cNvSpPr txBox="1"/>
            <p:nvPr/>
          </p:nvSpPr>
          <p:spPr>
            <a:xfrm>
              <a:off x="3396709" y="3367809"/>
              <a:ext cx="1234832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b="1" dirty="0">
                  <a:solidFill>
                    <a:srgbClr val="0070C0"/>
                  </a:solidFill>
                  <a:latin typeface="Times New Roman" panose="02020603050405020304" pitchFamily="18" charset="0"/>
                </a:rPr>
                <a:t>2.23±0.17</a:t>
              </a:r>
              <a:endParaRPr lang="en-US" sz="2000" b="1" dirty="0">
                <a:solidFill>
                  <a:srgbClr val="0070C0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BD2963C-CFBD-15BF-95FD-09340AD9C655}"/>
                </a:ext>
              </a:extLst>
            </p:cNvPr>
            <p:cNvSpPr txBox="1"/>
            <p:nvPr/>
          </p:nvSpPr>
          <p:spPr>
            <a:xfrm>
              <a:off x="2161878" y="3191505"/>
              <a:ext cx="1234832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b="1" dirty="0">
                  <a:solidFill>
                    <a:srgbClr val="0070C0"/>
                  </a:solidFill>
                  <a:latin typeface="Times New Roman" panose="02020603050405020304" pitchFamily="18" charset="0"/>
                </a:rPr>
                <a:t>2.53±0.20</a:t>
              </a:r>
              <a:endParaRPr lang="en-US" sz="2000" b="1" dirty="0">
                <a:solidFill>
                  <a:srgbClr val="0070C0"/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08657D3-E7EC-97A9-5762-8649308E50D6}"/>
                </a:ext>
              </a:extLst>
            </p:cNvPr>
            <p:cNvSpPr txBox="1"/>
            <p:nvPr/>
          </p:nvSpPr>
          <p:spPr>
            <a:xfrm>
              <a:off x="4383848" y="1399660"/>
              <a:ext cx="1398354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b="1" dirty="0">
                  <a:solidFill>
                    <a:srgbClr val="00B050"/>
                  </a:solidFill>
                  <a:latin typeface="Times New Roman" panose="02020603050405020304" pitchFamily="18" charset="0"/>
                </a:rPr>
                <a:t>11.22±1.05</a:t>
              </a:r>
              <a:endParaRPr lang="en-US" sz="2000" b="1" dirty="0">
                <a:solidFill>
                  <a:srgbClr val="00B050"/>
                </a:solidFill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803518DE-4901-BB5E-50EF-969600EFDA72}"/>
                </a:ext>
              </a:extLst>
            </p:cNvPr>
            <p:cNvSpPr txBox="1"/>
            <p:nvPr/>
          </p:nvSpPr>
          <p:spPr>
            <a:xfrm>
              <a:off x="6026912" y="895982"/>
              <a:ext cx="1398353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b="1" dirty="0">
                  <a:solidFill>
                    <a:srgbClr val="00B050"/>
                  </a:solidFill>
                  <a:latin typeface="Times New Roman" panose="02020603050405020304" pitchFamily="18" charset="0"/>
                </a:rPr>
                <a:t>13.89±1.76</a:t>
              </a:r>
              <a:endParaRPr lang="en-US" sz="2000" b="1" dirty="0">
                <a:solidFill>
                  <a:srgbClr val="00B050"/>
                </a:solidFill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4C29E3F-E8ED-8206-4655-3F8A90A1A84B}"/>
                </a:ext>
              </a:extLst>
            </p:cNvPr>
            <p:cNvSpPr txBox="1"/>
            <p:nvPr/>
          </p:nvSpPr>
          <p:spPr>
            <a:xfrm>
              <a:off x="6026912" y="3195571"/>
              <a:ext cx="1426943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b="1" dirty="0">
                  <a:solidFill>
                    <a:srgbClr val="0070C0"/>
                  </a:solidFill>
                  <a:latin typeface="Times New Roman" panose="02020603050405020304" pitchFamily="18" charset="0"/>
                </a:rPr>
                <a:t>2.49±0.24</a:t>
              </a:r>
              <a:endParaRPr lang="en-US" sz="2000" b="1" dirty="0">
                <a:solidFill>
                  <a:srgbClr val="0070C0"/>
                </a:solidFill>
              </a:endParaRPr>
            </a:p>
          </p:txBody>
        </p:sp>
        <p:sp>
          <p:nvSpPr>
            <p:cNvPr id="1024" name="TextBox 1023">
              <a:extLst>
                <a:ext uri="{FF2B5EF4-FFF2-40B4-BE49-F238E27FC236}">
                  <a16:creationId xmlns:a16="http://schemas.microsoft.com/office/drawing/2014/main" id="{790907DF-8098-B988-CDF5-28D300AFC594}"/>
                </a:ext>
              </a:extLst>
            </p:cNvPr>
            <p:cNvSpPr txBox="1"/>
            <p:nvPr/>
          </p:nvSpPr>
          <p:spPr>
            <a:xfrm>
              <a:off x="6154766" y="2478670"/>
              <a:ext cx="97118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 dirty="0">
                  <a:effectLst/>
                  <a:latin typeface="Liberation Sans"/>
                </a:rPr>
                <a:t>Inj+Ext.</a:t>
              </a:r>
              <a:endParaRPr lang="en-US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68FF55D5-85A1-A433-E64C-B57488A19DB7}"/>
              </a:ext>
            </a:extLst>
          </p:cNvPr>
          <p:cNvSpPr txBox="1"/>
          <p:nvPr/>
        </p:nvSpPr>
        <p:spPr>
          <a:xfrm rot="16200000">
            <a:off x="-340010" y="2678248"/>
            <a:ext cx="185346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Liberation Sans"/>
              </a:rPr>
              <a:t>Beam</a:t>
            </a:r>
            <a:r>
              <a:rPr lang="en-US" sz="1400" b="0" i="0" dirty="0">
                <a:effectLst/>
                <a:latin typeface="Liberation Sans"/>
              </a:rPr>
              <a:t> Intensity [uVs]</a:t>
            </a:r>
            <a:endParaRPr lang="en-US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75C21A-7A61-B25C-93E1-474C9CEC41C6}"/>
              </a:ext>
            </a:extLst>
          </p:cNvPr>
          <p:cNvSpPr txBox="1"/>
          <p:nvPr/>
        </p:nvSpPr>
        <p:spPr>
          <a:xfrm>
            <a:off x="3926769" y="4357602"/>
            <a:ext cx="5724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Liberation Sans"/>
              </a:rPr>
              <a:t>Time</a:t>
            </a:r>
            <a:endParaRPr lang="en-US" sz="1400" dirty="0"/>
          </a:p>
        </p:txBody>
      </p:sp>
      <p:grpSp>
        <p:nvGrpSpPr>
          <p:cNvPr id="1027" name="Group 1026">
            <a:extLst>
              <a:ext uri="{FF2B5EF4-FFF2-40B4-BE49-F238E27FC236}">
                <a16:creationId xmlns:a16="http://schemas.microsoft.com/office/drawing/2014/main" id="{549F5468-15F1-AA90-66E2-B694AF92EF96}"/>
              </a:ext>
            </a:extLst>
          </p:cNvPr>
          <p:cNvGrpSpPr/>
          <p:nvPr/>
        </p:nvGrpSpPr>
        <p:grpSpPr>
          <a:xfrm>
            <a:off x="6683439" y="951635"/>
            <a:ext cx="4212653" cy="1823954"/>
            <a:chOff x="6683439" y="951635"/>
            <a:chExt cx="4212653" cy="1823954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075DC85-ADD8-F73B-105D-F517C62D38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34861" r="54953"/>
            <a:stretch/>
          </p:blipFill>
          <p:spPr>
            <a:xfrm>
              <a:off x="6683439" y="951635"/>
              <a:ext cx="4212653" cy="1823954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FF57766-E5E9-150F-0703-2B809AC33C1E}"/>
                </a:ext>
              </a:extLst>
            </p:cNvPr>
            <p:cNvSpPr/>
            <p:nvPr/>
          </p:nvSpPr>
          <p:spPr>
            <a:xfrm>
              <a:off x="8449329" y="1990775"/>
              <a:ext cx="426935" cy="130324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33D0AA6-4B31-3A7A-F399-6A15EE59F521}"/>
                </a:ext>
              </a:extLst>
            </p:cNvPr>
            <p:cNvSpPr/>
            <p:nvPr/>
          </p:nvSpPr>
          <p:spPr>
            <a:xfrm>
              <a:off x="8662796" y="1666333"/>
              <a:ext cx="101154" cy="291825"/>
            </a:xfrm>
            <a:prstGeom prst="rect">
              <a:avLst/>
            </a:prstGeom>
            <a:gradFill flip="none" rotWithShape="1">
              <a:gsLst>
                <a:gs pos="0">
                  <a:srgbClr val="00B050">
                    <a:tint val="66000"/>
                    <a:satMod val="160000"/>
                  </a:srgbClr>
                </a:gs>
                <a:gs pos="50000">
                  <a:srgbClr val="00B050">
                    <a:tint val="44500"/>
                    <a:satMod val="160000"/>
                  </a:srgbClr>
                </a:gs>
                <a:gs pos="100000">
                  <a:srgbClr val="00B05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0F12BB6-6938-D9DB-08F1-079FE0BDAB21}"/>
              </a:ext>
            </a:extLst>
          </p:cNvPr>
          <p:cNvGrpSpPr/>
          <p:nvPr/>
        </p:nvGrpSpPr>
        <p:grpSpPr>
          <a:xfrm>
            <a:off x="669576" y="5075341"/>
            <a:ext cx="8788216" cy="975437"/>
            <a:chOff x="300473" y="4641572"/>
            <a:chExt cx="8788216" cy="975437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DC68CDBD-2F4E-0DEC-95C0-0A5C8F4F57A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0473" y="4641572"/>
              <a:ext cx="8788216" cy="975437"/>
            </a:xfrm>
            <a:prstGeom prst="rect">
              <a:avLst/>
            </a:prstGeom>
          </p:spPr>
        </p:pic>
        <p:sp>
          <p:nvSpPr>
            <p:cNvPr id="1025" name="Rectangle 1024">
              <a:extLst>
                <a:ext uri="{FF2B5EF4-FFF2-40B4-BE49-F238E27FC236}">
                  <a16:creationId xmlns:a16="http://schemas.microsoft.com/office/drawing/2014/main" id="{E78E0B2F-ADFB-14D2-87C5-04D25F5B3650}"/>
                </a:ext>
              </a:extLst>
            </p:cNvPr>
            <p:cNvSpPr/>
            <p:nvPr/>
          </p:nvSpPr>
          <p:spPr>
            <a:xfrm>
              <a:off x="3750693" y="4908307"/>
              <a:ext cx="1409136" cy="667964"/>
            </a:xfrm>
            <a:prstGeom prst="rect">
              <a:avLst/>
            </a:prstGeom>
            <a:noFill/>
            <a:ln w="28575">
              <a:solidFill>
                <a:srgbClr val="0099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6" name="Rectangle 1025">
              <a:extLst>
                <a:ext uri="{FF2B5EF4-FFF2-40B4-BE49-F238E27FC236}">
                  <a16:creationId xmlns:a16="http://schemas.microsoft.com/office/drawing/2014/main" id="{5A205EBD-F5BD-9ECA-B11E-DA2188BB89FC}"/>
                </a:ext>
              </a:extLst>
            </p:cNvPr>
            <p:cNvSpPr/>
            <p:nvPr/>
          </p:nvSpPr>
          <p:spPr>
            <a:xfrm>
              <a:off x="7221758" y="4908307"/>
              <a:ext cx="1802101" cy="667964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56071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4F8C1B-7027-4A8C-978D-A29354689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7E8AF-38C7-4BEB-BF20-EA40D8F8489D}" type="slidenum">
              <a:rPr lang="en-US" smtClean="0"/>
              <a:t>13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8A5B554-CB14-BFB4-00F1-2DE1BA36CFFA}"/>
              </a:ext>
            </a:extLst>
          </p:cNvPr>
          <p:cNvGrpSpPr/>
          <p:nvPr/>
        </p:nvGrpSpPr>
        <p:grpSpPr>
          <a:xfrm>
            <a:off x="0" y="0"/>
            <a:ext cx="12200164" cy="1050104"/>
            <a:chOff x="0" y="0"/>
            <a:chExt cx="12192000" cy="102289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5FFAFF3-604F-E83F-4C82-36D3502408E6}"/>
                </a:ext>
              </a:extLst>
            </p:cNvPr>
            <p:cNvSpPr/>
            <p:nvPr/>
          </p:nvSpPr>
          <p:spPr>
            <a:xfrm>
              <a:off x="0" y="0"/>
              <a:ext cx="12192000" cy="771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3FF407B-1C20-78B9-7C0F-52EF4C6415E6}"/>
                </a:ext>
              </a:extLst>
            </p:cNvPr>
            <p:cNvSpPr txBox="1"/>
            <p:nvPr/>
          </p:nvSpPr>
          <p:spPr>
            <a:xfrm>
              <a:off x="48983" y="63530"/>
              <a:ext cx="12001597" cy="959365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4000" b="1" dirty="0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2) </a:t>
              </a:r>
              <a:r>
                <a:rPr lang="en-US" sz="4000" b="1" dirty="0" err="1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GPTune</a:t>
              </a:r>
              <a:r>
                <a:rPr lang="en-US" sz="4000" b="1" dirty="0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: EBIS Injection + Extraction (19 parameters)</a:t>
              </a:r>
            </a:p>
            <a:p>
              <a:pPr algn="ctr"/>
              <a:endParaRPr lang="en-US" dirty="0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6E468D8B-5C1E-2E41-E23A-88571510D65B}"/>
              </a:ext>
            </a:extLst>
          </p:cNvPr>
          <p:cNvSpPr txBox="1"/>
          <p:nvPr/>
        </p:nvSpPr>
        <p:spPr>
          <a:xfrm>
            <a:off x="220717" y="884866"/>
            <a:ext cx="1188694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Continue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to optimize the total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19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parameters simultaneously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AFTER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optimizing the injection and extraction separately. 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Fc96 was used. After optimization, the results were compared via reversing their corresponding settings.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Original setting: 22 [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uVs</a:t>
            </a:r>
            <a:r>
              <a:rPr lang="en-US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]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80-iterations setting: 23 [uVs]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90-iterations setting</a:t>
            </a:r>
            <a:r>
              <a:rPr lang="en-US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: 23.56  [uVs] (</a:t>
            </a:r>
            <a:r>
              <a:rPr lang="en-US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7%</a:t>
            </a:r>
            <a:r>
              <a:rPr lang="en-US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)  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1.07×1.22 ~ </a:t>
            </a:r>
            <a:r>
              <a:rPr lang="en-US" dirty="0">
                <a:solidFill>
                  <a:srgbClr val="00B050"/>
                </a:solidFill>
                <a:latin typeface="Times New Roman" panose="02020603050405020304" pitchFamily="18" charset="0"/>
              </a:rPr>
              <a:t>1.30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?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61A0865-8D67-F7BA-AE3B-1318FD8D8E95}"/>
              </a:ext>
            </a:extLst>
          </p:cNvPr>
          <p:cNvGrpSpPr/>
          <p:nvPr/>
        </p:nvGrpSpPr>
        <p:grpSpPr>
          <a:xfrm>
            <a:off x="358238" y="2763360"/>
            <a:ext cx="5490644" cy="3975064"/>
            <a:chOff x="939463" y="1412939"/>
            <a:chExt cx="5490644" cy="3975064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A8E75D0-DDB3-BBE3-535A-05D61B73D760}"/>
                </a:ext>
              </a:extLst>
            </p:cNvPr>
            <p:cNvGrpSpPr/>
            <p:nvPr/>
          </p:nvGrpSpPr>
          <p:grpSpPr>
            <a:xfrm>
              <a:off x="1240555" y="1412939"/>
              <a:ext cx="5189552" cy="3721677"/>
              <a:chOff x="1456131" y="2581737"/>
              <a:chExt cx="5189552" cy="3721677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C4348B2D-45FC-5D07-767B-906340007C5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3885" b="7700"/>
              <a:stretch/>
            </p:blipFill>
            <p:spPr>
              <a:xfrm>
                <a:off x="1456131" y="2581737"/>
                <a:ext cx="5189552" cy="3721677"/>
              </a:xfrm>
              <a:prstGeom prst="rect">
                <a:avLst/>
              </a:prstGeom>
            </p:spPr>
          </p:pic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487C848-45DF-C540-B5EA-E716ADC1CCB0}"/>
                  </a:ext>
                </a:extLst>
              </p:cNvPr>
              <p:cNvSpPr txBox="1"/>
              <p:nvPr/>
            </p:nvSpPr>
            <p:spPr>
              <a:xfrm>
                <a:off x="1529563" y="3157393"/>
                <a:ext cx="1832643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b="1" dirty="0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90 iterations</a:t>
                </a:r>
                <a:endParaRPr lang="en-US" sz="20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284249B-BCFB-4BE8-1A34-E8838F7F915D}"/>
                  </a:ext>
                </a:extLst>
              </p:cNvPr>
              <p:cNvSpPr txBox="1"/>
              <p:nvPr/>
            </p:nvSpPr>
            <p:spPr>
              <a:xfrm>
                <a:off x="3401945" y="3174033"/>
                <a:ext cx="1390529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b="1" dirty="0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Original </a:t>
                </a:r>
                <a:endParaRPr lang="en-US" sz="20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2C44B01-28F0-2DF4-69B3-28A193E70A08}"/>
                  </a:ext>
                </a:extLst>
              </p:cNvPr>
              <p:cNvSpPr txBox="1"/>
              <p:nvPr/>
            </p:nvSpPr>
            <p:spPr>
              <a:xfrm>
                <a:off x="4860101" y="3169338"/>
                <a:ext cx="1574481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b="1" dirty="0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80 iterations</a:t>
                </a:r>
                <a:endParaRPr lang="en-US" sz="20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3" name="Right Brace 12">
                <a:extLst>
                  <a:ext uri="{FF2B5EF4-FFF2-40B4-BE49-F238E27FC236}">
                    <a16:creationId xmlns:a16="http://schemas.microsoft.com/office/drawing/2014/main" id="{93F5E371-B656-66E5-848C-9E603754677C}"/>
                  </a:ext>
                </a:extLst>
              </p:cNvPr>
              <p:cNvSpPr/>
              <p:nvPr/>
            </p:nvSpPr>
            <p:spPr>
              <a:xfrm rot="16200000">
                <a:off x="1986511" y="3087659"/>
                <a:ext cx="291211" cy="1056099"/>
              </a:xfrm>
              <a:prstGeom prst="rightBrac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ight Brace 13">
                <a:extLst>
                  <a:ext uri="{FF2B5EF4-FFF2-40B4-BE49-F238E27FC236}">
                    <a16:creationId xmlns:a16="http://schemas.microsoft.com/office/drawing/2014/main" id="{13536F12-43D0-9839-7CD5-D467BC5EB9E7}"/>
                  </a:ext>
                </a:extLst>
              </p:cNvPr>
              <p:cNvSpPr/>
              <p:nvPr/>
            </p:nvSpPr>
            <p:spPr>
              <a:xfrm rot="16200000">
                <a:off x="3859719" y="2956527"/>
                <a:ext cx="291211" cy="1342012"/>
              </a:xfrm>
              <a:prstGeom prst="rightBrac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ight Brace 14">
                <a:extLst>
                  <a:ext uri="{FF2B5EF4-FFF2-40B4-BE49-F238E27FC236}">
                    <a16:creationId xmlns:a16="http://schemas.microsoft.com/office/drawing/2014/main" id="{AA6F4682-EAF3-4423-E651-01EFCC0FEE0D}"/>
                  </a:ext>
                </a:extLst>
              </p:cNvPr>
              <p:cNvSpPr/>
              <p:nvPr/>
            </p:nvSpPr>
            <p:spPr>
              <a:xfrm rot="16200000">
                <a:off x="5487347" y="2865643"/>
                <a:ext cx="291211" cy="1523781"/>
              </a:xfrm>
              <a:prstGeom prst="rightBrac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C5A6D03-031A-E602-59A4-87D748BF9CAD}"/>
                </a:ext>
              </a:extLst>
            </p:cNvPr>
            <p:cNvSpPr txBox="1"/>
            <p:nvPr/>
          </p:nvSpPr>
          <p:spPr>
            <a:xfrm rot="16200000">
              <a:off x="166620" y="3377184"/>
              <a:ext cx="185346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>
                  <a:latin typeface="Liberation Sans"/>
                </a:rPr>
                <a:t>Beam</a:t>
              </a:r>
              <a:r>
                <a:rPr lang="en-US" sz="1400" b="0" i="0" dirty="0">
                  <a:effectLst/>
                  <a:latin typeface="Liberation Sans"/>
                </a:rPr>
                <a:t> Intensity [uVs]</a:t>
              </a:r>
              <a:endParaRPr lang="en-US" sz="1400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305F833-4881-9F85-F499-52020A55C640}"/>
                </a:ext>
              </a:extLst>
            </p:cNvPr>
            <p:cNvSpPr txBox="1"/>
            <p:nvPr/>
          </p:nvSpPr>
          <p:spPr>
            <a:xfrm>
              <a:off x="3186369" y="5080226"/>
              <a:ext cx="572433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>
                  <a:latin typeface="Liberation Sans"/>
                </a:rPr>
                <a:t>Time</a:t>
              </a:r>
              <a:endParaRPr lang="en-US" sz="1400" dirty="0"/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DAAB1B79-56A6-9E48-55D8-5B1F8A53E8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1796" y="2862858"/>
            <a:ext cx="5172938" cy="3721677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A74301F6-46C7-C172-1DCB-87785C228436}"/>
              </a:ext>
            </a:extLst>
          </p:cNvPr>
          <p:cNvSpPr/>
          <p:nvPr/>
        </p:nvSpPr>
        <p:spPr>
          <a:xfrm>
            <a:off x="10744200" y="4271086"/>
            <a:ext cx="457200" cy="19483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479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D9176B-747F-E639-3DF3-645607E1A7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283939-494A-1C13-243C-63DDB6D7A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7E8AF-38C7-4BEB-BF20-EA40D8F8489D}" type="slidenum">
              <a:rPr lang="en-US" smtClean="0"/>
              <a:t>14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A30EBBC-C23C-7E86-81B5-D4A87F81864D}"/>
              </a:ext>
            </a:extLst>
          </p:cNvPr>
          <p:cNvGrpSpPr/>
          <p:nvPr/>
        </p:nvGrpSpPr>
        <p:grpSpPr>
          <a:xfrm>
            <a:off x="0" y="0"/>
            <a:ext cx="12200164" cy="791936"/>
            <a:chOff x="0" y="0"/>
            <a:chExt cx="12192000" cy="771416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96EE5E9-79F7-F97F-44D0-1181B74440A5}"/>
                </a:ext>
              </a:extLst>
            </p:cNvPr>
            <p:cNvSpPr/>
            <p:nvPr/>
          </p:nvSpPr>
          <p:spPr>
            <a:xfrm>
              <a:off x="0" y="0"/>
              <a:ext cx="12192000" cy="771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D66DCD8-350E-F2ED-029F-661CDE392ED7}"/>
                </a:ext>
              </a:extLst>
            </p:cNvPr>
            <p:cNvSpPr txBox="1"/>
            <p:nvPr/>
          </p:nvSpPr>
          <p:spPr>
            <a:xfrm>
              <a:off x="48983" y="63530"/>
              <a:ext cx="12001597" cy="689544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4000" b="1" dirty="0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2) Offline </a:t>
              </a:r>
              <a:r>
                <a:rPr lang="en-US" sz="4000" b="1" dirty="0" err="1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XGBoost</a:t>
              </a:r>
              <a:r>
                <a:rPr lang="en-US" sz="4000" b="1" dirty="0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 Model and Important Features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377F2E43-CB3D-320F-7D0D-0D982A5C9B74}"/>
              </a:ext>
            </a:extLst>
          </p:cNvPr>
          <p:cNvGrpSpPr/>
          <p:nvPr/>
        </p:nvGrpSpPr>
        <p:grpSpPr>
          <a:xfrm>
            <a:off x="5376549" y="784488"/>
            <a:ext cx="7563578" cy="3171197"/>
            <a:chOff x="4872052" y="793615"/>
            <a:chExt cx="7563578" cy="3171197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D1219152-29E6-B37F-945A-EEC7AB35FD6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72052" y="1014841"/>
              <a:ext cx="6627170" cy="2949971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99C61A2-226F-15F2-9370-C0EF06FD103D}"/>
                </a:ext>
              </a:extLst>
            </p:cNvPr>
            <p:cNvSpPr txBox="1"/>
            <p:nvPr/>
          </p:nvSpPr>
          <p:spPr>
            <a:xfrm>
              <a:off x="5149927" y="793615"/>
              <a:ext cx="728570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0" i="0" dirty="0">
                  <a:effectLst/>
                  <a:latin typeface="Arial" panose="020B0604020202020204" pitchFamily="34" charset="0"/>
                </a:rPr>
                <a:t>The models achieved scores of 79% and 80% for the injection and extraction beam lines.</a:t>
              </a:r>
              <a:endParaRPr lang="en-US" sz="1200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EE28268-B4D6-AC76-469F-F6F4AD1C5BBB}"/>
              </a:ext>
            </a:extLst>
          </p:cNvPr>
          <p:cNvGrpSpPr/>
          <p:nvPr/>
        </p:nvGrpSpPr>
        <p:grpSpPr>
          <a:xfrm>
            <a:off x="4913806" y="3955685"/>
            <a:ext cx="7393588" cy="2543626"/>
            <a:chOff x="4569779" y="3964812"/>
            <a:chExt cx="7393588" cy="2543626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3715CDD0-EFDD-C7EA-4279-8752771BDE10}"/>
                </a:ext>
              </a:extLst>
            </p:cNvPr>
            <p:cNvGrpSpPr/>
            <p:nvPr/>
          </p:nvGrpSpPr>
          <p:grpSpPr>
            <a:xfrm>
              <a:off x="4569779" y="3964812"/>
              <a:ext cx="7393588" cy="2543626"/>
              <a:chOff x="4569779" y="3964812"/>
              <a:chExt cx="7393588" cy="2543626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F8E4D678-D620-7EC8-B02B-B3D470B0B13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569779" y="3964812"/>
                <a:ext cx="3759889" cy="2543626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35135B03-6FE0-350D-8A74-8DB94F6ACF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329668" y="3985321"/>
                <a:ext cx="3633699" cy="2502608"/>
              </a:xfrm>
              <a:prstGeom prst="rect">
                <a:avLst/>
              </a:prstGeom>
            </p:spPr>
          </p:pic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2A53B00-38C5-BF27-F241-DC23414F14E3}"/>
                </a:ext>
              </a:extLst>
            </p:cNvPr>
            <p:cNvSpPr/>
            <p:nvPr/>
          </p:nvSpPr>
          <p:spPr>
            <a:xfrm>
              <a:off x="5704634" y="4186038"/>
              <a:ext cx="2083531" cy="48610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ECB98FD-8796-8222-DA7B-E4171818EAEA}"/>
                </a:ext>
              </a:extLst>
            </p:cNvPr>
            <p:cNvSpPr/>
            <p:nvPr/>
          </p:nvSpPr>
          <p:spPr>
            <a:xfrm>
              <a:off x="8329667" y="4169143"/>
              <a:ext cx="3281635" cy="80073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237878D1-09EF-EE1C-0DB4-4B8BBC97EFD9}"/>
              </a:ext>
            </a:extLst>
          </p:cNvPr>
          <p:cNvSpPr txBox="1"/>
          <p:nvPr/>
        </p:nvSpPr>
        <p:spPr>
          <a:xfrm>
            <a:off x="218416" y="857156"/>
            <a:ext cx="4821579" cy="563231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chemeClr val="accent5">
                    <a:lumMod val="75000"/>
                  </a:schemeClr>
                </a:solidFill>
                <a:ea typeface="+mn-lt"/>
                <a:cs typeface="+mn-lt"/>
              </a:rPr>
              <a:t>Motivations (guide operation): </a:t>
            </a:r>
          </a:p>
          <a:p>
            <a:pPr marL="342900" indent="-342900">
              <a:buFont typeface="+mj-lt"/>
              <a:buAutoNum type="arabicPeriod"/>
            </a:pPr>
            <a:r>
              <a:rPr lang="en-US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Find some most important parameters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rgbClr val="00B050"/>
                </a:solidFill>
                <a:latin typeface="Times New Roman" panose="02020603050405020304" pitchFamily="18" charset="0"/>
              </a:rPr>
              <a:t>Find their operation range.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Explore different operation region. </a:t>
            </a:r>
          </a:p>
          <a:p>
            <a:endParaRPr lang="en-US" b="1" dirty="0">
              <a:solidFill>
                <a:schemeClr val="accent5">
                  <a:lumMod val="75000"/>
                </a:schemeClr>
              </a:solidFill>
              <a:ea typeface="+mn-lt"/>
              <a:cs typeface="+mn-lt"/>
            </a:endParaRPr>
          </a:p>
          <a:p>
            <a:r>
              <a:rPr lang="en-US" b="1" dirty="0" err="1">
                <a:solidFill>
                  <a:schemeClr val="accent5">
                    <a:lumMod val="75000"/>
                  </a:schemeClr>
                </a:solidFill>
                <a:ea typeface="+mn-lt"/>
                <a:cs typeface="+mn-lt"/>
              </a:rPr>
              <a:t>XGBoost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  <a:ea typeface="+mn-lt"/>
                <a:cs typeface="+mn-lt"/>
              </a:rPr>
              <a:t> python package</a:t>
            </a:r>
            <a:r>
              <a:rPr lang="en-US" b="1" dirty="0">
                <a:ea typeface="+mn-lt"/>
                <a:cs typeface="+mn-lt"/>
              </a:rPr>
              <a:t>: 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n-lt"/>
                <a:cs typeface="+mn-lt"/>
              </a:rPr>
              <a:t>Multi-dimensions nonlinear regression algorithm: good for f(x1,x2,x3, … , </a:t>
            </a:r>
            <a:r>
              <a:rPr lang="en-US" dirty="0" err="1">
                <a:ea typeface="+mn-lt"/>
                <a:cs typeface="+mn-lt"/>
              </a:rPr>
              <a:t>xn</a:t>
            </a:r>
            <a:r>
              <a:rPr lang="en-US" dirty="0">
                <a:ea typeface="+mn-lt"/>
                <a:cs typeface="+mn-lt"/>
              </a:rPr>
              <a:t>) with n&gt;3 or 4. (Higgs Machine Learning Challenge)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n-lt"/>
                <a:cs typeface="+mn-lt"/>
              </a:rPr>
              <a:t>The </a:t>
            </a:r>
            <a:r>
              <a:rPr lang="en-US" dirty="0">
                <a:solidFill>
                  <a:srgbClr val="FF0000"/>
                </a:solidFill>
                <a:ea typeface="+mn-lt"/>
                <a:cs typeface="+mn-lt"/>
              </a:rPr>
              <a:t>black-box model: </a:t>
            </a:r>
            <a:r>
              <a:rPr lang="en-US" dirty="0">
                <a:cs typeface="Calibri"/>
              </a:rPr>
              <a:t>80% data for training,  20% data for test and comparison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FF0000"/>
                </a:solidFill>
                <a:cs typeface="Calibri"/>
              </a:rPr>
              <a:t>How to </a:t>
            </a:r>
            <a:r>
              <a:rPr lang="en-US" dirty="0">
                <a:solidFill>
                  <a:srgbClr val="FF0000"/>
                </a:solidFill>
                <a:ea typeface="+mn-lt"/>
                <a:cs typeface="+mn-lt"/>
              </a:rPr>
              <a:t>explanate</a:t>
            </a:r>
            <a:r>
              <a:rPr lang="en-US" dirty="0">
                <a:solidFill>
                  <a:srgbClr val="FF0000"/>
                </a:solidFill>
                <a:cs typeface="Calibri"/>
              </a:rPr>
              <a:t> the black-box model? </a:t>
            </a:r>
          </a:p>
          <a:p>
            <a:pPr marL="285750" indent="-285750">
              <a:buFont typeface="Arial"/>
              <a:buChar char="•"/>
            </a:pPr>
            <a:endParaRPr lang="en-US" b="1" dirty="0">
              <a:solidFill>
                <a:srgbClr val="FF0000"/>
              </a:solidFill>
              <a:cs typeface="Calibri"/>
            </a:endParaRPr>
          </a:p>
          <a:p>
            <a:r>
              <a:rPr lang="en-US" b="1" dirty="0">
                <a:solidFill>
                  <a:schemeClr val="accent5">
                    <a:lumMod val="75000"/>
                  </a:schemeClr>
                </a:solidFill>
                <a:cs typeface="Calibri"/>
              </a:rPr>
              <a:t>SHAP python package</a:t>
            </a:r>
            <a:r>
              <a:rPr lang="en-US" b="1" dirty="0">
                <a:cs typeface="Calibri"/>
              </a:rPr>
              <a:t>: </a:t>
            </a:r>
            <a:endParaRPr lang="en-US" b="1" dirty="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n-lt"/>
                <a:cs typeface="+mn-lt"/>
              </a:rPr>
              <a:t>an approach to explain the output of any machine learning black-box model via calculating their Shapley values (</a:t>
            </a:r>
            <a:r>
              <a:rPr lang="en-US" dirty="0">
                <a:solidFill>
                  <a:srgbClr val="FF0000"/>
                </a:solidFill>
                <a:ea typeface="+mn-lt"/>
                <a:cs typeface="+mn-lt"/>
              </a:rPr>
              <a:t>marginal effect</a:t>
            </a:r>
            <a:r>
              <a:rPr lang="en-US" dirty="0">
                <a:ea typeface="+mn-lt"/>
                <a:cs typeface="+mn-lt"/>
              </a:rPr>
              <a:t>), which are their contributions to the total luminosity. </a:t>
            </a:r>
            <a:endParaRPr lang="en-US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  <a:cs typeface="Calibri"/>
              </a:rPr>
              <a:t>Separate the individual effect.</a:t>
            </a:r>
            <a:endParaRPr lang="en-US" dirty="0">
              <a:cs typeface="Calibri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610ACFB-848B-8563-B83D-BA940E841D1A}"/>
              </a:ext>
            </a:extLst>
          </p:cNvPr>
          <p:cNvSpPr txBox="1"/>
          <p:nvPr/>
        </p:nvSpPr>
        <p:spPr>
          <a:xfrm>
            <a:off x="7319864" y="3733521"/>
            <a:ext cx="28338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Important Parameters</a:t>
            </a:r>
          </a:p>
        </p:txBody>
      </p:sp>
    </p:spTree>
    <p:extLst>
      <p:ext uri="{BB962C8B-B14F-4D97-AF65-F5344CB8AC3E}">
        <p14:creationId xmlns:p14="http://schemas.microsoft.com/office/powerpoint/2010/main" val="154973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9E4F09-6B91-DB03-3897-24E448B7FB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8F165C-03C5-E968-CBED-B2CA96ABF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7E8AF-38C7-4BEB-BF20-EA40D8F8489D}" type="slidenum">
              <a:rPr lang="en-US" smtClean="0"/>
              <a:t>15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F75CCB9-A742-68B0-904C-31270A9B0E1C}"/>
              </a:ext>
            </a:extLst>
          </p:cNvPr>
          <p:cNvGrpSpPr/>
          <p:nvPr/>
        </p:nvGrpSpPr>
        <p:grpSpPr>
          <a:xfrm>
            <a:off x="0" y="0"/>
            <a:ext cx="12200164" cy="791936"/>
            <a:chOff x="0" y="0"/>
            <a:chExt cx="12192000" cy="771416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2AF9979-9BE3-69F1-D895-C3DC738FF52E}"/>
                </a:ext>
              </a:extLst>
            </p:cNvPr>
            <p:cNvSpPr/>
            <p:nvPr/>
          </p:nvSpPr>
          <p:spPr>
            <a:xfrm>
              <a:off x="0" y="0"/>
              <a:ext cx="12192000" cy="771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965AAF6-0F4A-1BDA-92D2-0F7FA7E76490}"/>
                </a:ext>
              </a:extLst>
            </p:cNvPr>
            <p:cNvSpPr txBox="1"/>
            <p:nvPr/>
          </p:nvSpPr>
          <p:spPr>
            <a:xfrm>
              <a:off x="48983" y="63530"/>
              <a:ext cx="12001597" cy="689544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4000" b="1" dirty="0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2) SHAP Plot: Prediction for Operation Range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0C292B73-A4F4-1A90-9D3D-8866FA277B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285" y="838326"/>
            <a:ext cx="5385196" cy="598945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AD9C316-399D-DF36-8886-630FB4486A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9394" y="942454"/>
            <a:ext cx="5542411" cy="5818857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AAD64DC-066E-34F9-5A7C-3F60FE3B3EBD}"/>
              </a:ext>
            </a:extLst>
          </p:cNvPr>
          <p:cNvSpPr/>
          <p:nvPr/>
        </p:nvSpPr>
        <p:spPr>
          <a:xfrm>
            <a:off x="6865884" y="4532586"/>
            <a:ext cx="945930" cy="5708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D450B46-F96A-93D7-D8A3-D5161ACC8C7B}"/>
              </a:ext>
            </a:extLst>
          </p:cNvPr>
          <p:cNvSpPr/>
          <p:nvPr/>
        </p:nvSpPr>
        <p:spPr>
          <a:xfrm>
            <a:off x="6865883" y="1445172"/>
            <a:ext cx="945930" cy="88024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A4A9245-89D4-2688-A7F8-F8498C6580E3}"/>
              </a:ext>
            </a:extLst>
          </p:cNvPr>
          <p:cNvSpPr/>
          <p:nvPr/>
        </p:nvSpPr>
        <p:spPr>
          <a:xfrm>
            <a:off x="2349962" y="4598275"/>
            <a:ext cx="1433761" cy="6122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E436247-37EE-2ACE-9BF3-DF6A3DB7732A}"/>
              </a:ext>
            </a:extLst>
          </p:cNvPr>
          <p:cNvSpPr/>
          <p:nvPr/>
        </p:nvSpPr>
        <p:spPr>
          <a:xfrm>
            <a:off x="2349962" y="1773620"/>
            <a:ext cx="1843666" cy="48610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DCD5460-1B2A-1A09-A984-EC80B407950F}"/>
              </a:ext>
            </a:extLst>
          </p:cNvPr>
          <p:cNvSpPr/>
          <p:nvPr/>
        </p:nvSpPr>
        <p:spPr>
          <a:xfrm>
            <a:off x="1682555" y="872923"/>
            <a:ext cx="445790" cy="1942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51384A7-71A8-B2C2-154C-5E4A30E793D3}"/>
              </a:ext>
            </a:extLst>
          </p:cNvPr>
          <p:cNvSpPr/>
          <p:nvPr/>
        </p:nvSpPr>
        <p:spPr>
          <a:xfrm>
            <a:off x="1672944" y="3754738"/>
            <a:ext cx="445790" cy="1942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7747838-E13C-8AE2-3DEA-9AF537BF4FCA}"/>
              </a:ext>
            </a:extLst>
          </p:cNvPr>
          <p:cNvSpPr/>
          <p:nvPr/>
        </p:nvSpPr>
        <p:spPr>
          <a:xfrm>
            <a:off x="7207432" y="999525"/>
            <a:ext cx="1124644" cy="1942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00A26FA-670F-03BE-BE1B-65117619D79E}"/>
              </a:ext>
            </a:extLst>
          </p:cNvPr>
          <p:cNvSpPr/>
          <p:nvPr/>
        </p:nvSpPr>
        <p:spPr>
          <a:xfrm>
            <a:off x="7207432" y="3783274"/>
            <a:ext cx="856630" cy="1942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4FFD7AA-E6E7-F62E-12DD-EA46A3D0E8A2}"/>
              </a:ext>
            </a:extLst>
          </p:cNvPr>
          <p:cNvSpPr txBox="1"/>
          <p:nvPr/>
        </p:nvSpPr>
        <p:spPr>
          <a:xfrm>
            <a:off x="9471134" y="3374690"/>
            <a:ext cx="18248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</a:rPr>
              <a:t>Explore range?!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FB8A18B-E5C2-23CA-7D2D-A30CC6F72B57}"/>
              </a:ext>
            </a:extLst>
          </p:cNvPr>
          <p:cNvSpPr txBox="1"/>
          <p:nvPr/>
        </p:nvSpPr>
        <p:spPr>
          <a:xfrm>
            <a:off x="2154412" y="3374690"/>
            <a:ext cx="26146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</a:rPr>
              <a:t>Operation range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457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7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D2CC52-B29F-4E96-CB99-08A8EC4EB8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mtClean="0"/>
              <a:pPr/>
              <a:t>16</a:t>
            </a:fld>
            <a:endParaRPr lang="en-US" sz="100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96FB6AA-0ED7-0E88-7289-0E6FC0775135}"/>
              </a:ext>
            </a:extLst>
          </p:cNvPr>
          <p:cNvGrpSpPr/>
          <p:nvPr/>
        </p:nvGrpSpPr>
        <p:grpSpPr>
          <a:xfrm>
            <a:off x="8638208" y="886120"/>
            <a:ext cx="3225551" cy="3206020"/>
            <a:chOff x="7855399" y="1688316"/>
            <a:chExt cx="3886199" cy="324247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7B32609-ED42-659F-C5DF-C1A195A5A7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55399" y="1688316"/>
              <a:ext cx="3886199" cy="3242473"/>
            </a:xfrm>
            <a:prstGeom prst="rect">
              <a:avLst/>
            </a:prstGeom>
          </p:spPr>
        </p:pic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388DAEE-1ECF-7000-2B9E-1A059A6C2D05}"/>
                </a:ext>
              </a:extLst>
            </p:cNvPr>
            <p:cNvGrpSpPr/>
            <p:nvPr/>
          </p:nvGrpSpPr>
          <p:grpSpPr>
            <a:xfrm>
              <a:off x="8652477" y="3845934"/>
              <a:ext cx="1338828" cy="369332"/>
              <a:chOff x="3736233" y="5190640"/>
              <a:chExt cx="1338828" cy="369332"/>
            </a:xfrm>
          </p:grpSpPr>
          <p:cxnSp>
            <p:nvCxnSpPr>
              <p:cNvPr id="6" name="Straight Arrow Connector 5">
                <a:extLst>
                  <a:ext uri="{FF2B5EF4-FFF2-40B4-BE49-F238E27FC236}">
                    <a16:creationId xmlns:a16="http://schemas.microsoft.com/office/drawing/2014/main" id="{6EA6CA2A-76EA-DCF5-36BA-4678BDE7BBA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36233" y="5559972"/>
                <a:ext cx="1338828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25C165C-8D5A-7730-0AEB-14743FAB7D3A}"/>
                  </a:ext>
                </a:extLst>
              </p:cNvPr>
              <p:cNvSpPr txBox="1"/>
              <p:nvPr/>
            </p:nvSpPr>
            <p:spPr>
              <a:xfrm>
                <a:off x="3736233" y="5190640"/>
                <a:ext cx="1338828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From Linac</a:t>
                </a: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9294F3EB-EE49-B994-5EAA-EC52E67C82FF}"/>
                </a:ext>
              </a:extLst>
            </p:cNvPr>
            <p:cNvGrpSpPr/>
            <p:nvPr/>
          </p:nvGrpSpPr>
          <p:grpSpPr>
            <a:xfrm>
              <a:off x="10058199" y="3449369"/>
              <a:ext cx="1129815" cy="646331"/>
              <a:chOff x="6358541" y="4755485"/>
              <a:chExt cx="1129815" cy="646331"/>
            </a:xfrm>
          </p:grpSpPr>
          <p:sp>
            <p:nvSpPr>
              <p:cNvPr id="11" name="Bent Arrow 10">
                <a:extLst>
                  <a:ext uri="{FF2B5EF4-FFF2-40B4-BE49-F238E27FC236}">
                    <a16:creationId xmlns:a16="http://schemas.microsoft.com/office/drawing/2014/main" id="{3FC767E2-86F1-C862-0D06-51B714B9A45D}"/>
                  </a:ext>
                </a:extLst>
              </p:cNvPr>
              <p:cNvSpPr/>
              <p:nvPr/>
            </p:nvSpPr>
            <p:spPr>
              <a:xfrm rot="3978084" flipH="1">
                <a:off x="6941817" y="4846857"/>
                <a:ext cx="567559" cy="525518"/>
              </a:xfrm>
              <a:prstGeom prst="bentArrow">
                <a:avLst>
                  <a:gd name="adj1" fmla="val 11377"/>
                  <a:gd name="adj2" fmla="val 19618"/>
                  <a:gd name="adj3" fmla="val 37463"/>
                  <a:gd name="adj4" fmla="val 41919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2" name="TextBox 11">
                    <a:extLst>
                      <a:ext uri="{FF2B5EF4-FFF2-40B4-BE49-F238E27FC236}">
                        <a16:creationId xmlns:a16="http://schemas.microsoft.com/office/drawing/2014/main" id="{A1723B66-831B-FEA8-4884-DE8FCBB46743}"/>
                      </a:ext>
                    </a:extLst>
                  </p:cNvPr>
                  <p:cNvSpPr txBox="1"/>
                  <p:nvPr/>
                </p:nvSpPr>
                <p:spPr>
                  <a:xfrm>
                    <a:off x="6358541" y="4755485"/>
                    <a:ext cx="720069" cy="646331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126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oMath>
                    </a14:m>
                    <a:r>
                      <a:rPr lang="en-US" dirty="0">
                        <a:solidFill>
                          <a:schemeClr val="tx1"/>
                        </a:solidFill>
                      </a:rPr>
                      <a:t> </a:t>
                    </a:r>
                  </a:p>
                  <a:p>
                    <a:r>
                      <a:rPr lang="en-US" dirty="0">
                        <a:solidFill>
                          <a:schemeClr val="tx1"/>
                        </a:solidFill>
                      </a:rPr>
                      <a:t>bend</a:t>
                    </a:r>
                  </a:p>
                </p:txBody>
              </p:sp>
            </mc:Choice>
            <mc:Fallback>
              <p:sp>
                <p:nvSpPr>
                  <p:cNvPr id="12" name="TextBox 11">
                    <a:extLst>
                      <a:ext uri="{FF2B5EF4-FFF2-40B4-BE49-F238E27FC236}">
                        <a16:creationId xmlns:a16="http://schemas.microsoft.com/office/drawing/2014/main" id="{A1723B66-831B-FEA8-4884-DE8FCBB4674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358541" y="4755485"/>
                    <a:ext cx="720069" cy="646331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9184" r="-19388" b="-15238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B64B116-37FE-5F98-5756-78F6BFE8E8EA}"/>
                </a:ext>
              </a:extLst>
            </p:cNvPr>
            <p:cNvGrpSpPr/>
            <p:nvPr/>
          </p:nvGrpSpPr>
          <p:grpSpPr>
            <a:xfrm>
              <a:off x="9734803" y="2057801"/>
              <a:ext cx="683430" cy="1287597"/>
              <a:chOff x="5807953" y="2874017"/>
              <a:chExt cx="683430" cy="1287597"/>
            </a:xfrm>
          </p:grpSpPr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F04BA080-93EA-EC19-F113-56F96F70C6F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871649" y="2984819"/>
                <a:ext cx="619734" cy="767255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944FA79-67A1-C296-46F2-9A1EABA1C80C}"/>
                  </a:ext>
                </a:extLst>
              </p:cNvPr>
              <p:cNvSpPr txBox="1"/>
              <p:nvPr/>
            </p:nvSpPr>
            <p:spPr>
              <a:xfrm rot="3108907">
                <a:off x="5348820" y="3333150"/>
                <a:ext cx="1287597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To Booster</a:t>
                </a:r>
              </a:p>
            </p:txBody>
          </p:sp>
        </p:grp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9382948C-60FC-5F4B-8499-E7A5E7F2AD8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535836" y="4092140"/>
            <a:ext cx="3327923" cy="253690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2110B7B-4A56-4D9B-7319-4BE2D6B03928}"/>
              </a:ext>
            </a:extLst>
          </p:cNvPr>
          <p:cNvSpPr txBox="1"/>
          <p:nvPr/>
        </p:nvSpPr>
        <p:spPr>
          <a:xfrm>
            <a:off x="494819" y="3762050"/>
            <a:ext cx="820201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Booster injection process sets maximum beam brightness for rest of acceleration through RHIC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Known emittance effect on polarization loss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Intentional horizontal and vertical scraping reduce emittance to RHIC requirements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Goal: minimize emittance / maximize beam intensity after scraping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Controls: Linac to Booster (LtB) transfer line optics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Method: Bayesian optimization (BO)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0560AB5-A169-083E-20F4-2FB666B79BA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7771" t="12790"/>
          <a:stretch/>
        </p:blipFill>
        <p:spPr>
          <a:xfrm>
            <a:off x="1127807" y="889556"/>
            <a:ext cx="5770166" cy="2884825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BC88B94A-F589-ACA8-7B0E-7527EBE1E0FB}"/>
              </a:ext>
            </a:extLst>
          </p:cNvPr>
          <p:cNvGrpSpPr/>
          <p:nvPr/>
        </p:nvGrpSpPr>
        <p:grpSpPr>
          <a:xfrm>
            <a:off x="0" y="0"/>
            <a:ext cx="12200164" cy="791936"/>
            <a:chOff x="0" y="0"/>
            <a:chExt cx="12192000" cy="771416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977D957B-B90B-866E-A191-45017ACD1318}"/>
                </a:ext>
              </a:extLst>
            </p:cNvPr>
            <p:cNvSpPr/>
            <p:nvPr/>
          </p:nvSpPr>
          <p:spPr>
            <a:xfrm>
              <a:off x="0" y="0"/>
              <a:ext cx="12192000" cy="771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6A8EABA-EC36-AC80-617C-B818F1200D4A}"/>
                </a:ext>
              </a:extLst>
            </p:cNvPr>
            <p:cNvSpPr txBox="1"/>
            <p:nvPr/>
          </p:nvSpPr>
          <p:spPr>
            <a:xfrm>
              <a:off x="48983" y="63530"/>
              <a:ext cx="12001597" cy="689544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4000" b="1" dirty="0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2) </a:t>
              </a:r>
              <a:r>
                <a:rPr lang="en-US" sz="4000" b="1" dirty="0" err="1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Xopt</a:t>
              </a:r>
              <a:r>
                <a:rPr lang="en-US" sz="4000" b="1" dirty="0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: </a:t>
              </a:r>
              <a:r>
                <a:rPr lang="en-US" sz="4000" b="1" dirty="0" err="1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Linac</a:t>
              </a:r>
              <a:r>
                <a:rPr lang="en-US" sz="4000" b="1" dirty="0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 to Booster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A82F81CE-8347-BACD-2B83-565AAB5A2CFF}"/>
              </a:ext>
            </a:extLst>
          </p:cNvPr>
          <p:cNvSpPr txBox="1"/>
          <p:nvPr/>
        </p:nvSpPr>
        <p:spPr>
          <a:xfrm>
            <a:off x="8823755" y="6444380"/>
            <a:ext cx="12267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Lucy Lin</a:t>
            </a:r>
          </a:p>
        </p:txBody>
      </p:sp>
    </p:spTree>
    <p:extLst>
      <p:ext uri="{BB962C8B-B14F-4D97-AF65-F5344CB8AC3E}">
        <p14:creationId xmlns:p14="http://schemas.microsoft.com/office/powerpoint/2010/main" val="14048754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2CE0BA-C904-A447-B8F2-3148C48861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>
            <a:norm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fld id="{933A556B-7C63-244D-9B7C-B0EA8042B330}" type="slidenum">
              <a:rPr lang="en-US" smtClean="0"/>
              <a:pPr>
                <a:spcAft>
                  <a:spcPts val="600"/>
                </a:spcAft>
              </a:pPr>
              <a:t>17</a:t>
            </a:fld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2BE20E1-DF8A-A738-0ABF-92F97187527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15258" y="1159271"/>
            <a:ext cx="6195061" cy="2153542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Controls: Power supply currents of </a:t>
            </a:r>
            <a:r>
              <a:rPr lang="en-US" sz="2000" dirty="0">
                <a:solidFill>
                  <a:srgbClr val="FF0000"/>
                </a:solidFill>
              </a:rPr>
              <a:t>2</a:t>
            </a:r>
            <a:r>
              <a:rPr lang="en-US" sz="2000" dirty="0"/>
              <a:t> correctors and </a:t>
            </a:r>
            <a:r>
              <a:rPr lang="en-US" sz="2000" dirty="0">
                <a:solidFill>
                  <a:srgbClr val="FF0000"/>
                </a:solidFill>
              </a:rPr>
              <a:t>2</a:t>
            </a:r>
            <a:r>
              <a:rPr lang="en-US" sz="2000" dirty="0"/>
              <a:t> quadrupoles at the </a:t>
            </a:r>
            <a:r>
              <a:rPr lang="en-US" sz="2000" dirty="0">
                <a:solidFill>
                  <a:srgbClr val="FF0000"/>
                </a:solidFill>
              </a:rPr>
              <a:t>end</a:t>
            </a:r>
            <a:r>
              <a:rPr lang="en-US" sz="2000" dirty="0"/>
              <a:t> of the </a:t>
            </a:r>
            <a:r>
              <a:rPr lang="en-US" sz="2000" dirty="0" err="1"/>
              <a:t>LtB</a:t>
            </a:r>
            <a:r>
              <a:rPr lang="en-US" sz="2000" dirty="0"/>
              <a:t> line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Beam size decrease in both planes in the BtA line in correspondence with intensity increase</a:t>
            </a:r>
          </a:p>
        </p:txBody>
      </p:sp>
      <p:pic>
        <p:nvPicPr>
          <p:cNvPr id="4" name="Picture 3" descr="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257F45A7-685C-5F9C-64BC-CB9F971D04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077"/>
          <a:stretch/>
        </p:blipFill>
        <p:spPr>
          <a:xfrm>
            <a:off x="897133" y="3545188"/>
            <a:ext cx="10290881" cy="2926081"/>
          </a:xfrm>
          <a:prstGeom prst="rect">
            <a:avLst/>
          </a:prstGeom>
        </p:spPr>
      </p:pic>
      <p:pic>
        <p:nvPicPr>
          <p:cNvPr id="6" name="Picture 5" descr="A graph of a graph showing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AFADDB1B-2F88-D7F1-7057-2AE5F94FD0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5995" y="857156"/>
            <a:ext cx="4238262" cy="2757773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80997C0A-BEF6-84E6-2B34-E7EEC336322F}"/>
              </a:ext>
            </a:extLst>
          </p:cNvPr>
          <p:cNvGrpSpPr/>
          <p:nvPr/>
        </p:nvGrpSpPr>
        <p:grpSpPr>
          <a:xfrm>
            <a:off x="0" y="0"/>
            <a:ext cx="12200164" cy="791936"/>
            <a:chOff x="0" y="0"/>
            <a:chExt cx="12192000" cy="771416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02CA5FF-314F-EFF1-C1A8-ADBDA33AA831}"/>
                </a:ext>
              </a:extLst>
            </p:cNvPr>
            <p:cNvSpPr/>
            <p:nvPr/>
          </p:nvSpPr>
          <p:spPr>
            <a:xfrm>
              <a:off x="0" y="0"/>
              <a:ext cx="12192000" cy="771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AABB0A6-F54B-2FEE-7EA4-8C8543C01B3B}"/>
                </a:ext>
              </a:extLst>
            </p:cNvPr>
            <p:cNvSpPr txBox="1"/>
            <p:nvPr/>
          </p:nvSpPr>
          <p:spPr>
            <a:xfrm>
              <a:off x="48983" y="63530"/>
              <a:ext cx="12001597" cy="689544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4000" b="1" dirty="0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2) </a:t>
              </a:r>
              <a:r>
                <a:rPr lang="en-US" sz="4000" b="1" dirty="0" err="1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Xopt</a:t>
              </a:r>
              <a:r>
                <a:rPr lang="en-US" sz="4000" b="1" dirty="0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: </a:t>
              </a:r>
              <a:r>
                <a:rPr lang="en-US" sz="4000" b="1" dirty="0" err="1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Linac</a:t>
              </a:r>
              <a:r>
                <a:rPr lang="en-US" sz="4000" b="1" dirty="0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 to Booster (03/04/2024)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CEB1825C-AFCB-1245-1793-C2368BFD4597}"/>
              </a:ext>
            </a:extLst>
          </p:cNvPr>
          <p:cNvSpPr txBox="1"/>
          <p:nvPr/>
        </p:nvSpPr>
        <p:spPr>
          <a:xfrm>
            <a:off x="5710065" y="6391829"/>
            <a:ext cx="12267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Lucy Lin</a:t>
            </a:r>
          </a:p>
        </p:txBody>
      </p:sp>
    </p:spTree>
    <p:extLst>
      <p:ext uri="{BB962C8B-B14F-4D97-AF65-F5344CB8AC3E}">
        <p14:creationId xmlns:p14="http://schemas.microsoft.com/office/powerpoint/2010/main" val="26284753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AB29256-5394-443E-BC96-854073912C3F}"/>
              </a:ext>
            </a:extLst>
          </p:cNvPr>
          <p:cNvSpPr txBox="1"/>
          <p:nvPr/>
        </p:nvSpPr>
        <p:spPr>
          <a:xfrm>
            <a:off x="611275" y="1166842"/>
            <a:ext cx="10299001" cy="501675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sz="3200" dirty="0">
                <a:ea typeface="+mn-lt"/>
                <a:cs typeface="+mn-lt"/>
              </a:rPr>
              <a:t>Motivation and Methods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3200" dirty="0">
                <a:ea typeface="+mn-lt"/>
                <a:cs typeface="+mn-lt"/>
              </a:rPr>
              <a:t>Motivation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3200" dirty="0">
                <a:ea typeface="+mn-lt"/>
                <a:cs typeface="+mn-lt"/>
              </a:rPr>
              <a:t>Methods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3200" dirty="0">
                <a:ea typeface="+mn-lt"/>
                <a:cs typeface="+mn-lt"/>
              </a:rPr>
              <a:t>RHIC Complex Beam Optimization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3200" dirty="0">
                <a:ea typeface="+mn-lt"/>
                <a:cs typeface="+mn-lt"/>
              </a:rPr>
              <a:t>EBIS (</a:t>
            </a:r>
            <a:r>
              <a:rPr lang="en-US" sz="3200" dirty="0" err="1">
                <a:ea typeface="+mn-lt"/>
                <a:cs typeface="+mn-lt"/>
              </a:rPr>
              <a:t>GPTune</a:t>
            </a:r>
            <a:r>
              <a:rPr lang="en-US" sz="3200" dirty="0">
                <a:ea typeface="+mn-lt"/>
                <a:cs typeface="+mn-lt"/>
              </a:rPr>
              <a:t>)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3200" dirty="0">
                <a:ea typeface="+mn-lt"/>
                <a:cs typeface="+mn-lt"/>
              </a:rPr>
              <a:t>LTB   (</a:t>
            </a:r>
            <a:r>
              <a:rPr lang="en-US" sz="3200" dirty="0" err="1">
                <a:ea typeface="+mn-lt"/>
                <a:cs typeface="+mn-lt"/>
              </a:rPr>
              <a:t>Xopt</a:t>
            </a:r>
            <a:r>
              <a:rPr lang="en-US" sz="3200" dirty="0">
                <a:ea typeface="+mn-lt"/>
                <a:cs typeface="+mn-lt"/>
              </a:rPr>
              <a:t>)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3200" dirty="0">
                <a:solidFill>
                  <a:srgbClr val="00B050"/>
                </a:solidFill>
                <a:ea typeface="+mn-lt"/>
                <a:cs typeface="+mn-lt"/>
              </a:rPr>
              <a:t>Luminosity Optimization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3200" dirty="0" err="1">
                <a:solidFill>
                  <a:srgbClr val="00B050"/>
                </a:solidFill>
                <a:ea typeface="+mn-lt"/>
                <a:cs typeface="+mn-lt"/>
              </a:rPr>
              <a:t>LEReC</a:t>
            </a:r>
            <a:r>
              <a:rPr lang="en-US" sz="3200" dirty="0">
                <a:solidFill>
                  <a:srgbClr val="00B050"/>
                </a:solidFill>
                <a:ea typeface="+mn-lt"/>
                <a:cs typeface="+mn-lt"/>
              </a:rPr>
              <a:t>      (</a:t>
            </a:r>
            <a:r>
              <a:rPr lang="en-US" sz="3200" dirty="0" err="1">
                <a:solidFill>
                  <a:srgbClr val="00B050"/>
                </a:solidFill>
                <a:ea typeface="+mn-lt"/>
                <a:cs typeface="+mn-lt"/>
              </a:rPr>
              <a:t>XGBoost</a:t>
            </a:r>
            <a:r>
              <a:rPr lang="en-US" sz="3200" dirty="0">
                <a:solidFill>
                  <a:srgbClr val="00B050"/>
                </a:solidFill>
                <a:ea typeface="+mn-lt"/>
                <a:cs typeface="+mn-lt"/>
              </a:rPr>
              <a:t>)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3200" dirty="0" err="1">
                <a:solidFill>
                  <a:srgbClr val="00B050"/>
                </a:solidFill>
                <a:ea typeface="+mn-lt"/>
                <a:cs typeface="+mn-lt"/>
              </a:rPr>
              <a:t>sPHINEX</a:t>
            </a:r>
            <a:r>
              <a:rPr lang="en-US" sz="3200" dirty="0">
                <a:solidFill>
                  <a:srgbClr val="00B050"/>
                </a:solidFill>
                <a:ea typeface="+mn-lt"/>
                <a:cs typeface="+mn-lt"/>
              </a:rPr>
              <a:t>  (</a:t>
            </a:r>
            <a:r>
              <a:rPr lang="en-US" sz="3200" dirty="0" err="1">
                <a:solidFill>
                  <a:srgbClr val="00B050"/>
                </a:solidFill>
                <a:ea typeface="+mn-lt"/>
                <a:cs typeface="+mn-lt"/>
              </a:rPr>
              <a:t>GPTune</a:t>
            </a:r>
            <a:r>
              <a:rPr lang="en-US" sz="3200" dirty="0">
                <a:solidFill>
                  <a:srgbClr val="00B050"/>
                </a:solidFill>
                <a:ea typeface="+mn-lt"/>
                <a:cs typeface="+mn-lt"/>
              </a:rPr>
              <a:t>)</a:t>
            </a:r>
            <a:endParaRPr lang="en-US" sz="3200" dirty="0">
              <a:cs typeface="Calibri"/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sz="3200" dirty="0">
                <a:ea typeface="+mn-lt"/>
                <a:cs typeface="+mn-lt"/>
              </a:rPr>
              <a:t>Plan &amp; Summary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A99EB12-B851-4FAF-84EB-DCFCE8E4F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18</a:t>
            </a:fld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C8738BF-A432-4C2C-E157-066C4A3447F5}"/>
              </a:ext>
            </a:extLst>
          </p:cNvPr>
          <p:cNvGrpSpPr/>
          <p:nvPr/>
        </p:nvGrpSpPr>
        <p:grpSpPr>
          <a:xfrm>
            <a:off x="0" y="0"/>
            <a:ext cx="12200164" cy="791936"/>
            <a:chOff x="0" y="0"/>
            <a:chExt cx="12192000" cy="771416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9D2F9F7-88B9-71E4-7B4E-8B657765DF11}"/>
                </a:ext>
              </a:extLst>
            </p:cNvPr>
            <p:cNvSpPr/>
            <p:nvPr/>
          </p:nvSpPr>
          <p:spPr>
            <a:xfrm>
              <a:off x="0" y="0"/>
              <a:ext cx="12192000" cy="771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21E7E52-FF01-AABF-0B5D-FEF35C9A56B6}"/>
                </a:ext>
              </a:extLst>
            </p:cNvPr>
            <p:cNvSpPr txBox="1"/>
            <p:nvPr/>
          </p:nvSpPr>
          <p:spPr>
            <a:xfrm>
              <a:off x="48983" y="63530"/>
              <a:ext cx="12001597" cy="689544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4000" b="1" dirty="0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Outline: </a:t>
              </a:r>
              <a:endParaRPr lang="en-US" sz="4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1266354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410817A-7882-A385-5624-F34188B2E25B}"/>
              </a:ext>
            </a:extLst>
          </p:cNvPr>
          <p:cNvGrpSpPr/>
          <p:nvPr/>
        </p:nvGrpSpPr>
        <p:grpSpPr>
          <a:xfrm>
            <a:off x="184671" y="1234911"/>
            <a:ext cx="6489506" cy="5033724"/>
            <a:chOff x="5305096" y="1280364"/>
            <a:chExt cx="5911329" cy="4711896"/>
          </a:xfrm>
        </p:grpSpPr>
        <p:pic>
          <p:nvPicPr>
            <p:cNvPr id="3" name="Picture 4">
              <a:extLst>
                <a:ext uri="{FF2B5EF4-FFF2-40B4-BE49-F238E27FC236}">
                  <a16:creationId xmlns:a16="http://schemas.microsoft.com/office/drawing/2014/main" id="{7B31E00D-0A01-4B12-A2F3-C4CE30CDB92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05096" y="1280364"/>
              <a:ext cx="5911329" cy="4711896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F1353565-710C-41C0-B828-865925D506F6}"/>
                </a:ext>
              </a:extLst>
            </p:cNvPr>
            <p:cNvSpPr txBox="1"/>
            <p:nvPr/>
          </p:nvSpPr>
          <p:spPr>
            <a:xfrm>
              <a:off x="8260760" y="4931011"/>
              <a:ext cx="2743200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Trigger rate [Hz]</a:t>
              </a:r>
              <a:endParaRPr lang="en-US" dirty="0">
                <a:solidFill>
                  <a:srgbClr val="FF0000"/>
                </a:solidFill>
                <a:cs typeface="Calibri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533487C-E176-4D5B-BC25-B1A56B0690FB}"/>
                </a:ext>
              </a:extLst>
            </p:cNvPr>
            <p:cNvSpPr txBox="1"/>
            <p:nvPr/>
          </p:nvSpPr>
          <p:spPr>
            <a:xfrm>
              <a:off x="8260760" y="4328702"/>
              <a:ext cx="2743200" cy="646331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b="1" dirty="0"/>
                <a:t>26 input parameters</a:t>
              </a:r>
            </a:p>
            <a:p>
              <a:r>
                <a:rPr lang="en-US" b="1" dirty="0">
                  <a:cs typeface="Calibri"/>
                </a:rPr>
                <a:t>1 output parameter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0A360E0-E387-6841-1C65-311845A3B12F}"/>
                </a:ext>
              </a:extLst>
            </p:cNvPr>
            <p:cNvSpPr/>
            <p:nvPr/>
          </p:nvSpPr>
          <p:spPr>
            <a:xfrm>
              <a:off x="8260760" y="2300698"/>
              <a:ext cx="2507088" cy="184563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B5B44BD-D82B-E9E8-5EBD-3BC412F15E10}"/>
              </a:ext>
            </a:extLst>
          </p:cNvPr>
          <p:cNvGrpSpPr/>
          <p:nvPr/>
        </p:nvGrpSpPr>
        <p:grpSpPr>
          <a:xfrm>
            <a:off x="6572329" y="3922855"/>
            <a:ext cx="5212080" cy="2345780"/>
            <a:chOff x="6096000" y="4262710"/>
            <a:chExt cx="5212080" cy="2345780"/>
          </a:xfrm>
        </p:grpSpPr>
        <p:pic>
          <p:nvPicPr>
            <p:cNvPr id="8" name="Picture 5">
              <a:extLst>
                <a:ext uri="{FF2B5EF4-FFF2-40B4-BE49-F238E27FC236}">
                  <a16:creationId xmlns:a16="http://schemas.microsoft.com/office/drawing/2014/main" id="{29D0C5A1-0120-7F61-1C94-BFF65938116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96000" y="4262710"/>
              <a:ext cx="5212080" cy="234578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D3D01B4-2910-D2A7-CA30-CCC49441A49A}"/>
                </a:ext>
              </a:extLst>
            </p:cNvPr>
            <p:cNvSpPr txBox="1"/>
            <p:nvPr/>
          </p:nvSpPr>
          <p:spPr>
            <a:xfrm>
              <a:off x="9547608" y="5285433"/>
              <a:ext cx="1386673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b="1" dirty="0">
                  <a:cs typeface="Calibri"/>
                </a:rPr>
                <a:t>Data Table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3A00DD4-54AC-DADE-9936-9C316E704947}"/>
                </a:ext>
              </a:extLst>
            </p:cNvPr>
            <p:cNvSpPr txBox="1"/>
            <p:nvPr/>
          </p:nvSpPr>
          <p:spPr>
            <a:xfrm>
              <a:off x="7454202" y="5285433"/>
              <a:ext cx="2743200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b="1" dirty="0"/>
                <a:t>703 useful stores</a:t>
              </a:r>
              <a:endParaRPr lang="en-US" dirty="0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D99B28A5-A4B8-B053-D96A-D50AF65322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1119" y="979488"/>
            <a:ext cx="2949768" cy="2830245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0ECD9C33-8A94-663B-FDB8-49C2DCE1C5FA}"/>
              </a:ext>
            </a:extLst>
          </p:cNvPr>
          <p:cNvGrpSpPr/>
          <p:nvPr/>
        </p:nvGrpSpPr>
        <p:grpSpPr>
          <a:xfrm>
            <a:off x="0" y="0"/>
            <a:ext cx="12200164" cy="791936"/>
            <a:chOff x="0" y="0"/>
            <a:chExt cx="12192000" cy="771416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0D2087C-97DA-58CB-E63D-3AB81FBA1249}"/>
                </a:ext>
              </a:extLst>
            </p:cNvPr>
            <p:cNvSpPr/>
            <p:nvPr/>
          </p:nvSpPr>
          <p:spPr>
            <a:xfrm>
              <a:off x="0" y="0"/>
              <a:ext cx="12192000" cy="771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8310F11-7545-D625-78EB-45BCEDB99461}"/>
                </a:ext>
              </a:extLst>
            </p:cNvPr>
            <p:cNvSpPr txBox="1"/>
            <p:nvPr/>
          </p:nvSpPr>
          <p:spPr>
            <a:xfrm>
              <a:off x="48983" y="63530"/>
              <a:ext cx="12001597" cy="689544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4000" b="1" dirty="0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3) RHIC Parameters and </a:t>
              </a:r>
              <a:r>
                <a:rPr lang="en-US" sz="4000" b="1" dirty="0" err="1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LEReC</a:t>
              </a:r>
              <a:r>
                <a:rPr lang="en-US" sz="4000" b="1" dirty="0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 Parameters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71714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AB29256-5394-443E-BC96-854073912C3F}"/>
              </a:ext>
            </a:extLst>
          </p:cNvPr>
          <p:cNvSpPr txBox="1"/>
          <p:nvPr/>
        </p:nvSpPr>
        <p:spPr>
          <a:xfrm>
            <a:off x="611275" y="1166842"/>
            <a:ext cx="10299001" cy="35394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sz="3200" dirty="0">
                <a:solidFill>
                  <a:srgbClr val="00B050"/>
                </a:solidFill>
                <a:ea typeface="+mn-lt"/>
                <a:cs typeface="+mn-lt"/>
              </a:rPr>
              <a:t>Motivation and Methods</a:t>
            </a:r>
          </a:p>
          <a:p>
            <a:pPr marL="514350" indent="-514350">
              <a:buFont typeface="+mj-lt"/>
              <a:buAutoNum type="arabicParenR"/>
            </a:pPr>
            <a:endParaRPr lang="en-US" sz="3200" dirty="0">
              <a:ea typeface="+mn-lt"/>
              <a:cs typeface="+mn-lt"/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sz="3200" dirty="0">
                <a:ea typeface="+mn-lt"/>
                <a:cs typeface="+mn-lt"/>
              </a:rPr>
              <a:t>EBIS Beam Intensity Optimization</a:t>
            </a:r>
          </a:p>
          <a:p>
            <a:pPr marL="514350" indent="-514350">
              <a:buFont typeface="+mj-lt"/>
              <a:buAutoNum type="arabicParenR"/>
            </a:pPr>
            <a:endParaRPr lang="en-US" sz="3200" dirty="0">
              <a:ea typeface="+mn-lt"/>
              <a:cs typeface="+mn-lt"/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sz="3200" dirty="0">
                <a:ea typeface="+mn-lt"/>
                <a:cs typeface="+mn-lt"/>
              </a:rPr>
              <a:t>Luminosity Optimization</a:t>
            </a:r>
          </a:p>
          <a:p>
            <a:pPr marL="514350" indent="-514350">
              <a:buFont typeface="+mj-lt"/>
              <a:buAutoNum type="arabicParenR"/>
            </a:pPr>
            <a:endParaRPr lang="en-US" sz="3200" dirty="0">
              <a:cs typeface="Calibri"/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sz="3200" dirty="0">
                <a:ea typeface="+mn-lt"/>
                <a:cs typeface="+mn-lt"/>
              </a:rPr>
              <a:t>Plan &amp; Summary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A99EB12-B851-4FAF-84EB-DCFCE8E4F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</a:t>
            </a:fld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C8738BF-A432-4C2C-E157-066C4A3447F5}"/>
              </a:ext>
            </a:extLst>
          </p:cNvPr>
          <p:cNvGrpSpPr/>
          <p:nvPr/>
        </p:nvGrpSpPr>
        <p:grpSpPr>
          <a:xfrm>
            <a:off x="0" y="0"/>
            <a:ext cx="12200164" cy="791936"/>
            <a:chOff x="0" y="0"/>
            <a:chExt cx="12192000" cy="771416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9D2F9F7-88B9-71E4-7B4E-8B657765DF11}"/>
                </a:ext>
              </a:extLst>
            </p:cNvPr>
            <p:cNvSpPr/>
            <p:nvPr/>
          </p:nvSpPr>
          <p:spPr>
            <a:xfrm>
              <a:off x="0" y="0"/>
              <a:ext cx="12192000" cy="771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21E7E52-FF01-AABF-0B5D-FEF35C9A56B6}"/>
                </a:ext>
              </a:extLst>
            </p:cNvPr>
            <p:cNvSpPr txBox="1"/>
            <p:nvPr/>
          </p:nvSpPr>
          <p:spPr>
            <a:xfrm>
              <a:off x="48983" y="63530"/>
              <a:ext cx="12001597" cy="689544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4000" b="1" dirty="0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Outline: </a:t>
              </a:r>
              <a:endParaRPr lang="en-US" sz="4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2777344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4">
            <a:extLst>
              <a:ext uri="{FF2B5EF4-FFF2-40B4-BE49-F238E27FC236}">
                <a16:creationId xmlns:a16="http://schemas.microsoft.com/office/drawing/2014/main" id="{5EFC9944-875D-403B-B43F-C565DC133DE8}"/>
              </a:ext>
            </a:extLst>
          </p:cNvPr>
          <p:cNvSpPr txBox="1"/>
          <p:nvPr/>
        </p:nvSpPr>
        <p:spPr>
          <a:xfrm>
            <a:off x="8255125" y="1416643"/>
            <a:ext cx="3783800" cy="415498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AutoNum type="arabicPeriod"/>
            </a:pPr>
            <a:r>
              <a:rPr lang="en-US" sz="2000" b="1" dirty="0">
                <a:solidFill>
                  <a:srgbClr val="FF0000"/>
                </a:solidFill>
                <a:cs typeface="Calibri"/>
              </a:rPr>
              <a:t>No clear message for most parameters. Their contributions the Lumi are mixed. </a:t>
            </a:r>
            <a:endParaRPr lang="en-US" dirty="0"/>
          </a:p>
          <a:p>
            <a:pPr marL="457200" indent="-457200">
              <a:buAutoNum type="arabicPeriod"/>
            </a:pPr>
            <a:endParaRPr lang="en-US" sz="2000" b="1" dirty="0">
              <a:solidFill>
                <a:srgbClr val="FF0000"/>
              </a:solidFill>
              <a:cs typeface="Calibri"/>
            </a:endParaRPr>
          </a:p>
          <a:p>
            <a:pPr marL="457200" indent="-457200">
              <a:buAutoNum type="arabicPeriod"/>
            </a:pPr>
            <a:endParaRPr lang="en-US" sz="2000" b="1" dirty="0">
              <a:solidFill>
                <a:srgbClr val="FF0000"/>
              </a:solidFill>
              <a:cs typeface="Calibri"/>
            </a:endParaRPr>
          </a:p>
          <a:p>
            <a:pPr marL="457200" indent="-457200">
              <a:buAutoNum type="arabicPeriod"/>
            </a:pPr>
            <a:r>
              <a:rPr lang="en-US" sz="2000" b="1" dirty="0">
                <a:ea typeface="+mn-lt"/>
                <a:cs typeface="+mn-lt"/>
              </a:rPr>
              <a:t>To decouple the correlation or separate the effects from each other.</a:t>
            </a:r>
          </a:p>
          <a:p>
            <a:pPr marL="457200" indent="-457200">
              <a:buAutoNum type="arabicPeriod"/>
            </a:pPr>
            <a:endParaRPr lang="en-US" sz="2000" b="1" dirty="0">
              <a:solidFill>
                <a:srgbClr val="000000"/>
              </a:solidFill>
              <a:cs typeface="Calibri"/>
            </a:endParaRPr>
          </a:p>
          <a:p>
            <a:pPr marL="457200" indent="-457200">
              <a:buAutoNum type="arabicPeriod"/>
            </a:pPr>
            <a:endParaRPr lang="en-US" sz="2000" b="1" dirty="0">
              <a:solidFill>
                <a:srgbClr val="000000"/>
              </a:solidFill>
              <a:cs typeface="Calibri"/>
            </a:endParaRPr>
          </a:p>
          <a:p>
            <a:pPr marL="457200" indent="-457200">
              <a:buAutoNum type="arabicPeriod"/>
            </a:pPr>
            <a:r>
              <a:rPr lang="en-US" sz="2000" b="1" dirty="0">
                <a:solidFill>
                  <a:srgbClr val="000000"/>
                </a:solidFill>
                <a:cs typeface="Calibri"/>
              </a:rPr>
              <a:t>Machine learning may help. </a:t>
            </a:r>
          </a:p>
          <a:p>
            <a:endParaRPr lang="en-US" sz="2400" b="1" dirty="0">
              <a:solidFill>
                <a:srgbClr val="FF0000"/>
              </a:solidFill>
              <a:cs typeface="Calibri"/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89AA724-A7DF-2541-AEC4-D98EB42C3336}"/>
              </a:ext>
            </a:extLst>
          </p:cNvPr>
          <p:cNvGrpSpPr/>
          <p:nvPr/>
        </p:nvGrpSpPr>
        <p:grpSpPr>
          <a:xfrm>
            <a:off x="149772" y="957288"/>
            <a:ext cx="8105353" cy="5770327"/>
            <a:chOff x="480848" y="821655"/>
            <a:chExt cx="8105353" cy="5770327"/>
          </a:xfrm>
        </p:grpSpPr>
        <p:pic>
          <p:nvPicPr>
            <p:cNvPr id="5" name="Picture 7">
              <a:extLst>
                <a:ext uri="{FF2B5EF4-FFF2-40B4-BE49-F238E27FC236}">
                  <a16:creationId xmlns:a16="http://schemas.microsoft.com/office/drawing/2014/main" id="{73F30064-D147-4D29-ADFB-F2426B346D4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3755" y="821655"/>
              <a:ext cx="3983075" cy="2841806"/>
            </a:xfrm>
            <a:prstGeom prst="rect">
              <a:avLst/>
            </a:prstGeom>
          </p:spPr>
        </p:pic>
        <p:pic>
          <p:nvPicPr>
            <p:cNvPr id="8" name="Picture 9">
              <a:extLst>
                <a:ext uri="{FF2B5EF4-FFF2-40B4-BE49-F238E27FC236}">
                  <a16:creationId xmlns:a16="http://schemas.microsoft.com/office/drawing/2014/main" id="{3C8FA61C-0A68-43E6-9695-17C8B270AB0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40180" y="861185"/>
              <a:ext cx="3851770" cy="2774790"/>
            </a:xfrm>
            <a:prstGeom prst="rect">
              <a:avLst/>
            </a:prstGeom>
          </p:spPr>
        </p:pic>
        <p:pic>
          <p:nvPicPr>
            <p:cNvPr id="10" name="Picture 11">
              <a:extLst>
                <a:ext uri="{FF2B5EF4-FFF2-40B4-BE49-F238E27FC236}">
                  <a16:creationId xmlns:a16="http://schemas.microsoft.com/office/drawing/2014/main" id="{A9C0EF9F-9D11-4547-9E06-2D96FDD5DE6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7657" y="3713243"/>
              <a:ext cx="3887063" cy="2878738"/>
            </a:xfrm>
            <a:prstGeom prst="rect">
              <a:avLst/>
            </a:prstGeom>
          </p:spPr>
        </p:pic>
        <p:pic>
          <p:nvPicPr>
            <p:cNvPr id="12" name="Picture 12">
              <a:extLst>
                <a:ext uri="{FF2B5EF4-FFF2-40B4-BE49-F238E27FC236}">
                  <a16:creationId xmlns:a16="http://schemas.microsoft.com/office/drawing/2014/main" id="{FBBA815E-27B2-449D-AD93-CE510E821A2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90423" y="3716252"/>
              <a:ext cx="3995778" cy="287573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AB5EE34-4A8C-450B-AFBA-F897E8D81DCB}"/>
                </a:ext>
              </a:extLst>
            </p:cNvPr>
            <p:cNvSpPr txBox="1"/>
            <p:nvPr/>
          </p:nvSpPr>
          <p:spPr>
            <a:xfrm>
              <a:off x="6374002" y="1835497"/>
              <a:ext cx="2081684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b="1" dirty="0" err="1">
                  <a:solidFill>
                    <a:srgbClr val="FF0000"/>
                  </a:solidFill>
                </a:rPr>
                <a:t>Chrom</a:t>
              </a:r>
              <a:endParaRPr lang="en-US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2B465E5-E0E2-47F5-9C52-200D6D4CD907}"/>
                </a:ext>
              </a:extLst>
            </p:cNvPr>
            <p:cNvSpPr txBox="1"/>
            <p:nvPr/>
          </p:nvSpPr>
          <p:spPr>
            <a:xfrm>
              <a:off x="6033591" y="5435994"/>
              <a:ext cx="2081684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Collimators</a:t>
              </a:r>
              <a:endParaRPr lang="en-US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A36B075-6413-42E8-8B16-72003715C63C}"/>
                </a:ext>
              </a:extLst>
            </p:cNvPr>
            <p:cNvSpPr txBox="1"/>
            <p:nvPr/>
          </p:nvSpPr>
          <p:spPr>
            <a:xfrm>
              <a:off x="1281067" y="5435994"/>
              <a:ext cx="2081684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b="1" dirty="0" err="1">
                  <a:solidFill>
                    <a:srgbClr val="FF0000"/>
                  </a:solidFill>
                </a:rPr>
                <a:t>LEReC</a:t>
              </a:r>
              <a:endParaRPr lang="en-US" dirty="0"/>
            </a:p>
          </p:txBody>
        </p:sp>
        <p:cxnSp>
          <p:nvCxnSpPr>
            <p:cNvPr id="3" name="Straight Arrow Connector 2">
              <a:extLst>
                <a:ext uri="{FF2B5EF4-FFF2-40B4-BE49-F238E27FC236}">
                  <a16:creationId xmlns:a16="http://schemas.microsoft.com/office/drawing/2014/main" id="{C9C84AAF-5241-4ABC-A8D1-D3155ED03B87}"/>
                </a:ext>
              </a:extLst>
            </p:cNvPr>
            <p:cNvCxnSpPr>
              <a:cxnSpLocks/>
            </p:cNvCxnSpPr>
            <p:nvPr/>
          </p:nvCxnSpPr>
          <p:spPr>
            <a:xfrm>
              <a:off x="4476444" y="861185"/>
              <a:ext cx="60386" cy="5730796"/>
            </a:xfrm>
            <a:prstGeom prst="straightConnector1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77F25C10-894E-4573-BF48-11407768B002}"/>
                </a:ext>
              </a:extLst>
            </p:cNvPr>
            <p:cNvCxnSpPr>
              <a:cxnSpLocks/>
            </p:cNvCxnSpPr>
            <p:nvPr/>
          </p:nvCxnSpPr>
          <p:spPr>
            <a:xfrm>
              <a:off x="480848" y="3663461"/>
              <a:ext cx="7966465" cy="22296"/>
            </a:xfrm>
            <a:prstGeom prst="straightConnector1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9849031F-A787-B93F-FBBD-DFF6734E4A45}"/>
              </a:ext>
            </a:extLst>
          </p:cNvPr>
          <p:cNvSpPr txBox="1"/>
          <p:nvPr/>
        </p:nvSpPr>
        <p:spPr>
          <a:xfrm>
            <a:off x="1929819" y="2052272"/>
            <a:ext cx="71878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Tune</a:t>
            </a:r>
            <a:endParaRPr lang="en-US" dirty="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CFAA570-24F5-44ED-466E-7B246B0B6F45}"/>
              </a:ext>
            </a:extLst>
          </p:cNvPr>
          <p:cNvGrpSpPr/>
          <p:nvPr/>
        </p:nvGrpSpPr>
        <p:grpSpPr>
          <a:xfrm>
            <a:off x="0" y="0"/>
            <a:ext cx="12200164" cy="791936"/>
            <a:chOff x="0" y="0"/>
            <a:chExt cx="12192000" cy="771416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27C7A88-0AEE-F9AD-F1B5-8DAE199DB6EC}"/>
                </a:ext>
              </a:extLst>
            </p:cNvPr>
            <p:cNvSpPr/>
            <p:nvPr/>
          </p:nvSpPr>
          <p:spPr>
            <a:xfrm>
              <a:off x="0" y="0"/>
              <a:ext cx="12192000" cy="771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591DAE78-15A9-8F26-21C5-321EFE3984BA}"/>
                </a:ext>
              </a:extLst>
            </p:cNvPr>
            <p:cNvSpPr txBox="1"/>
            <p:nvPr/>
          </p:nvSpPr>
          <p:spPr>
            <a:xfrm>
              <a:off x="48983" y="63530"/>
              <a:ext cx="12001597" cy="689544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4000" b="1" dirty="0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3) Luminosity as function of parameters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695202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>
            <a:extLst>
              <a:ext uri="{FF2B5EF4-FFF2-40B4-BE49-F238E27FC236}">
                <a16:creationId xmlns:a16="http://schemas.microsoft.com/office/drawing/2014/main" id="{BE6E63B1-1AC5-4EAC-AB3E-1055D38274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452" y="1259991"/>
            <a:ext cx="5455473" cy="5018401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44474BEC-BB77-4A7C-A5B2-85D6ABFF55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7675" y="1199188"/>
            <a:ext cx="5781040" cy="4742541"/>
          </a:xfrm>
          <a:prstGeom prst="rect">
            <a:avLst/>
          </a:prstGeom>
        </p:spPr>
      </p:pic>
      <p:sp>
        <p:nvSpPr>
          <p:cNvPr id="11" name="TextBox 3">
            <a:extLst>
              <a:ext uri="{FF2B5EF4-FFF2-40B4-BE49-F238E27FC236}">
                <a16:creationId xmlns:a16="http://schemas.microsoft.com/office/drawing/2014/main" id="{AFED1BEB-0F1D-4221-82DB-EF598972042D}"/>
              </a:ext>
            </a:extLst>
          </p:cNvPr>
          <p:cNvSpPr txBox="1"/>
          <p:nvPr/>
        </p:nvSpPr>
        <p:spPr>
          <a:xfrm>
            <a:off x="1841081" y="887492"/>
            <a:ext cx="2653434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/>
              <a:t>Lumi (x1,x2,x3,….) </a:t>
            </a:r>
            <a:endParaRPr lang="en-US"/>
          </a:p>
        </p:txBody>
      </p:sp>
      <p:sp>
        <p:nvSpPr>
          <p:cNvPr id="12" name="TextBox 3">
            <a:extLst>
              <a:ext uri="{FF2B5EF4-FFF2-40B4-BE49-F238E27FC236}">
                <a16:creationId xmlns:a16="http://schemas.microsoft.com/office/drawing/2014/main" id="{AFED1BEB-0F1D-4221-82DB-EF598972042D}"/>
              </a:ext>
            </a:extLst>
          </p:cNvPr>
          <p:cNvSpPr txBox="1"/>
          <p:nvPr/>
        </p:nvSpPr>
        <p:spPr>
          <a:xfrm>
            <a:off x="6330538" y="6140289"/>
            <a:ext cx="6383940" cy="40011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srgbClr val="FF0000"/>
                </a:solidFill>
                <a:cs typeface="Calibri"/>
              </a:rPr>
              <a:t>It makes sense now (within the existing data range). </a:t>
            </a:r>
            <a:endParaRPr lang="en-US" sz="2000" dirty="0">
              <a:cs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936C28-B81E-4470-865F-4E4DE62B9036}"/>
              </a:ext>
            </a:extLst>
          </p:cNvPr>
          <p:cNvSpPr txBox="1"/>
          <p:nvPr/>
        </p:nvSpPr>
        <p:spPr>
          <a:xfrm>
            <a:off x="6461760" y="955040"/>
            <a:ext cx="524256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/>
              <a:t>Lumi_SHAP (x1)   </a:t>
            </a:r>
            <a:endParaRPr lang="en-US" b="1">
              <a:cs typeface="Calibri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198C1ED-29D5-4B19-86E3-4690CD50E2E7}"/>
              </a:ext>
            </a:extLst>
          </p:cNvPr>
          <p:cNvCxnSpPr/>
          <p:nvPr/>
        </p:nvCxnSpPr>
        <p:spPr>
          <a:xfrm>
            <a:off x="5679440" y="3774440"/>
            <a:ext cx="93472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446E7580-3BB5-428B-B848-462205073F4B}"/>
              </a:ext>
            </a:extLst>
          </p:cNvPr>
          <p:cNvSpPr txBox="1"/>
          <p:nvPr/>
        </p:nvSpPr>
        <p:spPr>
          <a:xfrm>
            <a:off x="6759191" y="4682532"/>
            <a:ext cx="493709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Clear trend and they both agree </a:t>
            </a:r>
            <a:r>
              <a:rPr lang="en-US" b="1" dirty="0">
                <a:solidFill>
                  <a:srgbClr val="FF0000"/>
                </a:solidFill>
              </a:rPr>
              <a:t>with the theory.</a:t>
            </a:r>
            <a:endParaRPr lang="en-US" b="1" dirty="0">
              <a:solidFill>
                <a:srgbClr val="FF0000"/>
              </a:solidFill>
              <a:cs typeface="Calibri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DDC4137-95FE-410F-A53F-31FF7BD25CA3}"/>
              </a:ext>
            </a:extLst>
          </p:cNvPr>
          <p:cNvSpPr txBox="1"/>
          <p:nvPr/>
        </p:nvSpPr>
        <p:spPr>
          <a:xfrm>
            <a:off x="780421" y="3284135"/>
            <a:ext cx="208168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Not clear.</a:t>
            </a:r>
            <a:endParaRPr lang="en-US" b="1">
              <a:solidFill>
                <a:srgbClr val="FF0000"/>
              </a:solidFill>
              <a:cs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A686920-EDD1-43C5-900D-4A438AA73005}"/>
              </a:ext>
            </a:extLst>
          </p:cNvPr>
          <p:cNvSpPr txBox="1"/>
          <p:nvPr/>
        </p:nvSpPr>
        <p:spPr>
          <a:xfrm>
            <a:off x="3401367" y="3284136"/>
            <a:ext cx="274320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Doesn't agree with the theory</a:t>
            </a:r>
            <a:r>
              <a:rPr lang="en-US" dirty="0">
                <a:cs typeface="Calibri"/>
              </a:rPr>
              <a:t>​</a:t>
            </a: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E9AC0A7-D154-FE83-B161-0AD62873D1E1}"/>
              </a:ext>
            </a:extLst>
          </p:cNvPr>
          <p:cNvGrpSpPr/>
          <p:nvPr/>
        </p:nvGrpSpPr>
        <p:grpSpPr>
          <a:xfrm>
            <a:off x="0" y="0"/>
            <a:ext cx="12200164" cy="791936"/>
            <a:chOff x="0" y="0"/>
            <a:chExt cx="12192000" cy="771416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3AC55AB-B530-96D4-6970-28EE1B738C21}"/>
                </a:ext>
              </a:extLst>
            </p:cNvPr>
            <p:cNvSpPr/>
            <p:nvPr/>
          </p:nvSpPr>
          <p:spPr>
            <a:xfrm>
              <a:off x="0" y="0"/>
              <a:ext cx="12192000" cy="771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BD7585-54A2-07FF-1988-F1012970C9BF}"/>
                </a:ext>
              </a:extLst>
            </p:cNvPr>
            <p:cNvSpPr txBox="1"/>
            <p:nvPr/>
          </p:nvSpPr>
          <p:spPr>
            <a:xfrm>
              <a:off x="48983" y="63530"/>
              <a:ext cx="12001597" cy="689544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4000" b="1" dirty="0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3) Validated </a:t>
              </a:r>
              <a:r>
                <a:rPr lang="en-US" sz="4000" b="1" dirty="0" err="1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XGBooster</a:t>
              </a:r>
              <a:r>
                <a:rPr lang="en-US" sz="4000" b="1" dirty="0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 Model with 2020 Run data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482659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CA5EEF1E-FDFF-402F-89B3-25551B04CD83}"/>
              </a:ext>
            </a:extLst>
          </p:cNvPr>
          <p:cNvSpPr txBox="1"/>
          <p:nvPr/>
        </p:nvSpPr>
        <p:spPr>
          <a:xfrm>
            <a:off x="133350" y="861709"/>
            <a:ext cx="7447282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AutoNum type="arabicPeriod"/>
            </a:pPr>
            <a:r>
              <a:rPr lang="en-US" b="1" dirty="0">
                <a:cs typeface="Calibri"/>
              </a:rPr>
              <a:t>Intensity: </a:t>
            </a:r>
            <a:r>
              <a:rPr lang="en-US" b="1" dirty="0" err="1">
                <a:cs typeface="Calibri"/>
              </a:rPr>
              <a:t>IntenY</a:t>
            </a:r>
            <a:r>
              <a:rPr lang="en-US" b="1" dirty="0">
                <a:cs typeface="Calibri"/>
              </a:rPr>
              <a:t> ~ 5 Hz, </a:t>
            </a:r>
            <a:r>
              <a:rPr lang="en-US" b="1" dirty="0" err="1">
                <a:cs typeface="Calibri"/>
              </a:rPr>
              <a:t>IntenB</a:t>
            </a:r>
            <a:r>
              <a:rPr lang="en-US" b="1" dirty="0">
                <a:cs typeface="Calibri"/>
              </a:rPr>
              <a:t> ~ 2 Hz; higher blue beam loss? </a:t>
            </a:r>
          </a:p>
          <a:p>
            <a:pPr marL="342900" indent="-342900">
              <a:buAutoNum type="arabicPeriod"/>
            </a:pPr>
            <a:endParaRPr lang="en-US" b="1" dirty="0">
              <a:cs typeface="Calibri"/>
            </a:endParaRPr>
          </a:p>
          <a:p>
            <a:pPr marL="342900" indent="-342900">
              <a:buAutoNum type="arabicPeriod"/>
            </a:pPr>
            <a:r>
              <a:rPr lang="en-US" b="1" dirty="0">
                <a:cs typeface="Calibri"/>
              </a:rPr>
              <a:t>Current: 1 Hz, more data points (6A) to confirm the </a:t>
            </a:r>
            <a:r>
              <a:rPr lang="en-US" b="1" dirty="0">
                <a:ea typeface="+mn-lt"/>
                <a:cs typeface="+mn-lt"/>
              </a:rPr>
              <a:t>optimized </a:t>
            </a:r>
            <a:r>
              <a:rPr lang="en-US" b="1" dirty="0">
                <a:cs typeface="Calibri"/>
              </a:rPr>
              <a:t>value.</a:t>
            </a:r>
          </a:p>
          <a:p>
            <a:pPr marL="342900" indent="-342900">
              <a:buAutoNum type="arabicPeriod"/>
            </a:pPr>
            <a:endParaRPr lang="en-US" b="1" dirty="0">
              <a:cs typeface="Calibri"/>
            </a:endParaRPr>
          </a:p>
          <a:p>
            <a:pPr marL="342900" indent="-342900">
              <a:buAutoNum type="arabicPeriod"/>
            </a:pPr>
            <a:r>
              <a:rPr lang="en-US" b="1" dirty="0" err="1">
                <a:cs typeface="Calibri"/>
              </a:rPr>
              <a:t>TuneYH</a:t>
            </a:r>
            <a:r>
              <a:rPr lang="en-US" b="1" dirty="0">
                <a:cs typeface="Calibri"/>
              </a:rPr>
              <a:t> and </a:t>
            </a:r>
            <a:r>
              <a:rPr lang="en-US" b="1" dirty="0" err="1">
                <a:cs typeface="Calibri"/>
              </a:rPr>
              <a:t>TuneBV</a:t>
            </a:r>
            <a:endParaRPr lang="en-US" b="1" dirty="0">
              <a:cs typeface="Calibri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59AE8CB-71F1-2BFF-7C54-083CA45A199C}"/>
              </a:ext>
            </a:extLst>
          </p:cNvPr>
          <p:cNvGrpSpPr/>
          <p:nvPr/>
        </p:nvGrpSpPr>
        <p:grpSpPr>
          <a:xfrm>
            <a:off x="133350" y="2519260"/>
            <a:ext cx="5263758" cy="4272457"/>
            <a:chOff x="227763" y="931926"/>
            <a:chExt cx="7373815" cy="5430565"/>
          </a:xfrm>
        </p:grpSpPr>
        <p:pic>
          <p:nvPicPr>
            <p:cNvPr id="2" name="Picture 2">
              <a:extLst>
                <a:ext uri="{FF2B5EF4-FFF2-40B4-BE49-F238E27FC236}">
                  <a16:creationId xmlns:a16="http://schemas.microsoft.com/office/drawing/2014/main" id="{348FBB12-A8B2-4B7C-94BB-7623974B549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7763" y="1081663"/>
              <a:ext cx="7373815" cy="5280828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42353E8-4F86-4288-B675-C55249C1CE5C}"/>
                </a:ext>
              </a:extLst>
            </p:cNvPr>
            <p:cNvSpPr txBox="1"/>
            <p:nvPr/>
          </p:nvSpPr>
          <p:spPr>
            <a:xfrm>
              <a:off x="4401174" y="5100373"/>
              <a:ext cx="2595244" cy="516337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b="1" dirty="0">
                  <a:cs typeface="Calibri"/>
                </a:rPr>
                <a:t>LEReC Energy</a:t>
              </a:r>
              <a:endParaRPr lang="en-US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97772C28-0984-438B-8969-E8139832A493}"/>
                </a:ext>
              </a:extLst>
            </p:cNvPr>
            <p:cNvSpPr txBox="1"/>
            <p:nvPr/>
          </p:nvSpPr>
          <p:spPr>
            <a:xfrm>
              <a:off x="1016847" y="5313604"/>
              <a:ext cx="2595244" cy="469444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  <a:cs typeface="Calibri"/>
                </a:rPr>
                <a:t>LEReC Current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770E7E3-E591-45E2-B1C3-A5821F51856E}"/>
                </a:ext>
              </a:extLst>
            </p:cNvPr>
            <p:cNvSpPr txBox="1"/>
            <p:nvPr/>
          </p:nvSpPr>
          <p:spPr>
            <a:xfrm>
              <a:off x="4657395" y="931926"/>
              <a:ext cx="2082801" cy="469444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b="1" dirty="0" err="1">
                  <a:solidFill>
                    <a:srgbClr val="FF0000"/>
                  </a:solidFill>
                  <a:cs typeface="Calibri"/>
                </a:rPr>
                <a:t>IntenY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51747D9-9642-4C48-B0D9-BF6471FACC6F}"/>
                </a:ext>
              </a:extLst>
            </p:cNvPr>
            <p:cNvSpPr txBox="1"/>
            <p:nvPr/>
          </p:nvSpPr>
          <p:spPr>
            <a:xfrm>
              <a:off x="1129543" y="931926"/>
              <a:ext cx="2082800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b="1">
                  <a:cs typeface="Calibri"/>
                </a:rPr>
                <a:t>IntenB</a:t>
              </a:r>
              <a:endParaRPr lang="en-US"/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E1BB47DF-5494-4859-A0C1-E4BCB0991B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7925" y="4403689"/>
              <a:ext cx="299776" cy="69668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AB61C587-AD43-4D15-8E46-83E8A38B8537}"/>
                </a:ext>
              </a:extLst>
            </p:cNvPr>
            <p:cNvSpPr/>
            <p:nvPr/>
          </p:nvSpPr>
          <p:spPr>
            <a:xfrm>
              <a:off x="5563436" y="3926392"/>
              <a:ext cx="326572" cy="30982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79A0BA88-9508-451E-9C62-B72A8151C365}"/>
                </a:ext>
              </a:extLst>
            </p:cNvPr>
            <p:cNvSpPr/>
            <p:nvPr/>
          </p:nvSpPr>
          <p:spPr>
            <a:xfrm>
              <a:off x="1987896" y="4077117"/>
              <a:ext cx="326572" cy="30982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EE248AF7-E00F-DD32-0056-E2EE8CA7FB2E}"/>
              </a:ext>
            </a:extLst>
          </p:cNvPr>
          <p:cNvGrpSpPr/>
          <p:nvPr/>
        </p:nvGrpSpPr>
        <p:grpSpPr>
          <a:xfrm>
            <a:off x="6544203" y="2406391"/>
            <a:ext cx="5181801" cy="4451609"/>
            <a:chOff x="328247" y="727363"/>
            <a:chExt cx="7105859" cy="5930811"/>
          </a:xfrm>
        </p:grpSpPr>
        <p:pic>
          <p:nvPicPr>
            <p:cNvPr id="4" name="Picture 4">
              <a:extLst>
                <a:ext uri="{FF2B5EF4-FFF2-40B4-BE49-F238E27FC236}">
                  <a16:creationId xmlns:a16="http://schemas.microsoft.com/office/drawing/2014/main" id="{1800D5B3-1A15-400B-AEFC-2DECBC9F836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8247" y="727363"/>
              <a:ext cx="7105859" cy="5930811"/>
            </a:xfrm>
            <a:prstGeom prst="rect">
              <a:avLst/>
            </a:prstGeom>
          </p:spPr>
        </p:pic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7F1551BC-19E8-4BF1-9381-DA259DEEC214}"/>
                </a:ext>
              </a:extLst>
            </p:cNvPr>
            <p:cNvSpPr/>
            <p:nvPr/>
          </p:nvSpPr>
          <p:spPr>
            <a:xfrm>
              <a:off x="2758270" y="2167931"/>
              <a:ext cx="326572" cy="30982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F3ACF503-73D1-44E2-A6CB-BD1506AF800B}"/>
                </a:ext>
              </a:extLst>
            </p:cNvPr>
            <p:cNvSpPr/>
            <p:nvPr/>
          </p:nvSpPr>
          <p:spPr>
            <a:xfrm>
              <a:off x="6811105" y="1338942"/>
              <a:ext cx="326572" cy="30982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D1702F82-4AFE-4ADF-B863-6084177AD7C6}"/>
                </a:ext>
              </a:extLst>
            </p:cNvPr>
            <p:cNvSpPr/>
            <p:nvPr/>
          </p:nvSpPr>
          <p:spPr>
            <a:xfrm>
              <a:off x="2599171" y="4219469"/>
              <a:ext cx="326572" cy="30982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E8F1562-514A-4DE0-9C87-F967712D7F9D}"/>
                </a:ext>
              </a:extLst>
            </p:cNvPr>
            <p:cNvSpPr/>
            <p:nvPr/>
          </p:nvSpPr>
          <p:spPr>
            <a:xfrm>
              <a:off x="5730907" y="4227844"/>
              <a:ext cx="326572" cy="29307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FAE492B-089F-E288-3135-5CC32C5B72B8}"/>
                </a:ext>
              </a:extLst>
            </p:cNvPr>
            <p:cNvSpPr txBox="1"/>
            <p:nvPr/>
          </p:nvSpPr>
          <p:spPr>
            <a:xfrm>
              <a:off x="1227385" y="4059728"/>
              <a:ext cx="1486796" cy="492055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  <a:cs typeface="Calibri"/>
                </a:rPr>
                <a:t>Tunes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7B6824E-9F80-3FE7-3B01-5C964BEB580C}"/>
              </a:ext>
            </a:extLst>
          </p:cNvPr>
          <p:cNvGrpSpPr/>
          <p:nvPr/>
        </p:nvGrpSpPr>
        <p:grpSpPr>
          <a:xfrm>
            <a:off x="0" y="0"/>
            <a:ext cx="12200164" cy="791936"/>
            <a:chOff x="0" y="0"/>
            <a:chExt cx="12192000" cy="771416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2E10469-0E7B-CC5F-D0E4-0B6B2AFFFD47}"/>
                </a:ext>
              </a:extLst>
            </p:cNvPr>
            <p:cNvSpPr/>
            <p:nvPr/>
          </p:nvSpPr>
          <p:spPr>
            <a:xfrm>
              <a:off x="0" y="0"/>
              <a:ext cx="12192000" cy="771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A193CE7-AE68-10A6-EC00-156513CA728F}"/>
                </a:ext>
              </a:extLst>
            </p:cNvPr>
            <p:cNvSpPr txBox="1"/>
            <p:nvPr/>
          </p:nvSpPr>
          <p:spPr>
            <a:xfrm>
              <a:off x="48983" y="63530"/>
              <a:ext cx="12001597" cy="689544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4000" b="1" dirty="0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3) Offline Evaluate 2021 Operation data with </a:t>
              </a:r>
              <a:r>
                <a:rPr lang="en-US" sz="4000" b="1" dirty="0" err="1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XGBoost</a:t>
              </a:r>
              <a:endParaRPr lang="en-US" sz="4000" b="1" dirty="0">
                <a:solidFill>
                  <a:schemeClr val="accent1">
                    <a:lumMod val="75000"/>
                  </a:schemeClr>
                </a:solidFill>
                <a:ea typeface="+mn-lt"/>
                <a:cs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69879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99DFA48-7815-69FC-54ED-A94D79BAAF3E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19" y="1109653"/>
            <a:ext cx="5141255" cy="885312"/>
          </a:xfrm>
          <a:prstGeom prst="rect">
            <a:avLst/>
          </a:prstGeom>
          <a:noFill/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14FC21-A8EE-4505-8A9D-7BFECDF61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23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D790F95-E6F4-E775-B53C-13BA86665BAB}"/>
              </a:ext>
            </a:extLst>
          </p:cNvPr>
          <p:cNvGrpSpPr/>
          <p:nvPr/>
        </p:nvGrpSpPr>
        <p:grpSpPr>
          <a:xfrm>
            <a:off x="0" y="0"/>
            <a:ext cx="12200164" cy="791936"/>
            <a:chOff x="0" y="0"/>
            <a:chExt cx="12192000" cy="77141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5C6B14B-A19F-1895-5E72-4ACD7505FE69}"/>
                </a:ext>
              </a:extLst>
            </p:cNvPr>
            <p:cNvSpPr/>
            <p:nvPr/>
          </p:nvSpPr>
          <p:spPr>
            <a:xfrm>
              <a:off x="0" y="0"/>
              <a:ext cx="12192000" cy="771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94E9FBB-9479-2ADF-B898-98C37C07B2B4}"/>
                </a:ext>
              </a:extLst>
            </p:cNvPr>
            <p:cNvSpPr txBox="1"/>
            <p:nvPr/>
          </p:nvSpPr>
          <p:spPr>
            <a:xfrm>
              <a:off x="48983" y="63530"/>
              <a:ext cx="12001597" cy="689544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4000" b="1" dirty="0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3) </a:t>
              </a:r>
              <a:r>
                <a:rPr lang="en-US" sz="4000" b="1" dirty="0" err="1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GPTune</a:t>
              </a:r>
              <a:r>
                <a:rPr lang="en-US" sz="4000" b="1" dirty="0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 Luminosity Optimization-Analytical Model</a:t>
              </a:r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A12459D8-4D3F-7C9D-98AC-C4803021DD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689" y="2312682"/>
            <a:ext cx="4094356" cy="336452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0713180-E362-06C0-ECCD-0CE2C78A0670}"/>
              </a:ext>
            </a:extLst>
          </p:cNvPr>
          <p:cNvSpPr txBox="1"/>
          <p:nvPr/>
        </p:nvSpPr>
        <p:spPr>
          <a:xfrm>
            <a:off x="2736301" y="4522699"/>
            <a:ext cx="12117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Unwanted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2358028-5386-AF2E-3EBC-4A1B106B4B90}"/>
              </a:ext>
            </a:extLst>
          </p:cNvPr>
          <p:cNvCxnSpPr/>
          <p:nvPr/>
        </p:nvCxnSpPr>
        <p:spPr>
          <a:xfrm>
            <a:off x="2550299" y="3851862"/>
            <a:ext cx="0" cy="804985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B654A108-521D-3667-6F07-3523F39D14E6}"/>
              </a:ext>
            </a:extLst>
          </p:cNvPr>
          <p:cNvSpPr txBox="1"/>
          <p:nvPr/>
        </p:nvSpPr>
        <p:spPr>
          <a:xfrm>
            <a:off x="1229273" y="3606593"/>
            <a:ext cx="11534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ea typeface="Times" panose="02020603050405020304" pitchFamily="18" charset="0"/>
              </a:rPr>
              <a:t>Maximize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72202A5-6A4D-4F3A-DE72-7D9B7725E542}"/>
              </a:ext>
            </a:extLst>
          </p:cNvPr>
          <p:cNvSpPr txBox="1"/>
          <p:nvPr/>
        </p:nvSpPr>
        <p:spPr>
          <a:xfrm>
            <a:off x="1192901" y="4406388"/>
            <a:ext cx="12261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ea typeface="Times" panose="02020603050405020304" pitchFamily="18" charset="0"/>
              </a:rPr>
              <a:t>minimize</a:t>
            </a:r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402C472-7CCB-9E13-56A8-8F62EDFE4E34}"/>
              </a:ext>
            </a:extLst>
          </p:cNvPr>
          <p:cNvGrpSpPr/>
          <p:nvPr/>
        </p:nvGrpSpPr>
        <p:grpSpPr>
          <a:xfrm>
            <a:off x="5840680" y="1198704"/>
            <a:ext cx="4949671" cy="5344269"/>
            <a:chOff x="5840680" y="1198704"/>
            <a:chExt cx="4949671" cy="5344269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C7ECFD06-E83F-685D-064C-1CD7EFFFA7A4}"/>
                </a:ext>
              </a:extLst>
            </p:cNvPr>
            <p:cNvGrpSpPr/>
            <p:nvPr/>
          </p:nvGrpSpPr>
          <p:grpSpPr>
            <a:xfrm>
              <a:off x="5840680" y="1198704"/>
              <a:ext cx="4949671" cy="5067270"/>
              <a:chOff x="5840680" y="1198704"/>
              <a:chExt cx="4949671" cy="5067270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329658B7-EE9C-5009-5F1E-5E961CFB159F}"/>
                  </a:ext>
                </a:extLst>
              </p:cNvPr>
              <p:cNvGrpSpPr/>
              <p:nvPr/>
            </p:nvGrpSpPr>
            <p:grpSpPr>
              <a:xfrm>
                <a:off x="5840681" y="2262437"/>
                <a:ext cx="4949670" cy="4003537"/>
                <a:chOff x="2923890" y="2474909"/>
                <a:chExt cx="4949670" cy="4003537"/>
              </a:xfrm>
            </p:grpSpPr>
            <p:pic>
              <p:nvPicPr>
                <p:cNvPr id="3" name="Picture 2">
                  <a:extLst>
                    <a:ext uri="{FF2B5EF4-FFF2-40B4-BE49-F238E27FC236}">
                      <a16:creationId xmlns:a16="http://schemas.microsoft.com/office/drawing/2014/main" id="{35CCF9A9-F5DD-4963-8ED3-576DA76BEDC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108555" y="2474909"/>
                  <a:ext cx="4765005" cy="3726538"/>
                </a:xfrm>
                <a:prstGeom prst="rect">
                  <a:avLst/>
                </a:prstGeom>
              </p:spPr>
            </p:pic>
            <p:sp>
              <p:nvSpPr>
                <p:cNvPr id="2" name="TextBox 1">
                  <a:extLst>
                    <a:ext uri="{FF2B5EF4-FFF2-40B4-BE49-F238E27FC236}">
                      <a16:creationId xmlns:a16="http://schemas.microsoft.com/office/drawing/2014/main" id="{E486E3A6-496E-40A8-BC3E-9CF11CC51BA0}"/>
                    </a:ext>
                  </a:extLst>
                </p:cNvPr>
                <p:cNvSpPr txBox="1"/>
                <p:nvPr/>
              </p:nvSpPr>
              <p:spPr>
                <a:xfrm>
                  <a:off x="4593091" y="6109114"/>
                  <a:ext cx="220143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Vertex signal (±10cm)</a:t>
                  </a:r>
                </a:p>
              </p:txBody>
            </p:sp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FAFBD03C-ECD8-4301-A72E-0D0A7916ABFA}"/>
                    </a:ext>
                  </a:extLst>
                </p:cNvPr>
                <p:cNvSpPr txBox="1"/>
                <p:nvPr/>
              </p:nvSpPr>
              <p:spPr>
                <a:xfrm rot="16200000">
                  <a:off x="2268377" y="3978718"/>
                  <a:ext cx="168035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Unwanted Lumi</a:t>
                  </a:r>
                </a:p>
              </p:txBody>
            </p:sp>
          </p:grpSp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843BBD15-BBF9-4A8C-95CB-2F98438FA96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18782" r="17370"/>
              <a:stretch/>
            </p:blipFill>
            <p:spPr>
              <a:xfrm>
                <a:off x="5840680" y="1198704"/>
                <a:ext cx="4661066" cy="558850"/>
              </a:xfrm>
              <a:prstGeom prst="rect">
                <a:avLst/>
              </a:prstGeom>
            </p:spPr>
          </p:pic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B5CB6701-7BE8-BA28-B54F-680759D3C2A1}"/>
                  </a:ext>
                </a:extLst>
              </p:cNvPr>
              <p:cNvCxnSpPr/>
              <p:nvPr/>
            </p:nvCxnSpPr>
            <p:spPr>
              <a:xfrm flipH="1">
                <a:off x="6752492" y="5153225"/>
                <a:ext cx="960831" cy="0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552046E5-C8CA-2B6C-25BE-261DDD22E99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52492" y="4347473"/>
                <a:ext cx="0" cy="719783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B73B6695-04A5-377A-FA72-45C005D22B8D}"/>
                </a:ext>
              </a:extLst>
            </p:cNvPr>
            <p:cNvSpPr txBox="1"/>
            <p:nvPr/>
          </p:nvSpPr>
          <p:spPr>
            <a:xfrm>
              <a:off x="6994686" y="6265974"/>
              <a:ext cx="3231828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The value of the objective function is </a:t>
              </a:r>
              <a:r>
                <a:rPr lang="en-US" sz="1200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minimized.</a:t>
              </a: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315458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DB0E28F7-A037-483F-AA81-20BAFE64A24B}"/>
              </a:ext>
            </a:extLst>
          </p:cNvPr>
          <p:cNvGrpSpPr/>
          <p:nvPr/>
        </p:nvGrpSpPr>
        <p:grpSpPr>
          <a:xfrm>
            <a:off x="0" y="0"/>
            <a:ext cx="12200164" cy="791936"/>
            <a:chOff x="0" y="0"/>
            <a:chExt cx="12192000" cy="771416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AF3EAD7-3694-4AAD-9705-F82327DCEF35}"/>
                </a:ext>
              </a:extLst>
            </p:cNvPr>
            <p:cNvSpPr/>
            <p:nvPr/>
          </p:nvSpPr>
          <p:spPr>
            <a:xfrm>
              <a:off x="0" y="0"/>
              <a:ext cx="12192000" cy="771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3D18B04-34F3-4A4C-8ED0-24567F8ABF91}"/>
                </a:ext>
              </a:extLst>
            </p:cNvPr>
            <p:cNvSpPr txBox="1"/>
            <p:nvPr/>
          </p:nvSpPr>
          <p:spPr>
            <a:xfrm>
              <a:off x="48983" y="63530"/>
              <a:ext cx="12001597" cy="689544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4000" b="1" dirty="0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3) </a:t>
              </a:r>
              <a:r>
                <a:rPr lang="en-US" sz="4000" b="1" dirty="0" err="1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GPTune</a:t>
              </a:r>
              <a:r>
                <a:rPr lang="en-US" sz="4000" b="1" dirty="0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 Luminosity Optimization-Simulation</a:t>
              </a:r>
              <a:endParaRPr lang="en-US" sz="4000" dirty="0"/>
            </a:p>
          </p:txBody>
        </p:sp>
      </p:grpSp>
      <p:pic>
        <p:nvPicPr>
          <p:cNvPr id="2" name="image7.png">
            <a:extLst>
              <a:ext uri="{FF2B5EF4-FFF2-40B4-BE49-F238E27FC236}">
                <a16:creationId xmlns:a16="http://schemas.microsoft.com/office/drawing/2014/main" id="{FF54C9EE-6465-2805-8BED-4C2F311EFF63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335280" y="1118362"/>
            <a:ext cx="5943600" cy="3213100"/>
          </a:xfrm>
          <a:prstGeom prst="rect">
            <a:avLst/>
          </a:prstGeom>
          <a:ln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13EC1C1-5480-6A4F-A3DA-1DF24B6FB3AD}"/>
                  </a:ext>
                </a:extLst>
              </p:cNvPr>
              <p:cNvSpPr txBox="1"/>
              <p:nvPr/>
            </p:nvSpPr>
            <p:spPr>
              <a:xfrm>
                <a:off x="477170" y="4809744"/>
                <a:ext cx="11457326" cy="12480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T</a:t>
                </a:r>
                <a:r>
                  <a:rPr lang="en-US" sz="1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he optimization of the </a:t>
                </a:r>
                <a:r>
                  <a:rPr lang="en-US" sz="14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lattice setting </a:t>
                </a:r>
                <a:r>
                  <a:rPr lang="en-US" sz="1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with respect to the luminosity is performed for the </a:t>
                </a:r>
                <a:r>
                  <a:rPr lang="en-US" sz="14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head-on collision of two Au-Au beams </a:t>
                </a:r>
                <a:r>
                  <a:rPr lang="en-US" sz="1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in the Relativistic Heavy Ion Collider (RHIC). The parameters of the lattice setting with only two variables </a:t>
                </a:r>
                <a14:m>
                  <m:oMath xmlns:m="http://schemas.openxmlformats.org/officeDocument/2006/math">
                    <m:r>
                      <a:rPr lang="en-US" sz="1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𝛥</m:t>
                    </m:r>
                    <m:sSub>
                      <m:sSubPr>
                        <m:ctrlPr>
                          <a:rPr lang="en-US" sz="1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1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1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𝛥</m:t>
                    </m:r>
                    <m:sSub>
                      <m:sSubPr>
                        <m:ctrlPr>
                          <a:rPr lang="en-US" sz="1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.</a:t>
                </a: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endParaRPr lang="en-US" sz="1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The value of the objective function converges when more optimization steps are executed. This implies the value of the objective function is </a:t>
                </a:r>
                <a:r>
                  <a:rPr lang="en-US" sz="14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minimized</a:t>
                </a:r>
                <a:r>
                  <a:rPr lang="en-US" sz="1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and hence the total luminosity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1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sz="1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is </a:t>
                </a:r>
                <a:r>
                  <a:rPr lang="en-US" sz="14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maximized</a:t>
                </a:r>
                <a:r>
                  <a:rPr lang="en-US" sz="1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.  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  </a:t>
                </a:r>
                <a:endPara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13EC1C1-5480-6A4F-A3DA-1DF24B6FB3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170" y="4809744"/>
                <a:ext cx="11457326" cy="1248099"/>
              </a:xfrm>
              <a:prstGeom prst="rect">
                <a:avLst/>
              </a:prstGeom>
              <a:blipFill>
                <a:blip r:embed="rId3"/>
                <a:stretch>
                  <a:fillRect l="-160" t="-976" b="-29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AB9ACB4D-3D9B-F792-3617-CB023FD42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t>24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B305AAC-C767-CBC4-6B6C-DA53D1977676}"/>
              </a:ext>
            </a:extLst>
          </p:cNvPr>
          <p:cNvGrpSpPr/>
          <p:nvPr/>
        </p:nvGrpSpPr>
        <p:grpSpPr>
          <a:xfrm>
            <a:off x="6645846" y="918160"/>
            <a:ext cx="5546154" cy="3765360"/>
            <a:chOff x="6645846" y="918160"/>
            <a:chExt cx="5546154" cy="376536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CC9AE6A-38B0-53F7-EF0A-C46356D83E1C}"/>
                </a:ext>
              </a:extLst>
            </p:cNvPr>
            <p:cNvGrpSpPr/>
            <p:nvPr/>
          </p:nvGrpSpPr>
          <p:grpSpPr>
            <a:xfrm>
              <a:off x="6645846" y="918160"/>
              <a:ext cx="5546154" cy="3765360"/>
              <a:chOff x="6512496" y="1044384"/>
              <a:chExt cx="5546154" cy="3765360"/>
            </a:xfrm>
          </p:grpSpPr>
          <p:pic>
            <p:nvPicPr>
              <p:cNvPr id="5" name="image4.png">
                <a:extLst>
                  <a:ext uri="{FF2B5EF4-FFF2-40B4-BE49-F238E27FC236}">
                    <a16:creationId xmlns:a16="http://schemas.microsoft.com/office/drawing/2014/main" id="{D3B3FDA9-CFCF-BBAE-A940-FC0FAAA74F1F}"/>
                  </a:ext>
                </a:extLst>
              </p:cNvPr>
              <p:cNvPicPr/>
              <p:nvPr/>
            </p:nvPicPr>
            <p:blipFill>
              <a:blip r:embed="rId4"/>
              <a:srcRect/>
              <a:stretch>
                <a:fillRect/>
              </a:stretch>
            </p:blipFill>
            <p:spPr>
              <a:xfrm>
                <a:off x="6512496" y="1044384"/>
                <a:ext cx="5546154" cy="3765360"/>
              </a:xfrm>
              <a:prstGeom prst="rect">
                <a:avLst/>
              </a:prstGeom>
              <a:ln/>
            </p:spPr>
          </p:pic>
          <p:cxnSp>
            <p:nvCxnSpPr>
              <p:cNvPr id="3" name="Straight Arrow Connector 2">
                <a:extLst>
                  <a:ext uri="{FF2B5EF4-FFF2-40B4-BE49-F238E27FC236}">
                    <a16:creationId xmlns:a16="http://schemas.microsoft.com/office/drawing/2014/main" id="{E7868664-9685-0D6C-B9DF-F940FF5830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299938" y="2049750"/>
                <a:ext cx="0" cy="1646927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0CBDFB6-9658-4E7B-04C1-15FE29AB006A}"/>
                </a:ext>
              </a:extLst>
            </p:cNvPr>
            <p:cNvSpPr txBox="1"/>
            <p:nvPr/>
          </p:nvSpPr>
          <p:spPr>
            <a:xfrm>
              <a:off x="8523890" y="2924122"/>
              <a:ext cx="2578924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The value of the objective function is </a:t>
              </a:r>
              <a:r>
                <a:rPr lang="en-US" sz="1800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minimized</a:t>
              </a:r>
              <a:r>
                <a: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970592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DB0E28F7-A037-483F-AA81-20BAFE64A24B}"/>
              </a:ext>
            </a:extLst>
          </p:cNvPr>
          <p:cNvGrpSpPr/>
          <p:nvPr/>
        </p:nvGrpSpPr>
        <p:grpSpPr>
          <a:xfrm>
            <a:off x="0" y="0"/>
            <a:ext cx="12200164" cy="791936"/>
            <a:chOff x="0" y="0"/>
            <a:chExt cx="12192000" cy="771416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AF3EAD7-3694-4AAD-9705-F82327DCEF35}"/>
                </a:ext>
              </a:extLst>
            </p:cNvPr>
            <p:cNvSpPr/>
            <p:nvPr/>
          </p:nvSpPr>
          <p:spPr>
            <a:xfrm>
              <a:off x="0" y="0"/>
              <a:ext cx="12192000" cy="771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3D18B04-34F3-4A4C-8ED0-24567F8ABF91}"/>
                </a:ext>
              </a:extLst>
            </p:cNvPr>
            <p:cNvSpPr txBox="1"/>
            <p:nvPr/>
          </p:nvSpPr>
          <p:spPr>
            <a:xfrm>
              <a:off x="48983" y="63530"/>
              <a:ext cx="12001597" cy="689544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4000" b="1" dirty="0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3) </a:t>
              </a:r>
              <a:r>
                <a:rPr lang="en-US" sz="4000" b="1" dirty="0" err="1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GPTune</a:t>
              </a:r>
              <a:r>
                <a:rPr lang="en-US" sz="4000" b="1" dirty="0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 luminosity Optimization </a:t>
              </a:r>
              <a:r>
                <a:rPr lang="en-US" sz="4000" b="1" dirty="0" err="1">
                  <a:solidFill>
                    <a:srgbClr val="FF0000"/>
                  </a:solidFill>
                  <a:ea typeface="+mn-lt"/>
                  <a:cs typeface="+mn-lt"/>
                </a:rPr>
                <a:t>sPHENIX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43AD69B-2BDF-4029-8EF3-3DA2BA35D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25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34252D5-0343-D417-A12A-AFE6C1883BE5}"/>
              </a:ext>
            </a:extLst>
          </p:cNvPr>
          <p:cNvSpPr txBox="1"/>
          <p:nvPr/>
        </p:nvSpPr>
        <p:spPr>
          <a:xfrm>
            <a:off x="934193" y="857156"/>
            <a:ext cx="3961985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" panose="02020603050405020304" pitchFamily="18" charset="0"/>
              </a:rPr>
              <a:t>Global Parameters: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" panose="02020603050405020304" pitchFamily="18" charset="0"/>
              </a:rPr>
              <a:t>Orbit (Dipole)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" panose="02020603050405020304" pitchFamily="18" charset="0"/>
              </a:rPr>
              <a:t>Tune (Quadrupole),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" panose="02020603050405020304" pitchFamily="18" charset="0"/>
              </a:rPr>
              <a:t>Chromaticity (Sextuple)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" panose="02020603050405020304" pitchFamily="18" charset="0"/>
              </a:rPr>
              <a:t>Octupole </a:t>
            </a:r>
          </a:p>
          <a:p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ea typeface="Times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</a:rPr>
              <a:t>Local (IR8) Parameters: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" panose="02020603050405020304" pitchFamily="18" charset="0"/>
              </a:rPr>
              <a:t>Beta* (beam size)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ea typeface="Times" panose="02020603050405020304" pitchFamily="18" charset="0"/>
              </a:rPr>
              <a:t>S*</a:t>
            </a:r>
            <a:r>
              <a:rPr lang="en-US" dirty="0">
                <a:latin typeface="Times New Roman" panose="02020603050405020304" pitchFamily="18" charset="0"/>
                <a:ea typeface="Times" panose="02020603050405020304" pitchFamily="18" charset="0"/>
              </a:rPr>
              <a:t> (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ea typeface="Times" panose="02020603050405020304" pitchFamily="18" charset="0"/>
              </a:rPr>
              <a:t>longitudinal beam waist</a:t>
            </a:r>
            <a:r>
              <a:rPr lang="en-US" dirty="0">
                <a:latin typeface="Times New Roman" panose="02020603050405020304" pitchFamily="18" charset="0"/>
                <a:ea typeface="Times" panose="02020603050405020304" pitchFamily="18" charset="0"/>
              </a:rPr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" panose="02020603050405020304" pitchFamily="18" charset="0"/>
              </a:rPr>
              <a:t>Transverse offset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ea typeface="Times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</a:rPr>
              <a:t>Other Parameters: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" panose="02020603050405020304" pitchFamily="18" charset="0"/>
              </a:rPr>
              <a:t>RF Voltage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" panose="02020603050405020304" pitchFamily="18" charset="0"/>
              </a:rPr>
              <a:t>Collimator Position</a:t>
            </a:r>
            <a:endParaRPr lang="en-US" dirty="0">
              <a:latin typeface="Times New Roman" panose="02020603050405020304" pitchFamily="18" charset="0"/>
              <a:ea typeface="Times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95C9B06-B6F7-9644-FFC9-4A725062D016}"/>
              </a:ext>
            </a:extLst>
          </p:cNvPr>
          <p:cNvSpPr txBox="1"/>
          <p:nvPr/>
        </p:nvSpPr>
        <p:spPr>
          <a:xfrm>
            <a:off x="934193" y="4973932"/>
            <a:ext cx="355903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00B0F0"/>
                </a:solidFill>
                <a:latin typeface="Times New Roman" panose="02020603050405020304" pitchFamily="18" charset="0"/>
                <a:ea typeface="Times" panose="02020603050405020304" pitchFamily="18" charset="0"/>
              </a:rPr>
              <a:t>sPHENIX</a:t>
            </a:r>
            <a:r>
              <a:rPr lang="en-US" dirty="0">
                <a:solidFill>
                  <a:srgbClr val="00B0F0"/>
                </a:solidFill>
                <a:latin typeface="Times New Roman" panose="02020603050405020304" pitchFamily="18" charset="0"/>
                <a:ea typeface="Times" panose="02020603050405020304" pitchFamily="18" charset="0"/>
              </a:rPr>
              <a:t> (OFF):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</a:rPr>
              <a:t>max. MVTX (+/-10 cm)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</a:rPr>
              <a:t>min. unwanted signal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</a:rPr>
              <a:t>Crossing angle (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2mrad</a:t>
            </a:r>
            <a:r>
              <a:rPr lang="en-US" dirty="0">
                <a:latin typeface="Times New Roman" panose="02020603050405020304" pitchFamily="18" charset="0"/>
              </a:rPr>
              <a:t>)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</a:rPr>
              <a:t>ZDC rate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798D888-A036-08B0-D823-39F9717D9631}"/>
              </a:ext>
            </a:extLst>
          </p:cNvPr>
          <p:cNvSpPr txBox="1"/>
          <p:nvPr/>
        </p:nvSpPr>
        <p:spPr>
          <a:xfrm>
            <a:off x="4997191" y="4098652"/>
            <a:ext cx="448271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S* and beta* changing scripts: 2023</a:t>
            </a:r>
            <a:endParaRPr lang="en-US" sz="1800" dirty="0">
              <a:effectLst/>
              <a:latin typeface="Calibri" panose="020F0502020204030204" pitchFamily="34" charset="0"/>
              <a:ea typeface="DengXian" panose="02010600030101010101" pitchFamily="2" charset="-122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change the target s*, beta* within ‘deltas.dat’ file;</a:t>
            </a:r>
            <a:endParaRPr lang="en-US" sz="1800" dirty="0">
              <a:effectLst/>
              <a:latin typeface="Calibri" panose="020F0502020204030204" pitchFamily="34" charset="0"/>
              <a:ea typeface="DengXian" panose="02010600030101010101" pitchFamily="2" charset="-122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run ‘madx </a:t>
            </a:r>
            <a:r>
              <a:rPr lang="en-US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job.madx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’ command, will get ‘IP8knob.dat’ file;</a:t>
            </a:r>
            <a:endParaRPr lang="en-US" dirty="0">
              <a:latin typeface="Calibri" panose="020F0502020204030204" pitchFamily="34" charset="0"/>
              <a:ea typeface="DengXian" panose="02010600030101010101" pitchFamily="2" charset="-122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run ‘CreateSend.IP8’ command, will get ‘SendTrim.IP8’ file;</a:t>
            </a:r>
            <a:endParaRPr lang="en-US" sz="1800" dirty="0">
              <a:effectLst/>
              <a:latin typeface="Calibri" panose="020F0502020204030204" pitchFamily="34" charset="0"/>
              <a:ea typeface="DengXian" panose="02010600030101010101" pitchFamily="2" charset="-122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run ‘SendTrim.IP8’ command.</a:t>
            </a:r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CB058CF-6FD2-B5A1-DBD6-F9385B610956}"/>
              </a:ext>
            </a:extLst>
          </p:cNvPr>
          <p:cNvSpPr txBox="1"/>
          <p:nvPr/>
        </p:nvSpPr>
        <p:spPr>
          <a:xfrm>
            <a:off x="9188866" y="4109862"/>
            <a:ext cx="300313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00B050"/>
                </a:solidFill>
              </a:rPr>
              <a:t>GPTune</a:t>
            </a:r>
            <a:r>
              <a:rPr lang="en-US" dirty="0">
                <a:solidFill>
                  <a:srgbClr val="00B050"/>
                </a:solidFill>
              </a:rPr>
              <a:t>: 2023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latin typeface="Calibri" panose="020F0502020204030204" pitchFamily="34" charset="0"/>
              </a:rPr>
              <a:t>Installed and tested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latin typeface="Calibri" panose="020F0502020204030204" pitchFamily="34" charset="0"/>
              </a:rPr>
              <a:t>Did some optimizations EBIS and got some good results.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1A0879D-065A-CC4D-EA66-81F0A2677A56}"/>
              </a:ext>
            </a:extLst>
          </p:cNvPr>
          <p:cNvGrpSpPr/>
          <p:nvPr/>
        </p:nvGrpSpPr>
        <p:grpSpPr>
          <a:xfrm>
            <a:off x="5228903" y="862513"/>
            <a:ext cx="5651489" cy="2566487"/>
            <a:chOff x="5228903" y="862513"/>
            <a:chExt cx="5651489" cy="2566487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D81E11C5-EFBC-FA51-E647-307A1E4C8B6E}"/>
                </a:ext>
              </a:extLst>
            </p:cNvPr>
            <p:cNvGrpSpPr/>
            <p:nvPr/>
          </p:nvGrpSpPr>
          <p:grpSpPr>
            <a:xfrm>
              <a:off x="5228903" y="890718"/>
              <a:ext cx="5597454" cy="2538282"/>
              <a:chOff x="595526" y="1839393"/>
              <a:chExt cx="5597454" cy="2538282"/>
            </a:xfrm>
          </p:grpSpPr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6B2CAB3-4245-BF16-8CAD-26D8CC1505BF}"/>
                  </a:ext>
                </a:extLst>
              </p:cNvPr>
              <p:cNvSpPr txBox="1"/>
              <p:nvPr/>
            </p:nvSpPr>
            <p:spPr>
              <a:xfrm>
                <a:off x="2682108" y="3347276"/>
                <a:ext cx="145452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MVTX</a:t>
                </a:r>
              </a:p>
              <a:p>
                <a:pPr algn="ctr"/>
                <a:r>
                  <a:rPr lang="en-US" dirty="0">
                    <a:solidFill>
                      <a:srgbClr val="00B050"/>
                    </a:solidFill>
                  </a:rPr>
                  <a:t>ZDC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7D1C2FF-330F-5BB1-0E70-93829A9281F4}"/>
                  </a:ext>
                </a:extLst>
              </p:cNvPr>
              <p:cNvSpPr txBox="1"/>
              <p:nvPr/>
            </p:nvSpPr>
            <p:spPr>
              <a:xfrm>
                <a:off x="595526" y="1844072"/>
                <a:ext cx="125746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Machine </a:t>
                </a:r>
              </a:p>
              <a:p>
                <a:pPr algn="ctr"/>
                <a:r>
                  <a:rPr lang="en-US" dirty="0"/>
                  <a:t>parameters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F61E6C8-C8C2-8AD3-A164-8BEA5F64FB54}"/>
                  </a:ext>
                </a:extLst>
              </p:cNvPr>
              <p:cNvSpPr txBox="1"/>
              <p:nvPr/>
            </p:nvSpPr>
            <p:spPr>
              <a:xfrm>
                <a:off x="1006033" y="3485776"/>
                <a:ext cx="4058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rgbClr val="00B050"/>
                    </a:solidFill>
                  </a:rPr>
                  <a:t>S*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40DB328-2499-6E2D-A6EC-3B34E1F989CD}"/>
                  </a:ext>
                </a:extLst>
              </p:cNvPr>
              <p:cNvSpPr txBox="1"/>
              <p:nvPr/>
            </p:nvSpPr>
            <p:spPr>
              <a:xfrm>
                <a:off x="4846528" y="3400334"/>
                <a:ext cx="13464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rgbClr val="00B050"/>
                    </a:solidFill>
                  </a:rPr>
                  <a:t>GPTune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1F07B76-E86D-ED4C-D898-9F6BE0E32FF1}"/>
                  </a:ext>
                </a:extLst>
              </p:cNvPr>
              <p:cNvSpPr txBox="1"/>
              <p:nvPr/>
            </p:nvSpPr>
            <p:spPr>
              <a:xfrm>
                <a:off x="1486547" y="3016934"/>
                <a:ext cx="14545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5382C26-A2DC-B75C-CCDC-10D2B999009F}"/>
                  </a:ext>
                </a:extLst>
              </p:cNvPr>
              <p:cNvSpPr txBox="1"/>
              <p:nvPr/>
            </p:nvSpPr>
            <p:spPr>
              <a:xfrm>
                <a:off x="2464323" y="1839393"/>
                <a:ext cx="151285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Luminosity Measurement</a:t>
                </a:r>
              </a:p>
            </p:txBody>
          </p: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C07A9C07-BA59-3B73-F0EC-C3DC8F57CAC7}"/>
                  </a:ext>
                </a:extLst>
              </p:cNvPr>
              <p:cNvCxnSpPr/>
              <p:nvPr/>
            </p:nvCxnSpPr>
            <p:spPr>
              <a:xfrm>
                <a:off x="1727777" y="3670442"/>
                <a:ext cx="1105174" cy="0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C9D3DA32-0891-A2B9-1120-DE4E55018EE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98862" y="3670442"/>
                <a:ext cx="747666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or: Elbow 26">
                <a:extLst>
                  <a:ext uri="{FF2B5EF4-FFF2-40B4-BE49-F238E27FC236}">
                    <a16:creationId xmlns:a16="http://schemas.microsoft.com/office/drawing/2014/main" id="{A76C9D24-F344-4FDC-4E33-A102E347562B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V="1">
                <a:off x="1224256" y="3888849"/>
                <a:ext cx="4559129" cy="488825"/>
              </a:xfrm>
              <a:prstGeom prst="bentConnector3">
                <a:avLst>
                  <a:gd name="adj1" fmla="val 287"/>
                </a:avLst>
              </a:prstGeom>
              <a:ln w="127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76E8EB1F-023B-2501-9390-8309FF97EDD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208972" y="3995518"/>
                <a:ext cx="15283" cy="382157"/>
              </a:xfrm>
              <a:prstGeom prst="straightConnector1">
                <a:avLst/>
              </a:prstGeom>
              <a:ln w="127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96B8716E-AA9F-2323-9100-0372F2F90B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76011" y="2548615"/>
                <a:ext cx="0" cy="73040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A8C75A6B-611C-9E0D-363E-A3EEBC2F74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15899" y="2485724"/>
                <a:ext cx="0" cy="73040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294924A3-4BDD-DA76-600D-5122ADC1A8D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33200" y="2548615"/>
                <a:ext cx="0" cy="73040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E06CE9D-97FD-4741-ED94-57B4ABF743EC}"/>
                </a:ext>
              </a:extLst>
            </p:cNvPr>
            <p:cNvSpPr txBox="1"/>
            <p:nvPr/>
          </p:nvSpPr>
          <p:spPr>
            <a:xfrm>
              <a:off x="9425870" y="862513"/>
              <a:ext cx="145452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Optimization method</a:t>
              </a: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C013CAF2-D4E6-839A-090A-7E441E5A874C}"/>
              </a:ext>
            </a:extLst>
          </p:cNvPr>
          <p:cNvSpPr txBox="1"/>
          <p:nvPr/>
        </p:nvSpPr>
        <p:spPr>
          <a:xfrm>
            <a:off x="9260092" y="5527930"/>
            <a:ext cx="30031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Optimization Loop: May, 2024</a:t>
            </a:r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378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DB0E28F7-A037-483F-AA81-20BAFE64A24B}"/>
              </a:ext>
            </a:extLst>
          </p:cNvPr>
          <p:cNvGrpSpPr/>
          <p:nvPr/>
        </p:nvGrpSpPr>
        <p:grpSpPr>
          <a:xfrm>
            <a:off x="0" y="0"/>
            <a:ext cx="12200164" cy="791936"/>
            <a:chOff x="0" y="0"/>
            <a:chExt cx="12192000" cy="771416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AF3EAD7-3694-4AAD-9705-F82327DCEF35}"/>
                </a:ext>
              </a:extLst>
            </p:cNvPr>
            <p:cNvSpPr/>
            <p:nvPr/>
          </p:nvSpPr>
          <p:spPr>
            <a:xfrm>
              <a:off x="0" y="0"/>
              <a:ext cx="12192000" cy="771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3D18B04-34F3-4A4C-8ED0-24567F8ABF91}"/>
                </a:ext>
              </a:extLst>
            </p:cNvPr>
            <p:cNvSpPr txBox="1"/>
            <p:nvPr/>
          </p:nvSpPr>
          <p:spPr>
            <a:xfrm>
              <a:off x="48983" y="63530"/>
              <a:ext cx="12001597" cy="689544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4000" b="1" dirty="0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3) The First </a:t>
              </a:r>
              <a:r>
                <a:rPr lang="en-US" sz="4000" b="1" dirty="0" err="1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sPhenix</a:t>
              </a:r>
              <a:r>
                <a:rPr lang="en-US" sz="4000" b="1" dirty="0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 ZDC </a:t>
              </a:r>
              <a:r>
                <a:rPr lang="en-US" sz="4000" b="1" dirty="0" err="1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GPTune</a:t>
              </a:r>
              <a:r>
                <a:rPr lang="en-US" sz="4000" b="1" dirty="0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 Optimization </a:t>
              </a:r>
              <a:r>
                <a:rPr lang="en-US" b="1" dirty="0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05/16/2024</a:t>
              </a:r>
              <a:endParaRPr lang="en-US" dirty="0"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43AD69B-2BDF-4029-8EF3-3DA2BA35D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26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95A087D-659E-374F-4424-4A2575641C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936" y="919545"/>
            <a:ext cx="5436286" cy="5221413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E68559A-BDF8-28F5-414B-B0011DC178D2}"/>
              </a:ext>
            </a:extLst>
          </p:cNvPr>
          <p:cNvCxnSpPr/>
          <p:nvPr/>
        </p:nvCxnSpPr>
        <p:spPr>
          <a:xfrm>
            <a:off x="2128723" y="3204058"/>
            <a:ext cx="62910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1B38BB0B-B044-FE62-76AC-543C2CDBFC7C}"/>
              </a:ext>
            </a:extLst>
          </p:cNvPr>
          <p:cNvSpPr txBox="1"/>
          <p:nvPr/>
        </p:nvSpPr>
        <p:spPr>
          <a:xfrm>
            <a:off x="2035454" y="2909499"/>
            <a:ext cx="81564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+/-0.5 m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0771ACD-A05D-4A4D-B596-9F54629B8DAE}"/>
              </a:ext>
            </a:extLst>
          </p:cNvPr>
          <p:cNvSpPr txBox="1"/>
          <p:nvPr/>
        </p:nvSpPr>
        <p:spPr>
          <a:xfrm>
            <a:off x="2927909" y="2927059"/>
            <a:ext cx="81564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+/-0.5 m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1389C84-81F5-4CD6-C869-7CD60352C100}"/>
              </a:ext>
            </a:extLst>
          </p:cNvPr>
          <p:cNvSpPr txBox="1"/>
          <p:nvPr/>
        </p:nvSpPr>
        <p:spPr>
          <a:xfrm>
            <a:off x="3981959" y="2927059"/>
            <a:ext cx="81564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+/-0.1 m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778C57C-0A6A-1416-CBB5-B57E5C41BC2B}"/>
              </a:ext>
            </a:extLst>
          </p:cNvPr>
          <p:cNvSpPr txBox="1"/>
          <p:nvPr/>
        </p:nvSpPr>
        <p:spPr>
          <a:xfrm>
            <a:off x="4717136" y="2927058"/>
            <a:ext cx="95214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0.74-0.76m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69C3F0-DAC1-4D87-441C-3E6B2A1C50E5}"/>
              </a:ext>
            </a:extLst>
          </p:cNvPr>
          <p:cNvSpPr txBox="1"/>
          <p:nvPr/>
        </p:nvSpPr>
        <p:spPr>
          <a:xfrm>
            <a:off x="6338667" y="3530251"/>
            <a:ext cx="5719983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Beam loss is acceptable.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ZDC rate was changed. </a:t>
            </a:r>
            <a:r>
              <a:rPr lang="en-US" dirty="0">
                <a:solidFill>
                  <a:srgbClr val="FF0000"/>
                </a:solidFill>
              </a:rPr>
              <a:t>Didn’t see any visible improvement with ± 10% pp noise.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With +/- 0.8m, it is expected 17% change for ZDC rate.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GPTune</a:t>
            </a:r>
            <a:r>
              <a:rPr lang="en-US" dirty="0"/>
              <a:t> works with std  ±10% (pp) noisy signals ±15%!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AD8D50F-96E4-D1D6-2397-39E1E43BD309}"/>
              </a:ext>
            </a:extLst>
          </p:cNvPr>
          <p:cNvSpPr txBox="1"/>
          <p:nvPr/>
        </p:nvSpPr>
        <p:spPr>
          <a:xfrm>
            <a:off x="4954596" y="3845002"/>
            <a:ext cx="95214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0.8 to -0.8m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C648DA-5CCC-AD19-54A1-C664E3CAD2E1}"/>
              </a:ext>
            </a:extLst>
          </p:cNvPr>
          <p:cNvSpPr txBox="1"/>
          <p:nvPr/>
        </p:nvSpPr>
        <p:spPr>
          <a:xfrm>
            <a:off x="4057374" y="1311213"/>
            <a:ext cx="14639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Blue Beam Loss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1EAE1E-6025-FB79-6A9A-64820EE5966E}"/>
              </a:ext>
            </a:extLst>
          </p:cNvPr>
          <p:cNvSpPr txBox="1"/>
          <p:nvPr/>
        </p:nvSpPr>
        <p:spPr>
          <a:xfrm>
            <a:off x="3985173" y="4854480"/>
            <a:ext cx="14639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 err="1">
                <a:solidFill>
                  <a:srgbClr val="FF0000"/>
                </a:solidFill>
              </a:rPr>
              <a:t>sPhenix</a:t>
            </a:r>
            <a:r>
              <a:rPr lang="en-US" sz="1200" dirty="0">
                <a:solidFill>
                  <a:srgbClr val="FF0000"/>
                </a:solidFill>
              </a:rPr>
              <a:t> ZDC rate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2FA51A0-38FD-3C28-4455-5E07E4654D49}"/>
              </a:ext>
            </a:extLst>
          </p:cNvPr>
          <p:cNvSpPr txBox="1"/>
          <p:nvPr/>
        </p:nvSpPr>
        <p:spPr>
          <a:xfrm rot="16200000">
            <a:off x="-255200" y="3741577"/>
            <a:ext cx="193681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dirty="0">
                <a:effectLst/>
                <a:latin typeface="Liberation Sans"/>
              </a:rPr>
              <a:t>GPTune Signal</a:t>
            </a:r>
            <a:endParaRPr lang="en-US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24FB6A-5A18-1DD0-1040-BEE9BC5CD987}"/>
              </a:ext>
            </a:extLst>
          </p:cNvPr>
          <p:cNvSpPr txBox="1"/>
          <p:nvPr/>
        </p:nvSpPr>
        <p:spPr>
          <a:xfrm>
            <a:off x="6242762" y="940379"/>
            <a:ext cx="520795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S*: +/-0.5 m without decay compensation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S*: +/-0.5 m; +/-0.1 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S*(x plane): 0.74-0.76m; 0.8m-&gt;0.4m-&gt;0m-&gt;-0.4m-&gt;-0.8m.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S* &gt; 0.8 m, MADX didn’t find solutions. </a:t>
            </a:r>
          </a:p>
        </p:txBody>
      </p:sp>
    </p:spTree>
    <p:extLst>
      <p:ext uri="{BB962C8B-B14F-4D97-AF65-F5344CB8AC3E}">
        <p14:creationId xmlns:p14="http://schemas.microsoft.com/office/powerpoint/2010/main" val="37266390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DB0E28F7-A037-483F-AA81-20BAFE64A24B}"/>
              </a:ext>
            </a:extLst>
          </p:cNvPr>
          <p:cNvGrpSpPr/>
          <p:nvPr/>
        </p:nvGrpSpPr>
        <p:grpSpPr>
          <a:xfrm>
            <a:off x="0" y="0"/>
            <a:ext cx="12200164" cy="791936"/>
            <a:chOff x="0" y="0"/>
            <a:chExt cx="12192000" cy="771416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AF3EAD7-3694-4AAD-9705-F82327DCEF35}"/>
                </a:ext>
              </a:extLst>
            </p:cNvPr>
            <p:cNvSpPr/>
            <p:nvPr/>
          </p:nvSpPr>
          <p:spPr>
            <a:xfrm>
              <a:off x="0" y="0"/>
              <a:ext cx="12192000" cy="771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3D18B04-34F3-4A4C-8ED0-24567F8ABF91}"/>
                </a:ext>
              </a:extLst>
            </p:cNvPr>
            <p:cNvSpPr txBox="1"/>
            <p:nvPr/>
          </p:nvSpPr>
          <p:spPr>
            <a:xfrm>
              <a:off x="48983" y="63530"/>
              <a:ext cx="12001597" cy="689544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4000" b="1" dirty="0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3) Reasons and Plan for Luminosity Optimization</a:t>
              </a:r>
              <a:endParaRPr lang="en-US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2C7C7EDD-58D4-2797-1795-F870156DB10B}"/>
              </a:ext>
            </a:extLst>
          </p:cNvPr>
          <p:cNvSpPr txBox="1"/>
          <p:nvPr/>
        </p:nvSpPr>
        <p:spPr>
          <a:xfrm>
            <a:off x="113534" y="1028343"/>
            <a:ext cx="4640580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  <a:ea typeface="+mn-lt"/>
                <a:cs typeface="+mn-lt"/>
              </a:rPr>
              <a:t>S* control: </a:t>
            </a:r>
          </a:p>
          <a:p>
            <a:endParaRPr lang="en-US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r>
              <a:rPr lang="en-US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Base line:                  s*x =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1.19</a:t>
            </a:r>
            <a:r>
              <a:rPr lang="en-US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m, s*y = 0.67m </a:t>
            </a:r>
          </a:p>
          <a:p>
            <a:r>
              <a:rPr lang="en-US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Move s*x -&gt;  </a:t>
            </a:r>
            <a:r>
              <a:rPr lang="en-US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-0.5 m</a:t>
            </a:r>
            <a:r>
              <a:rPr lang="en-US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: s*x =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1.14</a:t>
            </a:r>
            <a:r>
              <a:rPr lang="en-US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m, s*y = 0.01</a:t>
            </a:r>
          </a:p>
          <a:p>
            <a:r>
              <a:rPr lang="en-US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Move s*x -&gt;   </a:t>
            </a:r>
            <a:r>
              <a:rPr lang="en-US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0.5 m</a:t>
            </a:r>
            <a:r>
              <a:rPr lang="en-US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: s*x =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0.74</a:t>
            </a:r>
            <a:r>
              <a:rPr lang="en-US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m, s*y = 0.35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  <a:ea typeface="+mn-lt"/>
                <a:cs typeface="+mn-lt"/>
              </a:rPr>
              <a:t>S* Measurement: </a:t>
            </a:r>
            <a:r>
              <a:rPr lang="en-US" dirty="0"/>
              <a:t>lattice and real machine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  <a:ea typeface="+mn-lt"/>
                <a:cs typeface="+mn-lt"/>
              </a:rPr>
              <a:t>Magnet hysteresis: </a:t>
            </a:r>
            <a:r>
              <a:rPr lang="en-US" b="0" i="0" dirty="0">
                <a:solidFill>
                  <a:srgbClr val="202124"/>
                </a:solidFill>
                <a:effectLst/>
                <a:highlight>
                  <a:srgbClr val="FFFFFF"/>
                </a:highlight>
                <a:latin typeface="Google Sans"/>
              </a:rPr>
              <a:t>Same current can have different field (up or down ramp)</a:t>
            </a:r>
          </a:p>
          <a:p>
            <a:endParaRPr lang="en-US" dirty="0">
              <a:solidFill>
                <a:srgbClr val="202124"/>
              </a:solidFill>
              <a:highlight>
                <a:srgbClr val="FFFFFF"/>
              </a:highlight>
              <a:latin typeface="Google San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  <a:ea typeface="+mn-lt"/>
                <a:cs typeface="+mn-lt"/>
              </a:rPr>
              <a:t>Too large beam size: </a:t>
            </a:r>
            <a:r>
              <a:rPr lang="en-US" dirty="0">
                <a:solidFill>
                  <a:srgbClr val="202124"/>
                </a:solidFill>
                <a:highlight>
                  <a:srgbClr val="FFFFFF"/>
                </a:highlight>
                <a:latin typeface="Google Sans"/>
              </a:rPr>
              <a:t>the emittance was 3~4 higher than nominal.</a:t>
            </a:r>
          </a:p>
          <a:p>
            <a:endParaRPr lang="en-US" dirty="0">
              <a:solidFill>
                <a:srgbClr val="202124"/>
              </a:solidFill>
              <a:highlight>
                <a:srgbClr val="FFFFFF"/>
              </a:highlight>
              <a:latin typeface="Google San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B050"/>
                </a:solidFill>
                <a:ea typeface="+mn-lt"/>
                <a:cs typeface="+mn-lt"/>
              </a:rPr>
              <a:t>Optimal S* already: </a:t>
            </a:r>
            <a:r>
              <a:rPr lang="en-US" dirty="0">
                <a:solidFill>
                  <a:srgbClr val="202124"/>
                </a:solidFill>
                <a:highlight>
                  <a:srgbClr val="FFFFFF"/>
                </a:highlight>
                <a:latin typeface="Google Sans"/>
              </a:rPr>
              <a:t>is very closed to its optimal and don’t need to do anything!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202124"/>
              </a:solidFill>
              <a:highlight>
                <a:srgbClr val="FFFFFF"/>
              </a:highlight>
              <a:latin typeface="Google San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02124"/>
                </a:solidFill>
                <a:highlight>
                  <a:srgbClr val="FFFFFF"/>
                </a:highlight>
                <a:latin typeface="Google Sans"/>
              </a:rPr>
              <a:t>More than 20 times luminosity now.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D4103D-61F9-06BE-3246-65FD88721A80}"/>
              </a:ext>
            </a:extLst>
          </p:cNvPr>
          <p:cNvSpPr txBox="1"/>
          <p:nvPr/>
        </p:nvSpPr>
        <p:spPr>
          <a:xfrm>
            <a:off x="4754114" y="1028343"/>
            <a:ext cx="4011514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  <a:ea typeface="+mn-lt"/>
                <a:cs typeface="+mn-lt"/>
              </a:rPr>
              <a:t>S* measurement to confirm</a:t>
            </a:r>
          </a:p>
          <a:p>
            <a:pPr marL="342900" indent="-342900">
              <a:buFont typeface="+mj-lt"/>
              <a:buAutoNum type="arabicPeriod"/>
            </a:pPr>
            <a:endParaRPr lang="en-US" b="1" dirty="0">
              <a:solidFill>
                <a:schemeClr val="accent5">
                  <a:lumMod val="75000"/>
                </a:schemeClr>
              </a:solidFill>
              <a:ea typeface="+mn-lt"/>
              <a:cs typeface="+mn-lt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  <a:ea typeface="+mn-lt"/>
                <a:cs typeface="+mn-lt"/>
              </a:rPr>
              <a:t>Using Power supplies instead of S*</a:t>
            </a:r>
          </a:p>
          <a:p>
            <a:pPr marL="342900" indent="-342900">
              <a:buFont typeface="+mj-lt"/>
              <a:buAutoNum type="arabicPeriod"/>
            </a:pPr>
            <a:endParaRPr lang="en-US" b="1" dirty="0">
              <a:solidFill>
                <a:schemeClr val="accent5">
                  <a:lumMod val="75000"/>
                </a:schemeClr>
              </a:solidFill>
              <a:ea typeface="+mn-lt"/>
              <a:cs typeface="+mn-lt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  <a:ea typeface="+mn-lt"/>
                <a:cs typeface="+mn-lt"/>
              </a:rPr>
              <a:t>Control Power supplies only ramp to one direction</a:t>
            </a:r>
          </a:p>
          <a:p>
            <a:pPr marL="342900" indent="-342900">
              <a:buFont typeface="+mj-lt"/>
              <a:buAutoNum type="arabicPeriod"/>
            </a:pPr>
            <a:endParaRPr lang="en-US" b="1" dirty="0">
              <a:solidFill>
                <a:schemeClr val="accent5">
                  <a:lumMod val="75000"/>
                </a:schemeClr>
              </a:solidFill>
              <a:ea typeface="+mn-lt"/>
              <a:cs typeface="+mn-lt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  <a:ea typeface="+mn-lt"/>
                <a:cs typeface="+mn-lt"/>
              </a:rPr>
              <a:t>Improve Emittance: Done</a:t>
            </a:r>
          </a:p>
          <a:p>
            <a:pPr marL="342900" indent="-342900">
              <a:buFont typeface="+mj-lt"/>
              <a:buAutoNum type="arabicPeriod"/>
            </a:pPr>
            <a:endParaRPr lang="en-US" b="1" dirty="0">
              <a:solidFill>
                <a:schemeClr val="accent5">
                  <a:lumMod val="75000"/>
                </a:schemeClr>
              </a:solidFill>
              <a:ea typeface="+mn-lt"/>
              <a:cs typeface="+mn-lt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  <a:ea typeface="+mn-lt"/>
                <a:cs typeface="+mn-lt"/>
              </a:rPr>
              <a:t>Explore other control parameters?</a:t>
            </a:r>
          </a:p>
          <a:p>
            <a:pPr marL="342900" indent="-342900">
              <a:buFont typeface="+mj-lt"/>
              <a:buAutoNum type="arabicPeriod"/>
            </a:pPr>
            <a:endParaRPr lang="en-US" b="1" dirty="0">
              <a:solidFill>
                <a:schemeClr val="accent5">
                  <a:lumMod val="75000"/>
                </a:schemeClr>
              </a:solidFill>
              <a:ea typeface="+mn-lt"/>
              <a:cs typeface="+mn-lt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  <a:ea typeface="+mn-lt"/>
                <a:cs typeface="+mn-lt"/>
              </a:rPr>
              <a:t>Optimize Luminosity vs Reduce background?</a:t>
            </a:r>
          </a:p>
          <a:p>
            <a:pPr marL="342900" indent="-342900">
              <a:buFont typeface="+mj-lt"/>
              <a:buAutoNum type="arabicPeriod"/>
            </a:pPr>
            <a:endParaRPr lang="en-US" b="1" dirty="0">
              <a:solidFill>
                <a:schemeClr val="accent5">
                  <a:lumMod val="75000"/>
                </a:schemeClr>
              </a:solidFill>
              <a:ea typeface="+mn-lt"/>
              <a:cs typeface="+mn-lt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 err="1">
                <a:solidFill>
                  <a:schemeClr val="accent5">
                    <a:lumMod val="75000"/>
                  </a:schemeClr>
                </a:solidFill>
                <a:ea typeface="+mn-lt"/>
                <a:cs typeface="+mn-lt"/>
              </a:rPr>
              <a:t>sPHENIX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  <a:ea typeface="+mn-lt"/>
                <a:cs typeface="+mn-lt"/>
              </a:rPr>
              <a:t> detector or MVTX signal were OFF. </a:t>
            </a:r>
          </a:p>
          <a:p>
            <a:pPr marL="342900" indent="-342900">
              <a:buFont typeface="+mj-lt"/>
              <a:buAutoNum type="arabicPeriod"/>
            </a:pPr>
            <a:endParaRPr lang="en-US" b="1" dirty="0">
              <a:solidFill>
                <a:schemeClr val="accent5">
                  <a:lumMod val="75000"/>
                </a:schemeClr>
              </a:solidFill>
              <a:ea typeface="+mn-lt"/>
              <a:cs typeface="+mn-lt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  <a:ea typeface="+mn-lt"/>
                <a:cs typeface="+mn-lt"/>
              </a:rPr>
              <a:t>Orbit Tune feedback</a:t>
            </a:r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4C0DF32-FA80-7B90-76C3-73CCCEA30EE3}"/>
              </a:ext>
            </a:extLst>
          </p:cNvPr>
          <p:cNvSpPr txBox="1"/>
          <p:nvPr/>
        </p:nvSpPr>
        <p:spPr>
          <a:xfrm>
            <a:off x="9022627" y="995981"/>
            <a:ext cx="3425233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" panose="02020603050405020304" pitchFamily="18" charset="0"/>
              </a:rPr>
              <a:t>Global Parameters: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" panose="02020603050405020304" pitchFamily="18" charset="0"/>
              </a:rPr>
              <a:t>Orbit (Dipole)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" panose="02020603050405020304" pitchFamily="18" charset="0"/>
              </a:rPr>
              <a:t>Tune (Quadrupole),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" panose="02020603050405020304" pitchFamily="18" charset="0"/>
              </a:rPr>
              <a:t>Chromaticity (Sextuple)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" panose="02020603050405020304" pitchFamily="18" charset="0"/>
              </a:rPr>
              <a:t>Octupole </a:t>
            </a:r>
          </a:p>
          <a:p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ea typeface="Times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</a:rPr>
              <a:t>Local (IR8) Parameters: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" panose="02020603050405020304" pitchFamily="18" charset="0"/>
              </a:rPr>
              <a:t>Beta* (beam size)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ea typeface="Times" panose="02020603050405020304" pitchFamily="18" charset="0"/>
              </a:rPr>
              <a:t>S*</a:t>
            </a:r>
            <a:r>
              <a:rPr lang="en-US" dirty="0">
                <a:latin typeface="Times New Roman" panose="02020603050405020304" pitchFamily="18" charset="0"/>
                <a:ea typeface="Times" panose="02020603050405020304" pitchFamily="18" charset="0"/>
              </a:rPr>
              <a:t> (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ea typeface="Times" panose="02020603050405020304" pitchFamily="18" charset="0"/>
              </a:rPr>
              <a:t>longitudinal beam waist</a:t>
            </a:r>
            <a:r>
              <a:rPr lang="en-US" dirty="0">
                <a:latin typeface="Times New Roman" panose="02020603050405020304" pitchFamily="18" charset="0"/>
                <a:ea typeface="Times" panose="02020603050405020304" pitchFamily="18" charset="0"/>
              </a:rPr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" panose="02020603050405020304" pitchFamily="18" charset="0"/>
              </a:rPr>
              <a:t>Transverse offset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ea typeface="Times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</a:rPr>
              <a:t>Other Parameters: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" panose="02020603050405020304" pitchFamily="18" charset="0"/>
              </a:rPr>
              <a:t>RF Voltage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" panose="02020603050405020304" pitchFamily="18" charset="0"/>
              </a:rPr>
              <a:t>Collimator Position</a:t>
            </a:r>
            <a:endParaRPr lang="en-US" dirty="0">
              <a:latin typeface="Times New Roman" panose="02020603050405020304" pitchFamily="18" charset="0"/>
              <a:ea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40614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AB29256-5394-443E-BC96-854073912C3F}"/>
              </a:ext>
            </a:extLst>
          </p:cNvPr>
          <p:cNvSpPr txBox="1"/>
          <p:nvPr/>
        </p:nvSpPr>
        <p:spPr>
          <a:xfrm>
            <a:off x="611275" y="1166842"/>
            <a:ext cx="10299001" cy="35394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sz="3200" dirty="0">
                <a:ea typeface="+mn-lt"/>
                <a:cs typeface="+mn-lt"/>
              </a:rPr>
              <a:t>Motivation</a:t>
            </a:r>
          </a:p>
          <a:p>
            <a:pPr marL="514350" indent="-514350">
              <a:buFont typeface="+mj-lt"/>
              <a:buAutoNum type="arabicParenR"/>
            </a:pPr>
            <a:endParaRPr lang="en-US" sz="3200" dirty="0">
              <a:ea typeface="+mn-lt"/>
              <a:cs typeface="+mn-lt"/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sz="3200" dirty="0">
                <a:ea typeface="+mn-lt"/>
                <a:cs typeface="+mn-lt"/>
              </a:rPr>
              <a:t>EBIS Intensity Optimization </a:t>
            </a:r>
          </a:p>
          <a:p>
            <a:pPr marL="514350" indent="-514350">
              <a:buFont typeface="+mj-lt"/>
              <a:buAutoNum type="arabicParenR"/>
            </a:pPr>
            <a:endParaRPr lang="en-US" sz="3200" dirty="0">
              <a:ea typeface="+mn-lt"/>
              <a:cs typeface="+mn-lt"/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sz="3200" dirty="0">
                <a:ea typeface="+mn-lt"/>
                <a:cs typeface="+mn-lt"/>
              </a:rPr>
              <a:t>Luminosity Optimization</a:t>
            </a:r>
          </a:p>
          <a:p>
            <a:pPr marL="514350" indent="-514350">
              <a:buFont typeface="+mj-lt"/>
              <a:buAutoNum type="arabicParenR"/>
            </a:pPr>
            <a:endParaRPr lang="en-US" sz="3200" dirty="0">
              <a:cs typeface="Calibri"/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sz="3200" dirty="0">
                <a:solidFill>
                  <a:srgbClr val="00B050"/>
                </a:solidFill>
                <a:ea typeface="+mn-lt"/>
                <a:cs typeface="+mn-lt"/>
              </a:rPr>
              <a:t>Plan &amp; Summary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A99EB12-B851-4FAF-84EB-DCFCE8E4F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28</a:t>
            </a:fld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C8738BF-A432-4C2C-E157-066C4A3447F5}"/>
              </a:ext>
            </a:extLst>
          </p:cNvPr>
          <p:cNvGrpSpPr/>
          <p:nvPr/>
        </p:nvGrpSpPr>
        <p:grpSpPr>
          <a:xfrm>
            <a:off x="0" y="0"/>
            <a:ext cx="12200164" cy="791936"/>
            <a:chOff x="0" y="0"/>
            <a:chExt cx="12192000" cy="771416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9D2F9F7-88B9-71E4-7B4E-8B657765DF11}"/>
                </a:ext>
              </a:extLst>
            </p:cNvPr>
            <p:cNvSpPr/>
            <p:nvPr/>
          </p:nvSpPr>
          <p:spPr>
            <a:xfrm>
              <a:off x="0" y="0"/>
              <a:ext cx="12192000" cy="771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21E7E52-FF01-AABF-0B5D-FEF35C9A56B6}"/>
                </a:ext>
              </a:extLst>
            </p:cNvPr>
            <p:cNvSpPr txBox="1"/>
            <p:nvPr/>
          </p:nvSpPr>
          <p:spPr>
            <a:xfrm>
              <a:off x="48983" y="63530"/>
              <a:ext cx="12001597" cy="689544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4000" b="1" dirty="0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Outline: </a:t>
              </a:r>
              <a:endParaRPr lang="en-US" sz="4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358936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4F8C1B-7027-4A8C-978D-A29354689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7E8AF-38C7-4BEB-BF20-EA40D8F8489D}" type="slidenum">
              <a:rPr lang="en-US" smtClean="0"/>
              <a:t>29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8A5B554-CB14-BFB4-00F1-2DE1BA36CFFA}"/>
              </a:ext>
            </a:extLst>
          </p:cNvPr>
          <p:cNvGrpSpPr/>
          <p:nvPr/>
        </p:nvGrpSpPr>
        <p:grpSpPr>
          <a:xfrm>
            <a:off x="0" y="0"/>
            <a:ext cx="12200164" cy="791936"/>
            <a:chOff x="0" y="0"/>
            <a:chExt cx="12192000" cy="771416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5FFAFF3-604F-E83F-4C82-36D3502408E6}"/>
                </a:ext>
              </a:extLst>
            </p:cNvPr>
            <p:cNvSpPr/>
            <p:nvPr/>
          </p:nvSpPr>
          <p:spPr>
            <a:xfrm>
              <a:off x="0" y="0"/>
              <a:ext cx="12192000" cy="771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3FF407B-1C20-78B9-7C0F-52EF4C6415E6}"/>
                </a:ext>
              </a:extLst>
            </p:cNvPr>
            <p:cNvSpPr txBox="1"/>
            <p:nvPr/>
          </p:nvSpPr>
          <p:spPr>
            <a:xfrm>
              <a:off x="48983" y="63530"/>
              <a:ext cx="12001597" cy="689544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4000" b="1" dirty="0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4) Plan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388F483A-4BFE-6058-8EDD-306BE8C0480B}"/>
              </a:ext>
            </a:extLst>
          </p:cNvPr>
          <p:cNvSpPr txBox="1"/>
          <p:nvPr/>
        </p:nvSpPr>
        <p:spPr>
          <a:xfrm>
            <a:off x="924650" y="1016980"/>
            <a:ext cx="4974282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400" dirty="0">
                <a:latin typeface="Calibri" panose="020F0502020204030204" pitchFamily="34" charset="0"/>
              </a:rPr>
              <a:t>AGS injection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>
                <a:latin typeface="Calibri" panose="020F0502020204030204" pitchFamily="34" charset="0"/>
              </a:rPr>
              <a:t>NSRL: target beam line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>
                <a:latin typeface="Calibri" panose="020F0502020204030204" pitchFamily="34" charset="0"/>
              </a:rPr>
              <a:t>Proton Beam Source: OPPIS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>
                <a:latin typeface="Calibri" panose="020F0502020204030204" pitchFamily="34" charset="0"/>
              </a:rPr>
              <a:t>Tandem beam line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>
                <a:latin typeface="Calibri" panose="020F0502020204030204" pitchFamily="34" charset="0"/>
              </a:rPr>
              <a:t>RHIC coupling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>
                <a:latin typeface="Calibri" panose="020F0502020204030204" pitchFamily="34" charset="0"/>
              </a:rPr>
              <a:t>Machine anomaly detection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latin typeface="Calibri" panose="020F050202020403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BF762DF-38B2-2F40-5882-064FB0C2C9C8}"/>
              </a:ext>
            </a:extLst>
          </p:cNvPr>
          <p:cNvGrpSpPr/>
          <p:nvPr/>
        </p:nvGrpSpPr>
        <p:grpSpPr>
          <a:xfrm>
            <a:off x="7916030" y="857156"/>
            <a:ext cx="3079366" cy="5752974"/>
            <a:chOff x="140678" y="838326"/>
            <a:chExt cx="3079366" cy="575297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F756DB1D-7C28-6AE8-6559-8D00DE04F9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153" y="3429000"/>
              <a:ext cx="2857500" cy="3162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3A022914-09E5-0353-136C-0758A787AF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16168"/>
            <a:stretch/>
          </p:blipFill>
          <p:spPr>
            <a:xfrm>
              <a:off x="140678" y="838326"/>
              <a:ext cx="3079366" cy="2904973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69A4C5F3-9AE9-52BA-550C-9936D7DED265}"/>
              </a:ext>
            </a:extLst>
          </p:cNvPr>
          <p:cNvGrpSpPr/>
          <p:nvPr/>
        </p:nvGrpSpPr>
        <p:grpSpPr>
          <a:xfrm>
            <a:off x="847152" y="3835822"/>
            <a:ext cx="6721366" cy="2830474"/>
            <a:chOff x="587946" y="1306979"/>
            <a:chExt cx="9746349" cy="4935948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96F4A67-4E73-B562-8D55-0D421E633A4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7946" y="1306979"/>
              <a:ext cx="9746349" cy="4935948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8902F84-D1D5-5CE4-AC26-E392BAD48BF4}"/>
                </a:ext>
              </a:extLst>
            </p:cNvPr>
            <p:cNvSpPr/>
            <p:nvPr/>
          </p:nvSpPr>
          <p:spPr>
            <a:xfrm>
              <a:off x="6772535" y="5093879"/>
              <a:ext cx="440189" cy="86548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8BAA916-96F3-83A7-977C-CF19898B41FE}"/>
                </a:ext>
              </a:extLst>
            </p:cNvPr>
            <p:cNvSpPr/>
            <p:nvPr/>
          </p:nvSpPr>
          <p:spPr>
            <a:xfrm>
              <a:off x="9775092" y="3679870"/>
              <a:ext cx="496142" cy="227949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982852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DB0E28F7-A037-483F-AA81-20BAFE64A24B}"/>
              </a:ext>
            </a:extLst>
          </p:cNvPr>
          <p:cNvGrpSpPr/>
          <p:nvPr/>
        </p:nvGrpSpPr>
        <p:grpSpPr>
          <a:xfrm>
            <a:off x="0" y="0"/>
            <a:ext cx="12200164" cy="791936"/>
            <a:chOff x="0" y="0"/>
            <a:chExt cx="12192000" cy="771416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AF3EAD7-3694-4AAD-9705-F82327DCEF35}"/>
                </a:ext>
              </a:extLst>
            </p:cNvPr>
            <p:cNvSpPr/>
            <p:nvPr/>
          </p:nvSpPr>
          <p:spPr>
            <a:xfrm>
              <a:off x="0" y="0"/>
              <a:ext cx="12192000" cy="771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3D18B04-34F3-4A4C-8ED0-24567F8ABF91}"/>
                </a:ext>
              </a:extLst>
            </p:cNvPr>
            <p:cNvSpPr txBox="1"/>
            <p:nvPr/>
          </p:nvSpPr>
          <p:spPr>
            <a:xfrm>
              <a:off x="48983" y="63530"/>
              <a:ext cx="12001597" cy="689544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4000" b="1" dirty="0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1) RHIC Complex Beam Optimization </a:t>
              </a:r>
              <a:endParaRPr lang="en-US" dirty="0"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43AD69B-2BDF-4029-8EF3-3DA2BA35D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</a:t>
            </a:fld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B42C9FA-E41B-D5E5-8622-D1A8714B8A67}"/>
              </a:ext>
            </a:extLst>
          </p:cNvPr>
          <p:cNvGrpSpPr/>
          <p:nvPr/>
        </p:nvGrpSpPr>
        <p:grpSpPr>
          <a:xfrm>
            <a:off x="4691982" y="802038"/>
            <a:ext cx="3079366" cy="5752974"/>
            <a:chOff x="140678" y="838326"/>
            <a:chExt cx="3079366" cy="5752974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A82A4A4E-5125-70E7-D4C8-9518F4E864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153" y="3429000"/>
              <a:ext cx="2857500" cy="3162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EBA94EFE-3FD2-1286-71AC-550142EEEE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16168"/>
            <a:stretch/>
          </p:blipFill>
          <p:spPr>
            <a:xfrm>
              <a:off x="140678" y="838326"/>
              <a:ext cx="3079366" cy="2904973"/>
            </a:xfrm>
            <a:prstGeom prst="rect">
              <a:avLst/>
            </a:prstGeom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2509C880-FFF6-9975-15F0-D3159FD39054}"/>
              </a:ext>
            </a:extLst>
          </p:cNvPr>
          <p:cNvGrpSpPr/>
          <p:nvPr/>
        </p:nvGrpSpPr>
        <p:grpSpPr>
          <a:xfrm>
            <a:off x="147788" y="1058626"/>
            <a:ext cx="5057258" cy="3505559"/>
            <a:chOff x="147788" y="1058626"/>
            <a:chExt cx="5057258" cy="3505559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E149A7A5-36A7-2DB3-5552-74328AA13C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933" t="15623" r="51397"/>
            <a:stretch/>
          </p:blipFill>
          <p:spPr>
            <a:xfrm>
              <a:off x="147788" y="1058626"/>
              <a:ext cx="4372782" cy="2473115"/>
            </a:xfrm>
            <a:prstGeom prst="rect">
              <a:avLst/>
            </a:prstGeom>
          </p:spPr>
        </p:pic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C1E4452B-7778-06FC-4387-1E248447B6A5}"/>
                </a:ext>
              </a:extLst>
            </p:cNvPr>
            <p:cNvCxnSpPr>
              <a:cxnSpLocks/>
              <a:stCxn id="1028" idx="2"/>
            </p:cNvCxnSpPr>
            <p:nvPr/>
          </p:nvCxnSpPr>
          <p:spPr>
            <a:xfrm>
              <a:off x="3819340" y="3574515"/>
              <a:ext cx="1385706" cy="98967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8" name="TextBox 1027">
              <a:extLst>
                <a:ext uri="{FF2B5EF4-FFF2-40B4-BE49-F238E27FC236}">
                  <a16:creationId xmlns:a16="http://schemas.microsoft.com/office/drawing/2014/main" id="{270EE3B0-99F2-57F6-7BEE-0DCA237243C4}"/>
                </a:ext>
              </a:extLst>
            </p:cNvPr>
            <p:cNvSpPr txBox="1"/>
            <p:nvPr/>
          </p:nvSpPr>
          <p:spPr>
            <a:xfrm>
              <a:off x="2940270" y="3235961"/>
              <a:ext cx="175814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  <a:latin typeface="Times New Roman" panose="02020603050405020304" pitchFamily="18" charset="0"/>
                  <a:ea typeface="Times" panose="02020603050405020304" pitchFamily="18" charset="0"/>
                </a:rPr>
                <a:t>Ion Source: EBIS</a:t>
              </a:r>
              <a:endParaRPr lang="en-US" sz="1600" dirty="0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5106210B-D4FC-789D-536B-0F90B58DA55E}"/>
              </a:ext>
            </a:extLst>
          </p:cNvPr>
          <p:cNvGrpSpPr/>
          <p:nvPr/>
        </p:nvGrpSpPr>
        <p:grpSpPr>
          <a:xfrm>
            <a:off x="147788" y="3768841"/>
            <a:ext cx="4955658" cy="2581757"/>
            <a:chOff x="147788" y="3768841"/>
            <a:chExt cx="4955658" cy="2581757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04602386-5942-BE5B-3F0F-F44E206F7CD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7788" y="3768841"/>
              <a:ext cx="4411803" cy="2581757"/>
            </a:xfrm>
            <a:prstGeom prst="rect">
              <a:avLst/>
            </a:prstGeom>
          </p:spPr>
        </p:pic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CD31E932-5345-4706-FA56-B1B30F0318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14092" y="4716585"/>
              <a:ext cx="789354" cy="94956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9" name="TextBox 1028">
              <a:extLst>
                <a:ext uri="{FF2B5EF4-FFF2-40B4-BE49-F238E27FC236}">
                  <a16:creationId xmlns:a16="http://schemas.microsoft.com/office/drawing/2014/main" id="{4F44673D-48F8-2962-1DC9-2C6EB3F5C78E}"/>
                </a:ext>
              </a:extLst>
            </p:cNvPr>
            <p:cNvSpPr txBox="1"/>
            <p:nvPr/>
          </p:nvSpPr>
          <p:spPr>
            <a:xfrm>
              <a:off x="2609193" y="5958993"/>
              <a:ext cx="205983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  <a:latin typeface="Times New Roman" panose="02020603050405020304" pitchFamily="18" charset="0"/>
                  <a:ea typeface="Times" panose="02020603050405020304" pitchFamily="18" charset="0"/>
                </a:rPr>
                <a:t>Proton Source: OPPIS</a:t>
              </a:r>
              <a:endParaRPr lang="en-US" sz="160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1C426E4D-9E15-53F2-4BAC-0A3BE60966F2}"/>
              </a:ext>
            </a:extLst>
          </p:cNvPr>
          <p:cNvGrpSpPr/>
          <p:nvPr/>
        </p:nvGrpSpPr>
        <p:grpSpPr>
          <a:xfrm>
            <a:off x="5495578" y="880953"/>
            <a:ext cx="6343023" cy="4003662"/>
            <a:chOff x="5495578" y="880953"/>
            <a:chExt cx="6343023" cy="400366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A70CEE5-CACB-5C8E-C3D3-20869B24FB6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777775" y="880953"/>
              <a:ext cx="4060826" cy="2928551"/>
            </a:xfrm>
            <a:prstGeom prst="rect">
              <a:avLst/>
            </a:prstGeom>
          </p:spPr>
        </p:pic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E376016D-02FE-6F75-5996-C8440A2ACFA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95578" y="3097787"/>
              <a:ext cx="2541938" cy="1786828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4" name="TextBox 1033">
              <a:extLst>
                <a:ext uri="{FF2B5EF4-FFF2-40B4-BE49-F238E27FC236}">
                  <a16:creationId xmlns:a16="http://schemas.microsoft.com/office/drawing/2014/main" id="{704DCDB4-1312-EE4C-3DB8-18CD0D55C0A5}"/>
                </a:ext>
              </a:extLst>
            </p:cNvPr>
            <p:cNvSpPr txBox="1"/>
            <p:nvPr/>
          </p:nvSpPr>
          <p:spPr>
            <a:xfrm>
              <a:off x="7910166" y="2704525"/>
              <a:ext cx="83315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 err="1">
                  <a:solidFill>
                    <a:srgbClr val="FF0000"/>
                  </a:solidFill>
                  <a:latin typeface="Times New Roman" panose="02020603050405020304" pitchFamily="18" charset="0"/>
                  <a:ea typeface="Times" panose="02020603050405020304" pitchFamily="18" charset="0"/>
                </a:rPr>
                <a:t>ltb</a:t>
              </a:r>
              <a:endParaRPr lang="en-US" sz="1600" dirty="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E5FDCC66-F29E-D15E-5F64-199983D65DFB}"/>
              </a:ext>
            </a:extLst>
          </p:cNvPr>
          <p:cNvGrpSpPr/>
          <p:nvPr/>
        </p:nvGrpSpPr>
        <p:grpSpPr>
          <a:xfrm>
            <a:off x="5861538" y="3900073"/>
            <a:ext cx="6100309" cy="2320973"/>
            <a:chOff x="5861538" y="3900073"/>
            <a:chExt cx="6100309" cy="232097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5DCD71F-1FE8-380E-BD80-20EE6E9A72F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7437"/>
            <a:stretch/>
          </p:blipFill>
          <p:spPr>
            <a:xfrm rot="16200000">
              <a:off x="8768958" y="3028157"/>
              <a:ext cx="2188170" cy="4197608"/>
            </a:xfrm>
            <a:prstGeom prst="rect">
              <a:avLst/>
            </a:prstGeom>
          </p:spPr>
        </p:pic>
        <p:cxnSp>
          <p:nvCxnSpPr>
            <p:cNvPr id="1024" name="Straight Arrow Connector 1023">
              <a:extLst>
                <a:ext uri="{FF2B5EF4-FFF2-40B4-BE49-F238E27FC236}">
                  <a16:creationId xmlns:a16="http://schemas.microsoft.com/office/drawing/2014/main" id="{2138DC44-1D09-B630-22B0-01336CA81D7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861538" y="4939323"/>
              <a:ext cx="2749062" cy="21883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5" name="TextBox 1034">
              <a:extLst>
                <a:ext uri="{FF2B5EF4-FFF2-40B4-BE49-F238E27FC236}">
                  <a16:creationId xmlns:a16="http://schemas.microsoft.com/office/drawing/2014/main" id="{6081BCF8-58FE-74F0-C744-2042F7D4B2AC}"/>
                </a:ext>
              </a:extLst>
            </p:cNvPr>
            <p:cNvSpPr txBox="1"/>
            <p:nvPr/>
          </p:nvSpPr>
          <p:spPr>
            <a:xfrm>
              <a:off x="7955104" y="3900073"/>
              <a:ext cx="83315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 err="1">
                  <a:solidFill>
                    <a:srgbClr val="FF0000"/>
                  </a:solidFill>
                  <a:latin typeface="Times New Roman" panose="02020603050405020304" pitchFamily="18" charset="0"/>
                  <a:ea typeface="Times" panose="02020603050405020304" pitchFamily="18" charset="0"/>
                </a:rPr>
                <a:t>bta</a:t>
              </a:r>
              <a:endParaRPr lang="en-US" sz="1600" dirty="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2620ABC4-4E0D-442A-185B-4001656B2685}"/>
              </a:ext>
            </a:extLst>
          </p:cNvPr>
          <p:cNvSpPr txBox="1"/>
          <p:nvPr/>
        </p:nvSpPr>
        <p:spPr>
          <a:xfrm>
            <a:off x="7955104" y="228743"/>
            <a:ext cx="35307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Intensity, emittance and polarization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694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4F8C1B-7027-4A8C-978D-A29354689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7E8AF-38C7-4BEB-BF20-EA40D8F8489D}" type="slidenum">
              <a:rPr lang="en-US" smtClean="0"/>
              <a:t>30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8A5B554-CB14-BFB4-00F1-2DE1BA36CFFA}"/>
              </a:ext>
            </a:extLst>
          </p:cNvPr>
          <p:cNvGrpSpPr/>
          <p:nvPr/>
        </p:nvGrpSpPr>
        <p:grpSpPr>
          <a:xfrm>
            <a:off x="0" y="266700"/>
            <a:ext cx="12200164" cy="791936"/>
            <a:chOff x="0" y="0"/>
            <a:chExt cx="12192000" cy="771416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5FFAFF3-604F-E83F-4C82-36D3502408E6}"/>
                </a:ext>
              </a:extLst>
            </p:cNvPr>
            <p:cNvSpPr/>
            <p:nvPr/>
          </p:nvSpPr>
          <p:spPr>
            <a:xfrm>
              <a:off x="0" y="0"/>
              <a:ext cx="12192000" cy="771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3FF407B-1C20-78B9-7C0F-52EF4C6415E6}"/>
                </a:ext>
              </a:extLst>
            </p:cNvPr>
            <p:cNvSpPr txBox="1"/>
            <p:nvPr/>
          </p:nvSpPr>
          <p:spPr>
            <a:xfrm>
              <a:off x="48983" y="63530"/>
              <a:ext cx="12001597" cy="689544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4000" b="1" dirty="0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4) Summary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388F483A-4BFE-6058-8EDD-306BE8C0480B}"/>
              </a:ext>
            </a:extLst>
          </p:cNvPr>
          <p:cNvSpPr txBox="1"/>
          <p:nvPr/>
        </p:nvSpPr>
        <p:spPr>
          <a:xfrm>
            <a:off x="145994" y="1278037"/>
            <a:ext cx="8464606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err="1">
                <a:latin typeface="Calibri" panose="020F0502020204030204" pitchFamily="34" charset="0"/>
              </a:rPr>
              <a:t>GPTune</a:t>
            </a:r>
            <a:r>
              <a:rPr lang="en-US" dirty="0">
                <a:latin typeface="Calibri" panose="020F0502020204030204" pitchFamily="34" charset="0"/>
              </a:rPr>
              <a:t> was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used for 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EBIS intensity optimization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and got 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22~30%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</a:rPr>
              <a:t>intensity improvement at xf14 CT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(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70% </a:t>
            </a:r>
            <a:r>
              <a:rPr lang="en-US" dirty="0">
                <a:latin typeface="Calibri" panose="020F0502020204030204" pitchFamily="34" charset="0"/>
              </a:rPr>
              <a:t>with fc96 CT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) </a:t>
            </a:r>
            <a:r>
              <a:rPr lang="en-US" dirty="0">
                <a:latin typeface="Calibri" panose="020F0502020204030204" pitchFamily="34" charset="0"/>
              </a:rPr>
              <a:t>, with ±10% std noisy signals and 19 variables. 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latin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err="1">
                <a:solidFill>
                  <a:srgbClr val="FF0000"/>
                </a:solidFill>
                <a:latin typeface="Calibri" panose="020F0502020204030204" pitchFamily="34" charset="0"/>
              </a:rPr>
              <a:t>Xopt</a:t>
            </a:r>
            <a:r>
              <a:rPr lang="en-US" dirty="0">
                <a:latin typeface="Calibri" panose="020F0502020204030204" pitchFamily="34" charset="0"/>
              </a:rPr>
              <a:t> has been used for LTB and can optimize beam size and intensity at the same time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latin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latin typeface="Calibri" panose="020F0502020204030204" pitchFamily="34" charset="0"/>
              </a:rPr>
              <a:t>The luminosity 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</a:rPr>
              <a:t>optimization with </a:t>
            </a:r>
            <a:r>
              <a:rPr lang="en-US" dirty="0" err="1">
                <a:solidFill>
                  <a:srgbClr val="FF0000"/>
                </a:solidFill>
                <a:latin typeface="Calibri" panose="020F0502020204030204" pitchFamily="34" charset="0"/>
              </a:rPr>
              <a:t>sPHENIX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</a:rPr>
              <a:t> ZDC </a:t>
            </a:r>
            <a:r>
              <a:rPr lang="en-US" dirty="0">
                <a:latin typeface="Calibri" panose="020F0502020204030204" pitchFamily="34" charset="0"/>
              </a:rPr>
              <a:t>has been carried out for the first time. More APEX time is required to confirm the results or optimize the integral luminosity with more/different parameters.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latin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err="1">
                <a:solidFill>
                  <a:srgbClr val="FF0000"/>
                </a:solidFill>
                <a:latin typeface="Calibri" panose="020F0502020204030204" pitchFamily="34" charset="0"/>
              </a:rPr>
              <a:t>GPTune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</a:rPr>
              <a:t>/</a:t>
            </a:r>
            <a:r>
              <a:rPr lang="en-US" dirty="0" err="1">
                <a:solidFill>
                  <a:srgbClr val="FF0000"/>
                </a:solidFill>
                <a:latin typeface="Calibri" panose="020F0502020204030204" pitchFamily="34" charset="0"/>
              </a:rPr>
              <a:t>Xopt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has been demonstrated as a powerful tool for optimization. It</a:t>
            </a:r>
            <a:r>
              <a:rPr lang="en-US" dirty="0">
                <a:latin typeface="Calibri" panose="020F0502020204030204" pitchFamily="34" charset="0"/>
              </a:rPr>
              <a:t> is planned to be used for other beam lines (intensity, emittance and polarization) optimization in RHIC complex. 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latin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err="1">
                <a:solidFill>
                  <a:srgbClr val="FF0000"/>
                </a:solidFill>
                <a:latin typeface="Calibri" panose="020F0502020204030204" pitchFamily="34" charset="0"/>
              </a:rPr>
              <a:t>XGBoost</a:t>
            </a:r>
            <a:r>
              <a:rPr lang="en-US" dirty="0">
                <a:latin typeface="Calibri" panose="020F0502020204030204" pitchFamily="34" charset="0"/>
              </a:rPr>
              <a:t> is a good tool for offline machine optimization.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BF762DF-38B2-2F40-5882-064FB0C2C9C8}"/>
              </a:ext>
            </a:extLst>
          </p:cNvPr>
          <p:cNvGrpSpPr/>
          <p:nvPr/>
        </p:nvGrpSpPr>
        <p:grpSpPr>
          <a:xfrm>
            <a:off x="8893492" y="838326"/>
            <a:ext cx="3079366" cy="5752974"/>
            <a:chOff x="140678" y="838326"/>
            <a:chExt cx="3079366" cy="575297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F756DB1D-7C28-6AE8-6559-8D00DE04F9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153" y="3429000"/>
              <a:ext cx="2857500" cy="3162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3A022914-09E5-0353-136C-0758A787AF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16168"/>
            <a:stretch/>
          </p:blipFill>
          <p:spPr>
            <a:xfrm>
              <a:off x="140678" y="838326"/>
              <a:ext cx="3079366" cy="290497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153120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4F8C1B-7027-4A8C-978D-A29354689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7E8AF-38C7-4BEB-BF20-EA40D8F8489D}" type="slidenum">
              <a:rPr lang="en-US" smtClean="0"/>
              <a:t>31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8A5B554-CB14-BFB4-00F1-2DE1BA36CFFA}"/>
              </a:ext>
            </a:extLst>
          </p:cNvPr>
          <p:cNvGrpSpPr/>
          <p:nvPr/>
        </p:nvGrpSpPr>
        <p:grpSpPr>
          <a:xfrm>
            <a:off x="0" y="0"/>
            <a:ext cx="12200164" cy="791936"/>
            <a:chOff x="0" y="0"/>
            <a:chExt cx="12192000" cy="771416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5FFAFF3-604F-E83F-4C82-36D3502408E6}"/>
                </a:ext>
              </a:extLst>
            </p:cNvPr>
            <p:cNvSpPr/>
            <p:nvPr/>
          </p:nvSpPr>
          <p:spPr>
            <a:xfrm>
              <a:off x="0" y="0"/>
              <a:ext cx="12192000" cy="771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3FF407B-1C20-78B9-7C0F-52EF4C6415E6}"/>
                </a:ext>
              </a:extLst>
            </p:cNvPr>
            <p:cNvSpPr txBox="1"/>
            <p:nvPr/>
          </p:nvSpPr>
          <p:spPr>
            <a:xfrm>
              <a:off x="48983" y="63530"/>
              <a:ext cx="12001597" cy="689544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4000" b="1" dirty="0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Acknowledgement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3AAEEE69-E8B1-2324-CAEF-13717C17E4EC}"/>
              </a:ext>
            </a:extLst>
          </p:cNvPr>
          <p:cNvSpPr txBox="1"/>
          <p:nvPr/>
        </p:nvSpPr>
        <p:spPr>
          <a:xfrm>
            <a:off x="4404556" y="1538737"/>
            <a:ext cx="3021305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ea typeface="DengXian" panose="02010600030101010101" pitchFamily="2" charset="-122"/>
              </a:rPr>
              <a:t>R. Guillaume </a:t>
            </a:r>
          </a:p>
          <a:p>
            <a:pPr marL="342900" marR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dirty="0">
              <a:effectLst/>
              <a:latin typeface="Calibri" panose="020F0502020204030204" pitchFamily="34" charset="0"/>
              <a:ea typeface="DengXian" panose="02010600030101010101" pitchFamily="2" charset="-122"/>
            </a:endParaRPr>
          </a:p>
          <a:p>
            <a:pPr marL="342900" marR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T. Kanesue</a:t>
            </a:r>
          </a:p>
          <a:p>
            <a:pPr marL="342900" marR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dirty="0">
              <a:effectLst/>
              <a:latin typeface="Calibri" panose="020F0502020204030204" pitchFamily="34" charset="0"/>
              <a:ea typeface="DengXian" panose="02010600030101010101" pitchFamily="2" charset="-122"/>
            </a:endParaRPr>
          </a:p>
          <a:p>
            <a:pPr marL="342900" marR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M. Okamura</a:t>
            </a:r>
          </a:p>
          <a:p>
            <a:pPr marL="342900" marR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dirty="0">
              <a:effectLst/>
              <a:latin typeface="Calibri" panose="020F0502020204030204" pitchFamily="34" charset="0"/>
              <a:ea typeface="DengXian" panose="02010600030101010101" pitchFamily="2" charset="-122"/>
            </a:endParaRPr>
          </a:p>
          <a:p>
            <a:pPr marL="342900" marR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J. Morris</a:t>
            </a:r>
          </a:p>
          <a:p>
            <a:pPr marL="342900" marR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dirty="0">
              <a:latin typeface="Calibri" panose="020F0502020204030204" pitchFamily="34" charset="0"/>
              <a:ea typeface="DengXian" panose="02010600030101010101" pitchFamily="2" charset="-122"/>
            </a:endParaRPr>
          </a:p>
          <a:p>
            <a:pPr marL="342900" marR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Greg</a:t>
            </a:r>
          </a:p>
        </p:txBody>
      </p:sp>
    </p:spTree>
    <p:extLst>
      <p:ext uri="{BB962C8B-B14F-4D97-AF65-F5344CB8AC3E}">
        <p14:creationId xmlns:p14="http://schemas.microsoft.com/office/powerpoint/2010/main" val="4282893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DB0E28F7-A037-483F-AA81-20BAFE64A24B}"/>
              </a:ext>
            </a:extLst>
          </p:cNvPr>
          <p:cNvGrpSpPr/>
          <p:nvPr/>
        </p:nvGrpSpPr>
        <p:grpSpPr>
          <a:xfrm>
            <a:off x="0" y="0"/>
            <a:ext cx="12200164" cy="791936"/>
            <a:chOff x="0" y="0"/>
            <a:chExt cx="12192000" cy="771416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AF3EAD7-3694-4AAD-9705-F82327DCEF35}"/>
                </a:ext>
              </a:extLst>
            </p:cNvPr>
            <p:cNvSpPr/>
            <p:nvPr/>
          </p:nvSpPr>
          <p:spPr>
            <a:xfrm>
              <a:off x="0" y="0"/>
              <a:ext cx="12192000" cy="771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3D18B04-34F3-4A4C-8ED0-24567F8ABF91}"/>
                </a:ext>
              </a:extLst>
            </p:cNvPr>
            <p:cNvSpPr txBox="1"/>
            <p:nvPr/>
          </p:nvSpPr>
          <p:spPr>
            <a:xfrm>
              <a:off x="48983" y="63530"/>
              <a:ext cx="12001597" cy="689544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4000" b="1" dirty="0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1) </a:t>
              </a:r>
              <a:r>
                <a:rPr lang="en-US" sz="4000" b="1" dirty="0" err="1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sPHENIX</a:t>
              </a:r>
              <a:r>
                <a:rPr lang="en-US" sz="4000" b="1" dirty="0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 luminosity Optimization (RHIC)</a:t>
              </a:r>
              <a:endParaRPr lang="en-US" dirty="0"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43AD69B-2BDF-4029-8EF3-3DA2BA35D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396698D-5690-384B-9AD6-5D56347C1ED4}"/>
                  </a:ext>
                </a:extLst>
              </p:cNvPr>
              <p:cNvSpPr txBox="1"/>
              <p:nvPr/>
            </p:nvSpPr>
            <p:spPr>
              <a:xfrm>
                <a:off x="-60338" y="932115"/>
                <a:ext cx="4209442" cy="9789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𝑓𝐻</m:t>
                          </m:r>
                        </m:num>
                        <m:den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𝜋</m:t>
                          </m:r>
                          <m:rad>
                            <m:radPr>
                              <m:degHide m:val="on"/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Sup>
                                <m:sSubSupPr>
                                  <m:ctrlPr>
                                    <a:rPr lang="en-US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rad>
                          <m:rad>
                            <m:radPr>
                              <m:degHide m:val="on"/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Sup>
                                <m:sSubSupPr>
                                  <m:ctrlPr>
                                    <a:rPr lang="en-US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rad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396698D-5690-384B-9AD6-5D56347C1E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60338" y="932115"/>
                <a:ext cx="4209442" cy="97898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634252D5-0343-D417-A12A-AFE6C1883BE5}"/>
              </a:ext>
            </a:extLst>
          </p:cNvPr>
          <p:cNvSpPr txBox="1"/>
          <p:nvPr/>
        </p:nvSpPr>
        <p:spPr>
          <a:xfrm>
            <a:off x="348385" y="2051280"/>
            <a:ext cx="3961985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F0"/>
                </a:solidFill>
                <a:latin typeface="Times New Roman" panose="02020603050405020304" pitchFamily="18" charset="0"/>
                <a:ea typeface="Times" panose="02020603050405020304" pitchFamily="18" charset="0"/>
              </a:rPr>
              <a:t>Global Parameters: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ea typeface="Times" panose="02020603050405020304" pitchFamily="18" charset="0"/>
              </a:rPr>
              <a:t>Orbit (Dipole)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ea typeface="Times" panose="02020603050405020304" pitchFamily="18" charset="0"/>
              </a:rPr>
              <a:t>Tune (Quadrupole),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ea typeface="Times" panose="02020603050405020304" pitchFamily="18" charset="0"/>
              </a:rPr>
              <a:t>Chromaticity (Sextuple)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ea typeface="Times" panose="02020603050405020304" pitchFamily="18" charset="0"/>
              </a:rPr>
              <a:t>Octupole </a:t>
            </a:r>
          </a:p>
          <a:p>
            <a:endParaRPr lang="en-US" dirty="0">
              <a:latin typeface="Times New Roman" panose="02020603050405020304" pitchFamily="18" charset="0"/>
              <a:ea typeface="Times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</a:rPr>
              <a:t>Local (IR8) Parameters: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ea typeface="Times" panose="02020603050405020304" pitchFamily="18" charset="0"/>
              </a:rPr>
              <a:t>Beta* (beam size)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ea typeface="Times" panose="02020603050405020304" pitchFamily="18" charset="0"/>
              </a:rPr>
              <a:t>S*</a:t>
            </a:r>
            <a:r>
              <a:rPr lang="en-US" dirty="0">
                <a:latin typeface="Times New Roman" panose="02020603050405020304" pitchFamily="18" charset="0"/>
                <a:ea typeface="Times" panose="02020603050405020304" pitchFamily="18" charset="0"/>
              </a:rPr>
              <a:t> (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ea typeface="Times" panose="02020603050405020304" pitchFamily="18" charset="0"/>
              </a:rPr>
              <a:t>longitudinal beam waist</a:t>
            </a:r>
            <a:r>
              <a:rPr lang="en-US" dirty="0">
                <a:latin typeface="Times New Roman" panose="02020603050405020304" pitchFamily="18" charset="0"/>
                <a:ea typeface="Times" panose="02020603050405020304" pitchFamily="18" charset="0"/>
              </a:rPr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ea typeface="Times" panose="02020603050405020304" pitchFamily="18" charset="0"/>
              </a:rPr>
              <a:t>Transverse offset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latin typeface="Times New Roman" panose="02020603050405020304" pitchFamily="18" charset="0"/>
              <a:ea typeface="Times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F0"/>
                </a:solidFill>
                <a:latin typeface="Times New Roman" panose="02020603050405020304" pitchFamily="18" charset="0"/>
              </a:rPr>
              <a:t>Other Parameters: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ea typeface="Times" panose="02020603050405020304" pitchFamily="18" charset="0"/>
              </a:rPr>
              <a:t>RF Voltage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ea typeface="Times" panose="02020603050405020304" pitchFamily="18" charset="0"/>
              </a:rPr>
              <a:t>Collimator Position</a:t>
            </a:r>
          </a:p>
          <a:p>
            <a:endParaRPr lang="en-US" dirty="0">
              <a:latin typeface="Times New Roman" panose="02020603050405020304" pitchFamily="18" charset="0"/>
              <a:ea typeface="Times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ea typeface="Times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A428570-5660-1158-F088-8A2726D52DA7}"/>
              </a:ext>
            </a:extLst>
          </p:cNvPr>
          <p:cNvSpPr txBox="1"/>
          <p:nvPr/>
        </p:nvSpPr>
        <p:spPr>
          <a:xfrm>
            <a:off x="3990927" y="4665023"/>
            <a:ext cx="778141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ea typeface="Times" panose="02020603050405020304" pitchFamily="18" charset="0"/>
              </a:rPr>
              <a:t>Many variables;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ea typeface="Times" panose="02020603050405020304" pitchFamily="18" charset="0"/>
              </a:rPr>
              <a:t>Maximize</a:t>
            </a:r>
            <a:r>
              <a:rPr lang="en-US" dirty="0">
                <a:latin typeface="Times New Roman" panose="02020603050405020304" pitchFamily="18" charset="0"/>
                <a:ea typeface="Times" panose="02020603050405020304" pitchFamily="18" charset="0"/>
              </a:rPr>
              <a:t> the useful signal within VTX while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ea typeface="Times" panose="02020603050405020304" pitchFamily="18" charset="0"/>
              </a:rPr>
              <a:t>minimize</a:t>
            </a:r>
            <a:r>
              <a:rPr lang="en-US" dirty="0">
                <a:latin typeface="Times New Roman" panose="02020603050405020304" pitchFamily="18" charset="0"/>
                <a:ea typeface="Times" panose="02020603050405020304" pitchFamily="18" charset="0"/>
              </a:rPr>
              <a:t> the unwanted signal outside of VTX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ea typeface="Times" panose="02020603050405020304" pitchFamily="18" charset="0"/>
              </a:rPr>
              <a:t>Machine learning </a:t>
            </a:r>
            <a:r>
              <a:rPr lang="en-US" dirty="0">
                <a:latin typeface="Times New Roman" panose="02020603050405020304" pitchFamily="18" charset="0"/>
                <a:ea typeface="Times" panose="02020603050405020304" pitchFamily="18" charset="0"/>
              </a:rPr>
              <a:t>could be a good tool for a fast, multi-objects tunning.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ea typeface="Times" panose="02020603050405020304" pitchFamily="18" charset="0"/>
              </a:rPr>
              <a:t>GPTune </a:t>
            </a:r>
            <a:r>
              <a:rPr lang="en-US" dirty="0">
                <a:latin typeface="Times New Roman" panose="02020603050405020304" pitchFamily="18" charset="0"/>
                <a:ea typeface="Times" panose="02020603050405020304" pitchFamily="18" charset="0"/>
              </a:rPr>
              <a:t>will be used for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ea typeface="Times" panose="02020603050405020304" pitchFamily="18" charset="0"/>
              </a:rPr>
              <a:t>ONLINE</a:t>
            </a:r>
            <a:r>
              <a:rPr lang="en-US" dirty="0">
                <a:latin typeface="Times New Roman" panose="02020603050405020304" pitchFamily="18" charset="0"/>
                <a:ea typeface="Times" panose="02020603050405020304" pitchFamily="18" charset="0"/>
              </a:rPr>
              <a:t> optimization, </a:t>
            </a:r>
            <a:r>
              <a:rPr lang="en-US" dirty="0" err="1">
                <a:latin typeface="Times New Roman" panose="02020603050405020304" pitchFamily="18" charset="0"/>
                <a:ea typeface="Times" panose="02020603050405020304" pitchFamily="18" charset="0"/>
              </a:rPr>
              <a:t>XGBoost</a:t>
            </a:r>
            <a:r>
              <a:rPr lang="en-US" dirty="0">
                <a:latin typeface="Times New Roman" panose="02020603050405020304" pitchFamily="18" charset="0"/>
                <a:ea typeface="Times" panose="02020603050405020304" pitchFamily="18" charset="0"/>
              </a:rPr>
              <a:t> for offline analysis.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43BCDC4-063E-173A-3026-E76CA1960204}"/>
              </a:ext>
            </a:extLst>
          </p:cNvPr>
          <p:cNvGrpSpPr/>
          <p:nvPr/>
        </p:nvGrpSpPr>
        <p:grpSpPr>
          <a:xfrm>
            <a:off x="3902238" y="857156"/>
            <a:ext cx="7521611" cy="3597613"/>
            <a:chOff x="4274315" y="857156"/>
            <a:chExt cx="7521611" cy="359761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3E8EF3CC-7415-AF99-C0A0-43B0BA5B73C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7972" y="932115"/>
              <a:ext cx="3207954" cy="1797918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95C9B06-B6F7-9644-FFC9-4A725062D016}"/>
                </a:ext>
              </a:extLst>
            </p:cNvPr>
            <p:cNvSpPr txBox="1"/>
            <p:nvPr/>
          </p:nvSpPr>
          <p:spPr>
            <a:xfrm>
              <a:off x="4274315" y="857156"/>
              <a:ext cx="3559035" cy="203132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 err="1">
                  <a:solidFill>
                    <a:srgbClr val="00B0F0"/>
                  </a:solidFill>
                  <a:latin typeface="Times New Roman" panose="02020603050405020304" pitchFamily="18" charset="0"/>
                  <a:ea typeface="Times" panose="02020603050405020304" pitchFamily="18" charset="0"/>
                </a:rPr>
                <a:t>sPHENIX</a:t>
              </a:r>
              <a:r>
                <a:rPr lang="en-US" dirty="0">
                  <a:solidFill>
                    <a:srgbClr val="00B0F0"/>
                  </a:solidFill>
                  <a:latin typeface="Times New Roman" panose="02020603050405020304" pitchFamily="18" charset="0"/>
                  <a:ea typeface="Times" panose="02020603050405020304" pitchFamily="18" charset="0"/>
                </a:rPr>
                <a:t>: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max</a:t>
              </a:r>
              <a:r>
                <a:rPr lang="en-US" dirty="0">
                  <a:latin typeface="Times New Roman" panose="02020603050405020304" pitchFamily="18" charset="0"/>
                </a:rPr>
                <a:t>. MVTX </a:t>
              </a:r>
              <a:r>
                <a:rPr lang="en-US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(+/-10 cm</a:t>
              </a:r>
              <a:r>
                <a:rPr lang="en-US" dirty="0">
                  <a:latin typeface="Times New Roman" panose="02020603050405020304" pitchFamily="18" charset="0"/>
                </a:rPr>
                <a:t>)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min</a:t>
              </a:r>
              <a:r>
                <a:rPr lang="en-US" dirty="0">
                  <a:latin typeface="Times New Roman" panose="02020603050405020304" pitchFamily="18" charset="0"/>
                </a:rPr>
                <a:t>. </a:t>
              </a:r>
              <a:r>
                <a:rPr lang="en-US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unwanted</a:t>
              </a:r>
              <a:r>
                <a:rPr lang="en-US" dirty="0">
                  <a:latin typeface="Times New Roman" panose="02020603050405020304" pitchFamily="18" charset="0"/>
                </a:rPr>
                <a:t> signal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>
                  <a:latin typeface="Times New Roman" panose="02020603050405020304" pitchFamily="18" charset="0"/>
                </a:rPr>
                <a:t>Crossing angle (</a:t>
              </a:r>
              <a:r>
                <a:rPr lang="en-US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2mrad</a:t>
              </a:r>
              <a:r>
                <a:rPr lang="en-US" dirty="0">
                  <a:latin typeface="Times New Roman" panose="02020603050405020304" pitchFamily="18" charset="0"/>
                </a:rPr>
                <a:t>) </a:t>
              </a:r>
            </a:p>
            <a:p>
              <a:endParaRPr lang="en-US" dirty="0">
                <a:solidFill>
                  <a:srgbClr val="FF0000"/>
                </a:solidFill>
                <a:latin typeface="Times New Roman" panose="02020603050405020304" pitchFamily="18" charset="0"/>
                <a:ea typeface="Times" panose="02020603050405020304" pitchFamily="18" charset="0"/>
              </a:endParaRPr>
            </a:p>
            <a:p>
              <a:endParaRPr lang="en-US" dirty="0">
                <a:latin typeface="Times New Roman" panose="02020603050405020304" pitchFamily="18" charset="0"/>
                <a:ea typeface="Times" panose="02020603050405020304" pitchFamily="18" charset="0"/>
              </a:endParaRPr>
            </a:p>
            <a:p>
              <a:r>
                <a:rPr lang="en-US" dirty="0">
                  <a:latin typeface="Times New Roman" panose="02020603050405020304" pitchFamily="18" charset="0"/>
                  <a:ea typeface="Times" panose="02020603050405020304" pitchFamily="18" charset="0"/>
                </a:rPr>
                <a:t> </a:t>
              </a:r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AF9ACBEB-6AAA-A12E-2E6A-82A7C2AE91E7}"/>
                </a:ext>
              </a:extLst>
            </p:cNvPr>
            <p:cNvGrpSpPr/>
            <p:nvPr/>
          </p:nvGrpSpPr>
          <p:grpSpPr>
            <a:xfrm>
              <a:off x="4415037" y="2051280"/>
              <a:ext cx="2924852" cy="2403489"/>
              <a:chOff x="4415037" y="2051280"/>
              <a:chExt cx="2924852" cy="2403489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82CF746B-895F-48D3-A0B3-8DB1440D412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415037" y="2051280"/>
                <a:ext cx="2924852" cy="2403489"/>
              </a:xfrm>
              <a:prstGeom prst="rect">
                <a:avLst/>
              </a:prstGeom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D0275E4-B415-D7C8-B3A6-CB2602D6A50B}"/>
                  </a:ext>
                </a:extLst>
              </p:cNvPr>
              <p:cNvSpPr txBox="1"/>
              <p:nvPr/>
            </p:nvSpPr>
            <p:spPr>
              <a:xfrm>
                <a:off x="4708662" y="2670697"/>
                <a:ext cx="1153407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Times" panose="02020603050405020304" pitchFamily="18" charset="0"/>
                  </a:rPr>
                  <a:t>Maximize</a:t>
                </a:r>
                <a:endParaRPr lang="en-US" sz="1600" dirty="0"/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E9CB21A-EFF6-26B8-BA99-56292787EC30}"/>
                  </a:ext>
                </a:extLst>
              </p:cNvPr>
              <p:cNvSpPr txBox="1"/>
              <p:nvPr/>
            </p:nvSpPr>
            <p:spPr>
              <a:xfrm>
                <a:off x="4708662" y="3536121"/>
                <a:ext cx="1226150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Times" panose="02020603050405020304" pitchFamily="18" charset="0"/>
                  </a:rPr>
                  <a:t>minimize</a:t>
                </a:r>
                <a:endParaRPr lang="en-US" sz="1600" dirty="0"/>
              </a:p>
            </p:txBody>
          </p:sp>
        </p:grp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A7B1587C-19D5-E471-17C1-5E609B7379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29683" y="2754694"/>
            <a:ext cx="3808807" cy="177015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D152D6B-C7A7-EFB8-8086-D0DDD0EA5A45}"/>
              </a:ext>
            </a:extLst>
          </p:cNvPr>
          <p:cNvSpPr txBox="1"/>
          <p:nvPr/>
        </p:nvSpPr>
        <p:spPr>
          <a:xfrm>
            <a:off x="8949565" y="4360581"/>
            <a:ext cx="152813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Jamie Nagle, 06/04</a:t>
            </a:r>
          </a:p>
        </p:txBody>
      </p:sp>
    </p:spTree>
    <p:extLst>
      <p:ext uri="{BB962C8B-B14F-4D97-AF65-F5344CB8AC3E}">
        <p14:creationId xmlns:p14="http://schemas.microsoft.com/office/powerpoint/2010/main" val="3937694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DB0E28F7-A037-483F-AA81-20BAFE64A24B}"/>
              </a:ext>
            </a:extLst>
          </p:cNvPr>
          <p:cNvGrpSpPr/>
          <p:nvPr/>
        </p:nvGrpSpPr>
        <p:grpSpPr>
          <a:xfrm>
            <a:off x="0" y="0"/>
            <a:ext cx="12200164" cy="791936"/>
            <a:chOff x="0" y="0"/>
            <a:chExt cx="12192000" cy="771416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AF3EAD7-3694-4AAD-9705-F82327DCEF35}"/>
                </a:ext>
              </a:extLst>
            </p:cNvPr>
            <p:cNvSpPr/>
            <p:nvPr/>
          </p:nvSpPr>
          <p:spPr>
            <a:xfrm>
              <a:off x="0" y="0"/>
              <a:ext cx="12192000" cy="771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3D18B04-34F3-4A4C-8ED0-24567F8ABF91}"/>
                </a:ext>
              </a:extLst>
            </p:cNvPr>
            <p:cNvSpPr txBox="1"/>
            <p:nvPr/>
          </p:nvSpPr>
          <p:spPr>
            <a:xfrm>
              <a:off x="48983" y="63530"/>
              <a:ext cx="12001597" cy="689544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4000" b="1" dirty="0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1) Bayesian optimization at LBNL GPTune</a:t>
              </a:r>
              <a:endParaRPr lang="en-US" dirty="0"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43AD69B-2BDF-4029-8EF3-3DA2BA35D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5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3AD54C-CB88-2279-99BD-24D3794EF06B}"/>
              </a:ext>
            </a:extLst>
          </p:cNvPr>
          <p:cNvSpPr txBox="1"/>
          <p:nvPr/>
        </p:nvSpPr>
        <p:spPr>
          <a:xfrm>
            <a:off x="806005" y="993674"/>
            <a:ext cx="6094971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" panose="02020603050405020304" pitchFamily="18" charset="0"/>
              </a:rPr>
              <a:t>Several features of GPTune (BLNL) are very useful, including:</a:t>
            </a:r>
          </a:p>
          <a:p>
            <a:r>
              <a:rPr lang="en-US" sz="1800" dirty="0">
                <a:effectLst/>
                <a:latin typeface="Times New Roman" panose="02020603050405020304" pitchFamily="18" charset="0"/>
                <a:ea typeface="Times" panose="02020603050405020304" pitchFamily="18" charset="0"/>
              </a:rPr>
              <a:t> </a:t>
            </a:r>
          </a:p>
          <a:p>
            <a:pPr marL="342900" indent="-342900">
              <a:buAutoNum type="arabicParenBoth"/>
            </a:pPr>
            <a:r>
              <a:rPr lang="en-US" sz="1800" dirty="0">
                <a:effectLst/>
                <a:latin typeface="Times New Roman" panose="02020603050405020304" pitchFamily="18" charset="0"/>
                <a:ea typeface="Times" panose="02020603050405020304" pitchFamily="18" charset="0"/>
              </a:rPr>
              <a:t>relies on dynamic process management for running applications with varying core counts and GPUs</a:t>
            </a:r>
          </a:p>
          <a:p>
            <a:pPr marL="342900" indent="-342900">
              <a:buAutoNum type="arabicParenBoth"/>
            </a:pPr>
            <a:endParaRPr lang="en-US" sz="1800" dirty="0">
              <a:effectLst/>
              <a:latin typeface="Times New Roman" panose="02020603050405020304" pitchFamily="18" charset="0"/>
              <a:ea typeface="Times" panose="02020603050405020304" pitchFamily="18" charset="0"/>
            </a:endParaRPr>
          </a:p>
          <a:p>
            <a:pPr marL="342900" indent="-342900">
              <a:buAutoNum type="arabicParenBoth"/>
            </a:pPr>
            <a:r>
              <a:rPr lang="en-US" sz="1800" dirty="0">
                <a:effectLst/>
                <a:latin typeface="Times New Roman" panose="02020603050405020304" pitchFamily="18" charset="0"/>
                <a:ea typeface="Times" panose="02020603050405020304" pitchFamily="18" charset="0"/>
              </a:rPr>
              <a:t>can </a:t>
            </a:r>
            <a:r>
              <a:rPr lang="en-US" dirty="0">
                <a:latin typeface="Times New Roman" panose="02020603050405020304" pitchFamily="18" charset="0"/>
              </a:rPr>
              <a:t>incorporate coarse performance models to improve the surrogate model</a:t>
            </a:r>
          </a:p>
          <a:p>
            <a:pPr marL="342900" indent="-342900">
              <a:buAutoNum type="arabicParenBoth"/>
            </a:pPr>
            <a:endParaRPr lang="en-US" dirty="0">
              <a:latin typeface="Times New Roman" panose="02020603050405020304" pitchFamily="18" charset="0"/>
              <a:ea typeface="Times" panose="02020603050405020304" pitchFamily="18" charset="0"/>
            </a:endParaRPr>
          </a:p>
          <a:p>
            <a:pPr marL="342900" indent="-342900">
              <a:buAutoNum type="arabicParenBoth"/>
            </a:pPr>
            <a:r>
              <a:rPr lang="en-US" sz="1800" dirty="0">
                <a:effectLst/>
                <a:latin typeface="Times New Roman" panose="02020603050405020304" pitchFamily="18" charset="0"/>
                <a:ea typeface="Times" panose="02020603050405020304" pitchFamily="18" charset="0"/>
              </a:rPr>
              <a:t>allows </a:t>
            </a:r>
            <a:r>
              <a:rPr lang="en-US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</a:rPr>
              <a:t>multi-objective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" panose="02020603050405020304" pitchFamily="18" charset="0"/>
              </a:rPr>
              <a:t> tuning such as tuning a hybrid of computation, memory and communication.</a:t>
            </a:r>
          </a:p>
          <a:p>
            <a:pPr marL="342900" indent="-342900">
              <a:buAutoNum type="arabicParenBoth"/>
            </a:pPr>
            <a:endParaRPr lang="en-US" dirty="0">
              <a:latin typeface="Times New Roman" panose="02020603050405020304" pitchFamily="18" charset="0"/>
              <a:ea typeface="Times" panose="02020603050405020304" pitchFamily="18" charset="0"/>
            </a:endParaRPr>
          </a:p>
          <a:p>
            <a:pPr marL="342900" indent="-342900">
              <a:buAutoNum type="arabicParenBoth"/>
            </a:pPr>
            <a:r>
              <a:rPr lang="en-US" sz="1800" dirty="0">
                <a:effectLst/>
                <a:latin typeface="Times New Roman" panose="02020603050405020304" pitchFamily="18" charset="0"/>
                <a:ea typeface="Times" panose="02020603050405020304" pitchFamily="18" charset="0"/>
              </a:rPr>
              <a:t>allows multi-fidelity tuning to better utilize the limited resource budget</a:t>
            </a:r>
          </a:p>
          <a:p>
            <a:pPr marL="342900" indent="-342900">
              <a:buAutoNum type="arabicParenBoth"/>
            </a:pPr>
            <a:endParaRPr lang="en-US" dirty="0">
              <a:latin typeface="Times New Roman" panose="02020603050405020304" pitchFamily="18" charset="0"/>
              <a:ea typeface="Times" panose="02020603050405020304" pitchFamily="18" charset="0"/>
            </a:endParaRPr>
          </a:p>
          <a:p>
            <a:pPr marL="342900" indent="-342900">
              <a:buAutoNum type="arabicParenBoth"/>
            </a:pPr>
            <a:r>
              <a:rPr lang="en-US" sz="1800" dirty="0">
                <a:effectLst/>
                <a:latin typeface="Times New Roman" panose="02020603050405020304" pitchFamily="18" charset="0"/>
                <a:ea typeface="Times" panose="02020603050405020304" pitchFamily="18" charset="0"/>
              </a:rPr>
              <a:t>supports </a:t>
            </a:r>
            <a:r>
              <a:rPr lang="en-US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" panose="02020603050405020304" pitchFamily="18" charset="0"/>
              </a:rPr>
              <a:t>checkpoints and reuse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" panose="02020603050405020304" pitchFamily="18" charset="0"/>
              </a:rPr>
              <a:t>of historical performance database.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DDE86F7-A924-BB69-D0B3-BC19091CB59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963" y="993674"/>
            <a:ext cx="4156843" cy="293031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5C0838E-BBCD-EFF2-CE45-DA4A7E697949}"/>
              </a:ext>
            </a:extLst>
          </p:cNvPr>
          <p:cNvSpPr txBox="1"/>
          <p:nvPr/>
        </p:nvSpPr>
        <p:spPr>
          <a:xfrm>
            <a:off x="806005" y="5535061"/>
            <a:ext cx="34521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kern="0" dirty="0">
                <a:effectLst/>
                <a:latin typeface="Aptos" panose="020B0004020202020204" pitchFamily="34" charset="0"/>
                <a:ea typeface="DengXian" panose="02010600030101010101" pitchFamily="2" charset="-122"/>
                <a:cs typeface="Aptos" panose="020B0004020202020204" pitchFamily="34" charset="0"/>
                <a:hlinkClick r:id="rId3"/>
              </a:rPr>
              <a:t>https://github.com/gptune/</a:t>
            </a:r>
            <a:endParaRPr lang="en-US" sz="1800" kern="0" dirty="0">
              <a:effectLst/>
              <a:latin typeface="Aptos" panose="020B0004020202020204" pitchFamily="34" charset="0"/>
              <a:ea typeface="DengXian" panose="02010600030101010101" pitchFamily="2" charset="-122"/>
              <a:cs typeface="Aptos" panose="020B00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D69BFC-3213-F362-A0C3-FD45EE2B4C4B}"/>
              </a:ext>
            </a:extLst>
          </p:cNvPr>
          <p:cNvSpPr txBox="1"/>
          <p:nvPr/>
        </p:nvSpPr>
        <p:spPr>
          <a:xfrm>
            <a:off x="7587777" y="4170426"/>
            <a:ext cx="428168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ea typeface="Times" panose="02020603050405020304" pitchFamily="18" charset="0"/>
              </a:rPr>
              <a:t>Many variables; 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latin typeface="Times New Roman" panose="02020603050405020304" pitchFamily="18" charset="0"/>
              <a:ea typeface="Times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ea typeface="Times" panose="02020603050405020304" pitchFamily="18" charset="0"/>
              </a:rPr>
              <a:t>Maximize</a:t>
            </a:r>
            <a:r>
              <a:rPr lang="en-US" dirty="0">
                <a:latin typeface="Times New Roman" panose="02020603050405020304" pitchFamily="18" charset="0"/>
                <a:ea typeface="Times" panose="02020603050405020304" pitchFamily="18" charset="0"/>
              </a:rPr>
              <a:t> the useful signal within VTX while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ea typeface="Times" panose="02020603050405020304" pitchFamily="18" charset="0"/>
              </a:rPr>
              <a:t>minimize</a:t>
            </a:r>
            <a:r>
              <a:rPr lang="en-US" dirty="0">
                <a:latin typeface="Times New Roman" panose="02020603050405020304" pitchFamily="18" charset="0"/>
                <a:ea typeface="Times" panose="02020603050405020304" pitchFamily="18" charset="0"/>
              </a:rPr>
              <a:t> the unwanted signal outside of VTX.</a:t>
            </a:r>
          </a:p>
        </p:txBody>
      </p:sp>
    </p:spTree>
    <p:extLst>
      <p:ext uri="{BB962C8B-B14F-4D97-AF65-F5344CB8AC3E}">
        <p14:creationId xmlns:p14="http://schemas.microsoft.com/office/powerpoint/2010/main" val="2649063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DB0E28F7-A037-483F-AA81-20BAFE64A24B}"/>
              </a:ext>
            </a:extLst>
          </p:cNvPr>
          <p:cNvGrpSpPr/>
          <p:nvPr/>
        </p:nvGrpSpPr>
        <p:grpSpPr>
          <a:xfrm>
            <a:off x="0" y="0"/>
            <a:ext cx="12200164" cy="791936"/>
            <a:chOff x="0" y="0"/>
            <a:chExt cx="12192000" cy="771416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AF3EAD7-3694-4AAD-9705-F82327DCEF35}"/>
                </a:ext>
              </a:extLst>
            </p:cNvPr>
            <p:cNvSpPr/>
            <p:nvPr/>
          </p:nvSpPr>
          <p:spPr>
            <a:xfrm>
              <a:off x="0" y="0"/>
              <a:ext cx="12192000" cy="771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3D18B04-34F3-4A4C-8ED0-24567F8ABF91}"/>
                </a:ext>
              </a:extLst>
            </p:cNvPr>
            <p:cNvSpPr txBox="1"/>
            <p:nvPr/>
          </p:nvSpPr>
          <p:spPr>
            <a:xfrm>
              <a:off x="48983" y="63530"/>
              <a:ext cx="12001597" cy="689544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4000" b="1" dirty="0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1) Bayesian optimization at SLAC</a:t>
              </a:r>
              <a:endParaRPr lang="en-US" sz="4000" dirty="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78E1EDCB-FA44-44BC-3085-3BD8757CFC73}"/>
              </a:ext>
            </a:extLst>
          </p:cNvPr>
          <p:cNvSpPr txBox="1"/>
          <p:nvPr/>
        </p:nvSpPr>
        <p:spPr>
          <a:xfrm>
            <a:off x="0" y="6234325"/>
            <a:ext cx="737013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https://github.com/ChristopherMayes/Xopt</a:t>
            </a:r>
            <a:endParaRPr lang="en-US" dirty="0"/>
          </a:p>
          <a:p>
            <a:r>
              <a:rPr lang="en-US" dirty="0"/>
              <a:t>https://christophermayes.github.io/Xopt/assets/xopt_overview.pdf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80FD834-06B8-D411-0D9E-312DBAC207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821" y="857156"/>
            <a:ext cx="5615990" cy="544764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4292F"/>
                </a:solidFill>
                <a:effectLst/>
                <a:latin typeface="Arial" panose="020B0604020202020204" pitchFamily="34" charset="0"/>
                <a:ea typeface="-apple-system"/>
              </a:rPr>
              <a:t>optimization algorithms: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24292F"/>
              </a:solidFill>
              <a:effectLst/>
              <a:latin typeface="Arial" panose="020B0604020202020204" pitchFamily="34" charset="0"/>
              <a:ea typeface="-apple-system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rgbClr val="24292F"/>
                </a:solidFill>
                <a:effectLst/>
                <a:latin typeface="Arial Unicode MS"/>
                <a:ea typeface="ui-monospace"/>
              </a:rPr>
              <a:t>cnsga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4292F"/>
                </a:solidFill>
                <a:effectLst/>
                <a:ea typeface="-apple-system"/>
              </a:rPr>
              <a:t> 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4292F"/>
                </a:solidFill>
                <a:effectLst/>
                <a:latin typeface="Arial" panose="020B0604020202020204" pitchFamily="34" charset="0"/>
                <a:ea typeface="-apple-system"/>
              </a:rPr>
              <a:t>Continuous NSGA (</a:t>
            </a:r>
            <a:r>
              <a:rPr lang="en-US" sz="1600" b="0" i="0" dirty="0">
                <a:solidFill>
                  <a:srgbClr val="4D5156"/>
                </a:solidFill>
                <a:effectLst/>
                <a:latin typeface="Roboto" panose="02000000000000000000" pitchFamily="2" charset="0"/>
              </a:rPr>
              <a:t>nondominated sorting genetic algorithm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4292F"/>
                </a:solidFill>
                <a:effectLst/>
                <a:latin typeface="Arial" panose="020B0604020202020204" pitchFamily="34" charset="0"/>
                <a:ea typeface="-apple-system"/>
              </a:rPr>
              <a:t>)-II with constraints.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24292F"/>
              </a:solidFill>
              <a:effectLst/>
              <a:latin typeface="Arial" panose="020B0604020202020204" pitchFamily="34" charset="0"/>
              <a:ea typeface="-apple-system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rgbClr val="24292F"/>
                </a:solidFill>
                <a:effectLst/>
                <a:latin typeface="Arial Unicode MS"/>
                <a:ea typeface="ui-monospace"/>
              </a:rPr>
              <a:t>bayesian_optimization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4292F"/>
                </a:solidFill>
                <a:effectLst/>
                <a:ea typeface="-apple-system"/>
              </a:rPr>
              <a:t> 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-apple-system"/>
              </a:rPr>
              <a:t>Single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4292F"/>
                </a:solidFill>
                <a:effectLst/>
                <a:latin typeface="Arial" panose="020B0604020202020204" pitchFamily="34" charset="0"/>
                <a:ea typeface="-apple-system"/>
              </a:rPr>
              <a:t> objective Bayesian optimization (w/ or w/o constraints, serial or parallel).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24292F"/>
              </a:solidFill>
              <a:effectLst/>
              <a:latin typeface="Arial" panose="020B0604020202020204" pitchFamily="34" charset="0"/>
              <a:ea typeface="-apple-system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rgbClr val="24292F"/>
                </a:solidFill>
                <a:effectLst/>
                <a:latin typeface="Arial Unicode MS"/>
                <a:ea typeface="ui-monospace"/>
              </a:rPr>
              <a:t>mobo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4292F"/>
                </a:solidFill>
                <a:effectLst/>
                <a:ea typeface="-apple-system"/>
              </a:rPr>
              <a:t> 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-apple-system"/>
              </a:rPr>
              <a:t>Multi-objective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4292F"/>
                </a:solidFill>
                <a:effectLst/>
                <a:latin typeface="Arial" panose="020B0604020202020204" pitchFamily="34" charset="0"/>
                <a:ea typeface="-apple-system"/>
              </a:rPr>
              <a:t> Bayesian optimization (w/ or w/o constraints, serial or parallel).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24292F"/>
              </a:solidFill>
              <a:effectLst/>
              <a:latin typeface="Arial" panose="020B0604020202020204" pitchFamily="34" charset="0"/>
              <a:ea typeface="-apple-system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rgbClr val="24292F"/>
                </a:solidFill>
                <a:effectLst/>
                <a:latin typeface="Arial Unicode MS"/>
                <a:ea typeface="ui-monospace"/>
              </a:rPr>
              <a:t>bayesian_exploration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4292F"/>
                </a:solidFill>
                <a:effectLst/>
                <a:ea typeface="-apple-system"/>
              </a:rPr>
              <a:t> 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4292F"/>
                </a:solidFill>
                <a:effectLst/>
                <a:latin typeface="Arial" panose="020B0604020202020204" pitchFamily="34" charset="0"/>
                <a:ea typeface="-apple-system"/>
              </a:rPr>
              <a:t>Bayesian 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-apple-system"/>
              </a:rPr>
              <a:t>exploration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4292F"/>
                </a:solidFill>
                <a:effectLst/>
                <a:latin typeface="Arial" panose="020B0604020202020204" pitchFamily="34" charset="0"/>
                <a:ea typeface="-apple-system"/>
              </a:rPr>
              <a:t>.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24292F"/>
              </a:solidFill>
              <a:effectLst/>
              <a:latin typeface="Arial" panose="020B0604020202020204" pitchFamily="34" charset="0"/>
              <a:ea typeface="-apple-system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4292F"/>
                </a:solidFill>
                <a:effectLst/>
                <a:latin typeface="Arial" panose="020B0604020202020204" pitchFamily="34" charset="0"/>
                <a:ea typeface="-apple-system"/>
              </a:rPr>
              <a:t>sampling algorithms: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4292F"/>
                </a:solidFill>
                <a:effectLst/>
                <a:latin typeface="Arial Unicode MS"/>
                <a:ea typeface="ui-monospace"/>
              </a:rPr>
              <a:t>random sampler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24292F"/>
              </a:solidFill>
              <a:effectLst/>
              <a:ea typeface="-apple-system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4292F"/>
                </a:solidFill>
                <a:effectLst/>
                <a:latin typeface="Arial" panose="020B0604020202020204" pitchFamily="34" charset="0"/>
                <a:ea typeface="-apple-system"/>
              </a:rPr>
              <a:t>Convenient YAML/JSON based input format.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24292F"/>
              </a:solidFill>
              <a:effectLst/>
              <a:latin typeface="Arial" panose="020B0604020202020204" pitchFamily="34" charset="0"/>
              <a:ea typeface="-apple-system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4292F"/>
                </a:solidFill>
                <a:effectLst/>
                <a:latin typeface="Arial" panose="020B0604020202020204" pitchFamily="34" charset="0"/>
                <a:ea typeface="-apple-system"/>
              </a:rPr>
              <a:t>Driver programs: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rgbClr val="24292F"/>
                </a:solidFill>
                <a:effectLst/>
                <a:latin typeface="Arial Unicode MS"/>
                <a:ea typeface="ui-monospace"/>
              </a:rPr>
              <a:t>xopt.mpi.run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4292F"/>
                </a:solidFill>
                <a:effectLst/>
                <a:ea typeface="-apple-system"/>
              </a:rPr>
              <a:t> 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4292F"/>
                </a:solidFill>
                <a:effectLst/>
                <a:latin typeface="Arial" panose="020B0604020202020204" pitchFamily="34" charset="0"/>
                <a:ea typeface="-apple-system"/>
              </a:rPr>
              <a:t>Parallel MPI execution using this input format.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51C3530-762E-26AE-9343-48737281B6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7051" y="838326"/>
            <a:ext cx="4863250" cy="270968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90D845A-BBE4-1854-BF1A-C397360013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7051" y="3594397"/>
            <a:ext cx="4919361" cy="270968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FCA5937-A1FD-32DC-763B-6304431A5B2B}"/>
              </a:ext>
            </a:extLst>
          </p:cNvPr>
          <p:cNvSpPr txBox="1"/>
          <p:nvPr/>
        </p:nvSpPr>
        <p:spPr>
          <a:xfrm>
            <a:off x="6814850" y="6488668"/>
            <a:ext cx="42054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https://arxiv.org/pdf/2312.05667</a:t>
            </a:r>
          </a:p>
        </p:txBody>
      </p:sp>
    </p:spTree>
    <p:extLst>
      <p:ext uri="{BB962C8B-B14F-4D97-AF65-F5344CB8AC3E}">
        <p14:creationId xmlns:p14="http://schemas.microsoft.com/office/powerpoint/2010/main" val="21487431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53190C-3B9F-88A8-F139-E3C88AF0A1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C808D300-BB4B-CFE0-5177-FAA347D62AC2}"/>
              </a:ext>
            </a:extLst>
          </p:cNvPr>
          <p:cNvSpPr txBox="1"/>
          <p:nvPr/>
        </p:nvSpPr>
        <p:spPr>
          <a:xfrm>
            <a:off x="343512" y="768725"/>
            <a:ext cx="6829797" cy="286232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 err="1">
                <a:solidFill>
                  <a:schemeClr val="accent5">
                    <a:lumMod val="75000"/>
                  </a:schemeClr>
                </a:solidFill>
                <a:ea typeface="+mn-lt"/>
                <a:cs typeface="+mn-lt"/>
              </a:rPr>
              <a:t>XGBoost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  <a:ea typeface="+mn-lt"/>
                <a:cs typeface="+mn-lt"/>
              </a:rPr>
              <a:t> python package</a:t>
            </a:r>
            <a:r>
              <a:rPr lang="en-US" b="1" dirty="0">
                <a:ea typeface="+mn-lt"/>
                <a:cs typeface="+mn-lt"/>
              </a:rPr>
              <a:t>: 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ea typeface="+mn-lt"/>
                <a:cs typeface="+mn-lt"/>
              </a:rPr>
              <a:t>Multi-dimensions nonlinear regression algorithm: good for f(x1,x2,x3, … , </a:t>
            </a:r>
            <a:r>
              <a:rPr lang="en-US" b="1" dirty="0" err="1">
                <a:ea typeface="+mn-lt"/>
                <a:cs typeface="+mn-lt"/>
              </a:rPr>
              <a:t>xn</a:t>
            </a:r>
            <a:r>
              <a:rPr lang="en-US" b="1" dirty="0">
                <a:ea typeface="+mn-lt"/>
                <a:cs typeface="+mn-lt"/>
              </a:rPr>
              <a:t>) with n&gt;3 or 4. (</a:t>
            </a:r>
            <a:r>
              <a:rPr lang="en-US" dirty="0">
                <a:ea typeface="+mn-lt"/>
                <a:cs typeface="+mn-lt"/>
              </a:rPr>
              <a:t>Higgs Machine Learning Challenge</a:t>
            </a:r>
            <a:r>
              <a:rPr lang="en-US" b="1" dirty="0">
                <a:ea typeface="+mn-lt"/>
                <a:cs typeface="+mn-lt"/>
              </a:rPr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ea typeface="+mn-lt"/>
                <a:cs typeface="+mn-lt"/>
              </a:rPr>
              <a:t>The </a:t>
            </a:r>
            <a:r>
              <a:rPr lang="en-US" b="1" dirty="0">
                <a:solidFill>
                  <a:srgbClr val="FF0000"/>
                </a:solidFill>
                <a:ea typeface="+mn-lt"/>
                <a:cs typeface="+mn-lt"/>
              </a:rPr>
              <a:t>black-box model (</a:t>
            </a:r>
            <a:r>
              <a:rPr lang="en-US" b="1" dirty="0" err="1">
                <a:solidFill>
                  <a:srgbClr val="FF0000"/>
                </a:solidFill>
                <a:ea typeface="+mn-lt"/>
                <a:cs typeface="+mn-lt"/>
              </a:rPr>
              <a:t>LEReC</a:t>
            </a:r>
            <a:r>
              <a:rPr lang="en-US" b="1" dirty="0">
                <a:solidFill>
                  <a:srgbClr val="FF0000"/>
                </a:solidFill>
                <a:ea typeface="+mn-lt"/>
                <a:cs typeface="+mn-lt"/>
              </a:rPr>
              <a:t> data): </a:t>
            </a:r>
            <a:r>
              <a:rPr lang="en-US" b="1" dirty="0">
                <a:cs typeface="Calibri"/>
              </a:rPr>
              <a:t>80% data for training,  20% data for test and comparison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cs typeface="Calibri"/>
              </a:rPr>
              <a:t>Model R_2 score: 0.90, predicts the luminosity very well.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FF0000"/>
                </a:solidFill>
                <a:cs typeface="Calibri"/>
              </a:rPr>
              <a:t>How to </a:t>
            </a:r>
            <a:r>
              <a:rPr lang="en-US" b="1" dirty="0">
                <a:solidFill>
                  <a:srgbClr val="FF0000"/>
                </a:solidFill>
                <a:ea typeface="+mn-lt"/>
                <a:cs typeface="+mn-lt"/>
              </a:rPr>
              <a:t>explanate</a:t>
            </a:r>
            <a:r>
              <a:rPr lang="en-US" b="1" dirty="0">
                <a:solidFill>
                  <a:srgbClr val="FF0000"/>
                </a:solidFill>
                <a:cs typeface="Calibri"/>
              </a:rPr>
              <a:t> the black-box model? </a:t>
            </a:r>
          </a:p>
          <a:p>
            <a:pPr marL="285750" indent="-285750">
              <a:buFont typeface="Arial"/>
              <a:buChar char="•"/>
            </a:pPr>
            <a:endParaRPr lang="en-US" b="1" dirty="0">
              <a:cs typeface="Calibri"/>
            </a:endParaRPr>
          </a:p>
          <a:p>
            <a:endParaRPr lang="en-US" b="1" dirty="0">
              <a:cs typeface="Calibri"/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D059B518-340E-3788-8732-08D38634A1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1223" y="802626"/>
            <a:ext cx="3629736" cy="2828421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4499C1E3-494B-430F-DBAF-7ABAFA644EE5}"/>
              </a:ext>
            </a:extLst>
          </p:cNvPr>
          <p:cNvGrpSpPr/>
          <p:nvPr/>
        </p:nvGrpSpPr>
        <p:grpSpPr>
          <a:xfrm>
            <a:off x="-8164" y="-4381"/>
            <a:ext cx="12200164" cy="791936"/>
            <a:chOff x="0" y="0"/>
            <a:chExt cx="12192000" cy="771416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3AFE53C-3415-1EB2-8404-83C589BF818D}"/>
                </a:ext>
              </a:extLst>
            </p:cNvPr>
            <p:cNvSpPr/>
            <p:nvPr/>
          </p:nvSpPr>
          <p:spPr>
            <a:xfrm>
              <a:off x="0" y="0"/>
              <a:ext cx="12192000" cy="771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47EB8E8-F4B4-C547-2F29-F8A94ED4B7C5}"/>
                </a:ext>
              </a:extLst>
            </p:cNvPr>
            <p:cNvSpPr txBox="1"/>
            <p:nvPr/>
          </p:nvSpPr>
          <p:spPr>
            <a:xfrm>
              <a:off x="48983" y="63530"/>
              <a:ext cx="12001597" cy="689544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4000" b="1" dirty="0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1) </a:t>
              </a:r>
              <a:r>
                <a:rPr lang="en-US" sz="4000" b="1" dirty="0" err="1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XGBoost</a:t>
              </a:r>
              <a:r>
                <a:rPr lang="en-US" sz="4000" b="1" dirty="0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 for offline regression, SHAP for plotting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07B33A0A-20C8-9A89-2B3D-FB280D23738F}"/>
              </a:ext>
            </a:extLst>
          </p:cNvPr>
          <p:cNvSpPr txBox="1"/>
          <p:nvPr/>
        </p:nvSpPr>
        <p:spPr>
          <a:xfrm>
            <a:off x="426011" y="3315207"/>
            <a:ext cx="5306043" cy="31393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chemeClr val="accent5">
                    <a:lumMod val="75000"/>
                  </a:schemeClr>
                </a:solidFill>
                <a:cs typeface="Calibri"/>
              </a:rPr>
              <a:t>SHAP python package</a:t>
            </a:r>
            <a:r>
              <a:rPr lang="en-US" b="1" dirty="0">
                <a:cs typeface="Calibri"/>
              </a:rPr>
              <a:t>: </a:t>
            </a:r>
            <a:endParaRPr lang="en-US" b="1" dirty="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>
                <a:ea typeface="+mn-lt"/>
                <a:cs typeface="+mn-lt"/>
              </a:rPr>
              <a:t>an approach to explain the output of any machine learning black-box model via calculating their Shapley values (</a:t>
            </a:r>
            <a:r>
              <a:rPr lang="en-US" b="1" dirty="0">
                <a:solidFill>
                  <a:srgbClr val="FF0000"/>
                </a:solidFill>
                <a:ea typeface="+mn-lt"/>
                <a:cs typeface="+mn-lt"/>
              </a:rPr>
              <a:t>marginal effect</a:t>
            </a:r>
            <a:r>
              <a:rPr lang="en-US" b="1" dirty="0">
                <a:ea typeface="+mn-lt"/>
                <a:cs typeface="+mn-lt"/>
              </a:rPr>
              <a:t>), which are their contributions to the total performance. </a:t>
            </a:r>
            <a:endParaRPr lang="en-US" b="1" dirty="0"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0000"/>
                </a:solidFill>
                <a:ea typeface="+mn-lt"/>
                <a:cs typeface="+mn-lt"/>
              </a:rPr>
              <a:t>Taxi:          A[$6]              B[$16]                C[$42]</a:t>
            </a:r>
          </a:p>
          <a:p>
            <a:r>
              <a:rPr lang="en-US" b="1" dirty="0">
                <a:solidFill>
                  <a:srgbClr val="000000"/>
                </a:solidFill>
                <a:ea typeface="+mn-lt"/>
                <a:cs typeface="+mn-lt"/>
              </a:rPr>
              <a:t>      Pay:          $2                    $5                       $35</a:t>
            </a:r>
          </a:p>
          <a:p>
            <a:endParaRPr lang="en-US" b="1" dirty="0">
              <a:solidFill>
                <a:srgbClr val="000000"/>
              </a:solidFill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  <a:ea typeface="+mn-lt"/>
                <a:cs typeface="+mn-lt"/>
              </a:rPr>
              <a:t>SHAP plot: </a:t>
            </a:r>
            <a:r>
              <a:rPr lang="en-US" b="1" dirty="0">
                <a:solidFill>
                  <a:srgbClr val="FF0000"/>
                </a:solidFill>
                <a:cs typeface="Calibri"/>
              </a:rPr>
              <a:t>Data visualization,</a:t>
            </a:r>
            <a:r>
              <a:rPr lang="en-US" b="1" dirty="0">
                <a:cs typeface="Calibri"/>
              </a:rPr>
              <a:t> and model explainability; Shapley values with offsets.</a:t>
            </a:r>
          </a:p>
          <a:p>
            <a:endParaRPr lang="en-US" b="1" dirty="0">
              <a:solidFill>
                <a:srgbClr val="0070C0"/>
              </a:solidFill>
              <a:cs typeface="Calibri"/>
            </a:endParaRP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2163547B-C580-1B75-C01A-324098D9E5D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t="701" r="50406" b="49250"/>
          <a:stretch/>
        </p:blipFill>
        <p:spPr>
          <a:xfrm>
            <a:off x="7401103" y="3631047"/>
            <a:ext cx="3489975" cy="2939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4193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AB29256-5394-443E-BC96-854073912C3F}"/>
              </a:ext>
            </a:extLst>
          </p:cNvPr>
          <p:cNvSpPr txBox="1"/>
          <p:nvPr/>
        </p:nvSpPr>
        <p:spPr>
          <a:xfrm>
            <a:off x="611275" y="1166842"/>
            <a:ext cx="10299001" cy="35394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sz="3200" dirty="0">
                <a:ea typeface="+mn-lt"/>
                <a:cs typeface="+mn-lt"/>
              </a:rPr>
              <a:t>Motivation and Methods</a:t>
            </a:r>
          </a:p>
          <a:p>
            <a:pPr marL="514350" indent="-514350">
              <a:buFont typeface="+mj-lt"/>
              <a:buAutoNum type="arabicParenR"/>
            </a:pPr>
            <a:endParaRPr lang="en-US" sz="3200" dirty="0">
              <a:ea typeface="+mn-lt"/>
              <a:cs typeface="+mn-lt"/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sz="3200" dirty="0">
                <a:solidFill>
                  <a:srgbClr val="00B050"/>
                </a:solidFill>
                <a:ea typeface="+mn-lt"/>
                <a:cs typeface="+mn-lt"/>
              </a:rPr>
              <a:t>RHIC Complex Beam Optimization</a:t>
            </a:r>
          </a:p>
          <a:p>
            <a:pPr marL="514350" indent="-514350">
              <a:buFont typeface="+mj-lt"/>
              <a:buAutoNum type="arabicParenR"/>
            </a:pPr>
            <a:endParaRPr lang="en-US" sz="3200" dirty="0">
              <a:ea typeface="+mn-lt"/>
              <a:cs typeface="+mn-lt"/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sz="3200" dirty="0">
                <a:ea typeface="+mn-lt"/>
                <a:cs typeface="+mn-lt"/>
              </a:rPr>
              <a:t>Luminosity Optimization</a:t>
            </a:r>
          </a:p>
          <a:p>
            <a:pPr marL="514350" indent="-514350">
              <a:buFont typeface="+mj-lt"/>
              <a:buAutoNum type="arabicParenR"/>
            </a:pPr>
            <a:endParaRPr lang="en-US" sz="3200" dirty="0">
              <a:cs typeface="Calibri"/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sz="3200" dirty="0">
                <a:ea typeface="+mn-lt"/>
                <a:cs typeface="+mn-lt"/>
              </a:rPr>
              <a:t>Plan &amp; Summary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A99EB12-B851-4FAF-84EB-DCFCE8E4F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8</a:t>
            </a:fld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C8738BF-A432-4C2C-E157-066C4A3447F5}"/>
              </a:ext>
            </a:extLst>
          </p:cNvPr>
          <p:cNvGrpSpPr/>
          <p:nvPr/>
        </p:nvGrpSpPr>
        <p:grpSpPr>
          <a:xfrm>
            <a:off x="0" y="0"/>
            <a:ext cx="12200164" cy="791936"/>
            <a:chOff x="0" y="0"/>
            <a:chExt cx="12192000" cy="771416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9D2F9F7-88B9-71E4-7B4E-8B657765DF11}"/>
                </a:ext>
              </a:extLst>
            </p:cNvPr>
            <p:cNvSpPr/>
            <p:nvPr/>
          </p:nvSpPr>
          <p:spPr>
            <a:xfrm>
              <a:off x="0" y="0"/>
              <a:ext cx="12192000" cy="771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21E7E52-FF01-AABF-0B5D-FEF35C9A56B6}"/>
                </a:ext>
              </a:extLst>
            </p:cNvPr>
            <p:cNvSpPr txBox="1"/>
            <p:nvPr/>
          </p:nvSpPr>
          <p:spPr>
            <a:xfrm>
              <a:off x="48983" y="63530"/>
              <a:ext cx="12001597" cy="689544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4000" b="1" dirty="0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Outline: </a:t>
              </a:r>
              <a:endParaRPr lang="en-US" sz="4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1409562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DB0E28F7-A037-483F-AA81-20BAFE64A24B}"/>
              </a:ext>
            </a:extLst>
          </p:cNvPr>
          <p:cNvGrpSpPr/>
          <p:nvPr/>
        </p:nvGrpSpPr>
        <p:grpSpPr>
          <a:xfrm>
            <a:off x="0" y="0"/>
            <a:ext cx="12200164" cy="791936"/>
            <a:chOff x="0" y="0"/>
            <a:chExt cx="12192000" cy="771416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AF3EAD7-3694-4AAD-9705-F82327DCEF35}"/>
                </a:ext>
              </a:extLst>
            </p:cNvPr>
            <p:cNvSpPr/>
            <p:nvPr/>
          </p:nvSpPr>
          <p:spPr>
            <a:xfrm>
              <a:off x="0" y="0"/>
              <a:ext cx="12192000" cy="771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3D18B04-34F3-4A4C-8ED0-24567F8ABF91}"/>
                </a:ext>
              </a:extLst>
            </p:cNvPr>
            <p:cNvSpPr txBox="1"/>
            <p:nvPr/>
          </p:nvSpPr>
          <p:spPr>
            <a:xfrm>
              <a:off x="48983" y="63530"/>
              <a:ext cx="12001597" cy="689544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4000" b="1" dirty="0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2) </a:t>
              </a:r>
              <a:r>
                <a:rPr lang="en-US" sz="4000" b="1" dirty="0" err="1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GPTune</a:t>
              </a:r>
              <a:r>
                <a:rPr lang="en-US" sz="4000" b="1" dirty="0">
                  <a:solidFill>
                    <a:schemeClr val="accent1">
                      <a:lumMod val="75000"/>
                    </a:schemeClr>
                  </a:solidFill>
                  <a:ea typeface="+mn-lt"/>
                  <a:cs typeface="+mn-lt"/>
                </a:rPr>
                <a:t> Test: EBIS Intensity Optimization</a:t>
              </a:r>
              <a:endParaRPr lang="en-US" dirty="0"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43AD69B-2BDF-4029-8EF3-3DA2BA35D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9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5CE195A-0C68-5C74-FC8D-88509435A3A9}"/>
              </a:ext>
            </a:extLst>
          </p:cNvPr>
          <p:cNvSpPr txBox="1"/>
          <p:nvPr/>
        </p:nvSpPr>
        <p:spPr>
          <a:xfrm>
            <a:off x="1259137" y="3913780"/>
            <a:ext cx="3406650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LION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rgbClr val="00B050"/>
                </a:solidFill>
                <a:latin typeface="Times New Roman" panose="02020603050405020304" pitchFamily="18" charset="0"/>
              </a:rPr>
              <a:t>EBIS Injection Line (fc96)</a:t>
            </a:r>
          </a:p>
          <a:p>
            <a:pPr marL="342900" indent="-342900">
              <a:buFont typeface="+mj-lt"/>
              <a:buAutoNum type="arabicPeriod"/>
            </a:pPr>
            <a:r>
              <a:rPr lang="en-US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EBIS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</a:rPr>
              <a:t>EBIS E</a:t>
            </a:r>
            <a:r>
              <a:rPr lang="en-US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</a:rPr>
              <a:t>xtraction line (xf14)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RFQ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MEBT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Linac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HEBT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CF6BFDD-0451-0258-8B97-51AE7169DA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790"/>
          <a:stretch/>
        </p:blipFill>
        <p:spPr>
          <a:xfrm>
            <a:off x="265390" y="851171"/>
            <a:ext cx="11047737" cy="288482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EAACB1B-616A-D787-BEF3-612F6DEBE5BA}"/>
              </a:ext>
            </a:extLst>
          </p:cNvPr>
          <p:cNvSpPr txBox="1"/>
          <p:nvPr/>
        </p:nvSpPr>
        <p:spPr>
          <a:xfrm>
            <a:off x="1348834" y="3141268"/>
            <a:ext cx="58541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EBIS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06EE25F-221A-CD96-FBF2-B4C1298DA37B}"/>
              </a:ext>
            </a:extLst>
          </p:cNvPr>
          <p:cNvSpPr txBox="1"/>
          <p:nvPr/>
        </p:nvSpPr>
        <p:spPr>
          <a:xfrm>
            <a:off x="2828836" y="2398378"/>
            <a:ext cx="56893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RFQ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82E3DE9-9E6F-35BC-1543-59F32907D091}"/>
              </a:ext>
            </a:extLst>
          </p:cNvPr>
          <p:cNvSpPr txBox="1"/>
          <p:nvPr/>
        </p:nvSpPr>
        <p:spPr>
          <a:xfrm>
            <a:off x="3625719" y="2398378"/>
            <a:ext cx="74405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LINAC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48F258C-2E3B-8C35-9563-92EA1E3062B9}"/>
              </a:ext>
            </a:extLst>
          </p:cNvPr>
          <p:cNvSpPr txBox="1"/>
          <p:nvPr/>
        </p:nvSpPr>
        <p:spPr>
          <a:xfrm>
            <a:off x="10707918" y="1152286"/>
            <a:ext cx="581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fc96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B8A9B23-5EC0-FBD7-E944-CB2F9CBE97E6}"/>
              </a:ext>
            </a:extLst>
          </p:cNvPr>
          <p:cNvSpPr txBox="1"/>
          <p:nvPr/>
        </p:nvSpPr>
        <p:spPr>
          <a:xfrm>
            <a:off x="5183242" y="3340036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</a:rPr>
              <a:t>xf14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893134C-77C8-548E-52AE-F15B7DE04590}"/>
              </a:ext>
            </a:extLst>
          </p:cNvPr>
          <p:cNvCxnSpPr>
            <a:cxnSpLocks/>
          </p:cNvCxnSpPr>
          <p:nvPr/>
        </p:nvCxnSpPr>
        <p:spPr>
          <a:xfrm flipV="1">
            <a:off x="5533468" y="2962430"/>
            <a:ext cx="0" cy="326403"/>
          </a:xfrm>
          <a:prstGeom prst="line">
            <a:avLst/>
          </a:prstGeom>
          <a:ln w="28575">
            <a:solidFill>
              <a:srgbClr val="0099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AB21DB28-26C3-085D-E6FF-859A7AC4C24B}"/>
              </a:ext>
            </a:extLst>
          </p:cNvPr>
          <p:cNvCxnSpPr>
            <a:cxnSpLocks/>
          </p:cNvCxnSpPr>
          <p:nvPr/>
        </p:nvCxnSpPr>
        <p:spPr>
          <a:xfrm>
            <a:off x="11079874" y="1429420"/>
            <a:ext cx="0" cy="1138026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6C033823-E16A-76BC-CB86-6C7CF007DB34}"/>
              </a:ext>
            </a:extLst>
          </p:cNvPr>
          <p:cNvSpPr txBox="1"/>
          <p:nvPr/>
        </p:nvSpPr>
        <p:spPr>
          <a:xfrm>
            <a:off x="3418298" y="1279957"/>
            <a:ext cx="64152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LION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1C03CD1-8541-00CE-50E5-5E0BAF1C9268}"/>
              </a:ext>
            </a:extLst>
          </p:cNvPr>
          <p:cNvSpPr txBox="1"/>
          <p:nvPr/>
        </p:nvSpPr>
        <p:spPr>
          <a:xfrm>
            <a:off x="2758431" y="198426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E0F34B9-A913-7087-5DD6-0D3E94B07D56}"/>
              </a:ext>
            </a:extLst>
          </p:cNvPr>
          <p:cNvSpPr txBox="1"/>
          <p:nvPr/>
        </p:nvSpPr>
        <p:spPr>
          <a:xfrm>
            <a:off x="2339495" y="243939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2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A6928F6-509B-2379-7E5C-B283670BBE50}"/>
              </a:ext>
            </a:extLst>
          </p:cNvPr>
          <p:cNvSpPr txBox="1"/>
          <p:nvPr/>
        </p:nvSpPr>
        <p:spPr>
          <a:xfrm>
            <a:off x="1058366" y="2970704"/>
            <a:ext cx="301686" cy="369332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D6FAE4B-63BE-1088-CE2C-12A1D6DE25F6}"/>
              </a:ext>
            </a:extLst>
          </p:cNvPr>
          <p:cNvSpPr txBox="1"/>
          <p:nvPr/>
        </p:nvSpPr>
        <p:spPr>
          <a:xfrm>
            <a:off x="2811619" y="2942056"/>
            <a:ext cx="301686" cy="369332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1118C33-B085-4E61-F1A4-DC6B48C7675C}"/>
              </a:ext>
            </a:extLst>
          </p:cNvPr>
          <p:cNvSpPr txBox="1"/>
          <p:nvPr/>
        </p:nvSpPr>
        <p:spPr>
          <a:xfrm>
            <a:off x="2295278" y="2942056"/>
            <a:ext cx="301686" cy="369332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4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5769097-B044-4BA3-581F-5EE3F2AE643C}"/>
              </a:ext>
            </a:extLst>
          </p:cNvPr>
          <p:cNvSpPr txBox="1"/>
          <p:nvPr/>
        </p:nvSpPr>
        <p:spPr>
          <a:xfrm>
            <a:off x="6883489" y="2928326"/>
            <a:ext cx="301686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9E27417-DAC2-A216-54C3-CCAE5D5D3369}"/>
              </a:ext>
            </a:extLst>
          </p:cNvPr>
          <p:cNvSpPr txBox="1"/>
          <p:nvPr/>
        </p:nvSpPr>
        <p:spPr>
          <a:xfrm>
            <a:off x="3801563" y="2956602"/>
            <a:ext cx="301686" cy="369332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E176990-93B7-0D54-9281-B6C0C7B753C5}"/>
              </a:ext>
            </a:extLst>
          </p:cNvPr>
          <p:cNvSpPr txBox="1"/>
          <p:nvPr/>
        </p:nvSpPr>
        <p:spPr>
          <a:xfrm flipH="1">
            <a:off x="3287697" y="2928326"/>
            <a:ext cx="345006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7E53AF9-794D-F594-19C5-269D9FF3A240}"/>
              </a:ext>
            </a:extLst>
          </p:cNvPr>
          <p:cNvSpPr txBox="1"/>
          <p:nvPr/>
        </p:nvSpPr>
        <p:spPr>
          <a:xfrm>
            <a:off x="3017695" y="3355264"/>
            <a:ext cx="108555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Buncher1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977CAFA-1444-AE6C-36FF-F73D2D427EA5}"/>
              </a:ext>
            </a:extLst>
          </p:cNvPr>
          <p:cNvSpPr txBox="1"/>
          <p:nvPr/>
        </p:nvSpPr>
        <p:spPr>
          <a:xfrm>
            <a:off x="5770000" y="3345254"/>
            <a:ext cx="108555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Buncher2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72A95CC-FC9A-B6B5-182E-4810F6EF07CE}"/>
              </a:ext>
            </a:extLst>
          </p:cNvPr>
          <p:cNvSpPr txBox="1"/>
          <p:nvPr/>
        </p:nvSpPr>
        <p:spPr>
          <a:xfrm>
            <a:off x="9855229" y="3358146"/>
            <a:ext cx="108555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Buncher3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ACC6E749-F632-11D5-5567-61E0D4EE6F08}"/>
              </a:ext>
            </a:extLst>
          </p:cNvPr>
          <p:cNvCxnSpPr>
            <a:cxnSpLocks/>
          </p:cNvCxnSpPr>
          <p:nvPr/>
        </p:nvCxnSpPr>
        <p:spPr>
          <a:xfrm>
            <a:off x="10332205" y="2928326"/>
            <a:ext cx="0" cy="39760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24BF6D8B-5C85-E6CF-6745-F7141EBAF260}"/>
              </a:ext>
            </a:extLst>
          </p:cNvPr>
          <p:cNvCxnSpPr>
            <a:cxnSpLocks/>
          </p:cNvCxnSpPr>
          <p:nvPr/>
        </p:nvCxnSpPr>
        <p:spPr>
          <a:xfrm>
            <a:off x="6202901" y="2896828"/>
            <a:ext cx="0" cy="3920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623731ED-83CA-B4A8-F701-B0E9E59FD8CC}"/>
              </a:ext>
            </a:extLst>
          </p:cNvPr>
          <p:cNvCxnSpPr>
            <a:cxnSpLocks/>
          </p:cNvCxnSpPr>
          <p:nvPr/>
        </p:nvCxnSpPr>
        <p:spPr>
          <a:xfrm>
            <a:off x="3511560" y="2905712"/>
            <a:ext cx="0" cy="45243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6D01727E-8E21-5380-7BED-4DE2922D0C05}"/>
              </a:ext>
            </a:extLst>
          </p:cNvPr>
          <p:cNvGraphicFramePr>
            <a:graphicFrameLocks noGrp="1"/>
          </p:cNvGraphicFramePr>
          <p:nvPr/>
        </p:nvGraphicFramePr>
        <p:xfrm>
          <a:off x="5115075" y="3911041"/>
          <a:ext cx="4140200" cy="2590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892070691"/>
                    </a:ext>
                  </a:extLst>
                </a:gridCol>
                <a:gridCol w="1549400">
                  <a:extLst>
                    <a:ext uri="{9D8B030D-6E8A-4147-A177-3AD203B41FA5}">
                      <a16:colId xmlns:a16="http://schemas.microsoft.com/office/drawing/2014/main" val="1293662931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1523146100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73229980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Injection [fc96]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Extraction [</a:t>
                      </a:r>
                      <a:r>
                        <a:rPr lang="en-US" sz="11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xf14</a:t>
                      </a:r>
                      <a:r>
                        <a:rPr lang="en-US" sz="1100" u="none" strike="noStrike" dirty="0">
                          <a:effectLst/>
                        </a:rPr>
                        <a:t>]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5053202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 dirty="0">
                          <a:effectLst/>
                        </a:rPr>
                        <a:t>IonLens20-40kV 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rgbClr val="00B050"/>
                          </a:solidFill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1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rgbClr val="00B050"/>
                          </a:solidFill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1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2141959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 dirty="0" err="1">
                          <a:effectLst/>
                        </a:rPr>
                        <a:t>DeflPlatBias</a:t>
                      </a:r>
                      <a:r>
                        <a:rPr lang="en-US" sz="1200" u="none" strike="noStrike" dirty="0">
                          <a:effectLst/>
                        </a:rPr>
                        <a:t>     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rgbClr val="00B050"/>
                          </a:solidFill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1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rgbClr val="00B050"/>
                          </a:solidFill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1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6549548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 dirty="0">
                          <a:effectLst/>
                        </a:rPr>
                        <a:t>16PoleX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rgbClr val="00B050"/>
                          </a:solidFill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1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rgbClr val="00B050"/>
                          </a:solidFill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1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2228516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 dirty="0">
                          <a:effectLst/>
                        </a:rPr>
                        <a:t>16PoleY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rgbClr val="00B050"/>
                          </a:solidFill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1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rgbClr val="00B050"/>
                          </a:solidFill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1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1813116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 dirty="0" err="1">
                          <a:effectLst/>
                        </a:rPr>
                        <a:t>Gridded_Lens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rgbClr val="00B050"/>
                          </a:solidFill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1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rgbClr val="00B050"/>
                          </a:solidFill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1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0075746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 dirty="0" err="1">
                          <a:effectLst/>
                        </a:rPr>
                        <a:t>Horiz_Bend_Defl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rgbClr val="00B050"/>
                          </a:solidFill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1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rgbClr val="00B050"/>
                          </a:solidFill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1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1133312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 dirty="0" err="1">
                          <a:effectLst/>
                        </a:rPr>
                        <a:t>Inter_Vert_Defl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rgbClr val="00B050"/>
                          </a:solidFill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1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rgbClr val="00B050"/>
                          </a:solidFill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1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8709999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 dirty="0" err="1">
                          <a:effectLst/>
                        </a:rPr>
                        <a:t>Inter_Vert_Defl_Lower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rgbClr val="00B050"/>
                          </a:solidFill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1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rgbClr val="00B050"/>
                          </a:solidFill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1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5642800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 dirty="0" err="1">
                          <a:effectLst/>
                        </a:rPr>
                        <a:t>Horiz_Sphere_Bend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rgbClr val="00B050"/>
                          </a:solidFill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1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×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7086730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err="1">
                          <a:effectLst/>
                        </a:rPr>
                        <a:t>RFQ_Horiz_Bend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×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rgbClr val="00B050"/>
                          </a:solidFill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1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8696915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 dirty="0" err="1">
                          <a:effectLst/>
                        </a:rPr>
                        <a:t>LEBT_Solenoid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×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rgbClr val="00B050"/>
                          </a:solidFill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1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0242731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 dirty="0">
                          <a:effectLst/>
                        </a:rPr>
                        <a:t>Total Variables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9</a:t>
                      </a:r>
                      <a:endParaRPr lang="en-US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10</a:t>
                      </a:r>
                      <a:endParaRPr lang="en-US" sz="1200" b="1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674315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2955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9" grpId="0"/>
      <p:bldP spid="30" grpId="0"/>
      <p:bldP spid="37" grpId="0"/>
      <p:bldP spid="4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Madison</Template>
  <TotalTime>59762</TotalTime>
  <Words>2371</Words>
  <Application>Microsoft Office PowerPoint</Application>
  <PresentationFormat>Widescreen</PresentationFormat>
  <Paragraphs>503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5" baseType="lpstr">
      <vt:lpstr>-apple-system</vt:lpstr>
      <vt:lpstr>Arial Unicode MS</vt:lpstr>
      <vt:lpstr>Google Sans</vt:lpstr>
      <vt:lpstr>Liberation Sans</vt:lpstr>
      <vt:lpstr>Aptos</vt:lpstr>
      <vt:lpstr>Arial</vt:lpstr>
      <vt:lpstr>Calibri</vt:lpstr>
      <vt:lpstr>Calibri Light</vt:lpstr>
      <vt:lpstr>Cambria Math</vt:lpstr>
      <vt:lpstr>Roboto</vt:lpstr>
      <vt:lpstr>Symbol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Gu, Xiaofeng</dc:creator>
  <cp:lastModifiedBy>Gu, Xiaofeng</cp:lastModifiedBy>
  <cp:revision>694</cp:revision>
  <dcterms:created xsi:type="dcterms:W3CDTF">2020-12-14T14:57:13Z</dcterms:created>
  <dcterms:modified xsi:type="dcterms:W3CDTF">2024-08-21T19:22:27Z</dcterms:modified>
</cp:coreProperties>
</file>