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  <p:sldMasterId id="214748368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</p:sldIdLst>
  <p:sldSz cy="6858000" cx="12192000"/>
  <p:notesSz cx="6858000" cy="9144000"/>
  <p:embeddedFontLst>
    <p:embeddedFont>
      <p:font typeface="Lato"/>
      <p:regular r:id="rId38"/>
      <p:bold r:id="rId39"/>
      <p:italic r:id="rId40"/>
      <p:boldItalic r:id="rId41"/>
    </p:embeddedFont>
    <p:embeddedFont>
      <p:font typeface="Montserrat"/>
      <p:regular r:id="rId42"/>
      <p:bold r:id="rId43"/>
      <p:italic r:id="rId44"/>
      <p:boldItalic r:id="rId45"/>
    </p:embeddedFont>
    <p:embeddedFont>
      <p:font typeface="Lato Black"/>
      <p:bold r:id="rId46"/>
      <p:boldItalic r:id="rId47"/>
    </p:embeddedFont>
    <p:embeddedFont>
      <p:font typeface="Helvetica Neue"/>
      <p:regular r:id="rId48"/>
      <p:bold r:id="rId49"/>
      <p:italic r:id="rId50"/>
      <p:boldItalic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504">
          <p15:clr>
            <a:srgbClr val="A4A3A4"/>
          </p15:clr>
        </p15:guide>
        <p15:guide id="4" orient="horz" pos="1176">
          <p15:clr>
            <a:srgbClr val="A4A3A4"/>
          </p15:clr>
        </p15:guide>
      </p15:sldGuideLst>
    </p:ext>
    <p:ext uri="GoogleSlidesCustomDataVersion2">
      <go:slidesCustomData xmlns:go="http://customooxmlschemas.google.com/" r:id="rId52" roundtripDataSignature="AMtx7mg4MqFMrjotysgs4wL5+AuQFuI/A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  <p:guide pos="504"/>
        <p:guide pos="1176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-italic.fntdata"/><Relationship Id="rId42" Type="http://schemas.openxmlformats.org/officeDocument/2006/relationships/font" Target="fonts/Montserrat-regular.fntdata"/><Relationship Id="rId41" Type="http://schemas.openxmlformats.org/officeDocument/2006/relationships/font" Target="fonts/Lato-boldItalic.fntdata"/><Relationship Id="rId44" Type="http://schemas.openxmlformats.org/officeDocument/2006/relationships/font" Target="fonts/Montserrat-italic.fntdata"/><Relationship Id="rId43" Type="http://schemas.openxmlformats.org/officeDocument/2006/relationships/font" Target="fonts/Montserrat-bold.fntdata"/><Relationship Id="rId46" Type="http://schemas.openxmlformats.org/officeDocument/2006/relationships/font" Target="fonts/LatoBlack-bold.fntdata"/><Relationship Id="rId45" Type="http://schemas.openxmlformats.org/officeDocument/2006/relationships/font" Target="fonts/Montserrat-bold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48" Type="http://schemas.openxmlformats.org/officeDocument/2006/relationships/font" Target="fonts/HelveticaNeue-regular.fntdata"/><Relationship Id="rId47" Type="http://schemas.openxmlformats.org/officeDocument/2006/relationships/font" Target="fonts/LatoBlack-boldItalic.fntdata"/><Relationship Id="rId49" Type="http://schemas.openxmlformats.org/officeDocument/2006/relationships/font" Target="fonts/HelveticaNeue-bold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font" Target="fonts/Lato-bold.fntdata"/><Relationship Id="rId38" Type="http://schemas.openxmlformats.org/officeDocument/2006/relationships/font" Target="fonts/Lato-regular.fntdata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font" Target="fonts/HelveticaNeue-boldItalic.fntdata"/><Relationship Id="rId50" Type="http://schemas.openxmlformats.org/officeDocument/2006/relationships/font" Target="fonts/HelveticaNeue-italic.fntdata"/><Relationship Id="rId52" Type="http://customschemas.google.com/relationships/presentationmetadata" Target="meta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2f0c93d3d1d_0_10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4" name="Google Shape;614;g2f0c93d3d1d_0_10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g2245a351e47_0_39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53" name="Google Shape;753;g2245a351e47_0_3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g2245a351e47_0_4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80" name="Google Shape;780;g2245a351e47_0_4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2245a351e47_0_4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7" name="Google Shape;807;g2245a351e47_0_4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g2245a351e47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35" name="Google Shape;835;g2245a351e47_0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g2245a351e47_0_3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47" name="Google Shape;847;g2245a351e47_0_3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6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g2245a351e47_0_3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8" name="Google Shape;858;g2245a351e47_0_3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g2245a351e47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9" name="Google Shape;869;g2245a351e47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g2245a351e47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8" name="Google Shape;878;g2245a351e47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7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g2245a351e4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89" name="Google Shape;889;g2245a351e4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g2245a351e47_0_4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7" name="Google Shape;897;g2245a351e47_0_4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2245a351e47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6" name="Google Shape;626;g2245a351e47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7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g2245a351e47_0_3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9" name="Google Shape;909;g2245a351e47_0_3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3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g2f12c262f10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5" name="Google Shape;915;g2f12c262f10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g2784560622c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21" name="Google Shape;921;g2784560622c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0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g2784560622c_0_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32" name="Google Shape;932;g2784560622c_0_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g27fcca035c9_0_97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43" name="Google Shape;943;g27fcca035c9_0_97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Google Shape;952;g2f12c262f10_0_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3" name="Google Shape;953;g2f12c262f1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4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Google Shape;975;g2f12c262f1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76" name="Google Shape;976;g2f12c262f1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5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g2784560622c_0_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7" name="Google Shape;987;g2784560622c_0_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g2f12c262f10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6" name="Google Shape;996;g2f12c262f10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5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g27fcca035c9_0_1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7" name="Google Shape;1007;g27fcca035c9_0_1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g2245a351e47_0_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42" name="Google Shape;642;g2245a351e47_0_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0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g27fcca035c9_0_15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2" name="Google Shape;1022;g27fcca035c9_0_15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276c74dc13f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67" name="Google Shape;667;g276c74dc13f_0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2245a351e47_0_10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78" name="Google Shape;678;g2245a351e47_0_10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g2245a351e47_0_2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7" name="Google Shape;697;g2245a351e47_0_2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2ef8cb9dfc6_0_2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07" name="Google Shape;707;g2ef8cb9dfc6_0_2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2245a351e47_0_2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16" name="Google Shape;716;g2245a351e47_0_2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2245a351e47_0_3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28" name="Google Shape;728;g2245a351e47_0_3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Relationship Id="rId3" Type="http://schemas.openxmlformats.org/officeDocument/2006/relationships/image" Target="../media/image1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.png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jpg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hyperlink" Target="https://drive.google.com/drive/folders/12-y1bGFEUJgvN0v_cEUzJf08U2XhFinV?usp=sharing" TargetMode="External"/><Relationship Id="rId3" Type="http://schemas.openxmlformats.org/officeDocument/2006/relationships/image" Target="../media/image19.jpg"/><Relationship Id="rId4" Type="http://schemas.openxmlformats.org/officeDocument/2006/relationships/image" Target="../media/image21.png"/><Relationship Id="rId5" Type="http://schemas.openxmlformats.org/officeDocument/2006/relationships/image" Target="../media/image23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3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2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4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2.png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8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4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7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png"/><Relationship Id="rId3" Type="http://schemas.openxmlformats.org/officeDocument/2006/relationships/image" Target="../media/image14.jp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png"/><Relationship Id="rId3" Type="http://schemas.openxmlformats.org/officeDocument/2006/relationships/image" Target="../media/image14.jp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png"/><Relationship Id="rId3" Type="http://schemas.openxmlformats.org/officeDocument/2006/relationships/image" Target="../media/image14.jp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g"/><Relationship Id="rId3" Type="http://schemas.openxmlformats.org/officeDocument/2006/relationships/image" Target="../media/image1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9.png"/><Relationship Id="rId3" Type="http://schemas.openxmlformats.org/officeDocument/2006/relationships/image" Target="../media/image12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9.png"/><Relationship Id="rId3" Type="http://schemas.openxmlformats.org/officeDocument/2006/relationships/image" Target="../media/image12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9.png"/><Relationship Id="rId3" Type="http://schemas.openxmlformats.org/officeDocument/2006/relationships/image" Target="../media/image12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9.png"/><Relationship Id="rId3" Type="http://schemas.openxmlformats.org/officeDocument/2006/relationships/image" Target="../media/image12.png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9.png"/><Relationship Id="rId3" Type="http://schemas.openxmlformats.org/officeDocument/2006/relationships/image" Target="../media/image12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Relationship Id="rId3" Type="http://schemas.openxmlformats.org/officeDocument/2006/relationships/image" Target="../media/image17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3 Layout" showMasterSp="0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98;p32" id="16" name="Google Shape;16;g2f0c93d3d1d_0_1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g2f0c93d3d1d_0_123"/>
          <p:cNvSpPr txBox="1"/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  <a:defRPr sz="3600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18" name="Google Shape;18;g2f0c93d3d1d_0_123"/>
          <p:cNvSpPr txBox="1"/>
          <p:nvPr>
            <p:ph idx="1" type="body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Lato"/>
              <a:buNone/>
              <a:defRPr sz="28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Lato"/>
              <a:buNone/>
              <a:defRPr sz="2800"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Lato"/>
              <a:buNone/>
              <a:defRPr sz="2800"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Lato"/>
              <a:buNone/>
              <a:defRPr sz="2800"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Lato"/>
              <a:buNone/>
              <a:defRPr sz="28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cxnSp>
        <p:nvCxnSpPr>
          <p:cNvPr id="19" name="Google Shape;19;g2f0c93d3d1d_0_123"/>
          <p:cNvCxnSpPr/>
          <p:nvPr/>
        </p:nvCxnSpPr>
        <p:spPr>
          <a:xfrm>
            <a:off x="800100" y="3762331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Google Shape;226;p23" id="20" name="Google Shape;20;g2f0c93d3d1d_0_1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27;p23" id="21" name="Google Shape;21;g2f0c93d3d1d_0_1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g2f0c93d3d1d_0_123"/>
          <p:cNvSpPr txBox="1"/>
          <p:nvPr>
            <p:ph idx="12" type="sldNum"/>
          </p:nvPr>
        </p:nvSpPr>
        <p:spPr>
          <a:xfrm>
            <a:off x="5892800" y="6172200"/>
            <a:ext cx="284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40404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T_II Separation Slide" showMasterSp="0">
  <p:cSld name="FACET_II Separation Slid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f0c93d3d1d_0_193"/>
          <p:cNvSpPr txBox="1"/>
          <p:nvPr>
            <p:ph idx="1" type="body"/>
          </p:nvPr>
        </p:nvSpPr>
        <p:spPr>
          <a:xfrm>
            <a:off x="1219200" y="2117552"/>
            <a:ext cx="9753600" cy="1463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7200"/>
              <a:buFont typeface="Lato"/>
              <a:buNone/>
              <a:defRPr sz="7200"/>
            </a:lvl1pPr>
            <a:lvl2pPr indent="-77724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8640"/>
              <a:buFont typeface="Lato"/>
              <a:buChar char="•"/>
              <a:defRPr sz="7200"/>
            </a:lvl2pPr>
            <a:lvl3pPr indent="-77724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8640"/>
              <a:buFont typeface="Lato"/>
              <a:buChar char="•"/>
              <a:defRPr sz="7200"/>
            </a:lvl3pPr>
            <a:lvl4pPr indent="-777239" lvl="3" marL="18288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8640"/>
              <a:buFont typeface="Lato"/>
              <a:buChar char="•"/>
              <a:defRPr sz="7200"/>
            </a:lvl4pPr>
            <a:lvl5pPr indent="-777239" lvl="4" marL="22860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8640"/>
              <a:buFont typeface="Lato"/>
              <a:buChar char="•"/>
              <a:defRPr sz="7200"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cxnSp>
        <p:nvCxnSpPr>
          <p:cNvPr id="87" name="Google Shape;87;g2f0c93d3d1d_0_193"/>
          <p:cNvCxnSpPr/>
          <p:nvPr/>
        </p:nvCxnSpPr>
        <p:spPr>
          <a:xfrm>
            <a:off x="0" y="5868970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Graphic 21" id="88" name="Google Shape;88;g2f0c93d3d1d_0_19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0766" y="6016338"/>
            <a:ext cx="2423615" cy="46269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 22" id="89" name="Google Shape;89;g2f0c93d3d1d_0_1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45604" y="6057901"/>
            <a:ext cx="2611668" cy="435279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2f0c93d3d1d_0_193"/>
          <p:cNvSpPr txBox="1"/>
          <p:nvPr/>
        </p:nvSpPr>
        <p:spPr>
          <a:xfrm>
            <a:off x="617752" y="4800600"/>
            <a:ext cx="585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Lato"/>
              <a:buNone/>
            </a:pPr>
            <a:r>
              <a:rPr b="0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FACET-II</a:t>
            </a:r>
            <a:r>
              <a:rPr b="0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Director’s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Operations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Review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g2f0c93d3d1d_0_193"/>
          <p:cNvSpPr txBox="1"/>
          <p:nvPr/>
        </p:nvSpPr>
        <p:spPr>
          <a:xfrm>
            <a:off x="617753" y="5282439"/>
            <a:ext cx="2312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200"/>
              <a:buFont typeface="Lato Black"/>
              <a:buNone/>
            </a:pPr>
            <a:r>
              <a:rPr b="0" i="0" lang="en-US" sz="1200" u="none" cap="none" strike="noStrike">
                <a:solidFill>
                  <a:srgbClr val="404040"/>
                </a:solidFill>
                <a:latin typeface="Lato Black"/>
                <a:ea typeface="Lato Black"/>
                <a:cs typeface="Lato Black"/>
                <a:sym typeface="Lato Black"/>
              </a:rPr>
              <a:t>May 24, 2022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icture 2" id="92" name="Google Shape;92;g2f0c93d3d1d_0_19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81200" y="653298"/>
            <a:ext cx="3994183" cy="91439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g2f0c93d3d1d_0_193"/>
          <p:cNvSpPr txBox="1"/>
          <p:nvPr/>
        </p:nvSpPr>
        <p:spPr>
          <a:xfrm>
            <a:off x="6193197" y="814084"/>
            <a:ext cx="3965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100"/>
              <a:buFont typeface="Lato"/>
              <a:buNone/>
            </a:pPr>
            <a:r>
              <a:rPr b="1" i="0" lang="en-US" sz="2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rPr>
              <a:t>Facility for Advanced Accelerator Experimental Tests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" name="Google Shape;94;g2f0c93d3d1d_0_193"/>
          <p:cNvCxnSpPr/>
          <p:nvPr/>
        </p:nvCxnSpPr>
        <p:spPr>
          <a:xfrm>
            <a:off x="6096000" y="898352"/>
            <a:ext cx="0" cy="549300"/>
          </a:xfrm>
          <a:prstGeom prst="straightConnector1">
            <a:avLst/>
          </a:prstGeom>
          <a:noFill/>
          <a:ln cap="flat" cmpd="sng" w="31750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95" name="Google Shape;95;g2f0c93d3d1d_0_193"/>
          <p:cNvSpPr txBox="1"/>
          <p:nvPr>
            <p:ph idx="12" type="sldNum"/>
          </p:nvPr>
        </p:nvSpPr>
        <p:spPr>
          <a:xfrm>
            <a:off x="5892800" y="6172200"/>
            <a:ext cx="284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Slide - 1 Column">
  <p:cSld name="Text Slide - 1 Column">
    <p:bg>
      <p:bgPr>
        <a:solidFill>
          <a:schemeClr val="lt1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6"/>
          <p:cNvSpPr txBox="1"/>
          <p:nvPr>
            <p:ph idx="1" type="body"/>
          </p:nvPr>
        </p:nvSpPr>
        <p:spPr>
          <a:xfrm>
            <a:off x="800100" y="1110216"/>
            <a:ext cx="10553700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4" name="Google Shape;104;p26"/>
          <p:cNvSpPr txBox="1"/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05" name="Google Shape;105;p26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6" name="Google Shape;106;p26"/>
          <p:cNvSpPr txBox="1"/>
          <p:nvPr>
            <p:ph idx="2" type="body"/>
          </p:nvPr>
        </p:nvSpPr>
        <p:spPr>
          <a:xfrm>
            <a:off x="800100" y="1605068"/>
            <a:ext cx="10553700" cy="4452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42392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indent="-34036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3F3F3F"/>
                </a:solidFill>
              </a:defRPr>
            </a:lvl3pPr>
            <a:lvl4pPr indent="-328167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4pPr>
            <a:lvl5pPr indent="-328167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26"/>
          <p:cNvSpPr txBox="1"/>
          <p:nvPr>
            <p:ph idx="11" type="ftr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6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xt Slide - 1 Column">
  <p:cSld name="1_Text Slide - 1 Column"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f12c262f10_0_109"/>
          <p:cNvSpPr txBox="1"/>
          <p:nvPr>
            <p:ph idx="1" type="body"/>
          </p:nvPr>
        </p:nvSpPr>
        <p:spPr>
          <a:xfrm>
            <a:off x="800100" y="1110216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492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492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/>
            </a:lvl3pPr>
            <a:lvl4pPr indent="-3492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/>
            </a:lvl4pPr>
            <a:lvl5pPr indent="-3492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/>
            </a:lvl5pPr>
            <a:lvl6pPr indent="-3492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/>
            </a:lvl6pPr>
            <a:lvl7pPr indent="-3492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/>
            </a:lvl7pPr>
            <a:lvl8pPr indent="-3492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/>
            </a:lvl8pPr>
            <a:lvl9pPr indent="-3492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/>
            </a:lvl9pPr>
          </a:lstStyle>
          <a:p/>
        </p:txBody>
      </p:sp>
      <p:sp>
        <p:nvSpPr>
          <p:cNvPr id="111" name="Google Shape;111;g2f12c262f10_0_109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0" spcFirstLastPara="1" rIns="121900" wrap="square" tIns="609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cxnSp>
        <p:nvCxnSpPr>
          <p:cNvPr id="112" name="Google Shape;112;g2f12c262f10_0_109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3" name="Google Shape;113;g2f12c262f10_0_109"/>
          <p:cNvSpPr txBox="1"/>
          <p:nvPr>
            <p:ph idx="2" type="body"/>
          </p:nvPr>
        </p:nvSpPr>
        <p:spPr>
          <a:xfrm>
            <a:off x="800100" y="1605068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rgbClr val="3F3F3F"/>
                </a:solidFill>
              </a:defRPr>
            </a:lvl1pPr>
            <a:lvl2pPr indent="-349250" lvl="1" marL="9144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>
                <a:solidFill>
                  <a:srgbClr val="3F3F3F"/>
                </a:solidFill>
              </a:defRPr>
            </a:lvl2pPr>
            <a:lvl3pPr indent="-349250" lvl="2" marL="1371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>
                <a:solidFill>
                  <a:srgbClr val="3F3F3F"/>
                </a:solidFill>
              </a:defRPr>
            </a:lvl3pPr>
            <a:lvl4pPr indent="-349250" lvl="3" marL="18288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>
                <a:solidFill>
                  <a:srgbClr val="3F3F3F"/>
                </a:solidFill>
              </a:defRPr>
            </a:lvl4pPr>
            <a:lvl5pPr indent="-349250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>
                <a:solidFill>
                  <a:srgbClr val="3F3F3F"/>
                </a:solidFill>
              </a:defRPr>
            </a:lvl5pPr>
            <a:lvl6pPr indent="-3492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/>
            </a:lvl6pPr>
            <a:lvl7pPr indent="-3492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/>
            </a:lvl7pPr>
            <a:lvl8pPr indent="-3492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/>
            </a:lvl8pPr>
            <a:lvl9pPr indent="-3492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  <a:defRPr/>
            </a:lvl9pPr>
          </a:lstStyle>
          <a:p/>
        </p:txBody>
      </p:sp>
      <p:sp>
        <p:nvSpPr>
          <p:cNvPr id="114" name="Google Shape;114;g2f12c262f10_0_109"/>
          <p:cNvSpPr txBox="1"/>
          <p:nvPr>
            <p:ph idx="11" type="ftr"/>
          </p:nvPr>
        </p:nvSpPr>
        <p:spPr>
          <a:xfrm>
            <a:off x="1634491" y="6282824"/>
            <a:ext cx="585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0" spcFirstLastPara="1" rIns="121900" wrap="square" tIns="609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5" name="Google Shape;115;g2f12c262f10_0_109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0" wrap="square" tIns="609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6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Slide - 1 Column 1">
  <p:cSld name="Text Slide - 1 Column 1">
    <p:bg>
      <p:bgPr>
        <a:solidFill>
          <a:schemeClr val="lt1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7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465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30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5pPr>
            <a:lvl6pPr indent="-34925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6pPr>
            <a:lvl7pPr indent="-34925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indent="-34925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8pPr>
            <a:lvl9pPr indent="-34925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cxnSp>
        <p:nvCxnSpPr>
          <p:cNvPr id="119" name="Google Shape;119;p27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0" name="Google Shape;120;p27"/>
          <p:cNvSpPr txBox="1"/>
          <p:nvPr>
            <p:ph idx="2" type="body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36550" lvl="1" marL="9144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00"/>
              <a:buChar char="●"/>
              <a:defRPr>
                <a:solidFill>
                  <a:srgbClr val="3F3F3F"/>
                </a:solidFill>
              </a:defRPr>
            </a:lvl2pPr>
            <a:lvl3pPr indent="-330200" lvl="2" marL="13716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●"/>
              <a:defRPr sz="1500">
                <a:solidFill>
                  <a:srgbClr val="3F3F3F"/>
                </a:solidFill>
              </a:defRPr>
            </a:lvl3pPr>
            <a:lvl4pPr indent="-330200" lvl="3" marL="1828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●"/>
              <a:defRPr>
                <a:solidFill>
                  <a:srgbClr val="3F3F3F"/>
                </a:solidFill>
              </a:defRPr>
            </a:lvl4pPr>
            <a:lvl5pPr indent="-330200" lvl="4" marL="22860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●"/>
              <a:defRPr>
                <a:solidFill>
                  <a:srgbClr val="3F3F3F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indent="-304800" lvl="6" marL="32004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indent="-304800" lvl="7" marL="36576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indent="-304800" lvl="8" marL="411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2" name="Google Shape;122;p27"/>
          <p:cNvSpPr txBox="1"/>
          <p:nvPr>
            <p:ph idx="3" type="subTitle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Lato"/>
              <a:buNone/>
              <a:defRPr sz="11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Slide - 1 Column 1 1">
  <p:cSld name="Text Slide - 1 Column_1"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9624390ff1_0_991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465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30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5pPr>
            <a:lvl6pPr indent="-34925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6pPr>
            <a:lvl7pPr indent="-34925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indent="-34925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8pPr>
            <a:lvl9pPr indent="-34925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g29624390ff1_0_991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cxnSp>
        <p:nvCxnSpPr>
          <p:cNvPr id="126" name="Google Shape;126;g29624390ff1_0_991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7" name="Google Shape;127;g29624390ff1_0_991"/>
          <p:cNvSpPr txBox="1"/>
          <p:nvPr>
            <p:ph idx="2" type="body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36550" lvl="1" marL="9144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00"/>
              <a:buChar char="●"/>
              <a:defRPr>
                <a:solidFill>
                  <a:srgbClr val="3F3F3F"/>
                </a:solidFill>
              </a:defRPr>
            </a:lvl2pPr>
            <a:lvl3pPr indent="-330200" lvl="2" marL="13716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●"/>
              <a:defRPr sz="1500">
                <a:solidFill>
                  <a:srgbClr val="3F3F3F"/>
                </a:solidFill>
              </a:defRPr>
            </a:lvl3pPr>
            <a:lvl4pPr indent="-330200" lvl="3" marL="1828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●"/>
              <a:defRPr>
                <a:solidFill>
                  <a:srgbClr val="3F3F3F"/>
                </a:solidFill>
              </a:defRPr>
            </a:lvl4pPr>
            <a:lvl5pPr indent="-330200" lvl="4" marL="22860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●"/>
              <a:defRPr>
                <a:solidFill>
                  <a:srgbClr val="3F3F3F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indent="-304800" lvl="6" marL="32004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indent="-304800" lvl="7" marL="36576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indent="-304800" lvl="8" marL="411480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28" name="Google Shape;128;g29624390ff1_0_991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9" name="Google Shape;129;g29624390ff1_0_991"/>
          <p:cNvSpPr txBox="1"/>
          <p:nvPr>
            <p:ph idx="3" type="subTitle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T-II One Column Bullets Text on top">
  <p:cSld name="FACET-II One Column Bullets Text on top">
    <p:bg>
      <p:bgPr>
        <a:solidFill>
          <a:schemeClr val="lt1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90d733f832_0_100"/>
          <p:cNvSpPr txBox="1"/>
          <p:nvPr>
            <p:ph type="title"/>
          </p:nvPr>
        </p:nvSpPr>
        <p:spPr>
          <a:xfrm>
            <a:off x="609600" y="266701"/>
            <a:ext cx="109728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32" name="Google Shape;132;g290d733f832_0_100"/>
          <p:cNvCxnSpPr/>
          <p:nvPr/>
        </p:nvCxnSpPr>
        <p:spPr>
          <a:xfrm>
            <a:off x="0" y="927135"/>
            <a:ext cx="11582400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3" name="Google Shape;133;g290d733f832_0_100"/>
          <p:cNvSpPr txBox="1"/>
          <p:nvPr>
            <p:ph idx="12" type="sldNum"/>
          </p:nvPr>
        </p:nvSpPr>
        <p:spPr>
          <a:xfrm>
            <a:off x="11430000" y="6579845"/>
            <a:ext cx="6861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" name="Google Shape;134;g290d733f832_0_100"/>
          <p:cNvSpPr txBox="1"/>
          <p:nvPr>
            <p:ph idx="1" type="body"/>
          </p:nvPr>
        </p:nvSpPr>
        <p:spPr>
          <a:xfrm>
            <a:off x="609600" y="1066800"/>
            <a:ext cx="10972800" cy="51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Lato"/>
              <a:buNone/>
              <a:defRPr sz="2400">
                <a:solidFill>
                  <a:srgbClr val="3F3F3F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2400"/>
              <a:buChar char="•"/>
              <a:defRPr sz="2000">
                <a:solidFill>
                  <a:srgbClr val="3F3F3F"/>
                </a:solidFill>
              </a:defRPr>
            </a:lvl2pPr>
            <a:lvl3pPr indent="-3619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2100"/>
              <a:buFont typeface="Lato"/>
              <a:buChar char="-"/>
              <a:defRPr sz="1900">
                <a:solidFill>
                  <a:srgbClr val="3F3F3F"/>
                </a:solidFill>
              </a:defRPr>
            </a:lvl3pPr>
            <a:lvl4pPr indent="-34925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1900"/>
              <a:buChar char="•"/>
              <a:defRPr sz="1600">
                <a:solidFill>
                  <a:srgbClr val="3F3F3F"/>
                </a:solidFill>
              </a:defRPr>
            </a:lvl4pPr>
            <a:lvl5pPr indent="-34925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C1515"/>
              </a:buClr>
              <a:buSzPts val="1900"/>
              <a:buFont typeface="Lato"/>
              <a:buChar char="-"/>
              <a:defRPr i="0" sz="1600">
                <a:solidFill>
                  <a:srgbClr val="3F3F3F"/>
                </a:solidFill>
              </a:defRPr>
            </a:lvl5pPr>
            <a:lvl6pPr indent="-34925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indent="-34925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indent="-34925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indent="-34925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/>
        </p:txBody>
      </p:sp>
      <p:sp>
        <p:nvSpPr>
          <p:cNvPr id="135" name="Google Shape;135;g290d733f832_0_100"/>
          <p:cNvSpPr txBox="1"/>
          <p:nvPr>
            <p:ph idx="11" type="ftr"/>
          </p:nvPr>
        </p:nvSpPr>
        <p:spPr>
          <a:xfrm>
            <a:off x="1523176" y="6579844"/>
            <a:ext cx="81537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Option 1">
  <p:cSld name="Agenda - Option 1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1"/>
          <p:cNvSpPr txBox="1"/>
          <p:nvPr>
            <p:ph type="title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41"/>
          <p:cNvSpPr txBox="1"/>
          <p:nvPr>
            <p:ph idx="1" type="body"/>
          </p:nvPr>
        </p:nvSpPr>
        <p:spPr>
          <a:xfrm>
            <a:off x="4403687" y="723007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41"/>
          <p:cNvSpPr txBox="1"/>
          <p:nvPr>
            <p:ph idx="2" type="body"/>
          </p:nvPr>
        </p:nvSpPr>
        <p:spPr>
          <a:xfrm>
            <a:off x="4403687" y="2270224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41"/>
          <p:cNvSpPr txBox="1"/>
          <p:nvPr>
            <p:ph idx="3" type="body"/>
          </p:nvPr>
        </p:nvSpPr>
        <p:spPr>
          <a:xfrm>
            <a:off x="4403687" y="3798312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1" name="Google Shape;141;p41"/>
          <p:cNvSpPr txBox="1"/>
          <p:nvPr>
            <p:ph idx="4" type="body"/>
          </p:nvPr>
        </p:nvSpPr>
        <p:spPr>
          <a:xfrm>
            <a:off x="7979932" y="711892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2" name="Google Shape;142;p41"/>
          <p:cNvSpPr txBox="1"/>
          <p:nvPr>
            <p:ph idx="5" type="body"/>
          </p:nvPr>
        </p:nvSpPr>
        <p:spPr>
          <a:xfrm>
            <a:off x="7979932" y="2259109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41"/>
          <p:cNvSpPr txBox="1"/>
          <p:nvPr>
            <p:ph idx="6" type="body"/>
          </p:nvPr>
        </p:nvSpPr>
        <p:spPr>
          <a:xfrm>
            <a:off x="7979932" y="3787197"/>
            <a:ext cx="3384626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41"/>
          <p:cNvSpPr txBox="1"/>
          <p:nvPr>
            <p:ph idx="7" type="body"/>
          </p:nvPr>
        </p:nvSpPr>
        <p:spPr>
          <a:xfrm>
            <a:off x="4403725" y="1136987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41"/>
          <p:cNvSpPr txBox="1"/>
          <p:nvPr>
            <p:ph idx="8" type="body"/>
          </p:nvPr>
        </p:nvSpPr>
        <p:spPr>
          <a:xfrm>
            <a:off x="4403725" y="2686682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41"/>
          <p:cNvSpPr txBox="1"/>
          <p:nvPr>
            <p:ph idx="9" type="body"/>
          </p:nvPr>
        </p:nvSpPr>
        <p:spPr>
          <a:xfrm>
            <a:off x="4403687" y="4218136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7" name="Google Shape;147;p41"/>
          <p:cNvSpPr txBox="1"/>
          <p:nvPr>
            <p:ph idx="13" type="body"/>
          </p:nvPr>
        </p:nvSpPr>
        <p:spPr>
          <a:xfrm>
            <a:off x="7979970" y="1115645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8" name="Google Shape;148;p41"/>
          <p:cNvSpPr txBox="1"/>
          <p:nvPr>
            <p:ph idx="14" type="body"/>
          </p:nvPr>
        </p:nvSpPr>
        <p:spPr>
          <a:xfrm>
            <a:off x="7979970" y="2665340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9" name="Google Shape;149;p41"/>
          <p:cNvSpPr txBox="1"/>
          <p:nvPr>
            <p:ph idx="15" type="body"/>
          </p:nvPr>
        </p:nvSpPr>
        <p:spPr>
          <a:xfrm>
            <a:off x="7979932" y="4196794"/>
            <a:ext cx="3384588" cy="111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50" name="Google Shape;150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41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274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41"/>
          <p:cNvSpPr txBox="1"/>
          <p:nvPr>
            <p:ph idx="11" type="ftr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41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52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Option 2">
  <p:cSld name="Agenda - Option 2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2"/>
          <p:cNvSpPr txBox="1"/>
          <p:nvPr>
            <p:ph idx="1" type="body"/>
          </p:nvPr>
        </p:nvSpPr>
        <p:spPr>
          <a:xfrm>
            <a:off x="4383050" y="723007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6" name="Google Shape;156;p42"/>
          <p:cNvSpPr txBox="1"/>
          <p:nvPr>
            <p:ph idx="2" type="body"/>
          </p:nvPr>
        </p:nvSpPr>
        <p:spPr>
          <a:xfrm>
            <a:off x="6096001" y="722981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b="1" i="0"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7" name="Google Shape;157;p42"/>
          <p:cNvSpPr txBox="1"/>
          <p:nvPr>
            <p:ph idx="3" type="body"/>
          </p:nvPr>
        </p:nvSpPr>
        <p:spPr>
          <a:xfrm>
            <a:off x="6096001" y="1048833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8" name="Google Shape;158;p42"/>
          <p:cNvSpPr txBox="1"/>
          <p:nvPr>
            <p:ph idx="4" type="body"/>
          </p:nvPr>
        </p:nvSpPr>
        <p:spPr>
          <a:xfrm>
            <a:off x="4383050" y="1520675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9" name="Google Shape;159;p42"/>
          <p:cNvSpPr txBox="1"/>
          <p:nvPr>
            <p:ph idx="5" type="body"/>
          </p:nvPr>
        </p:nvSpPr>
        <p:spPr>
          <a:xfrm>
            <a:off x="6096001" y="1520649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b="1" i="0"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42"/>
          <p:cNvSpPr txBox="1"/>
          <p:nvPr>
            <p:ph idx="6" type="body"/>
          </p:nvPr>
        </p:nvSpPr>
        <p:spPr>
          <a:xfrm>
            <a:off x="6096001" y="1846501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1" name="Google Shape;161;p42"/>
          <p:cNvSpPr txBox="1"/>
          <p:nvPr>
            <p:ph idx="7" type="body"/>
          </p:nvPr>
        </p:nvSpPr>
        <p:spPr>
          <a:xfrm>
            <a:off x="4383050" y="2324828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2" name="Google Shape;162;p42"/>
          <p:cNvSpPr txBox="1"/>
          <p:nvPr>
            <p:ph idx="8" type="body"/>
          </p:nvPr>
        </p:nvSpPr>
        <p:spPr>
          <a:xfrm>
            <a:off x="6096001" y="2324802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b="1" i="0"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3" name="Google Shape;163;p42"/>
          <p:cNvSpPr txBox="1"/>
          <p:nvPr>
            <p:ph idx="9" type="body"/>
          </p:nvPr>
        </p:nvSpPr>
        <p:spPr>
          <a:xfrm>
            <a:off x="6096001" y="2650654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4" name="Google Shape;164;p42"/>
          <p:cNvSpPr txBox="1"/>
          <p:nvPr>
            <p:ph idx="13" type="body"/>
          </p:nvPr>
        </p:nvSpPr>
        <p:spPr>
          <a:xfrm>
            <a:off x="4383050" y="3135454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5" name="Google Shape;165;p42"/>
          <p:cNvSpPr txBox="1"/>
          <p:nvPr>
            <p:ph idx="14" type="body"/>
          </p:nvPr>
        </p:nvSpPr>
        <p:spPr>
          <a:xfrm>
            <a:off x="6096001" y="3135428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b="1" i="0"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6" name="Google Shape;166;p42"/>
          <p:cNvSpPr txBox="1"/>
          <p:nvPr>
            <p:ph idx="15" type="body"/>
          </p:nvPr>
        </p:nvSpPr>
        <p:spPr>
          <a:xfrm>
            <a:off x="6096001" y="3461280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" name="Google Shape;167;p42"/>
          <p:cNvSpPr txBox="1"/>
          <p:nvPr>
            <p:ph idx="16" type="body"/>
          </p:nvPr>
        </p:nvSpPr>
        <p:spPr>
          <a:xfrm>
            <a:off x="4383050" y="3946105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8" name="Google Shape;168;p42"/>
          <p:cNvSpPr txBox="1"/>
          <p:nvPr>
            <p:ph idx="17" type="body"/>
          </p:nvPr>
        </p:nvSpPr>
        <p:spPr>
          <a:xfrm>
            <a:off x="6096001" y="3946079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b="1" i="0"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9" name="Google Shape;169;p42"/>
          <p:cNvSpPr txBox="1"/>
          <p:nvPr>
            <p:ph idx="18" type="body"/>
          </p:nvPr>
        </p:nvSpPr>
        <p:spPr>
          <a:xfrm>
            <a:off x="6096001" y="4271931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0" name="Google Shape;170;p42"/>
          <p:cNvSpPr txBox="1"/>
          <p:nvPr>
            <p:ph idx="19" type="body"/>
          </p:nvPr>
        </p:nvSpPr>
        <p:spPr>
          <a:xfrm>
            <a:off x="4383050" y="4756743"/>
            <a:ext cx="1712950" cy="325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71" name="Google Shape;171;p42"/>
          <p:cNvSpPr txBox="1"/>
          <p:nvPr>
            <p:ph idx="20" type="body"/>
          </p:nvPr>
        </p:nvSpPr>
        <p:spPr>
          <a:xfrm>
            <a:off x="6096001" y="4756717"/>
            <a:ext cx="5295899" cy="325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 b="1" i="0"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2" name="Google Shape;172;p42"/>
          <p:cNvSpPr txBox="1"/>
          <p:nvPr>
            <p:ph idx="21" type="body"/>
          </p:nvPr>
        </p:nvSpPr>
        <p:spPr>
          <a:xfrm>
            <a:off x="6096001" y="5082569"/>
            <a:ext cx="5295899" cy="3761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3" name="Google Shape;173;p42"/>
          <p:cNvSpPr txBox="1"/>
          <p:nvPr>
            <p:ph type="title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74" name="Google Shape;174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42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274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42"/>
          <p:cNvSpPr txBox="1"/>
          <p:nvPr>
            <p:ph idx="11" type="ftr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42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Option 3">
  <p:cSld name="Agenda - Option 3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3"/>
          <p:cNvSpPr txBox="1"/>
          <p:nvPr>
            <p:ph type="title"/>
          </p:nvPr>
        </p:nvSpPr>
        <p:spPr>
          <a:xfrm>
            <a:off x="800100" y="636586"/>
            <a:ext cx="10551391" cy="8041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b="0" i="0" sz="3600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43"/>
          <p:cNvSpPr txBox="1"/>
          <p:nvPr>
            <p:ph idx="1" type="subTitle"/>
          </p:nvPr>
        </p:nvSpPr>
        <p:spPr>
          <a:xfrm>
            <a:off x="800100" y="1649637"/>
            <a:ext cx="3367809" cy="325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marR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cxnSp>
        <p:nvCxnSpPr>
          <p:cNvPr id="181" name="Google Shape;181;p43"/>
          <p:cNvCxnSpPr/>
          <p:nvPr/>
        </p:nvCxnSpPr>
        <p:spPr>
          <a:xfrm>
            <a:off x="800100" y="1975489"/>
            <a:ext cx="10569864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2" name="Google Shape;182;p43"/>
          <p:cNvSpPr txBox="1"/>
          <p:nvPr>
            <p:ph idx="2" type="body"/>
          </p:nvPr>
        </p:nvSpPr>
        <p:spPr>
          <a:xfrm>
            <a:off x="4412095" y="1649638"/>
            <a:ext cx="3367810" cy="325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3" name="Google Shape;183;p43"/>
          <p:cNvSpPr txBox="1"/>
          <p:nvPr>
            <p:ph idx="3" type="body"/>
          </p:nvPr>
        </p:nvSpPr>
        <p:spPr>
          <a:xfrm>
            <a:off x="8024090" y="1649638"/>
            <a:ext cx="3345873" cy="325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4" name="Google Shape;184;p43"/>
          <p:cNvSpPr txBox="1"/>
          <p:nvPr>
            <p:ph idx="4" type="body"/>
          </p:nvPr>
        </p:nvSpPr>
        <p:spPr>
          <a:xfrm>
            <a:off x="793614" y="2122841"/>
            <a:ext cx="3367809" cy="5614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5" name="Google Shape;185;p43"/>
          <p:cNvSpPr txBox="1"/>
          <p:nvPr>
            <p:ph idx="5" type="body"/>
          </p:nvPr>
        </p:nvSpPr>
        <p:spPr>
          <a:xfrm>
            <a:off x="793614" y="2684332"/>
            <a:ext cx="3367809" cy="748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6" name="Google Shape;186;p43"/>
          <p:cNvSpPr txBox="1"/>
          <p:nvPr>
            <p:ph idx="6" type="body"/>
          </p:nvPr>
        </p:nvSpPr>
        <p:spPr>
          <a:xfrm>
            <a:off x="4412095" y="2122841"/>
            <a:ext cx="3367809" cy="5614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7" name="Google Shape;187;p43"/>
          <p:cNvSpPr txBox="1"/>
          <p:nvPr>
            <p:ph idx="7" type="body"/>
          </p:nvPr>
        </p:nvSpPr>
        <p:spPr>
          <a:xfrm>
            <a:off x="4412095" y="2684332"/>
            <a:ext cx="3367809" cy="748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8" name="Google Shape;188;p43"/>
          <p:cNvSpPr txBox="1"/>
          <p:nvPr>
            <p:ph idx="8" type="body"/>
          </p:nvPr>
        </p:nvSpPr>
        <p:spPr>
          <a:xfrm>
            <a:off x="8030577" y="2122841"/>
            <a:ext cx="3317674" cy="5614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9" name="Google Shape;189;p43"/>
          <p:cNvSpPr txBox="1"/>
          <p:nvPr>
            <p:ph idx="9" type="body"/>
          </p:nvPr>
        </p:nvSpPr>
        <p:spPr>
          <a:xfrm>
            <a:off x="8030577" y="2684332"/>
            <a:ext cx="3317674" cy="748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0" name="Google Shape;190;p43"/>
          <p:cNvSpPr txBox="1"/>
          <p:nvPr>
            <p:ph idx="13" type="body"/>
          </p:nvPr>
        </p:nvSpPr>
        <p:spPr>
          <a:xfrm>
            <a:off x="4412095" y="3822149"/>
            <a:ext cx="3389674" cy="325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91" name="Google Shape;191;p43"/>
          <p:cNvSpPr txBox="1"/>
          <p:nvPr>
            <p:ph idx="14" type="body"/>
          </p:nvPr>
        </p:nvSpPr>
        <p:spPr>
          <a:xfrm>
            <a:off x="8030577" y="3822149"/>
            <a:ext cx="3317673" cy="325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92" name="Google Shape;192;p43"/>
          <p:cNvSpPr txBox="1"/>
          <p:nvPr>
            <p:ph idx="15" type="body"/>
          </p:nvPr>
        </p:nvSpPr>
        <p:spPr>
          <a:xfrm>
            <a:off x="793614" y="4295352"/>
            <a:ext cx="3361323" cy="5614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3" name="Google Shape;193;p43"/>
          <p:cNvSpPr txBox="1"/>
          <p:nvPr>
            <p:ph idx="16" type="body"/>
          </p:nvPr>
        </p:nvSpPr>
        <p:spPr>
          <a:xfrm>
            <a:off x="793614" y="4856843"/>
            <a:ext cx="3361323" cy="748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4" name="Google Shape;194;p43"/>
          <p:cNvSpPr txBox="1"/>
          <p:nvPr>
            <p:ph idx="17" type="body"/>
          </p:nvPr>
        </p:nvSpPr>
        <p:spPr>
          <a:xfrm>
            <a:off x="4412095" y="4295352"/>
            <a:ext cx="3389674" cy="5614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5" name="Google Shape;195;p43"/>
          <p:cNvSpPr txBox="1"/>
          <p:nvPr>
            <p:ph idx="18" type="body"/>
          </p:nvPr>
        </p:nvSpPr>
        <p:spPr>
          <a:xfrm>
            <a:off x="4412095" y="4856843"/>
            <a:ext cx="3389674" cy="748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6" name="Google Shape;196;p43"/>
          <p:cNvSpPr txBox="1"/>
          <p:nvPr>
            <p:ph idx="19" type="body"/>
          </p:nvPr>
        </p:nvSpPr>
        <p:spPr>
          <a:xfrm>
            <a:off x="8030577" y="4295352"/>
            <a:ext cx="3317673" cy="5614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42857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 b="0" i="1" sz="1400">
                <a:latin typeface="Montserrat"/>
                <a:ea typeface="Montserrat"/>
                <a:cs typeface="Montserrat"/>
                <a:sym typeface="Montserrat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43"/>
          <p:cNvSpPr txBox="1"/>
          <p:nvPr>
            <p:ph idx="20" type="body"/>
          </p:nvPr>
        </p:nvSpPr>
        <p:spPr>
          <a:xfrm>
            <a:off x="8030577" y="4856843"/>
            <a:ext cx="3317673" cy="748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b="0" i="0" sz="1400">
                <a:latin typeface="Lato"/>
                <a:ea typeface="Lato"/>
                <a:cs typeface="Lato"/>
                <a:sym typeface="Lato"/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8" name="Google Shape;198;p43"/>
          <p:cNvSpPr txBox="1"/>
          <p:nvPr>
            <p:ph idx="21" type="body"/>
          </p:nvPr>
        </p:nvSpPr>
        <p:spPr>
          <a:xfrm>
            <a:off x="800100" y="3822149"/>
            <a:ext cx="3361323" cy="325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b="1" i="0" sz="14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199" name="Google Shape;199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43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274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1" name="Google Shape;201;p43"/>
          <p:cNvCxnSpPr/>
          <p:nvPr/>
        </p:nvCxnSpPr>
        <p:spPr>
          <a:xfrm>
            <a:off x="800100" y="4155271"/>
            <a:ext cx="10569864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2" name="Google Shape;202;p43"/>
          <p:cNvSpPr txBox="1"/>
          <p:nvPr>
            <p:ph idx="11" type="ftr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43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Image" showMasterSp="0">
  <p:cSld name="Section Break - Image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44"/>
          <p:cNvSpPr txBox="1"/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07" name="Google Shape;207;p44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8" name="Google Shape;208;p44"/>
          <p:cNvSpPr txBox="1"/>
          <p:nvPr>
            <p:ph idx="1" type="body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09" name="Google Shape;209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44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T_II Title Slide" showMasterSp="0">
  <p:cSld name="FACET_II Title Slid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2f0c93d3d1d_0_131"/>
          <p:cNvSpPr txBox="1"/>
          <p:nvPr>
            <p:ph idx="1" type="body"/>
          </p:nvPr>
        </p:nvSpPr>
        <p:spPr>
          <a:xfrm>
            <a:off x="688784" y="487442"/>
            <a:ext cx="59475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4800"/>
              <a:buFont typeface="Lato"/>
              <a:buNone/>
              <a:defRPr sz="4800"/>
            </a:lvl1pPr>
            <a:lvl2pPr indent="-5943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760"/>
              <a:buFont typeface="Lato"/>
              <a:buChar char="•"/>
              <a:defRPr sz="4800"/>
            </a:lvl2pPr>
            <a:lvl3pPr indent="-5943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760"/>
              <a:buFont typeface="Lato"/>
              <a:buChar char="•"/>
              <a:defRPr sz="4800"/>
            </a:lvl3pPr>
            <a:lvl4pPr indent="-5943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760"/>
              <a:buFont typeface="Lato"/>
              <a:buChar char="•"/>
              <a:defRPr sz="4800"/>
            </a:lvl4pPr>
            <a:lvl5pPr indent="-5943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760"/>
              <a:buFont typeface="Lato"/>
              <a:buChar char="•"/>
              <a:defRPr sz="4800"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g2f0c93d3d1d_0_131"/>
          <p:cNvSpPr txBox="1"/>
          <p:nvPr>
            <p:ph idx="2" type="body"/>
          </p:nvPr>
        </p:nvSpPr>
        <p:spPr>
          <a:xfrm>
            <a:off x="688785" y="4413375"/>
            <a:ext cx="59475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Font typeface="Lato"/>
              <a:buNone/>
              <a:defRPr sz="1800"/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cxnSp>
        <p:nvCxnSpPr>
          <p:cNvPr id="26" name="Google Shape;26;g2f0c93d3d1d_0_131"/>
          <p:cNvCxnSpPr/>
          <p:nvPr/>
        </p:nvCxnSpPr>
        <p:spPr>
          <a:xfrm>
            <a:off x="0" y="4191000"/>
            <a:ext cx="73407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27" name="Google Shape;27;g2f0c93d3d1d_0_131"/>
          <p:cNvCxnSpPr/>
          <p:nvPr/>
        </p:nvCxnSpPr>
        <p:spPr>
          <a:xfrm>
            <a:off x="0" y="5868970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Graphic 21" id="28" name="Google Shape;28;g2f0c93d3d1d_0_1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0766" y="6016338"/>
            <a:ext cx="2423615" cy="46269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 22" id="29" name="Google Shape;29;g2f0c93d3d1d_0_1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45604" y="6057901"/>
            <a:ext cx="2611668" cy="435279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g2f0c93d3d1d_0_131"/>
          <p:cNvSpPr txBox="1"/>
          <p:nvPr/>
        </p:nvSpPr>
        <p:spPr>
          <a:xfrm>
            <a:off x="638534" y="2951501"/>
            <a:ext cx="585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Lato"/>
              <a:buNone/>
            </a:pPr>
            <a:r>
              <a:rPr b="0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FACET-II</a:t>
            </a:r>
            <a:r>
              <a:rPr b="0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Director’s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Operations</a:t>
            </a:r>
            <a:r>
              <a:rPr b="0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Review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g2f0c93d3d1d_0_131"/>
          <p:cNvSpPr txBox="1"/>
          <p:nvPr/>
        </p:nvSpPr>
        <p:spPr>
          <a:xfrm>
            <a:off x="647045" y="4805677"/>
            <a:ext cx="2312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200"/>
              <a:buFont typeface="Lato Black"/>
              <a:buNone/>
            </a:pPr>
            <a:r>
              <a:rPr b="0" i="0" lang="en-US" sz="1200" u="none" cap="none" strike="noStrike">
                <a:solidFill>
                  <a:srgbClr val="404040"/>
                </a:solidFill>
                <a:latin typeface="Lato Black"/>
                <a:ea typeface="Lato Black"/>
                <a:cs typeface="Lato Black"/>
                <a:sym typeface="Lato Black"/>
              </a:rPr>
              <a:t>May 24, 2022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icture 2" id="32" name="Google Shape;32;g2f0c93d3d1d_0_1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59618" y="838203"/>
            <a:ext cx="3994183" cy="91439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2f0c93d3d1d_0_131"/>
          <p:cNvSpPr txBox="1"/>
          <p:nvPr/>
        </p:nvSpPr>
        <p:spPr>
          <a:xfrm>
            <a:off x="7494637" y="1775935"/>
            <a:ext cx="3965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100"/>
              <a:buFont typeface="Lato"/>
              <a:buNone/>
            </a:pPr>
            <a:r>
              <a:rPr b="1" i="0" lang="en-US" sz="2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rPr>
              <a:t>Facility for Advanced Accelerator Experimental Tests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g2f0c93d3d1d_0_131"/>
          <p:cNvSpPr txBox="1"/>
          <p:nvPr>
            <p:ph idx="12" type="sldNum"/>
          </p:nvPr>
        </p:nvSpPr>
        <p:spPr>
          <a:xfrm>
            <a:off x="5892800" y="6172200"/>
            <a:ext cx="284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Red" showMasterSp="0">
  <p:cSld name="Section Break - Red">
    <p:bg>
      <p:bgPr>
        <a:gradFill>
          <a:gsLst>
            <a:gs pos="0">
              <a:srgbClr val="E04F39"/>
            </a:gs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0"/>
        </a:gra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45"/>
          <p:cNvSpPr txBox="1"/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14" name="Google Shape;214;p45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5" name="Google Shape;215;p45"/>
          <p:cNvSpPr txBox="1"/>
          <p:nvPr>
            <p:ph idx="1" type="body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16" name="Google Shape;216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45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Blue" showMasterSp="0">
  <p:cSld name="Section Break - Blue">
    <p:bg>
      <p:bgPr>
        <a:gradFill>
          <a:gsLst>
            <a:gs pos="0">
              <a:srgbClr val="1AA4BC"/>
            </a:gs>
            <a:gs pos="50000">
              <a:srgbClr val="006983"/>
            </a:gs>
            <a:gs pos="100000">
              <a:srgbClr val="013948"/>
            </a:gs>
          </a:gsLst>
          <a:lin ang="8100000" scaled="0"/>
        </a:gra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46"/>
          <p:cNvSpPr txBox="1"/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21" name="Google Shape;221;p46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2" name="Google Shape;222;p46"/>
          <p:cNvSpPr txBox="1"/>
          <p:nvPr>
            <p:ph idx="1" type="body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23" name="Google Shape;223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46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Purple" showMasterSp="0">
  <p:cSld name="Section Break - Purple">
    <p:bg>
      <p:bgPr>
        <a:gradFill>
          <a:gsLst>
            <a:gs pos="0">
              <a:srgbClr val="B6B1A9"/>
            </a:gs>
            <a:gs pos="50000">
              <a:srgbClr val="877F7A"/>
            </a:gs>
            <a:gs pos="100000">
              <a:srgbClr val="544948"/>
            </a:gs>
          </a:gsLst>
          <a:lin ang="8100000" scaled="0"/>
        </a:gra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47"/>
          <p:cNvSpPr txBox="1"/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28" name="Google Shape;228;p47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9" name="Google Shape;229;p47"/>
          <p:cNvSpPr txBox="1"/>
          <p:nvPr>
            <p:ph idx="1" type="body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0" name="Google Shape;230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7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Orange" showMasterSp="0">
  <p:cSld name="Section Break - Orange">
    <p:bg>
      <p:bgPr>
        <a:gradFill>
          <a:gsLst>
            <a:gs pos="0">
              <a:srgbClr val="FEDD5C"/>
            </a:gs>
            <a:gs pos="38000">
              <a:srgbClr val="F4B12F"/>
            </a:gs>
            <a:gs pos="78000">
              <a:srgbClr val="E98300"/>
            </a:gs>
            <a:gs pos="100000">
              <a:srgbClr val="E98300"/>
            </a:gs>
          </a:gsLst>
          <a:lin ang="8100000" scaled="0"/>
        </a:gra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48"/>
          <p:cNvSpPr txBox="1"/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35" name="Google Shape;235;p48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6" name="Google Shape;236;p48"/>
          <p:cNvSpPr txBox="1"/>
          <p:nvPr>
            <p:ph idx="1" type="body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7" name="Google Shape;237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48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Green" showMasterSp="0">
  <p:cSld name="Section Break - Green">
    <p:bg>
      <p:bgPr>
        <a:gradFill>
          <a:gsLst>
            <a:gs pos="0">
              <a:srgbClr val="8AC751"/>
            </a:gs>
            <a:gs pos="50000">
              <a:srgbClr val="59B06D"/>
            </a:gs>
            <a:gs pos="100000">
              <a:srgbClr val="279989"/>
            </a:gs>
          </a:gsLst>
          <a:lin ang="8100000" scaled="0"/>
        </a:gra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49"/>
          <p:cNvSpPr txBox="1"/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42" name="Google Shape;242;p49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3" name="Google Shape;243;p49"/>
          <p:cNvSpPr txBox="1"/>
          <p:nvPr>
            <p:ph idx="1" type="body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chemeClr val="lt1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44" name="Google Shape;244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49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Printable">
  <p:cSld name="Section Break - Printab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50"/>
          <p:cNvSpPr txBox="1"/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48" name="Google Shape;248;p50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9" name="Google Shape;249;p50"/>
          <p:cNvSpPr txBox="1"/>
          <p:nvPr>
            <p:ph idx="1" type="body"/>
          </p:nvPr>
        </p:nvSpPr>
        <p:spPr>
          <a:xfrm>
            <a:off x="800100" y="1273091"/>
            <a:ext cx="1460711" cy="12430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6000"/>
              <a:buFont typeface="Lato"/>
              <a:buNone/>
              <a:defRPr sz="6000"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0" name="Google Shape;250;p50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274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50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Slide - 2 Column">
  <p:cSld name="Text Slide - 2 Column">
    <p:bg>
      <p:bgPr>
        <a:solidFill>
          <a:schemeClr val="lt1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1"/>
          <p:cNvSpPr txBox="1"/>
          <p:nvPr>
            <p:ph idx="1" type="body"/>
          </p:nvPr>
        </p:nvSpPr>
        <p:spPr>
          <a:xfrm>
            <a:off x="800100" y="1602938"/>
            <a:ext cx="5157788" cy="4454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42392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indent="-34036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3F3F3F"/>
                </a:solidFill>
              </a:defRPr>
            </a:lvl3pPr>
            <a:lvl4pPr indent="-328167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4pPr>
            <a:lvl5pPr indent="-328167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4" name="Google Shape;254;p51"/>
          <p:cNvSpPr txBox="1"/>
          <p:nvPr>
            <p:ph idx="2" type="body"/>
          </p:nvPr>
        </p:nvSpPr>
        <p:spPr>
          <a:xfrm>
            <a:off x="6229939" y="1602938"/>
            <a:ext cx="5157788" cy="44549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42392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indent="-34036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3F3F3F"/>
                </a:solidFill>
              </a:defRPr>
            </a:lvl3pPr>
            <a:lvl4pPr indent="-328167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4pPr>
            <a:lvl5pPr indent="-328167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5" name="Google Shape;255;p51"/>
          <p:cNvSpPr txBox="1"/>
          <p:nvPr>
            <p:ph idx="3" type="body"/>
          </p:nvPr>
        </p:nvSpPr>
        <p:spPr>
          <a:xfrm>
            <a:off x="794904" y="1107621"/>
            <a:ext cx="5164831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6" name="Google Shape;256;p51"/>
          <p:cNvSpPr txBox="1"/>
          <p:nvPr>
            <p:ph idx="4" type="body"/>
          </p:nvPr>
        </p:nvSpPr>
        <p:spPr>
          <a:xfrm>
            <a:off x="6234170" y="1107621"/>
            <a:ext cx="5162925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7" name="Google Shape;257;p51"/>
          <p:cNvSpPr txBox="1"/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58" name="Google Shape;258;p51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9" name="Google Shape;259;p51"/>
          <p:cNvSpPr txBox="1"/>
          <p:nvPr>
            <p:ph idx="11" type="ftr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0" name="Google Shape;260;p51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7176">
          <p15:clr>
            <a:srgbClr val="FBAE40"/>
          </p15:clr>
        </p15:guide>
        <p15:guide id="2" orient="horz" pos="888">
          <p15:clr>
            <a:srgbClr val="FBAE40"/>
          </p15:clr>
        </p15:guide>
        <p15:guide id="3" orient="horz" pos="381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 - One Image">
  <p:cSld name="Photo Slide - One Image">
    <p:bg>
      <p:bgPr>
        <a:solidFill>
          <a:schemeClr val="lt1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52"/>
          <p:cNvSpPr/>
          <p:nvPr>
            <p:ph idx="2" type="pic"/>
          </p:nvPr>
        </p:nvSpPr>
        <p:spPr>
          <a:xfrm>
            <a:off x="800100" y="1107621"/>
            <a:ext cx="6929879" cy="4950264"/>
          </a:xfrm>
          <a:prstGeom prst="rect">
            <a:avLst/>
          </a:prstGeom>
          <a:noFill/>
          <a:ln>
            <a:noFill/>
          </a:ln>
        </p:spPr>
      </p:sp>
      <p:sp>
        <p:nvSpPr>
          <p:cNvPr id="263" name="Google Shape;263;p52"/>
          <p:cNvSpPr txBox="1"/>
          <p:nvPr>
            <p:ph idx="1" type="body"/>
          </p:nvPr>
        </p:nvSpPr>
        <p:spPr>
          <a:xfrm>
            <a:off x="7980362" y="1107621"/>
            <a:ext cx="3373438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4" name="Google Shape;264;p52"/>
          <p:cNvSpPr txBox="1"/>
          <p:nvPr>
            <p:ph idx="3" type="body"/>
          </p:nvPr>
        </p:nvSpPr>
        <p:spPr>
          <a:xfrm>
            <a:off x="7980363" y="1602470"/>
            <a:ext cx="3373437" cy="4455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indent="-342392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indent="-34036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>
                <a:solidFill>
                  <a:srgbClr val="3F3F3F"/>
                </a:solidFill>
              </a:defRPr>
            </a:lvl3pPr>
            <a:lvl4pPr indent="-328167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4pPr>
            <a:lvl5pPr indent="-328167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5" name="Google Shape;265;p52"/>
          <p:cNvSpPr txBox="1"/>
          <p:nvPr>
            <p:ph idx="11" type="ftr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6" name="Google Shape;266;p52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7" name="Google Shape;267;p52"/>
          <p:cNvSpPr txBox="1"/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68" name="Google Shape;268;p52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 - 2 Images">
  <p:cSld name="Photo Slide - 2 Images">
    <p:bg>
      <p:bgPr>
        <a:solidFill>
          <a:schemeClr val="lt1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3"/>
          <p:cNvSpPr/>
          <p:nvPr>
            <p:ph idx="2" type="pic"/>
          </p:nvPr>
        </p:nvSpPr>
        <p:spPr>
          <a:xfrm>
            <a:off x="800100" y="1107622"/>
            <a:ext cx="5143050" cy="3190048"/>
          </a:xfrm>
          <a:prstGeom prst="rect">
            <a:avLst/>
          </a:prstGeom>
          <a:noFill/>
          <a:ln>
            <a:noFill/>
          </a:ln>
        </p:spPr>
      </p:sp>
      <p:sp>
        <p:nvSpPr>
          <p:cNvPr id="271" name="Google Shape;271;p53"/>
          <p:cNvSpPr/>
          <p:nvPr>
            <p:ph idx="3" type="pic"/>
          </p:nvPr>
        </p:nvSpPr>
        <p:spPr>
          <a:xfrm>
            <a:off x="6229939" y="1107620"/>
            <a:ext cx="5123861" cy="3190049"/>
          </a:xfrm>
          <a:prstGeom prst="rect">
            <a:avLst/>
          </a:prstGeom>
          <a:noFill/>
          <a:ln>
            <a:noFill/>
          </a:ln>
        </p:spPr>
      </p:sp>
      <p:sp>
        <p:nvSpPr>
          <p:cNvPr id="272" name="Google Shape;272;p53"/>
          <p:cNvSpPr txBox="1"/>
          <p:nvPr>
            <p:ph idx="1" type="body"/>
          </p:nvPr>
        </p:nvSpPr>
        <p:spPr>
          <a:xfrm>
            <a:off x="800100" y="4955452"/>
            <a:ext cx="5143050" cy="11024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3" name="Google Shape;273;p53"/>
          <p:cNvSpPr txBox="1"/>
          <p:nvPr>
            <p:ph idx="4" type="body"/>
          </p:nvPr>
        </p:nvSpPr>
        <p:spPr>
          <a:xfrm>
            <a:off x="800100" y="4482939"/>
            <a:ext cx="5143050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4" name="Google Shape;274;p53"/>
          <p:cNvSpPr txBox="1"/>
          <p:nvPr>
            <p:ph idx="5" type="body"/>
          </p:nvPr>
        </p:nvSpPr>
        <p:spPr>
          <a:xfrm>
            <a:off x="6237422" y="4955452"/>
            <a:ext cx="5143050" cy="11024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5" name="Google Shape;275;p53"/>
          <p:cNvSpPr txBox="1"/>
          <p:nvPr>
            <p:ph idx="6" type="body"/>
          </p:nvPr>
        </p:nvSpPr>
        <p:spPr>
          <a:xfrm>
            <a:off x="6237422" y="4482939"/>
            <a:ext cx="5143050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6" name="Google Shape;276;p53"/>
          <p:cNvSpPr txBox="1"/>
          <p:nvPr>
            <p:ph idx="11" type="ftr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7" name="Google Shape;277;p53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8" name="Google Shape;278;p53"/>
          <p:cNvSpPr txBox="1"/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79" name="Google Shape;279;p53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- 3 Columns">
  <p:cSld name="Content Slide - 3 Columns">
    <p:bg>
      <p:bgPr>
        <a:solidFill>
          <a:schemeClr val="lt1"/>
        </a:solid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54"/>
          <p:cNvSpPr txBox="1"/>
          <p:nvPr>
            <p:ph idx="1" type="body"/>
          </p:nvPr>
        </p:nvSpPr>
        <p:spPr>
          <a:xfrm>
            <a:off x="800100" y="1107622"/>
            <a:ext cx="3367810" cy="28146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 sz="1600">
                <a:solidFill>
                  <a:srgbClr val="544948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42392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2pPr>
            <a:lvl3pPr indent="-34036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3pPr>
            <a:lvl4pPr indent="-342392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4pPr>
            <a:lvl5pPr indent="-342392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282" name="Google Shape;282;p54"/>
          <p:cNvSpPr txBox="1"/>
          <p:nvPr>
            <p:ph idx="2" type="body"/>
          </p:nvPr>
        </p:nvSpPr>
        <p:spPr>
          <a:xfrm>
            <a:off x="800099" y="4601585"/>
            <a:ext cx="3367810" cy="1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3" name="Google Shape;283;p54"/>
          <p:cNvSpPr txBox="1"/>
          <p:nvPr>
            <p:ph idx="3" type="body"/>
          </p:nvPr>
        </p:nvSpPr>
        <p:spPr>
          <a:xfrm>
            <a:off x="800099" y="4104388"/>
            <a:ext cx="3367810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4" name="Google Shape;284;p54"/>
          <p:cNvSpPr txBox="1"/>
          <p:nvPr>
            <p:ph idx="4" type="body"/>
          </p:nvPr>
        </p:nvSpPr>
        <p:spPr>
          <a:xfrm>
            <a:off x="4412095" y="1107622"/>
            <a:ext cx="3367810" cy="28146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 sz="1600">
                <a:solidFill>
                  <a:srgbClr val="544948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42392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2pPr>
            <a:lvl3pPr indent="-34036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3pPr>
            <a:lvl4pPr indent="-342392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4pPr>
            <a:lvl5pPr indent="-342392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285" name="Google Shape;285;p54"/>
          <p:cNvSpPr txBox="1"/>
          <p:nvPr>
            <p:ph idx="5" type="body"/>
          </p:nvPr>
        </p:nvSpPr>
        <p:spPr>
          <a:xfrm>
            <a:off x="4412094" y="4601585"/>
            <a:ext cx="3367810" cy="1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6" name="Google Shape;286;p54"/>
          <p:cNvSpPr txBox="1"/>
          <p:nvPr>
            <p:ph idx="6" type="body"/>
          </p:nvPr>
        </p:nvSpPr>
        <p:spPr>
          <a:xfrm>
            <a:off x="4412094" y="4104388"/>
            <a:ext cx="3367810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7" name="Google Shape;287;p54"/>
          <p:cNvSpPr txBox="1"/>
          <p:nvPr>
            <p:ph idx="7" type="body"/>
          </p:nvPr>
        </p:nvSpPr>
        <p:spPr>
          <a:xfrm>
            <a:off x="8003707" y="1107622"/>
            <a:ext cx="3367810" cy="28146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 sz="1600">
                <a:solidFill>
                  <a:srgbClr val="544948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42392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2pPr>
            <a:lvl3pPr indent="-34036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3pPr>
            <a:lvl4pPr indent="-342392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4pPr>
            <a:lvl5pPr indent="-342392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 sz="1600"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288" name="Google Shape;288;p54"/>
          <p:cNvSpPr txBox="1"/>
          <p:nvPr>
            <p:ph idx="8" type="body"/>
          </p:nvPr>
        </p:nvSpPr>
        <p:spPr>
          <a:xfrm>
            <a:off x="8003706" y="4601585"/>
            <a:ext cx="3367810" cy="1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1pPr>
            <a:lvl2pPr indent="-356616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9" name="Google Shape;289;p54"/>
          <p:cNvSpPr txBox="1"/>
          <p:nvPr>
            <p:ph idx="9" type="body"/>
          </p:nvPr>
        </p:nvSpPr>
        <p:spPr>
          <a:xfrm>
            <a:off x="8003706" y="4104388"/>
            <a:ext cx="3367810" cy="398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  <a:defRPr sz="2000"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0" name="Google Shape;290;p54"/>
          <p:cNvSpPr txBox="1"/>
          <p:nvPr>
            <p:ph idx="11" type="ftr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1" name="Google Shape;291;p54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2" name="Google Shape;292;p54"/>
          <p:cNvSpPr txBox="1"/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93" name="Google Shape;293;p5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FACET_II Title Slide_bg" showMasterSp="0">
  <p:cSld name="2_FACET_II Title Slide_bg">
    <p:bg>
      <p:bgPr>
        <a:gradFill>
          <a:gsLst>
            <a:gs pos="0">
              <a:srgbClr val="000000"/>
            </a:gs>
            <a:gs pos="31000">
              <a:srgbClr val="000000"/>
            </a:gs>
            <a:gs pos="90000">
              <a:srgbClr val="FFFFFF"/>
            </a:gs>
            <a:gs pos="100000">
              <a:srgbClr val="FFFFFF"/>
            </a:gs>
          </a:gsLst>
          <a:lin ang="18900044" scaled="0"/>
        </a:gra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oogle Shape;36;g2f0c93d3d1d_0_143"/>
          <p:cNvGrpSpPr/>
          <p:nvPr/>
        </p:nvGrpSpPr>
        <p:grpSpPr>
          <a:xfrm>
            <a:off x="0" y="-19052"/>
            <a:ext cx="12192000" cy="6858001"/>
            <a:chOff x="0" y="-1"/>
            <a:chExt cx="12192000" cy="6858001"/>
          </a:xfrm>
        </p:grpSpPr>
        <p:sp>
          <p:nvSpPr>
            <p:cNvPr id="37" name="Google Shape;37;g2f0c93d3d1d_0_14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0">
                  <a:srgbClr val="000000"/>
                </a:gs>
                <a:gs pos="61000">
                  <a:srgbClr val="000000"/>
                </a:gs>
                <a:gs pos="91000">
                  <a:srgbClr val="808080"/>
                </a:gs>
                <a:gs pos="100000">
                  <a:srgbClr val="FFFFFF"/>
                </a:gs>
              </a:gsLst>
              <a:lin ang="19200160" scaled="0"/>
            </a:gradFill>
            <a:ln>
              <a:noFill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image8.jpeg" id="38" name="Google Shape;38;g2f0c93d3d1d_0_143"/>
            <p:cNvPicPr preferRelativeResize="0"/>
            <p:nvPr/>
          </p:nvPicPr>
          <p:blipFill rotWithShape="1">
            <a:blip r:embed="rId2">
              <a:alphaModFix amt="32000"/>
            </a:blip>
            <a:srcRect b="15178" l="1733" r="28882" t="23640"/>
            <a:stretch/>
          </p:blipFill>
          <p:spPr>
            <a:xfrm>
              <a:off x="0" y="-1"/>
              <a:ext cx="12191999" cy="68580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" name="Google Shape;39;g2f0c93d3d1d_0_143"/>
          <p:cNvSpPr txBox="1"/>
          <p:nvPr>
            <p:ph idx="1" type="body"/>
          </p:nvPr>
        </p:nvSpPr>
        <p:spPr>
          <a:xfrm>
            <a:off x="688784" y="487442"/>
            <a:ext cx="59475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Lato"/>
              <a:buNone/>
              <a:defRPr b="1" sz="4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5943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760"/>
              <a:buFont typeface="Lato"/>
              <a:buChar char="•"/>
              <a:defRPr b="1" sz="4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5943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760"/>
              <a:buFont typeface="Lato"/>
              <a:buChar char="•"/>
              <a:defRPr b="1" sz="4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5943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760"/>
              <a:buFont typeface="Lato"/>
              <a:buChar char="•"/>
              <a:defRPr b="1" sz="4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5943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760"/>
              <a:buFont typeface="Lato"/>
              <a:buChar char="•"/>
              <a:defRPr b="1" sz="4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g2f0c93d3d1d_0_143"/>
          <p:cNvSpPr txBox="1"/>
          <p:nvPr>
            <p:ph idx="2" type="body"/>
          </p:nvPr>
        </p:nvSpPr>
        <p:spPr>
          <a:xfrm>
            <a:off x="688785" y="4413375"/>
            <a:ext cx="59475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Lato"/>
              <a:buNone/>
              <a:defRPr b="1" sz="1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cxnSp>
        <p:nvCxnSpPr>
          <p:cNvPr id="41" name="Google Shape;41;g2f0c93d3d1d_0_143"/>
          <p:cNvCxnSpPr/>
          <p:nvPr/>
        </p:nvCxnSpPr>
        <p:spPr>
          <a:xfrm>
            <a:off x="0" y="4191000"/>
            <a:ext cx="73407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42" name="Google Shape;42;g2f0c93d3d1d_0_143"/>
          <p:cNvCxnSpPr/>
          <p:nvPr/>
        </p:nvCxnSpPr>
        <p:spPr>
          <a:xfrm>
            <a:off x="0" y="5868970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Graphic 21" id="43" name="Google Shape;43;g2f0c93d3d1d_0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0766" y="6016338"/>
            <a:ext cx="2423615" cy="46269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 22" id="44" name="Google Shape;44;g2f0c93d3d1d_0_1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45604" y="6057901"/>
            <a:ext cx="2611668" cy="435279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g2f0c93d3d1d_0_143"/>
          <p:cNvSpPr txBox="1"/>
          <p:nvPr/>
        </p:nvSpPr>
        <p:spPr>
          <a:xfrm>
            <a:off x="638534" y="2951501"/>
            <a:ext cx="585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Lato"/>
              <a:buNone/>
            </a:pPr>
            <a:r>
              <a:rPr b="1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FACET-II</a:t>
            </a:r>
            <a:r>
              <a:rPr b="1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1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Director’s</a:t>
            </a:r>
            <a:r>
              <a:rPr b="1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1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Operations</a:t>
            </a:r>
            <a:r>
              <a:rPr b="1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1" i="0" lang="en-US" sz="24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Review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g2f0c93d3d1d_0_143"/>
          <p:cNvSpPr txBox="1"/>
          <p:nvPr/>
        </p:nvSpPr>
        <p:spPr>
          <a:xfrm>
            <a:off x="647045" y="4805677"/>
            <a:ext cx="2312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Lato Black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rPr>
              <a:t>May 24, 2022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Picture 19" id="47" name="Google Shape;47;g2f0c93d3d1d_0_143"/>
          <p:cNvSpPr/>
          <p:nvPr/>
        </p:nvSpPr>
        <p:spPr>
          <a:xfrm>
            <a:off x="7375012" y="838200"/>
            <a:ext cx="3978900" cy="9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g2f0c93d3d1d_0_143"/>
          <p:cNvSpPr txBox="1"/>
          <p:nvPr/>
        </p:nvSpPr>
        <p:spPr>
          <a:xfrm>
            <a:off x="7497622" y="1775935"/>
            <a:ext cx="4115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Lato"/>
              <a:buNone/>
            </a:pPr>
            <a:r>
              <a:rPr b="1" i="0" lang="en-US" sz="2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Facility for Advanced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Lato"/>
              <a:buNone/>
            </a:pPr>
            <a:r>
              <a:rPr b="1" i="0" lang="en-US" sz="2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Accelerator Experimental Tests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g2f0c93d3d1d_0_143"/>
          <p:cNvSpPr txBox="1"/>
          <p:nvPr>
            <p:ph idx="12" type="sldNum"/>
          </p:nvPr>
        </p:nvSpPr>
        <p:spPr>
          <a:xfrm>
            <a:off x="5892800" y="6172200"/>
            <a:ext cx="284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Slide - 1 Column 2" type="tx">
  <p:cSld name="TITLE_AND_BODY"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9" id="295" name="Google Shape;295;g27fcca035c9_0_6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400" y="6604000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g27fcca035c9_0_645"/>
          <p:cNvSpPr txBox="1"/>
          <p:nvPr>
            <p:ph idx="1" type="body"/>
          </p:nvPr>
        </p:nvSpPr>
        <p:spPr>
          <a:xfrm>
            <a:off x="800100" y="111021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Lato"/>
              <a:buNone/>
              <a:defRPr sz="2000">
                <a:solidFill>
                  <a:srgbClr val="B83A4B"/>
                </a:solidFill>
              </a:defRPr>
            </a:lvl1pPr>
            <a:lvl2pPr indent="-37084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2pPr>
            <a:lvl3pPr indent="-3683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00"/>
              <a:buFont typeface="Lato"/>
              <a:buChar char="•"/>
              <a:defRPr sz="2000">
                <a:solidFill>
                  <a:srgbClr val="B83A4B"/>
                </a:solidFill>
              </a:defRPr>
            </a:lvl3pPr>
            <a:lvl4pPr indent="-370839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4pPr>
            <a:lvl5pPr indent="-370839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7" name="Google Shape;297;g27fcca035c9_0_645"/>
          <p:cNvSpPr txBox="1"/>
          <p:nvPr>
            <p:ph type="title"/>
          </p:nvPr>
        </p:nvSpPr>
        <p:spPr>
          <a:xfrm>
            <a:off x="800100" y="266700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298" name="Google Shape;298;g27fcca035c9_0_645"/>
          <p:cNvCxnSpPr/>
          <p:nvPr/>
        </p:nvCxnSpPr>
        <p:spPr>
          <a:xfrm>
            <a:off x="800100" y="927134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299" name="Google Shape;299;g27fcca035c9_0_645"/>
          <p:cNvSpPr txBox="1"/>
          <p:nvPr>
            <p:ph idx="2" type="body"/>
          </p:nvPr>
        </p:nvSpPr>
        <p:spPr>
          <a:xfrm>
            <a:off x="800100" y="1605068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0" name="Google Shape;300;g27fcca035c9_0_645"/>
          <p:cNvSpPr txBox="1"/>
          <p:nvPr>
            <p:ph idx="12" type="sldNum"/>
          </p:nvPr>
        </p:nvSpPr>
        <p:spPr>
          <a:xfrm>
            <a:off x="11976100" y="6616700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3F3F3F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Slide - 1 Column" type="tx">
  <p:cSld name="TITLE_AND_BODY"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9" id="306" name="Google Shape;306;g27fcca035c9_0_98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400" y="6604000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g27fcca035c9_0_983"/>
          <p:cNvSpPr txBox="1"/>
          <p:nvPr>
            <p:ph idx="1" type="body"/>
          </p:nvPr>
        </p:nvSpPr>
        <p:spPr>
          <a:xfrm>
            <a:off x="800100" y="111021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Lato"/>
              <a:buNone/>
              <a:defRPr sz="2000">
                <a:solidFill>
                  <a:srgbClr val="B83A4B"/>
                </a:solidFill>
              </a:defRPr>
            </a:lvl1pPr>
            <a:lvl2pPr indent="-37084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2pPr>
            <a:lvl3pPr indent="-3683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00"/>
              <a:buFont typeface="Lato"/>
              <a:buChar char="•"/>
              <a:defRPr sz="2000">
                <a:solidFill>
                  <a:srgbClr val="B83A4B"/>
                </a:solidFill>
              </a:defRPr>
            </a:lvl3pPr>
            <a:lvl4pPr indent="-370839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4pPr>
            <a:lvl5pPr indent="-370839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8" name="Google Shape;308;g27fcca035c9_0_983"/>
          <p:cNvSpPr txBox="1"/>
          <p:nvPr>
            <p:ph type="title"/>
          </p:nvPr>
        </p:nvSpPr>
        <p:spPr>
          <a:xfrm>
            <a:off x="800100" y="266700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309" name="Google Shape;309;g27fcca035c9_0_983"/>
          <p:cNvCxnSpPr/>
          <p:nvPr/>
        </p:nvCxnSpPr>
        <p:spPr>
          <a:xfrm>
            <a:off x="800100" y="927134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310" name="Google Shape;310;g27fcca035c9_0_983"/>
          <p:cNvSpPr txBox="1"/>
          <p:nvPr>
            <p:ph idx="2" type="body"/>
          </p:nvPr>
        </p:nvSpPr>
        <p:spPr>
          <a:xfrm>
            <a:off x="800100" y="1605068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1" name="Google Shape;311;g27fcca035c9_0_983"/>
          <p:cNvSpPr txBox="1"/>
          <p:nvPr>
            <p:ph idx="12" type="sldNum"/>
          </p:nvPr>
        </p:nvSpPr>
        <p:spPr>
          <a:xfrm>
            <a:off x="11976100" y="6616700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1">
  <p:cSld name="Title Slide - Option 1">
    <p:bg>
      <p:bgPr>
        <a:gradFill>
          <a:gsLst>
            <a:gs pos="0">
              <a:srgbClr val="E04F39"/>
            </a:gs>
            <a:gs pos="15000">
              <a:srgbClr val="E04F39"/>
            </a:gs>
            <a:gs pos="50000">
              <a:srgbClr val="AF2D24"/>
            </a:gs>
            <a:gs pos="100000">
              <a:schemeClr val="accent1"/>
            </a:gs>
          </a:gsLst>
          <a:lin ang="8100019" scaled="0"/>
        </a:gradFill>
      </p:bgPr>
    </p:bg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2" id="313" name="Google Shape;313;g27fcca035c9_0_99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g27fcca035c9_0_990"/>
          <p:cNvSpPr txBox="1"/>
          <p:nvPr>
            <p:ph idx="1" type="body"/>
          </p:nvPr>
        </p:nvSpPr>
        <p:spPr>
          <a:xfrm>
            <a:off x="800100" y="647701"/>
            <a:ext cx="75636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Lato"/>
              <a:buNone/>
              <a:defRPr sz="4800">
                <a:solidFill>
                  <a:srgbClr val="FFFFFF"/>
                </a:solidFill>
              </a:defRPr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280"/>
              <a:buFont typeface="Lato"/>
              <a:buChar char="•"/>
              <a:defRPr sz="4800">
                <a:solidFill>
                  <a:srgbClr val="FFFFFF"/>
                </a:solidFill>
              </a:defRPr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5" name="Google Shape;315;g27fcca035c9_0_990"/>
          <p:cNvSpPr txBox="1"/>
          <p:nvPr>
            <p:ph idx="2" type="body"/>
          </p:nvPr>
        </p:nvSpPr>
        <p:spPr>
          <a:xfrm>
            <a:off x="800099" y="2931546"/>
            <a:ext cx="75636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6" name="Google Shape;316;g27fcca035c9_0_990"/>
          <p:cNvSpPr txBox="1"/>
          <p:nvPr>
            <p:ph idx="3" type="body"/>
          </p:nvPr>
        </p:nvSpPr>
        <p:spPr>
          <a:xfrm>
            <a:off x="800099" y="3941112"/>
            <a:ext cx="75636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7" name="Google Shape;317;g27fcca035c9_0_990"/>
          <p:cNvSpPr txBox="1"/>
          <p:nvPr>
            <p:ph idx="4" type="body"/>
          </p:nvPr>
        </p:nvSpPr>
        <p:spPr>
          <a:xfrm>
            <a:off x="800099" y="4306401"/>
            <a:ext cx="51996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37" id="318" name="Google Shape;318;g27fcca035c9_0_9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 39" id="319" name="Google Shape;319;g27fcca035c9_0_99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0" name="Google Shape;320;g27fcca035c9_0_990"/>
          <p:cNvCxnSpPr/>
          <p:nvPr/>
        </p:nvCxnSpPr>
        <p:spPr>
          <a:xfrm>
            <a:off x="800100" y="3762331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321" name="Google Shape;321;g27fcca035c9_0_990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2">
  <p:cSld name="Title Slide - Option 2"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3" id="323" name="Google Shape;323;g27fcca035c9_0_100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g27fcca035c9_0_1000"/>
          <p:cNvSpPr txBox="1"/>
          <p:nvPr>
            <p:ph idx="1" type="body"/>
          </p:nvPr>
        </p:nvSpPr>
        <p:spPr>
          <a:xfrm>
            <a:off x="800100" y="647701"/>
            <a:ext cx="75636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Lato"/>
              <a:buNone/>
              <a:defRPr sz="4800">
                <a:solidFill>
                  <a:srgbClr val="FFFFFF"/>
                </a:solidFill>
              </a:defRPr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280"/>
              <a:buFont typeface="Lato"/>
              <a:buChar char="•"/>
              <a:defRPr sz="4800">
                <a:solidFill>
                  <a:srgbClr val="FFFFFF"/>
                </a:solidFill>
              </a:defRPr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5" name="Google Shape;325;g27fcca035c9_0_1000"/>
          <p:cNvSpPr txBox="1"/>
          <p:nvPr>
            <p:ph idx="2" type="body"/>
          </p:nvPr>
        </p:nvSpPr>
        <p:spPr>
          <a:xfrm>
            <a:off x="800099" y="2931546"/>
            <a:ext cx="75636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6" name="Google Shape;326;g27fcca035c9_0_1000"/>
          <p:cNvSpPr txBox="1"/>
          <p:nvPr>
            <p:ph idx="3" type="body"/>
          </p:nvPr>
        </p:nvSpPr>
        <p:spPr>
          <a:xfrm>
            <a:off x="800099" y="3941112"/>
            <a:ext cx="75636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7" name="Google Shape;327;g27fcca035c9_0_1000"/>
          <p:cNvSpPr txBox="1"/>
          <p:nvPr>
            <p:ph idx="4" type="body"/>
          </p:nvPr>
        </p:nvSpPr>
        <p:spPr>
          <a:xfrm>
            <a:off x="800099" y="4306401"/>
            <a:ext cx="51996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37" id="328" name="Google Shape;328;g27fcca035c9_0_10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 39" id="329" name="Google Shape;329;g27fcca035c9_0_100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0" name="Google Shape;330;g27fcca035c9_0_1000"/>
          <p:cNvCxnSpPr/>
          <p:nvPr/>
        </p:nvCxnSpPr>
        <p:spPr>
          <a:xfrm>
            <a:off x="800100" y="3762331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331" name="Google Shape;331;g27fcca035c9_0_1000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- Option 2">
  <p:cSld name="1_Title Slide - Option 2"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Placeholder 18" id="333" name="Google Shape;333;g27fcca035c9_0_1010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g27fcca035c9_0_1010"/>
          <p:cNvSpPr txBox="1"/>
          <p:nvPr>
            <p:ph idx="1" type="body"/>
          </p:nvPr>
        </p:nvSpPr>
        <p:spPr>
          <a:xfrm>
            <a:off x="800100" y="647701"/>
            <a:ext cx="75636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Lato"/>
              <a:buNone/>
              <a:defRPr sz="4800">
                <a:solidFill>
                  <a:srgbClr val="FFFFFF"/>
                </a:solidFill>
              </a:defRPr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280"/>
              <a:buFont typeface="Lato"/>
              <a:buChar char="•"/>
              <a:defRPr sz="4800">
                <a:solidFill>
                  <a:srgbClr val="FFFFFF"/>
                </a:solidFill>
              </a:defRPr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5" name="Google Shape;335;g27fcca035c9_0_1010"/>
          <p:cNvSpPr txBox="1"/>
          <p:nvPr>
            <p:ph idx="2" type="body"/>
          </p:nvPr>
        </p:nvSpPr>
        <p:spPr>
          <a:xfrm>
            <a:off x="800099" y="2931546"/>
            <a:ext cx="85470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6" name="Google Shape;336;g27fcca035c9_0_1010"/>
          <p:cNvSpPr txBox="1"/>
          <p:nvPr>
            <p:ph idx="3" type="body"/>
          </p:nvPr>
        </p:nvSpPr>
        <p:spPr>
          <a:xfrm>
            <a:off x="800099" y="3941112"/>
            <a:ext cx="75636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7" name="Google Shape;337;g27fcca035c9_0_1010"/>
          <p:cNvSpPr txBox="1"/>
          <p:nvPr>
            <p:ph idx="4" type="body"/>
          </p:nvPr>
        </p:nvSpPr>
        <p:spPr>
          <a:xfrm>
            <a:off x="800098" y="4306401"/>
            <a:ext cx="75636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17" id="338" name="Google Shape;338;g27fcca035c9_0_10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 18" id="339" name="Google Shape;339;g27fcca035c9_0_10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0" name="Google Shape;340;g27fcca035c9_0_1010"/>
          <p:cNvCxnSpPr/>
          <p:nvPr/>
        </p:nvCxnSpPr>
        <p:spPr>
          <a:xfrm>
            <a:off x="800100" y="3762331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341" name="Google Shape;341;g27fcca035c9_0_1010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- Option 3">
  <p:cSld name="1_Title Slide - Option 3"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27fcca035c9_0_1020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344" name="Google Shape;344;g27fcca035c9_0_1020"/>
          <p:cNvSpPr txBox="1"/>
          <p:nvPr>
            <p:ph idx="1" type="body"/>
          </p:nvPr>
        </p:nvSpPr>
        <p:spPr>
          <a:xfrm>
            <a:off x="800100" y="647701"/>
            <a:ext cx="75636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Lato"/>
              <a:buNone/>
              <a:defRPr sz="4800">
                <a:solidFill>
                  <a:srgbClr val="FFFFFF"/>
                </a:solidFill>
              </a:defRPr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280"/>
              <a:buFont typeface="Lato"/>
              <a:buChar char="•"/>
              <a:defRPr sz="4800">
                <a:solidFill>
                  <a:srgbClr val="FFFFFF"/>
                </a:solidFill>
              </a:defRPr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5376"/>
              <a:buFont typeface="Lato"/>
              <a:buChar char="•"/>
              <a:defRPr sz="48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5" name="Google Shape;345;g27fcca035c9_0_1020"/>
          <p:cNvSpPr txBox="1"/>
          <p:nvPr>
            <p:ph idx="3" type="body"/>
          </p:nvPr>
        </p:nvSpPr>
        <p:spPr>
          <a:xfrm>
            <a:off x="800099" y="2931546"/>
            <a:ext cx="75636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6" name="Google Shape;346;g27fcca035c9_0_1020"/>
          <p:cNvSpPr txBox="1"/>
          <p:nvPr>
            <p:ph idx="4" type="body"/>
          </p:nvPr>
        </p:nvSpPr>
        <p:spPr>
          <a:xfrm>
            <a:off x="800099" y="3941112"/>
            <a:ext cx="75636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7" name="Google Shape;347;g27fcca035c9_0_1020"/>
          <p:cNvSpPr txBox="1"/>
          <p:nvPr>
            <p:ph idx="5" type="body"/>
          </p:nvPr>
        </p:nvSpPr>
        <p:spPr>
          <a:xfrm>
            <a:off x="800098" y="4306401"/>
            <a:ext cx="75636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8" name="Google Shape;348;g27fcca035c9_0_1020"/>
          <p:cNvSpPr txBox="1"/>
          <p:nvPr>
            <p:ph idx="6" type="body"/>
          </p:nvPr>
        </p:nvSpPr>
        <p:spPr>
          <a:xfrm>
            <a:off x="9347200" y="6156325"/>
            <a:ext cx="2006700" cy="3366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9" name="Google Shape;349;g27fcca035c9_0_1020"/>
          <p:cNvSpPr txBox="1"/>
          <p:nvPr>
            <p:ph idx="7" type="body"/>
          </p:nvPr>
        </p:nvSpPr>
        <p:spPr>
          <a:xfrm>
            <a:off x="800099" y="3740942"/>
            <a:ext cx="10553700" cy="456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0" name="Google Shape;350;g27fcca035c9_0_1020"/>
          <p:cNvSpPr txBox="1"/>
          <p:nvPr>
            <p:ph idx="8" type="body"/>
          </p:nvPr>
        </p:nvSpPr>
        <p:spPr>
          <a:xfrm>
            <a:off x="759143" y="6156325"/>
            <a:ext cx="1734900" cy="3222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1" name="Google Shape;351;g27fcca035c9_0_1020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4A">
  <p:cSld name="Title Slide - Option 4A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7fcca035c9_0_1030"/>
          <p:cNvSpPr txBox="1"/>
          <p:nvPr>
            <p:ph idx="1" type="body"/>
          </p:nvPr>
        </p:nvSpPr>
        <p:spPr>
          <a:xfrm>
            <a:off x="800100" y="638271"/>
            <a:ext cx="64491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1" sz="4800">
                <a:solidFill>
                  <a:schemeClr val="accent1"/>
                </a:solidFill>
              </a:defRPr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280"/>
              <a:buFont typeface="Lato"/>
              <a:buChar char="•"/>
              <a:defRPr b="1" sz="4800">
                <a:solidFill>
                  <a:schemeClr val="accent1"/>
                </a:solidFill>
              </a:defRPr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54" name="Google Shape;354;g27fcca035c9_0_1030"/>
          <p:cNvCxnSpPr/>
          <p:nvPr/>
        </p:nvCxnSpPr>
        <p:spPr>
          <a:xfrm>
            <a:off x="0" y="5868970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355" name="Google Shape;355;g27fcca035c9_0_1030"/>
          <p:cNvSpPr txBox="1"/>
          <p:nvPr>
            <p:ph idx="2" type="body"/>
          </p:nvPr>
        </p:nvSpPr>
        <p:spPr>
          <a:xfrm>
            <a:off x="800100" y="2903265"/>
            <a:ext cx="65532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6" name="Google Shape;356;g27fcca035c9_0_1030"/>
          <p:cNvSpPr txBox="1"/>
          <p:nvPr>
            <p:ph idx="3" type="body"/>
          </p:nvPr>
        </p:nvSpPr>
        <p:spPr>
          <a:xfrm>
            <a:off x="800100" y="3836713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7" name="Google Shape;357;g27fcca035c9_0_1030"/>
          <p:cNvSpPr txBox="1"/>
          <p:nvPr>
            <p:ph idx="4" type="body"/>
          </p:nvPr>
        </p:nvSpPr>
        <p:spPr>
          <a:xfrm>
            <a:off x="800100" y="4260939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24" id="358" name="Google Shape;358;g27fcca035c9_0_10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 25" id="359" name="Google Shape;359;g27fcca035c9_0_10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g27fcca035c9_0_1030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4B">
  <p:cSld name="Title Slide - Option 4B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17" id="362" name="Google Shape;362;g27fcca035c9_0_10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g27fcca035c9_0_1039"/>
          <p:cNvSpPr txBox="1"/>
          <p:nvPr>
            <p:ph idx="1" type="body"/>
          </p:nvPr>
        </p:nvSpPr>
        <p:spPr>
          <a:xfrm>
            <a:off x="800100" y="638271"/>
            <a:ext cx="64491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1" sz="4800">
                <a:solidFill>
                  <a:schemeClr val="accent1"/>
                </a:solidFill>
              </a:defRPr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280"/>
              <a:buFont typeface="Lato"/>
              <a:buChar char="•"/>
              <a:defRPr b="1" sz="4800">
                <a:solidFill>
                  <a:schemeClr val="accent1"/>
                </a:solidFill>
              </a:defRPr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64" name="Google Shape;364;g27fcca035c9_0_1039"/>
          <p:cNvCxnSpPr/>
          <p:nvPr/>
        </p:nvCxnSpPr>
        <p:spPr>
          <a:xfrm>
            <a:off x="0" y="5868970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365" name="Google Shape;365;g27fcca035c9_0_1039"/>
          <p:cNvSpPr txBox="1"/>
          <p:nvPr>
            <p:ph idx="2" type="body"/>
          </p:nvPr>
        </p:nvSpPr>
        <p:spPr>
          <a:xfrm>
            <a:off x="800100" y="2903265"/>
            <a:ext cx="65532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6" name="Google Shape;366;g27fcca035c9_0_1039"/>
          <p:cNvSpPr txBox="1"/>
          <p:nvPr>
            <p:ph idx="3" type="body"/>
          </p:nvPr>
        </p:nvSpPr>
        <p:spPr>
          <a:xfrm>
            <a:off x="800100" y="3836713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7" name="Google Shape;367;g27fcca035c9_0_1039"/>
          <p:cNvSpPr txBox="1"/>
          <p:nvPr>
            <p:ph idx="4" type="body"/>
          </p:nvPr>
        </p:nvSpPr>
        <p:spPr>
          <a:xfrm>
            <a:off x="800100" y="4260939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12" id="368" name="Google Shape;368;g27fcca035c9_0_10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g27fcca035c9_0_1039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4C">
  <p:cSld name="Title Slide - Option 4C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15" id="371" name="Google Shape;371;g27fcca035c9_0_10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g27fcca035c9_0_1048"/>
          <p:cNvSpPr txBox="1"/>
          <p:nvPr>
            <p:ph idx="1" type="body"/>
          </p:nvPr>
        </p:nvSpPr>
        <p:spPr>
          <a:xfrm>
            <a:off x="800100" y="638271"/>
            <a:ext cx="64491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1" sz="4800">
                <a:solidFill>
                  <a:schemeClr val="accent1"/>
                </a:solidFill>
              </a:defRPr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280"/>
              <a:buFont typeface="Lato"/>
              <a:buChar char="•"/>
              <a:defRPr b="1" sz="4800">
                <a:solidFill>
                  <a:schemeClr val="accent1"/>
                </a:solidFill>
              </a:defRPr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73" name="Google Shape;373;g27fcca035c9_0_1048"/>
          <p:cNvCxnSpPr/>
          <p:nvPr/>
        </p:nvCxnSpPr>
        <p:spPr>
          <a:xfrm>
            <a:off x="0" y="5868970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374" name="Google Shape;374;g27fcca035c9_0_1048"/>
          <p:cNvSpPr txBox="1"/>
          <p:nvPr>
            <p:ph idx="2" type="body"/>
          </p:nvPr>
        </p:nvSpPr>
        <p:spPr>
          <a:xfrm>
            <a:off x="800100" y="2903265"/>
            <a:ext cx="65532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5" name="Google Shape;375;g27fcca035c9_0_1048"/>
          <p:cNvSpPr txBox="1"/>
          <p:nvPr>
            <p:ph idx="3" type="body"/>
          </p:nvPr>
        </p:nvSpPr>
        <p:spPr>
          <a:xfrm>
            <a:off x="800100" y="3836713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6" name="Google Shape;376;g27fcca035c9_0_1048"/>
          <p:cNvSpPr txBox="1"/>
          <p:nvPr>
            <p:ph idx="4" type="body"/>
          </p:nvPr>
        </p:nvSpPr>
        <p:spPr>
          <a:xfrm>
            <a:off x="800100" y="4260939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22" id="377" name="Google Shape;377;g27fcca035c9_0_10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g27fcca035c9_0_1048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5">
  <p:cSld name="Title Slide - Option 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7fcca035c9_0_1057"/>
          <p:cNvSpPr txBox="1"/>
          <p:nvPr>
            <p:ph idx="1" type="body"/>
          </p:nvPr>
        </p:nvSpPr>
        <p:spPr>
          <a:xfrm>
            <a:off x="800098" y="647700"/>
            <a:ext cx="7013100" cy="2199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4800"/>
              <a:buFont typeface="Lato"/>
              <a:buNone/>
              <a:defRPr b="1" sz="4800"/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376"/>
              <a:buFont typeface="Lato"/>
              <a:buChar char="•"/>
              <a:defRPr b="1" sz="4800"/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280"/>
              <a:buFont typeface="Lato"/>
              <a:buChar char="•"/>
              <a:defRPr b="1" sz="4800"/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376"/>
              <a:buFont typeface="Lato"/>
              <a:buChar char="•"/>
              <a:defRPr b="1" sz="4800"/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376"/>
              <a:buFont typeface="Lato"/>
              <a:buChar char="•"/>
              <a:defRPr b="1" sz="4800"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1" name="Google Shape;381;g27fcca035c9_0_1057"/>
          <p:cNvSpPr txBox="1"/>
          <p:nvPr>
            <p:ph idx="2" type="body"/>
          </p:nvPr>
        </p:nvSpPr>
        <p:spPr>
          <a:xfrm>
            <a:off x="800099" y="2884410"/>
            <a:ext cx="70131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2" name="Google Shape;382;g27fcca035c9_0_1057"/>
          <p:cNvSpPr txBox="1"/>
          <p:nvPr>
            <p:ph idx="3" type="body"/>
          </p:nvPr>
        </p:nvSpPr>
        <p:spPr>
          <a:xfrm>
            <a:off x="800099" y="3845859"/>
            <a:ext cx="7013100" cy="3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3" name="Google Shape;383;g27fcca035c9_0_1057"/>
          <p:cNvSpPr txBox="1"/>
          <p:nvPr>
            <p:ph idx="4" type="body"/>
          </p:nvPr>
        </p:nvSpPr>
        <p:spPr>
          <a:xfrm>
            <a:off x="800098" y="4241336"/>
            <a:ext cx="7013100" cy="3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12" id="384" name="Google Shape;384;g27fcca035c9_0_10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 13" id="385" name="Google Shape;385;g27fcca035c9_0_105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95982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g27fcca035c9_0_1057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T-II One Column Bullets">
  <p:cSld name="FACET-II One Column Bulle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c93d3d1d_0_158"/>
          <p:cNvSpPr txBox="1"/>
          <p:nvPr>
            <p:ph type="title"/>
          </p:nvPr>
        </p:nvSpPr>
        <p:spPr>
          <a:xfrm>
            <a:off x="609600" y="266700"/>
            <a:ext cx="109728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52" name="Google Shape;52;g2f0c93d3d1d_0_158"/>
          <p:cNvSpPr txBox="1"/>
          <p:nvPr>
            <p:ph idx="12" type="sldNum"/>
          </p:nvPr>
        </p:nvSpPr>
        <p:spPr>
          <a:xfrm>
            <a:off x="11941048" y="6636372"/>
            <a:ext cx="17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g2f0c93d3d1d_0_158"/>
          <p:cNvSpPr txBox="1"/>
          <p:nvPr>
            <p:ph idx="1" type="body"/>
          </p:nvPr>
        </p:nvSpPr>
        <p:spPr>
          <a:xfrm>
            <a:off x="609600" y="1066800"/>
            <a:ext cx="10972800" cy="51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576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6">
  <p:cSld name="Title Slide - Option 6">
    <p:bg>
      <p:bgPr>
        <a:solidFill>
          <a:srgbClr val="D4D1D1"/>
        </a:solidFill>
      </p:bgPr>
    </p:bg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27fcca035c9_0_1065"/>
          <p:cNvSpPr txBox="1"/>
          <p:nvPr>
            <p:ph idx="1" type="body"/>
          </p:nvPr>
        </p:nvSpPr>
        <p:spPr>
          <a:xfrm>
            <a:off x="800098" y="487442"/>
            <a:ext cx="62103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4800"/>
              <a:buFont typeface="Lato"/>
              <a:buNone/>
              <a:defRPr sz="4800"/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376"/>
              <a:buFont typeface="Lato"/>
              <a:buChar char="•"/>
              <a:defRPr sz="4800"/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280"/>
              <a:buFont typeface="Lato"/>
              <a:buChar char="•"/>
              <a:defRPr sz="4800"/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376"/>
              <a:buFont typeface="Lato"/>
              <a:buChar char="•"/>
              <a:defRPr sz="4800"/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376"/>
              <a:buFont typeface="Lato"/>
              <a:buChar char="•"/>
              <a:defRPr sz="4800"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9" name="Google Shape;389;g27fcca035c9_0_1065"/>
          <p:cNvSpPr txBox="1"/>
          <p:nvPr>
            <p:ph idx="2" type="body"/>
          </p:nvPr>
        </p:nvSpPr>
        <p:spPr>
          <a:xfrm>
            <a:off x="800099" y="2903265"/>
            <a:ext cx="5947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0" name="Google Shape;390;g27fcca035c9_0_1065"/>
          <p:cNvSpPr txBox="1"/>
          <p:nvPr>
            <p:ph idx="3" type="body"/>
          </p:nvPr>
        </p:nvSpPr>
        <p:spPr>
          <a:xfrm>
            <a:off x="800099" y="4413375"/>
            <a:ext cx="59475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1" name="Google Shape;391;g27fcca035c9_0_1065"/>
          <p:cNvSpPr txBox="1"/>
          <p:nvPr>
            <p:ph idx="4" type="body"/>
          </p:nvPr>
        </p:nvSpPr>
        <p:spPr>
          <a:xfrm>
            <a:off x="800096" y="4806484"/>
            <a:ext cx="59475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92" name="Google Shape;392;g27fcca035c9_0_1065"/>
          <p:cNvCxnSpPr/>
          <p:nvPr/>
        </p:nvCxnSpPr>
        <p:spPr>
          <a:xfrm>
            <a:off x="0" y="4191000"/>
            <a:ext cx="73407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393" name="Google Shape;393;g27fcca035c9_0_1065"/>
          <p:cNvCxnSpPr/>
          <p:nvPr/>
        </p:nvCxnSpPr>
        <p:spPr>
          <a:xfrm>
            <a:off x="0" y="5868970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Graphic 21" id="394" name="Google Shape;394;g27fcca035c9_0_10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 22" id="395" name="Google Shape;395;g27fcca035c9_0_10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g27fcca035c9_0_1065"/>
          <p:cNvSpPr/>
          <p:nvPr>
            <p:ph idx="5" type="pic"/>
          </p:nvPr>
        </p:nvSpPr>
        <p:spPr>
          <a:xfrm>
            <a:off x="7340826" y="0"/>
            <a:ext cx="4851300" cy="5868900"/>
          </a:xfrm>
          <a:prstGeom prst="rect">
            <a:avLst/>
          </a:prstGeom>
          <a:noFill/>
          <a:ln>
            <a:noFill/>
          </a:ln>
        </p:spPr>
      </p:sp>
      <p:sp>
        <p:nvSpPr>
          <p:cNvPr id="397" name="Google Shape;397;g27fcca035c9_0_1065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4A - Printable">
  <p:cSld name="Title Slide - Option 4A - Printab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27fcca035c9_0_1076"/>
          <p:cNvSpPr txBox="1"/>
          <p:nvPr>
            <p:ph idx="1" type="body"/>
          </p:nvPr>
        </p:nvSpPr>
        <p:spPr>
          <a:xfrm>
            <a:off x="800100" y="638271"/>
            <a:ext cx="64491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1" sz="4800">
                <a:solidFill>
                  <a:schemeClr val="accent1"/>
                </a:solidFill>
              </a:defRPr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280"/>
              <a:buFont typeface="Lato"/>
              <a:buChar char="•"/>
              <a:defRPr b="1" sz="4800">
                <a:solidFill>
                  <a:schemeClr val="accent1"/>
                </a:solidFill>
              </a:defRPr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400" name="Google Shape;400;g27fcca035c9_0_1076"/>
          <p:cNvCxnSpPr/>
          <p:nvPr/>
        </p:nvCxnSpPr>
        <p:spPr>
          <a:xfrm>
            <a:off x="0" y="5868970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401" name="Google Shape;401;g27fcca035c9_0_1076"/>
          <p:cNvSpPr txBox="1"/>
          <p:nvPr>
            <p:ph idx="2" type="body"/>
          </p:nvPr>
        </p:nvSpPr>
        <p:spPr>
          <a:xfrm>
            <a:off x="800100" y="2903265"/>
            <a:ext cx="65532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2" name="Google Shape;402;g27fcca035c9_0_1076"/>
          <p:cNvSpPr txBox="1"/>
          <p:nvPr>
            <p:ph idx="3" type="body"/>
          </p:nvPr>
        </p:nvSpPr>
        <p:spPr>
          <a:xfrm>
            <a:off x="800100" y="3836713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3" name="Google Shape;403;g27fcca035c9_0_1076"/>
          <p:cNvSpPr txBox="1"/>
          <p:nvPr>
            <p:ph idx="4" type="body"/>
          </p:nvPr>
        </p:nvSpPr>
        <p:spPr>
          <a:xfrm>
            <a:off x="800100" y="4260939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24" id="404" name="Google Shape;404;g27fcca035c9_0_10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 25" id="405" name="Google Shape;405;g27fcca035c9_0_10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g27fcca035c9_0_1076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4B - Printable">
  <p:cSld name="Title Slide - Option 4B - Printab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17" id="408" name="Google Shape;408;g27fcca035c9_0_10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g27fcca035c9_0_1085"/>
          <p:cNvSpPr txBox="1"/>
          <p:nvPr>
            <p:ph idx="1" type="body"/>
          </p:nvPr>
        </p:nvSpPr>
        <p:spPr>
          <a:xfrm>
            <a:off x="800100" y="638271"/>
            <a:ext cx="64491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1" sz="4800">
                <a:solidFill>
                  <a:schemeClr val="accent1"/>
                </a:solidFill>
              </a:defRPr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280"/>
              <a:buFont typeface="Lato"/>
              <a:buChar char="•"/>
              <a:defRPr b="1" sz="4800">
                <a:solidFill>
                  <a:schemeClr val="accent1"/>
                </a:solidFill>
              </a:defRPr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410" name="Google Shape;410;g27fcca035c9_0_1085"/>
          <p:cNvCxnSpPr/>
          <p:nvPr/>
        </p:nvCxnSpPr>
        <p:spPr>
          <a:xfrm>
            <a:off x="0" y="5868970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411" name="Google Shape;411;g27fcca035c9_0_1085"/>
          <p:cNvSpPr txBox="1"/>
          <p:nvPr>
            <p:ph idx="2" type="body"/>
          </p:nvPr>
        </p:nvSpPr>
        <p:spPr>
          <a:xfrm>
            <a:off x="800100" y="2903265"/>
            <a:ext cx="65532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2" name="Google Shape;412;g27fcca035c9_0_1085"/>
          <p:cNvSpPr txBox="1"/>
          <p:nvPr>
            <p:ph idx="3" type="body"/>
          </p:nvPr>
        </p:nvSpPr>
        <p:spPr>
          <a:xfrm>
            <a:off x="800100" y="3836713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3" name="Google Shape;413;g27fcca035c9_0_1085"/>
          <p:cNvSpPr txBox="1"/>
          <p:nvPr>
            <p:ph idx="4" type="body"/>
          </p:nvPr>
        </p:nvSpPr>
        <p:spPr>
          <a:xfrm>
            <a:off x="800100" y="4260939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12" id="414" name="Google Shape;414;g27fcca035c9_0_10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g27fcca035c9_0_1085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- Option 4C - Printable">
  <p:cSld name="1_Title Slide - Option 4C - Printab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15" id="417" name="Google Shape;417;g27fcca035c9_0_10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g27fcca035c9_0_1094"/>
          <p:cNvSpPr txBox="1"/>
          <p:nvPr>
            <p:ph idx="1" type="body"/>
          </p:nvPr>
        </p:nvSpPr>
        <p:spPr>
          <a:xfrm>
            <a:off x="800100" y="638271"/>
            <a:ext cx="64491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1" sz="4800">
                <a:solidFill>
                  <a:schemeClr val="accent1"/>
                </a:solidFill>
              </a:defRPr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280"/>
              <a:buFont typeface="Lato"/>
              <a:buChar char="•"/>
              <a:defRPr b="1" sz="4800">
                <a:solidFill>
                  <a:schemeClr val="accent1"/>
                </a:solidFill>
              </a:defRPr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5376"/>
              <a:buFont typeface="Lato"/>
              <a:buChar char="•"/>
              <a:defRPr b="1" sz="4800">
                <a:solidFill>
                  <a:schemeClr val="accen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419" name="Google Shape;419;g27fcca035c9_0_1094"/>
          <p:cNvCxnSpPr/>
          <p:nvPr/>
        </p:nvCxnSpPr>
        <p:spPr>
          <a:xfrm>
            <a:off x="0" y="5868970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420" name="Google Shape;420;g27fcca035c9_0_1094"/>
          <p:cNvSpPr txBox="1"/>
          <p:nvPr>
            <p:ph idx="2" type="body"/>
          </p:nvPr>
        </p:nvSpPr>
        <p:spPr>
          <a:xfrm>
            <a:off x="800100" y="2903265"/>
            <a:ext cx="65532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1" name="Google Shape;421;g27fcca035c9_0_1094"/>
          <p:cNvSpPr txBox="1"/>
          <p:nvPr>
            <p:ph idx="3" type="body"/>
          </p:nvPr>
        </p:nvSpPr>
        <p:spPr>
          <a:xfrm>
            <a:off x="800100" y="3836713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2" name="Google Shape;422;g27fcca035c9_0_1094"/>
          <p:cNvSpPr txBox="1"/>
          <p:nvPr>
            <p:ph idx="4" type="body"/>
          </p:nvPr>
        </p:nvSpPr>
        <p:spPr>
          <a:xfrm>
            <a:off x="800100" y="4260939"/>
            <a:ext cx="65532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22" id="423" name="Google Shape;423;g27fcca035c9_0_109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g27fcca035c9_0_1094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6 - Printable">
  <p:cSld name="Title Slide - Option 6 - Printable"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7fcca035c9_0_1103"/>
          <p:cNvSpPr txBox="1"/>
          <p:nvPr>
            <p:ph idx="1" type="body"/>
          </p:nvPr>
        </p:nvSpPr>
        <p:spPr>
          <a:xfrm>
            <a:off x="800098" y="487442"/>
            <a:ext cx="59475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4800"/>
              <a:buFont typeface="Lato"/>
              <a:buNone/>
              <a:defRPr sz="4800"/>
            </a:lvl1pPr>
            <a:lvl2pPr indent="-569975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376"/>
              <a:buFont typeface="Lato"/>
              <a:buChar char="•"/>
              <a:defRPr sz="4800"/>
            </a:lvl2pPr>
            <a:lvl3pPr indent="-5638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280"/>
              <a:buFont typeface="Lato"/>
              <a:buChar char="•"/>
              <a:defRPr sz="4800"/>
            </a:lvl3pPr>
            <a:lvl4pPr indent="-569975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376"/>
              <a:buFont typeface="Lato"/>
              <a:buChar char="•"/>
              <a:defRPr sz="4800"/>
            </a:lvl4pPr>
            <a:lvl5pPr indent="-56997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5376"/>
              <a:buFont typeface="Lato"/>
              <a:buChar char="•"/>
              <a:defRPr sz="4800"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7" name="Google Shape;427;g27fcca035c9_0_1103"/>
          <p:cNvSpPr txBox="1"/>
          <p:nvPr>
            <p:ph idx="2" type="body"/>
          </p:nvPr>
        </p:nvSpPr>
        <p:spPr>
          <a:xfrm>
            <a:off x="800099" y="2903265"/>
            <a:ext cx="5947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8" name="Google Shape;428;g27fcca035c9_0_1103"/>
          <p:cNvSpPr txBox="1"/>
          <p:nvPr>
            <p:ph idx="3" type="body"/>
          </p:nvPr>
        </p:nvSpPr>
        <p:spPr>
          <a:xfrm>
            <a:off x="800099" y="4413375"/>
            <a:ext cx="59475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9" name="Google Shape;429;g27fcca035c9_0_1103"/>
          <p:cNvSpPr txBox="1"/>
          <p:nvPr>
            <p:ph idx="4" type="body"/>
          </p:nvPr>
        </p:nvSpPr>
        <p:spPr>
          <a:xfrm>
            <a:off x="800096" y="4806484"/>
            <a:ext cx="59475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430" name="Google Shape;430;g27fcca035c9_0_1103"/>
          <p:cNvCxnSpPr/>
          <p:nvPr/>
        </p:nvCxnSpPr>
        <p:spPr>
          <a:xfrm>
            <a:off x="0" y="4191000"/>
            <a:ext cx="73407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431" name="Google Shape;431;g27fcca035c9_0_1103"/>
          <p:cNvCxnSpPr/>
          <p:nvPr/>
        </p:nvCxnSpPr>
        <p:spPr>
          <a:xfrm>
            <a:off x="0" y="5868970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Graphic 21" id="432" name="Google Shape;432;g27fcca035c9_0_110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 22" id="433" name="Google Shape;433;g27fcca035c9_0_11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g27fcca035c9_0_1103"/>
          <p:cNvSpPr/>
          <p:nvPr>
            <p:ph idx="5" type="pic"/>
          </p:nvPr>
        </p:nvSpPr>
        <p:spPr>
          <a:xfrm>
            <a:off x="7340826" y="0"/>
            <a:ext cx="4851300" cy="5868900"/>
          </a:xfrm>
          <a:prstGeom prst="rect">
            <a:avLst/>
          </a:prstGeom>
          <a:noFill/>
          <a:ln>
            <a:noFill/>
          </a:ln>
        </p:spPr>
      </p:sp>
      <p:sp>
        <p:nvSpPr>
          <p:cNvPr id="435" name="Google Shape;435;g27fcca035c9_0_1103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Layout">
  <p:cSld name="Blank Layout"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27fcca035c9_0_111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438" name="Google Shape;438;g27fcca035c9_0_1114"/>
          <p:cNvSpPr txBox="1"/>
          <p:nvPr>
            <p:ph idx="1" type="body"/>
          </p:nvPr>
        </p:nvSpPr>
        <p:spPr>
          <a:xfrm>
            <a:off x="838200" y="1819275"/>
            <a:ext cx="10515600" cy="45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9" name="Google Shape;439;g27fcca035c9_0_1114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Option 1">
  <p:cSld name="Agenda - Option 1"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9" id="441" name="Google Shape;441;g27fcca035c9_0_11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g27fcca035c9_0_1118"/>
          <p:cNvSpPr txBox="1"/>
          <p:nvPr>
            <p:ph type="title"/>
          </p:nvPr>
        </p:nvSpPr>
        <p:spPr>
          <a:xfrm>
            <a:off x="800100" y="636585"/>
            <a:ext cx="3411900" cy="11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Lato"/>
              <a:buNone/>
              <a:defRPr sz="36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443" name="Google Shape;443;g27fcca035c9_0_1118"/>
          <p:cNvSpPr txBox="1"/>
          <p:nvPr>
            <p:ph idx="1" type="body"/>
          </p:nvPr>
        </p:nvSpPr>
        <p:spPr>
          <a:xfrm>
            <a:off x="4403687" y="723006"/>
            <a:ext cx="3384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Lato"/>
              <a:buNone/>
              <a:defRPr sz="2000">
                <a:solidFill>
                  <a:srgbClr val="B83A4B"/>
                </a:solidFill>
              </a:defRPr>
            </a:lvl1pPr>
            <a:lvl2pPr indent="-37084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2pPr>
            <a:lvl3pPr indent="-3683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00"/>
              <a:buFont typeface="Lato"/>
              <a:buChar char="•"/>
              <a:defRPr sz="2000">
                <a:solidFill>
                  <a:srgbClr val="B83A4B"/>
                </a:solidFill>
              </a:defRPr>
            </a:lvl3pPr>
            <a:lvl4pPr indent="-370839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4pPr>
            <a:lvl5pPr indent="-370839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4" name="Google Shape;444;g27fcca035c9_0_1118"/>
          <p:cNvSpPr txBox="1"/>
          <p:nvPr>
            <p:ph idx="2" type="body"/>
          </p:nvPr>
        </p:nvSpPr>
        <p:spPr>
          <a:xfrm>
            <a:off x="4403687" y="2270224"/>
            <a:ext cx="3384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5" name="Google Shape;445;g27fcca035c9_0_1118"/>
          <p:cNvSpPr txBox="1"/>
          <p:nvPr>
            <p:ph idx="3" type="body"/>
          </p:nvPr>
        </p:nvSpPr>
        <p:spPr>
          <a:xfrm>
            <a:off x="4403687" y="3798311"/>
            <a:ext cx="3384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6" name="Google Shape;446;g27fcca035c9_0_1118"/>
          <p:cNvSpPr txBox="1"/>
          <p:nvPr>
            <p:ph idx="4" type="body"/>
          </p:nvPr>
        </p:nvSpPr>
        <p:spPr>
          <a:xfrm>
            <a:off x="7979932" y="711892"/>
            <a:ext cx="3384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7" name="Google Shape;447;g27fcca035c9_0_1118"/>
          <p:cNvSpPr txBox="1"/>
          <p:nvPr>
            <p:ph idx="5" type="body"/>
          </p:nvPr>
        </p:nvSpPr>
        <p:spPr>
          <a:xfrm>
            <a:off x="7979932" y="2259109"/>
            <a:ext cx="3384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8" name="Google Shape;448;g27fcca035c9_0_1118"/>
          <p:cNvSpPr txBox="1"/>
          <p:nvPr>
            <p:ph idx="6" type="body"/>
          </p:nvPr>
        </p:nvSpPr>
        <p:spPr>
          <a:xfrm>
            <a:off x="7979932" y="3787197"/>
            <a:ext cx="3384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9" name="Google Shape;449;g27fcca035c9_0_1118"/>
          <p:cNvSpPr txBox="1"/>
          <p:nvPr>
            <p:ph idx="7" type="body"/>
          </p:nvPr>
        </p:nvSpPr>
        <p:spPr>
          <a:xfrm>
            <a:off x="4403725" y="1136986"/>
            <a:ext cx="3384600" cy="11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0" name="Google Shape;450;g27fcca035c9_0_1118"/>
          <p:cNvSpPr txBox="1"/>
          <p:nvPr>
            <p:ph idx="8" type="body"/>
          </p:nvPr>
        </p:nvSpPr>
        <p:spPr>
          <a:xfrm>
            <a:off x="4403725" y="2686681"/>
            <a:ext cx="3384600" cy="11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1" name="Google Shape;451;g27fcca035c9_0_1118"/>
          <p:cNvSpPr txBox="1"/>
          <p:nvPr>
            <p:ph idx="9" type="body"/>
          </p:nvPr>
        </p:nvSpPr>
        <p:spPr>
          <a:xfrm>
            <a:off x="4403687" y="4218135"/>
            <a:ext cx="3384600" cy="11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2" name="Google Shape;452;g27fcca035c9_0_1118"/>
          <p:cNvSpPr txBox="1"/>
          <p:nvPr>
            <p:ph idx="13" type="body"/>
          </p:nvPr>
        </p:nvSpPr>
        <p:spPr>
          <a:xfrm>
            <a:off x="7979970" y="1115644"/>
            <a:ext cx="3384600" cy="11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3" name="Google Shape;453;g27fcca035c9_0_1118"/>
          <p:cNvSpPr txBox="1"/>
          <p:nvPr>
            <p:ph idx="14" type="body"/>
          </p:nvPr>
        </p:nvSpPr>
        <p:spPr>
          <a:xfrm>
            <a:off x="7979970" y="2665340"/>
            <a:ext cx="3384600" cy="11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4" name="Google Shape;454;g27fcca035c9_0_1118"/>
          <p:cNvSpPr txBox="1"/>
          <p:nvPr>
            <p:ph idx="15" type="body"/>
          </p:nvPr>
        </p:nvSpPr>
        <p:spPr>
          <a:xfrm>
            <a:off x="7979932" y="4196793"/>
            <a:ext cx="3384600" cy="11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Picture 5" id="455" name="Google Shape;455;g27fcca035c9_0_11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1652"/>
            <a:ext cx="12191998" cy="209224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g27fcca035c9_0_1118"/>
          <p:cNvSpPr/>
          <p:nvPr/>
        </p:nvSpPr>
        <p:spPr>
          <a:xfrm>
            <a:off x="0" y="-13961"/>
            <a:ext cx="12192000" cy="211500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7" name="Google Shape;457;g27fcca035c9_0_1118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Option 2">
  <p:cSld name="Agenda - Option 2"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9" id="459" name="Google Shape;459;g27fcca035c9_0_11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g27fcca035c9_0_1136"/>
          <p:cNvSpPr txBox="1"/>
          <p:nvPr>
            <p:ph idx="1" type="body"/>
          </p:nvPr>
        </p:nvSpPr>
        <p:spPr>
          <a:xfrm>
            <a:off x="4383049" y="723006"/>
            <a:ext cx="17130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Lato"/>
              <a:buNone/>
              <a:defRPr b="1" sz="1400">
                <a:solidFill>
                  <a:srgbClr val="B83A4B"/>
                </a:solidFill>
              </a:defRPr>
            </a:lvl1pPr>
            <a:lvl2pPr indent="-228600" lvl="1" marL="9144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Lato"/>
              <a:buNone/>
              <a:defRPr b="1" sz="1400">
                <a:solidFill>
                  <a:srgbClr val="B83A4B"/>
                </a:solidFill>
              </a:defRPr>
            </a:lvl2pPr>
            <a:lvl3pPr indent="-228600" lvl="2" marL="13716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Lato"/>
              <a:buNone/>
              <a:defRPr b="1" sz="1400">
                <a:solidFill>
                  <a:srgbClr val="B83A4B"/>
                </a:solidFill>
              </a:defRPr>
            </a:lvl3pPr>
            <a:lvl4pPr indent="-228600" lvl="3" marL="18288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Lato"/>
              <a:buNone/>
              <a:defRPr b="1" sz="1400">
                <a:solidFill>
                  <a:srgbClr val="B83A4B"/>
                </a:solidFill>
              </a:defRPr>
            </a:lvl4pPr>
            <a:lvl5pPr indent="-228600" lvl="4" marL="228600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Lato"/>
              <a:buNone/>
              <a:defRPr b="1" sz="1400">
                <a:solidFill>
                  <a:srgbClr val="B83A4B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1" name="Google Shape;461;g27fcca035c9_0_1136"/>
          <p:cNvSpPr txBox="1"/>
          <p:nvPr>
            <p:ph idx="2" type="body"/>
          </p:nvPr>
        </p:nvSpPr>
        <p:spPr>
          <a:xfrm>
            <a:off x="6096001" y="722981"/>
            <a:ext cx="52959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2" name="Google Shape;462;g27fcca035c9_0_1136"/>
          <p:cNvSpPr txBox="1"/>
          <p:nvPr>
            <p:ph idx="3" type="body"/>
          </p:nvPr>
        </p:nvSpPr>
        <p:spPr>
          <a:xfrm>
            <a:off x="6096001" y="1048832"/>
            <a:ext cx="52959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3" name="Google Shape;463;g27fcca035c9_0_1136"/>
          <p:cNvSpPr txBox="1"/>
          <p:nvPr>
            <p:ph idx="4" type="body"/>
          </p:nvPr>
        </p:nvSpPr>
        <p:spPr>
          <a:xfrm>
            <a:off x="4383049" y="1520675"/>
            <a:ext cx="17130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4" name="Google Shape;464;g27fcca035c9_0_1136"/>
          <p:cNvSpPr txBox="1"/>
          <p:nvPr>
            <p:ph idx="5" type="body"/>
          </p:nvPr>
        </p:nvSpPr>
        <p:spPr>
          <a:xfrm>
            <a:off x="6096001" y="1520649"/>
            <a:ext cx="52959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5" name="Google Shape;465;g27fcca035c9_0_1136"/>
          <p:cNvSpPr txBox="1"/>
          <p:nvPr>
            <p:ph idx="6" type="body"/>
          </p:nvPr>
        </p:nvSpPr>
        <p:spPr>
          <a:xfrm>
            <a:off x="6096001" y="1846501"/>
            <a:ext cx="52959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6" name="Google Shape;466;g27fcca035c9_0_1136"/>
          <p:cNvSpPr txBox="1"/>
          <p:nvPr>
            <p:ph idx="7" type="body"/>
          </p:nvPr>
        </p:nvSpPr>
        <p:spPr>
          <a:xfrm>
            <a:off x="4383049" y="2324828"/>
            <a:ext cx="17130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7" name="Google Shape;467;g27fcca035c9_0_1136"/>
          <p:cNvSpPr txBox="1"/>
          <p:nvPr>
            <p:ph idx="8" type="body"/>
          </p:nvPr>
        </p:nvSpPr>
        <p:spPr>
          <a:xfrm>
            <a:off x="6096001" y="2324802"/>
            <a:ext cx="52959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8" name="Google Shape;468;g27fcca035c9_0_1136"/>
          <p:cNvSpPr txBox="1"/>
          <p:nvPr>
            <p:ph idx="9" type="body"/>
          </p:nvPr>
        </p:nvSpPr>
        <p:spPr>
          <a:xfrm>
            <a:off x="6096001" y="2650653"/>
            <a:ext cx="52959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9" name="Google Shape;469;g27fcca035c9_0_1136"/>
          <p:cNvSpPr txBox="1"/>
          <p:nvPr>
            <p:ph idx="13" type="body"/>
          </p:nvPr>
        </p:nvSpPr>
        <p:spPr>
          <a:xfrm>
            <a:off x="4383049" y="3135453"/>
            <a:ext cx="17130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0" name="Google Shape;470;g27fcca035c9_0_1136"/>
          <p:cNvSpPr txBox="1"/>
          <p:nvPr>
            <p:ph idx="14" type="body"/>
          </p:nvPr>
        </p:nvSpPr>
        <p:spPr>
          <a:xfrm>
            <a:off x="6096001" y="3135427"/>
            <a:ext cx="52959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1" name="Google Shape;471;g27fcca035c9_0_1136"/>
          <p:cNvSpPr txBox="1"/>
          <p:nvPr>
            <p:ph idx="15" type="body"/>
          </p:nvPr>
        </p:nvSpPr>
        <p:spPr>
          <a:xfrm>
            <a:off x="6096001" y="3461279"/>
            <a:ext cx="52959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2" name="Google Shape;472;g27fcca035c9_0_1136"/>
          <p:cNvSpPr txBox="1"/>
          <p:nvPr>
            <p:ph idx="16" type="body"/>
          </p:nvPr>
        </p:nvSpPr>
        <p:spPr>
          <a:xfrm>
            <a:off x="4383049" y="3946104"/>
            <a:ext cx="17130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3" name="Google Shape;473;g27fcca035c9_0_1136"/>
          <p:cNvSpPr txBox="1"/>
          <p:nvPr>
            <p:ph idx="17" type="body"/>
          </p:nvPr>
        </p:nvSpPr>
        <p:spPr>
          <a:xfrm>
            <a:off x="6096001" y="3946078"/>
            <a:ext cx="52959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4" name="Google Shape;474;g27fcca035c9_0_1136"/>
          <p:cNvSpPr txBox="1"/>
          <p:nvPr>
            <p:ph idx="18" type="body"/>
          </p:nvPr>
        </p:nvSpPr>
        <p:spPr>
          <a:xfrm>
            <a:off x="6096001" y="4271931"/>
            <a:ext cx="52959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5" name="Google Shape;475;g27fcca035c9_0_1136"/>
          <p:cNvSpPr txBox="1"/>
          <p:nvPr>
            <p:ph idx="19" type="body"/>
          </p:nvPr>
        </p:nvSpPr>
        <p:spPr>
          <a:xfrm>
            <a:off x="4383049" y="4756742"/>
            <a:ext cx="17130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6" name="Google Shape;476;g27fcca035c9_0_1136"/>
          <p:cNvSpPr txBox="1"/>
          <p:nvPr>
            <p:ph idx="20" type="body"/>
          </p:nvPr>
        </p:nvSpPr>
        <p:spPr>
          <a:xfrm>
            <a:off x="6096001" y="4756717"/>
            <a:ext cx="52959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7" name="Google Shape;477;g27fcca035c9_0_1136"/>
          <p:cNvSpPr txBox="1"/>
          <p:nvPr>
            <p:ph idx="21" type="body"/>
          </p:nvPr>
        </p:nvSpPr>
        <p:spPr>
          <a:xfrm>
            <a:off x="6096001" y="5082568"/>
            <a:ext cx="52959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8" name="Google Shape;478;g27fcca035c9_0_1136"/>
          <p:cNvSpPr txBox="1"/>
          <p:nvPr>
            <p:ph type="title"/>
          </p:nvPr>
        </p:nvSpPr>
        <p:spPr>
          <a:xfrm>
            <a:off x="800100" y="636585"/>
            <a:ext cx="3411900" cy="11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Lato"/>
              <a:buNone/>
              <a:defRPr sz="36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pic>
        <p:nvPicPr>
          <p:cNvPr descr="Picture 25" id="479" name="Google Shape;479;g27fcca035c9_0_11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1652"/>
            <a:ext cx="12191998" cy="209224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g27fcca035c9_0_1136"/>
          <p:cNvSpPr/>
          <p:nvPr/>
        </p:nvSpPr>
        <p:spPr>
          <a:xfrm>
            <a:off x="0" y="-13961"/>
            <a:ext cx="12192000" cy="211500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Google Shape;481;g27fcca035c9_0_1136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Option 3">
  <p:cSld name="Agenda - Option 3"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9" id="483" name="Google Shape;483;g27fcca035c9_0_11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g27fcca035c9_0_1160"/>
          <p:cNvSpPr txBox="1"/>
          <p:nvPr>
            <p:ph type="title"/>
          </p:nvPr>
        </p:nvSpPr>
        <p:spPr>
          <a:xfrm>
            <a:off x="800100" y="636585"/>
            <a:ext cx="10551300" cy="8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Lato"/>
              <a:buNone/>
              <a:defRPr sz="36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485" name="Google Shape;485;g27fcca035c9_0_1160"/>
          <p:cNvSpPr txBox="1"/>
          <p:nvPr>
            <p:ph idx="1" type="body"/>
          </p:nvPr>
        </p:nvSpPr>
        <p:spPr>
          <a:xfrm>
            <a:off x="800100" y="1649636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Lato"/>
              <a:buNone/>
              <a:defRPr b="1" sz="1400">
                <a:solidFill>
                  <a:srgbClr val="B83A4B"/>
                </a:solidFill>
              </a:defRPr>
            </a:lvl1pPr>
            <a:lvl2pPr indent="-228600" lvl="1" marL="91440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Lato"/>
              <a:buNone/>
              <a:defRPr b="1" sz="1400">
                <a:solidFill>
                  <a:srgbClr val="B83A4B"/>
                </a:solidFill>
              </a:defRPr>
            </a:lvl2pPr>
            <a:lvl3pPr indent="-228600" lvl="2" marL="137160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Lato"/>
              <a:buNone/>
              <a:defRPr b="1" sz="1400">
                <a:solidFill>
                  <a:srgbClr val="B83A4B"/>
                </a:solidFill>
              </a:defRPr>
            </a:lvl3pPr>
            <a:lvl4pPr indent="-228600" lvl="3" marL="182880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Lato"/>
              <a:buNone/>
              <a:defRPr b="1" sz="1400">
                <a:solidFill>
                  <a:srgbClr val="B83A4B"/>
                </a:solidFill>
              </a:defRPr>
            </a:lvl4pPr>
            <a:lvl5pPr indent="-228600" lvl="4" marL="228600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Lato"/>
              <a:buNone/>
              <a:defRPr b="1" sz="1400">
                <a:solidFill>
                  <a:srgbClr val="B83A4B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486" name="Google Shape;486;g27fcca035c9_0_1160"/>
          <p:cNvCxnSpPr/>
          <p:nvPr/>
        </p:nvCxnSpPr>
        <p:spPr>
          <a:xfrm>
            <a:off x="800099" y="1975488"/>
            <a:ext cx="10569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487" name="Google Shape;487;g27fcca035c9_0_1160"/>
          <p:cNvSpPr txBox="1"/>
          <p:nvPr>
            <p:ph idx="2" type="body"/>
          </p:nvPr>
        </p:nvSpPr>
        <p:spPr>
          <a:xfrm>
            <a:off x="4412095" y="1649638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8" name="Google Shape;488;g27fcca035c9_0_1160"/>
          <p:cNvSpPr txBox="1"/>
          <p:nvPr>
            <p:ph idx="3" type="body"/>
          </p:nvPr>
        </p:nvSpPr>
        <p:spPr>
          <a:xfrm>
            <a:off x="8024090" y="1649638"/>
            <a:ext cx="33459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9" name="Google Shape;489;g27fcca035c9_0_1160"/>
          <p:cNvSpPr txBox="1"/>
          <p:nvPr>
            <p:ph idx="4" type="body"/>
          </p:nvPr>
        </p:nvSpPr>
        <p:spPr>
          <a:xfrm>
            <a:off x="793613" y="2122840"/>
            <a:ext cx="3367800" cy="5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0" name="Google Shape;490;g27fcca035c9_0_1160"/>
          <p:cNvSpPr txBox="1"/>
          <p:nvPr>
            <p:ph idx="5" type="body"/>
          </p:nvPr>
        </p:nvSpPr>
        <p:spPr>
          <a:xfrm>
            <a:off x="793613" y="2684332"/>
            <a:ext cx="3367800" cy="7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1" name="Google Shape;491;g27fcca035c9_0_1160"/>
          <p:cNvSpPr txBox="1"/>
          <p:nvPr>
            <p:ph idx="6" type="body"/>
          </p:nvPr>
        </p:nvSpPr>
        <p:spPr>
          <a:xfrm>
            <a:off x="4412095" y="2122840"/>
            <a:ext cx="3367800" cy="5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2" name="Google Shape;492;g27fcca035c9_0_1160"/>
          <p:cNvSpPr txBox="1"/>
          <p:nvPr>
            <p:ph idx="7" type="body"/>
          </p:nvPr>
        </p:nvSpPr>
        <p:spPr>
          <a:xfrm>
            <a:off x="4412095" y="2684332"/>
            <a:ext cx="3367800" cy="7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3" name="Google Shape;493;g27fcca035c9_0_1160"/>
          <p:cNvSpPr txBox="1"/>
          <p:nvPr>
            <p:ph idx="8" type="body"/>
          </p:nvPr>
        </p:nvSpPr>
        <p:spPr>
          <a:xfrm>
            <a:off x="8030577" y="2122840"/>
            <a:ext cx="3317700" cy="5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4" name="Google Shape;494;g27fcca035c9_0_1160"/>
          <p:cNvSpPr txBox="1"/>
          <p:nvPr>
            <p:ph idx="9" type="body"/>
          </p:nvPr>
        </p:nvSpPr>
        <p:spPr>
          <a:xfrm>
            <a:off x="8030577" y="2684332"/>
            <a:ext cx="3317700" cy="7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5" name="Google Shape;495;g27fcca035c9_0_1160"/>
          <p:cNvSpPr txBox="1"/>
          <p:nvPr>
            <p:ph idx="13" type="body"/>
          </p:nvPr>
        </p:nvSpPr>
        <p:spPr>
          <a:xfrm>
            <a:off x="4412095" y="3822148"/>
            <a:ext cx="33897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6" name="Google Shape;496;g27fcca035c9_0_1160"/>
          <p:cNvSpPr txBox="1"/>
          <p:nvPr>
            <p:ph idx="14" type="body"/>
          </p:nvPr>
        </p:nvSpPr>
        <p:spPr>
          <a:xfrm>
            <a:off x="8030577" y="3822148"/>
            <a:ext cx="33177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7" name="Google Shape;497;g27fcca035c9_0_1160"/>
          <p:cNvSpPr txBox="1"/>
          <p:nvPr>
            <p:ph idx="15" type="body"/>
          </p:nvPr>
        </p:nvSpPr>
        <p:spPr>
          <a:xfrm>
            <a:off x="793613" y="4295352"/>
            <a:ext cx="3361200" cy="5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8" name="Google Shape;498;g27fcca035c9_0_1160"/>
          <p:cNvSpPr txBox="1"/>
          <p:nvPr>
            <p:ph idx="16" type="body"/>
          </p:nvPr>
        </p:nvSpPr>
        <p:spPr>
          <a:xfrm>
            <a:off x="793613" y="4856843"/>
            <a:ext cx="3361200" cy="7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9" name="Google Shape;499;g27fcca035c9_0_1160"/>
          <p:cNvSpPr txBox="1"/>
          <p:nvPr>
            <p:ph idx="17" type="body"/>
          </p:nvPr>
        </p:nvSpPr>
        <p:spPr>
          <a:xfrm>
            <a:off x="4412095" y="4295352"/>
            <a:ext cx="3389700" cy="5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0" name="Google Shape;500;g27fcca035c9_0_1160"/>
          <p:cNvSpPr txBox="1"/>
          <p:nvPr>
            <p:ph idx="18" type="body"/>
          </p:nvPr>
        </p:nvSpPr>
        <p:spPr>
          <a:xfrm>
            <a:off x="4412095" y="4856843"/>
            <a:ext cx="3389700" cy="7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1" name="Google Shape;501;g27fcca035c9_0_1160"/>
          <p:cNvSpPr txBox="1"/>
          <p:nvPr>
            <p:ph idx="19" type="body"/>
          </p:nvPr>
        </p:nvSpPr>
        <p:spPr>
          <a:xfrm>
            <a:off x="8030577" y="4295352"/>
            <a:ext cx="3317700" cy="5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2" name="Google Shape;502;g27fcca035c9_0_1160"/>
          <p:cNvSpPr txBox="1"/>
          <p:nvPr>
            <p:ph idx="20" type="body"/>
          </p:nvPr>
        </p:nvSpPr>
        <p:spPr>
          <a:xfrm>
            <a:off x="8030577" y="4856843"/>
            <a:ext cx="3317700" cy="7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3" name="Google Shape;503;g27fcca035c9_0_1160"/>
          <p:cNvSpPr txBox="1"/>
          <p:nvPr>
            <p:ph idx="21" type="body"/>
          </p:nvPr>
        </p:nvSpPr>
        <p:spPr>
          <a:xfrm>
            <a:off x="800099" y="3822148"/>
            <a:ext cx="33612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Picture 25" id="504" name="Google Shape;504;g27fcca035c9_0_11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1652"/>
            <a:ext cx="12191998" cy="209224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g27fcca035c9_0_1160"/>
          <p:cNvSpPr/>
          <p:nvPr/>
        </p:nvSpPr>
        <p:spPr>
          <a:xfrm>
            <a:off x="0" y="-13961"/>
            <a:ext cx="12192000" cy="211500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06" name="Google Shape;506;g27fcca035c9_0_1160"/>
          <p:cNvCxnSpPr/>
          <p:nvPr/>
        </p:nvCxnSpPr>
        <p:spPr>
          <a:xfrm>
            <a:off x="800099" y="4155271"/>
            <a:ext cx="10569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507" name="Google Shape;507;g27fcca035c9_0_1160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Image">
  <p:cSld name="Section Break - Image"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509" name="Google Shape;509;g27fcca035c9_0_118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g27fcca035c9_0_1186"/>
          <p:cNvSpPr txBox="1"/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  <a:defRPr sz="3600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511" name="Google Shape;511;g27fcca035c9_0_1186"/>
          <p:cNvCxnSpPr/>
          <p:nvPr/>
        </p:nvCxnSpPr>
        <p:spPr>
          <a:xfrm>
            <a:off x="800100" y="2522006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512" name="Google Shape;512;g27fcca035c9_0_1186"/>
          <p:cNvSpPr txBox="1"/>
          <p:nvPr>
            <p:ph idx="1" type="body"/>
          </p:nvPr>
        </p:nvSpPr>
        <p:spPr>
          <a:xfrm>
            <a:off x="800100" y="1273090"/>
            <a:ext cx="1460700" cy="12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Lato"/>
              <a:buNone/>
              <a:defRPr sz="6000">
                <a:solidFill>
                  <a:srgbClr val="FFFFFF"/>
                </a:solidFill>
              </a:defRPr>
            </a:lvl1pPr>
            <a:lvl2pPr indent="-65532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2pPr>
            <a:lvl3pPr indent="-6477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600"/>
              <a:buFont typeface="Lato"/>
              <a:buChar char="•"/>
              <a:defRPr sz="6000">
                <a:solidFill>
                  <a:srgbClr val="FFFFFF"/>
                </a:solidFill>
              </a:defRPr>
            </a:lvl3pPr>
            <a:lvl4pPr indent="-655320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4pPr>
            <a:lvl5pPr indent="-655320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12" id="513" name="Google Shape;513;g27fcca035c9_0_11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g27fcca035c9_0_1186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T-II One Column Enumerated">
  <p:cSld name="FACET-II One Column Enumerated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f0c93d3d1d_0_162"/>
          <p:cNvSpPr txBox="1"/>
          <p:nvPr>
            <p:ph type="title"/>
          </p:nvPr>
        </p:nvSpPr>
        <p:spPr>
          <a:xfrm>
            <a:off x="609600" y="266700"/>
            <a:ext cx="109728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56" name="Google Shape;56;g2f0c93d3d1d_0_162"/>
          <p:cNvSpPr txBox="1"/>
          <p:nvPr>
            <p:ph idx="12" type="sldNum"/>
          </p:nvPr>
        </p:nvSpPr>
        <p:spPr>
          <a:xfrm>
            <a:off x="11941048" y="6636372"/>
            <a:ext cx="17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g2f0c93d3d1d_0_162"/>
          <p:cNvSpPr txBox="1"/>
          <p:nvPr>
            <p:ph idx="1" type="body"/>
          </p:nvPr>
        </p:nvSpPr>
        <p:spPr>
          <a:xfrm>
            <a:off x="609600" y="1066800"/>
            <a:ext cx="10972800" cy="51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576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AutoNum type="arabicPeriod"/>
              <a:defRPr/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AutoNum type="alphaLcPeriod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AutoNum type="romanLcPeriod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AutoNum type="alphaLcPeriod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AutoNum type="romanLcPeriod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Red">
  <p:cSld name="Section Break - Red">
    <p:bg>
      <p:bgPr>
        <a:gradFill>
          <a:gsLst>
            <a:gs pos="0">
              <a:srgbClr val="E04F39"/>
            </a:gs>
            <a:gs pos="15000">
              <a:srgbClr val="E04F39"/>
            </a:gs>
            <a:gs pos="50000">
              <a:srgbClr val="AF2D24"/>
            </a:gs>
            <a:gs pos="100000">
              <a:schemeClr val="accent1"/>
            </a:gs>
          </a:gsLst>
          <a:lin ang="8100019" scaled="0"/>
        </a:gradFill>
      </p:bgPr>
    </p:bg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5" id="516" name="Google Shape;516;g27fcca035c9_0_119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17" name="Google Shape;517;g27fcca035c9_0_1193"/>
          <p:cNvSpPr txBox="1"/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  <a:defRPr sz="3600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518" name="Google Shape;518;g27fcca035c9_0_1193"/>
          <p:cNvCxnSpPr/>
          <p:nvPr/>
        </p:nvCxnSpPr>
        <p:spPr>
          <a:xfrm>
            <a:off x="800100" y="2522006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519" name="Google Shape;519;g27fcca035c9_0_1193"/>
          <p:cNvSpPr txBox="1"/>
          <p:nvPr>
            <p:ph idx="1" type="body"/>
          </p:nvPr>
        </p:nvSpPr>
        <p:spPr>
          <a:xfrm>
            <a:off x="800100" y="1273090"/>
            <a:ext cx="1460700" cy="12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Lato"/>
              <a:buNone/>
              <a:defRPr sz="6000">
                <a:solidFill>
                  <a:srgbClr val="FFFFFF"/>
                </a:solidFill>
              </a:defRPr>
            </a:lvl1pPr>
            <a:lvl2pPr indent="-65532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2pPr>
            <a:lvl3pPr indent="-6477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600"/>
              <a:buFont typeface="Lato"/>
              <a:buChar char="•"/>
              <a:defRPr sz="6000">
                <a:solidFill>
                  <a:srgbClr val="FFFFFF"/>
                </a:solidFill>
              </a:defRPr>
            </a:lvl3pPr>
            <a:lvl4pPr indent="-655320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4pPr>
            <a:lvl5pPr indent="-655320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7" id="520" name="Google Shape;520;g27fcca035c9_0_11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g27fcca035c9_0_1193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Blue">
  <p:cSld name="Section Break - Blue">
    <p:bg>
      <p:bgPr>
        <a:gradFill>
          <a:gsLst>
            <a:gs pos="0">
              <a:srgbClr val="1AA4BC"/>
            </a:gs>
            <a:gs pos="50000">
              <a:srgbClr val="006983"/>
            </a:gs>
            <a:gs pos="100000">
              <a:srgbClr val="013948"/>
            </a:gs>
          </a:gsLst>
          <a:lin ang="8100019" scaled="0"/>
        </a:gradFill>
      </p:bgPr>
    </p:bg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2" id="523" name="Google Shape;523;g27fcca035c9_0_120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g27fcca035c9_0_1200"/>
          <p:cNvSpPr txBox="1"/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  <a:defRPr sz="3600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525" name="Google Shape;525;g27fcca035c9_0_1200"/>
          <p:cNvCxnSpPr/>
          <p:nvPr/>
        </p:nvCxnSpPr>
        <p:spPr>
          <a:xfrm>
            <a:off x="800100" y="2522006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526" name="Google Shape;526;g27fcca035c9_0_1200"/>
          <p:cNvSpPr txBox="1"/>
          <p:nvPr>
            <p:ph idx="1" type="body"/>
          </p:nvPr>
        </p:nvSpPr>
        <p:spPr>
          <a:xfrm>
            <a:off x="800100" y="1273090"/>
            <a:ext cx="1460700" cy="12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Lato"/>
              <a:buNone/>
              <a:defRPr sz="6000">
                <a:solidFill>
                  <a:srgbClr val="FFFFFF"/>
                </a:solidFill>
              </a:defRPr>
            </a:lvl1pPr>
            <a:lvl2pPr indent="-65532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2pPr>
            <a:lvl3pPr indent="-6477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600"/>
              <a:buFont typeface="Lato"/>
              <a:buChar char="•"/>
              <a:defRPr sz="6000">
                <a:solidFill>
                  <a:srgbClr val="FFFFFF"/>
                </a:solidFill>
              </a:defRPr>
            </a:lvl3pPr>
            <a:lvl4pPr indent="-655320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4pPr>
            <a:lvl5pPr indent="-655320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7" id="527" name="Google Shape;527;g27fcca035c9_0_12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g27fcca035c9_0_1200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Purple">
  <p:cSld name="Section Break - Purple">
    <p:bg>
      <p:bgPr>
        <a:gradFill>
          <a:gsLst>
            <a:gs pos="0">
              <a:srgbClr val="B6B1A9"/>
            </a:gs>
            <a:gs pos="50000">
              <a:srgbClr val="877F7A"/>
            </a:gs>
            <a:gs pos="100000">
              <a:srgbClr val="544948"/>
            </a:gs>
          </a:gsLst>
          <a:lin ang="8100019" scaled="0"/>
        </a:gra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2" id="530" name="Google Shape;530;g27fcca035c9_0_120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31" name="Google Shape;531;g27fcca035c9_0_1207"/>
          <p:cNvSpPr txBox="1"/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  <a:defRPr sz="3600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532" name="Google Shape;532;g27fcca035c9_0_1207"/>
          <p:cNvCxnSpPr/>
          <p:nvPr/>
        </p:nvCxnSpPr>
        <p:spPr>
          <a:xfrm>
            <a:off x="800100" y="2522006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533" name="Google Shape;533;g27fcca035c9_0_1207"/>
          <p:cNvSpPr txBox="1"/>
          <p:nvPr>
            <p:ph idx="1" type="body"/>
          </p:nvPr>
        </p:nvSpPr>
        <p:spPr>
          <a:xfrm>
            <a:off x="800100" y="1273090"/>
            <a:ext cx="1460700" cy="12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Lato"/>
              <a:buNone/>
              <a:defRPr sz="6000">
                <a:solidFill>
                  <a:srgbClr val="FFFFFF"/>
                </a:solidFill>
              </a:defRPr>
            </a:lvl1pPr>
            <a:lvl2pPr indent="-65532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2pPr>
            <a:lvl3pPr indent="-6477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600"/>
              <a:buFont typeface="Lato"/>
              <a:buChar char="•"/>
              <a:defRPr sz="6000">
                <a:solidFill>
                  <a:srgbClr val="FFFFFF"/>
                </a:solidFill>
              </a:defRPr>
            </a:lvl3pPr>
            <a:lvl4pPr indent="-655320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4pPr>
            <a:lvl5pPr indent="-655320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7" id="534" name="Google Shape;534;g27fcca035c9_0_12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g27fcca035c9_0_1207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Orange">
  <p:cSld name="Section Break - Orange">
    <p:bg>
      <p:bgPr>
        <a:gradFill>
          <a:gsLst>
            <a:gs pos="0">
              <a:srgbClr val="FEDD5C"/>
            </a:gs>
            <a:gs pos="38000">
              <a:srgbClr val="F4B12F"/>
            </a:gs>
            <a:gs pos="78000">
              <a:srgbClr val="E98300"/>
            </a:gs>
            <a:gs pos="100000">
              <a:srgbClr val="E98300"/>
            </a:gs>
          </a:gsLst>
          <a:lin ang="8100019" scaled="0"/>
        </a:gradFill>
      </p:bgPr>
    </p:bg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2" id="537" name="Google Shape;537;g27fcca035c9_0_12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g27fcca035c9_0_1214"/>
          <p:cNvSpPr txBox="1"/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  <a:defRPr sz="3600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539" name="Google Shape;539;g27fcca035c9_0_1214"/>
          <p:cNvCxnSpPr/>
          <p:nvPr/>
        </p:nvCxnSpPr>
        <p:spPr>
          <a:xfrm>
            <a:off x="800100" y="2522006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540" name="Google Shape;540;g27fcca035c9_0_1214"/>
          <p:cNvSpPr txBox="1"/>
          <p:nvPr>
            <p:ph idx="1" type="body"/>
          </p:nvPr>
        </p:nvSpPr>
        <p:spPr>
          <a:xfrm>
            <a:off x="800100" y="1273090"/>
            <a:ext cx="1460700" cy="12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Lato"/>
              <a:buNone/>
              <a:defRPr sz="6000">
                <a:solidFill>
                  <a:srgbClr val="FFFFFF"/>
                </a:solidFill>
              </a:defRPr>
            </a:lvl1pPr>
            <a:lvl2pPr indent="-65532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2pPr>
            <a:lvl3pPr indent="-6477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600"/>
              <a:buFont typeface="Lato"/>
              <a:buChar char="•"/>
              <a:defRPr sz="6000">
                <a:solidFill>
                  <a:srgbClr val="FFFFFF"/>
                </a:solidFill>
              </a:defRPr>
            </a:lvl3pPr>
            <a:lvl4pPr indent="-655320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4pPr>
            <a:lvl5pPr indent="-655320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7" id="541" name="Google Shape;541;g27fcca035c9_0_12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Google Shape;542;g27fcca035c9_0_1214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Green">
  <p:cSld name="Section Break - Green">
    <p:bg>
      <p:bgPr>
        <a:gradFill>
          <a:gsLst>
            <a:gs pos="0">
              <a:srgbClr val="8AC751"/>
            </a:gs>
            <a:gs pos="50000">
              <a:srgbClr val="59B06D"/>
            </a:gs>
            <a:gs pos="100000">
              <a:srgbClr val="279989"/>
            </a:gs>
          </a:gsLst>
          <a:lin ang="8100019" scaled="0"/>
        </a:gradFill>
      </p:bgPr>
    </p:bg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2" id="544" name="Google Shape;544;g27fcca035c9_0_12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g27fcca035c9_0_1221"/>
          <p:cNvSpPr txBox="1"/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  <a:defRPr sz="3600">
                <a:solidFill>
                  <a:srgbClr val="FFFFFF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546" name="Google Shape;546;g27fcca035c9_0_1221"/>
          <p:cNvCxnSpPr/>
          <p:nvPr/>
        </p:nvCxnSpPr>
        <p:spPr>
          <a:xfrm>
            <a:off x="800100" y="2522006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547" name="Google Shape;547;g27fcca035c9_0_1221"/>
          <p:cNvSpPr txBox="1"/>
          <p:nvPr>
            <p:ph idx="1" type="body"/>
          </p:nvPr>
        </p:nvSpPr>
        <p:spPr>
          <a:xfrm>
            <a:off x="800100" y="1273090"/>
            <a:ext cx="1460700" cy="12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Lato"/>
              <a:buNone/>
              <a:defRPr sz="6000">
                <a:solidFill>
                  <a:srgbClr val="FFFFFF"/>
                </a:solidFill>
              </a:defRPr>
            </a:lvl1pPr>
            <a:lvl2pPr indent="-65532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2pPr>
            <a:lvl3pPr indent="-6477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600"/>
              <a:buFont typeface="Lato"/>
              <a:buChar char="•"/>
              <a:defRPr sz="6000">
                <a:solidFill>
                  <a:srgbClr val="FFFFFF"/>
                </a:solidFill>
              </a:defRPr>
            </a:lvl3pPr>
            <a:lvl4pPr indent="-655320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4pPr>
            <a:lvl5pPr indent="-655320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6720"/>
              <a:buFont typeface="Lato"/>
              <a:buChar char="•"/>
              <a:defRPr sz="60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Graphic 7" id="548" name="Google Shape;548;g27fcca035c9_0_12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g27fcca035c9_0_1221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 - Printable">
  <p:cSld name="Section Break - Printab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9" id="551" name="Google Shape;551;g27fcca035c9_0_12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52" name="Google Shape;552;g27fcca035c9_0_1228"/>
          <p:cNvSpPr txBox="1"/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Lato"/>
              <a:buNone/>
              <a:defRPr sz="36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553" name="Google Shape;553;g27fcca035c9_0_1228"/>
          <p:cNvCxnSpPr/>
          <p:nvPr/>
        </p:nvCxnSpPr>
        <p:spPr>
          <a:xfrm>
            <a:off x="800100" y="2522006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554" name="Google Shape;554;g27fcca035c9_0_1228"/>
          <p:cNvSpPr txBox="1"/>
          <p:nvPr>
            <p:ph idx="1" type="body"/>
          </p:nvPr>
        </p:nvSpPr>
        <p:spPr>
          <a:xfrm>
            <a:off x="800100" y="1273090"/>
            <a:ext cx="1460700" cy="12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6000"/>
              <a:buFont typeface="Lato"/>
              <a:buNone/>
              <a:defRPr sz="6000"/>
            </a:lvl1pPr>
            <a:lvl2pPr indent="-65532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6720"/>
              <a:buFont typeface="Lato"/>
              <a:buChar char="•"/>
              <a:defRPr sz="6000"/>
            </a:lvl2pPr>
            <a:lvl3pPr indent="-6477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6600"/>
              <a:buFont typeface="Lato"/>
              <a:buChar char="•"/>
              <a:defRPr sz="6000"/>
            </a:lvl3pPr>
            <a:lvl4pPr indent="-655320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6720"/>
              <a:buFont typeface="Lato"/>
              <a:buChar char="•"/>
              <a:defRPr sz="6000"/>
            </a:lvl4pPr>
            <a:lvl5pPr indent="-655320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6720"/>
              <a:buFont typeface="Lato"/>
              <a:buChar char="•"/>
              <a:defRPr sz="6000"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5" name="Google Shape;555;g27fcca035c9_0_1228"/>
          <p:cNvSpPr/>
          <p:nvPr/>
        </p:nvSpPr>
        <p:spPr>
          <a:xfrm>
            <a:off x="0" y="-13961"/>
            <a:ext cx="12192000" cy="211500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g27fcca035c9_0_1228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Slide - 2 Column">
  <p:cSld name="Text Slide - 2 Column"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9" id="558" name="Google Shape;558;g27fcca035c9_0_12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g27fcca035c9_0_1235"/>
          <p:cNvSpPr txBox="1"/>
          <p:nvPr>
            <p:ph idx="1" type="body"/>
          </p:nvPr>
        </p:nvSpPr>
        <p:spPr>
          <a:xfrm>
            <a:off x="800100" y="1602938"/>
            <a:ext cx="5157900" cy="4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0" name="Google Shape;560;g27fcca035c9_0_1235"/>
          <p:cNvSpPr txBox="1"/>
          <p:nvPr>
            <p:ph idx="2" type="body"/>
          </p:nvPr>
        </p:nvSpPr>
        <p:spPr>
          <a:xfrm>
            <a:off x="6229939" y="1602938"/>
            <a:ext cx="5157900" cy="4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1" name="Google Shape;561;g27fcca035c9_0_1235"/>
          <p:cNvSpPr txBox="1"/>
          <p:nvPr>
            <p:ph idx="3" type="body"/>
          </p:nvPr>
        </p:nvSpPr>
        <p:spPr>
          <a:xfrm>
            <a:off x="794903" y="1107620"/>
            <a:ext cx="51648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2" name="Google Shape;562;g27fcca035c9_0_1235"/>
          <p:cNvSpPr txBox="1"/>
          <p:nvPr>
            <p:ph idx="4" type="body"/>
          </p:nvPr>
        </p:nvSpPr>
        <p:spPr>
          <a:xfrm>
            <a:off x="6234169" y="1107620"/>
            <a:ext cx="51630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3" name="Google Shape;563;g27fcca035c9_0_1235"/>
          <p:cNvSpPr txBox="1"/>
          <p:nvPr>
            <p:ph type="title"/>
          </p:nvPr>
        </p:nvSpPr>
        <p:spPr>
          <a:xfrm>
            <a:off x="800098" y="266700"/>
            <a:ext cx="105969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564" name="Google Shape;564;g27fcca035c9_0_1235"/>
          <p:cNvCxnSpPr/>
          <p:nvPr/>
        </p:nvCxnSpPr>
        <p:spPr>
          <a:xfrm>
            <a:off x="800100" y="927134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565" name="Google Shape;565;g27fcca035c9_0_1235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 - One Image">
  <p:cSld name="Photo Slide - One Image"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9" id="567" name="Google Shape;567;g27fcca035c9_0_12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g27fcca035c9_0_1244"/>
          <p:cNvSpPr/>
          <p:nvPr>
            <p:ph idx="2" type="pic"/>
          </p:nvPr>
        </p:nvSpPr>
        <p:spPr>
          <a:xfrm>
            <a:off x="800100" y="1107620"/>
            <a:ext cx="6930000" cy="4950300"/>
          </a:xfrm>
          <a:prstGeom prst="rect">
            <a:avLst/>
          </a:prstGeom>
          <a:noFill/>
          <a:ln>
            <a:noFill/>
          </a:ln>
        </p:spPr>
      </p:sp>
      <p:sp>
        <p:nvSpPr>
          <p:cNvPr id="569" name="Google Shape;569;g27fcca035c9_0_1244"/>
          <p:cNvSpPr txBox="1"/>
          <p:nvPr>
            <p:ph idx="1" type="body"/>
          </p:nvPr>
        </p:nvSpPr>
        <p:spPr>
          <a:xfrm>
            <a:off x="7980361" y="1107620"/>
            <a:ext cx="3373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Lato"/>
              <a:buNone/>
              <a:defRPr sz="2000">
                <a:solidFill>
                  <a:srgbClr val="B83A4B"/>
                </a:solidFill>
              </a:defRPr>
            </a:lvl1pPr>
            <a:lvl2pPr indent="-37084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2pPr>
            <a:lvl3pPr indent="-3683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00"/>
              <a:buFont typeface="Lato"/>
              <a:buChar char="•"/>
              <a:defRPr sz="2000">
                <a:solidFill>
                  <a:srgbClr val="B83A4B"/>
                </a:solidFill>
              </a:defRPr>
            </a:lvl3pPr>
            <a:lvl4pPr indent="-370839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4pPr>
            <a:lvl5pPr indent="-370839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0" name="Google Shape;570;g27fcca035c9_0_1244"/>
          <p:cNvSpPr txBox="1"/>
          <p:nvPr>
            <p:ph idx="3" type="body"/>
          </p:nvPr>
        </p:nvSpPr>
        <p:spPr>
          <a:xfrm>
            <a:off x="7980363" y="1602469"/>
            <a:ext cx="3373500" cy="44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1" name="Google Shape;571;g27fcca035c9_0_1244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g27fcca035c9_0_1244"/>
          <p:cNvSpPr txBox="1"/>
          <p:nvPr>
            <p:ph type="title"/>
          </p:nvPr>
        </p:nvSpPr>
        <p:spPr>
          <a:xfrm>
            <a:off x="800098" y="266700"/>
            <a:ext cx="105969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573" name="Google Shape;573;g27fcca035c9_0_1244"/>
          <p:cNvCxnSpPr/>
          <p:nvPr/>
        </p:nvCxnSpPr>
        <p:spPr>
          <a:xfrm>
            <a:off x="800100" y="927134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 - 2 Images">
  <p:cSld name="Photo Slide - 2 Images"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9" id="575" name="Google Shape;575;g27fcca035c9_0_12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76" name="Google Shape;576;g27fcca035c9_0_1252"/>
          <p:cNvSpPr/>
          <p:nvPr>
            <p:ph idx="2" type="pic"/>
          </p:nvPr>
        </p:nvSpPr>
        <p:spPr>
          <a:xfrm>
            <a:off x="800100" y="1107622"/>
            <a:ext cx="5143200" cy="3189900"/>
          </a:xfrm>
          <a:prstGeom prst="rect">
            <a:avLst/>
          </a:prstGeom>
          <a:noFill/>
          <a:ln>
            <a:noFill/>
          </a:ln>
        </p:spPr>
      </p:sp>
      <p:sp>
        <p:nvSpPr>
          <p:cNvPr id="577" name="Google Shape;577;g27fcca035c9_0_1252"/>
          <p:cNvSpPr/>
          <p:nvPr>
            <p:ph idx="3" type="pic"/>
          </p:nvPr>
        </p:nvSpPr>
        <p:spPr>
          <a:xfrm>
            <a:off x="6229939" y="1107619"/>
            <a:ext cx="5124000" cy="3190200"/>
          </a:xfrm>
          <a:prstGeom prst="rect">
            <a:avLst/>
          </a:prstGeom>
          <a:noFill/>
          <a:ln>
            <a:noFill/>
          </a:ln>
        </p:spPr>
      </p:sp>
      <p:sp>
        <p:nvSpPr>
          <p:cNvPr id="578" name="Google Shape;578;g27fcca035c9_0_1252"/>
          <p:cNvSpPr txBox="1"/>
          <p:nvPr>
            <p:ph idx="1" type="body"/>
          </p:nvPr>
        </p:nvSpPr>
        <p:spPr>
          <a:xfrm>
            <a:off x="800100" y="4955452"/>
            <a:ext cx="51432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Lato"/>
              <a:buNone/>
              <a:defRPr sz="1400"/>
            </a:lvl1pPr>
            <a:lvl2pPr indent="-328168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568"/>
              <a:buFont typeface="Lato"/>
              <a:buChar char="•"/>
              <a:defRPr sz="1400"/>
            </a:lvl2pPr>
            <a:lvl3pPr indent="-326389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540"/>
              <a:buFont typeface="Lato"/>
              <a:buChar char="•"/>
              <a:defRPr sz="1400"/>
            </a:lvl3pPr>
            <a:lvl4pPr indent="-328167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568"/>
              <a:buFont typeface="Lato"/>
              <a:buChar char="•"/>
              <a:defRPr sz="1400"/>
            </a:lvl4pPr>
            <a:lvl5pPr indent="-328167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1568"/>
              <a:buFont typeface="Lato"/>
              <a:buChar char="•"/>
              <a:defRPr sz="1400"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9" name="Google Shape;579;g27fcca035c9_0_1252"/>
          <p:cNvSpPr txBox="1"/>
          <p:nvPr>
            <p:ph idx="4" type="body"/>
          </p:nvPr>
        </p:nvSpPr>
        <p:spPr>
          <a:xfrm>
            <a:off x="800100" y="4482939"/>
            <a:ext cx="51432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0" name="Google Shape;580;g27fcca035c9_0_1252"/>
          <p:cNvSpPr txBox="1"/>
          <p:nvPr>
            <p:ph idx="5" type="body"/>
          </p:nvPr>
        </p:nvSpPr>
        <p:spPr>
          <a:xfrm>
            <a:off x="6237421" y="4955452"/>
            <a:ext cx="51432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1" name="Google Shape;581;g27fcca035c9_0_1252"/>
          <p:cNvSpPr txBox="1"/>
          <p:nvPr>
            <p:ph idx="6" type="body"/>
          </p:nvPr>
        </p:nvSpPr>
        <p:spPr>
          <a:xfrm>
            <a:off x="6237421" y="4482939"/>
            <a:ext cx="51432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2" name="Google Shape;582;g27fcca035c9_0_1252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3" name="Google Shape;583;g27fcca035c9_0_1252"/>
          <p:cNvSpPr txBox="1"/>
          <p:nvPr>
            <p:ph type="title"/>
          </p:nvPr>
        </p:nvSpPr>
        <p:spPr>
          <a:xfrm>
            <a:off x="800098" y="266700"/>
            <a:ext cx="105969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584" name="Google Shape;584;g27fcca035c9_0_1252"/>
          <p:cNvCxnSpPr/>
          <p:nvPr/>
        </p:nvCxnSpPr>
        <p:spPr>
          <a:xfrm>
            <a:off x="800100" y="927134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- 3 Columns">
  <p:cSld name="Content Slide - 3 Columns"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9" id="586" name="Google Shape;586;g27fcca035c9_0_12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87" name="Google Shape;587;g27fcca035c9_0_1263"/>
          <p:cNvSpPr txBox="1"/>
          <p:nvPr>
            <p:ph idx="1" type="body"/>
          </p:nvPr>
        </p:nvSpPr>
        <p:spPr>
          <a:xfrm>
            <a:off x="800100" y="1107622"/>
            <a:ext cx="3367800" cy="28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44948"/>
              </a:buClr>
              <a:buSzPts val="1600"/>
              <a:buFont typeface="Lato"/>
              <a:buNone/>
              <a:defRPr>
                <a:solidFill>
                  <a:srgbClr val="544948"/>
                </a:solidFill>
              </a:defRPr>
            </a:lvl1pPr>
            <a:lvl2pPr indent="-342392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44948"/>
              </a:buClr>
              <a:buSzPts val="1792"/>
              <a:buFont typeface="Lato"/>
              <a:buChar char="•"/>
              <a:defRPr>
                <a:solidFill>
                  <a:srgbClr val="544948"/>
                </a:solidFill>
              </a:defRPr>
            </a:lvl2pPr>
            <a:lvl3pPr indent="-34036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44948"/>
              </a:buClr>
              <a:buSzPts val="1760"/>
              <a:buFont typeface="Lato"/>
              <a:buChar char="•"/>
              <a:defRPr>
                <a:solidFill>
                  <a:srgbClr val="544948"/>
                </a:solidFill>
              </a:defRPr>
            </a:lvl3pPr>
            <a:lvl4pPr indent="-342392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44948"/>
              </a:buClr>
              <a:buSzPts val="1792"/>
              <a:buFont typeface="Lato"/>
              <a:buChar char="•"/>
              <a:defRPr>
                <a:solidFill>
                  <a:srgbClr val="544948"/>
                </a:solidFill>
              </a:defRPr>
            </a:lvl4pPr>
            <a:lvl5pPr indent="-342392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44948"/>
              </a:buClr>
              <a:buSzPts val="1792"/>
              <a:buFont typeface="Lato"/>
              <a:buChar char="•"/>
              <a:defRPr>
                <a:solidFill>
                  <a:srgbClr val="54494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8" name="Google Shape;588;g27fcca035c9_0_1263"/>
          <p:cNvSpPr txBox="1"/>
          <p:nvPr>
            <p:ph idx="2" type="body"/>
          </p:nvPr>
        </p:nvSpPr>
        <p:spPr>
          <a:xfrm>
            <a:off x="800099" y="4601585"/>
            <a:ext cx="3367800" cy="1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9" name="Google Shape;589;g27fcca035c9_0_1263"/>
          <p:cNvSpPr txBox="1"/>
          <p:nvPr>
            <p:ph idx="3" type="body"/>
          </p:nvPr>
        </p:nvSpPr>
        <p:spPr>
          <a:xfrm>
            <a:off x="800099" y="4104387"/>
            <a:ext cx="33678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0" name="Google Shape;590;g27fcca035c9_0_1263"/>
          <p:cNvSpPr txBox="1"/>
          <p:nvPr>
            <p:ph idx="4" type="body"/>
          </p:nvPr>
        </p:nvSpPr>
        <p:spPr>
          <a:xfrm>
            <a:off x="4412093" y="4601585"/>
            <a:ext cx="3367800" cy="1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1" name="Google Shape;591;g27fcca035c9_0_1263"/>
          <p:cNvSpPr txBox="1"/>
          <p:nvPr>
            <p:ph idx="5" type="body"/>
          </p:nvPr>
        </p:nvSpPr>
        <p:spPr>
          <a:xfrm>
            <a:off x="4412093" y="4104387"/>
            <a:ext cx="33678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2" name="Google Shape;592;g27fcca035c9_0_1263"/>
          <p:cNvSpPr txBox="1"/>
          <p:nvPr>
            <p:ph idx="6" type="body"/>
          </p:nvPr>
        </p:nvSpPr>
        <p:spPr>
          <a:xfrm>
            <a:off x="8003706" y="4601585"/>
            <a:ext cx="3367800" cy="1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3" name="Google Shape;593;g27fcca035c9_0_1263"/>
          <p:cNvSpPr txBox="1"/>
          <p:nvPr>
            <p:ph idx="7" type="body"/>
          </p:nvPr>
        </p:nvSpPr>
        <p:spPr>
          <a:xfrm>
            <a:off x="8003706" y="4104387"/>
            <a:ext cx="33678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4" name="Google Shape;594;g27fcca035c9_0_1263"/>
          <p:cNvSpPr txBox="1"/>
          <p:nvPr>
            <p:ph idx="12" type="sldNum"/>
          </p:nvPr>
        </p:nvSpPr>
        <p:spPr>
          <a:xfrm>
            <a:off x="11185711" y="6382836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5" name="Google Shape;595;g27fcca035c9_0_1263"/>
          <p:cNvSpPr txBox="1"/>
          <p:nvPr>
            <p:ph type="title"/>
          </p:nvPr>
        </p:nvSpPr>
        <p:spPr>
          <a:xfrm>
            <a:off x="800098" y="266700"/>
            <a:ext cx="105969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596" name="Google Shape;596;g27fcca035c9_0_1263"/>
          <p:cNvCxnSpPr/>
          <p:nvPr/>
        </p:nvCxnSpPr>
        <p:spPr>
          <a:xfrm>
            <a:off x="800100" y="927134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T-II One Column Bullets Text on top">
  <p:cSld name="FACET-II One Column Bullets Text on top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c93d3d1d_0_166"/>
          <p:cNvSpPr txBox="1"/>
          <p:nvPr>
            <p:ph type="title"/>
          </p:nvPr>
        </p:nvSpPr>
        <p:spPr>
          <a:xfrm>
            <a:off x="609600" y="266700"/>
            <a:ext cx="109728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60" name="Google Shape;60;g2f0c93d3d1d_0_166"/>
          <p:cNvSpPr txBox="1"/>
          <p:nvPr>
            <p:ph idx="12" type="sldNum"/>
          </p:nvPr>
        </p:nvSpPr>
        <p:spPr>
          <a:xfrm>
            <a:off x="11941048" y="6636372"/>
            <a:ext cx="17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" name="Google Shape;61;g2f0c93d3d1d_0_166"/>
          <p:cNvSpPr txBox="1"/>
          <p:nvPr>
            <p:ph idx="1" type="body"/>
          </p:nvPr>
        </p:nvSpPr>
        <p:spPr>
          <a:xfrm>
            <a:off x="609600" y="1066800"/>
            <a:ext cx="10972800" cy="51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160"/>
              <a:buChar char="•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160"/>
              <a:buChar char="-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160"/>
              <a:buChar char="•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160"/>
              <a:buChar char="-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Slide - 1 Column">
  <p:cSld name="Text Slide - 1 Column"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9" id="598" name="Google Shape;598;g27fcca035c9_0_12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829" y="6616700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g27fcca035c9_0_1275"/>
          <p:cNvSpPr txBox="1"/>
          <p:nvPr>
            <p:ph idx="1" type="body"/>
          </p:nvPr>
        </p:nvSpPr>
        <p:spPr>
          <a:xfrm>
            <a:off x="800100" y="111021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Lato"/>
              <a:buNone/>
              <a:defRPr sz="2000">
                <a:solidFill>
                  <a:srgbClr val="B83A4B"/>
                </a:solidFill>
              </a:defRPr>
            </a:lvl1pPr>
            <a:lvl2pPr indent="-370840" lvl="1" marL="9144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2pPr>
            <a:lvl3pPr indent="-368300" lvl="2" marL="1371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00"/>
              <a:buFont typeface="Lato"/>
              <a:buChar char="•"/>
              <a:defRPr sz="2000">
                <a:solidFill>
                  <a:srgbClr val="B83A4B"/>
                </a:solidFill>
              </a:defRPr>
            </a:lvl3pPr>
            <a:lvl4pPr indent="-370839" lvl="3" marL="18288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4pPr>
            <a:lvl5pPr indent="-370839" lvl="4" marL="22860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240"/>
              <a:buFont typeface="Lato"/>
              <a:buChar char="•"/>
              <a:defRPr sz="2000">
                <a:solidFill>
                  <a:srgbClr val="B83A4B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0" name="Google Shape;600;g27fcca035c9_0_1275"/>
          <p:cNvSpPr txBox="1"/>
          <p:nvPr>
            <p:ph type="title"/>
          </p:nvPr>
        </p:nvSpPr>
        <p:spPr>
          <a:xfrm>
            <a:off x="800100" y="266700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cxnSp>
        <p:nvCxnSpPr>
          <p:cNvPr id="601" name="Google Shape;601;g27fcca035c9_0_1275"/>
          <p:cNvCxnSpPr/>
          <p:nvPr/>
        </p:nvCxnSpPr>
        <p:spPr>
          <a:xfrm>
            <a:off x="800100" y="927134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602" name="Google Shape;602;g27fcca035c9_0_1275"/>
          <p:cNvSpPr txBox="1"/>
          <p:nvPr>
            <p:ph idx="2" type="body"/>
          </p:nvPr>
        </p:nvSpPr>
        <p:spPr>
          <a:xfrm>
            <a:off x="800100" y="1605068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016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3" name="Google Shape;603;g27fcca035c9_0_1275"/>
          <p:cNvSpPr txBox="1"/>
          <p:nvPr>
            <p:ph idx="12" type="sldNum"/>
          </p:nvPr>
        </p:nvSpPr>
        <p:spPr>
          <a:xfrm>
            <a:off x="11988800" y="6621935"/>
            <a:ext cx="1680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3 Layout">
  <p:cSld name="Title slide - Option 3 Layout"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98;p32" id="605" name="Google Shape;605;g27fcca035c9_0_128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8669" y="6361841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g27fcca035c9_0_1282"/>
          <p:cNvSpPr txBox="1"/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  <a:defRPr sz="3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607" name="Google Shape;607;g27fcca035c9_0_1282"/>
          <p:cNvSpPr txBox="1"/>
          <p:nvPr>
            <p:ph idx="1" type="body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Helvetica Neue"/>
              <a:buNone/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Helvetica Neue"/>
              <a:buNone/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Helvetica Neue"/>
              <a:buNone/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Helvetica Neue"/>
              <a:buNone/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Helvetica Neue"/>
              <a:buNone/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608" name="Google Shape;608;g27fcca035c9_0_1282"/>
          <p:cNvCxnSpPr/>
          <p:nvPr/>
        </p:nvCxnSpPr>
        <p:spPr>
          <a:xfrm>
            <a:off x="800100" y="3762331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Google Shape;226;p23" id="609" name="Google Shape;609;g27fcca035c9_0_12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27;p23" id="610" name="Google Shape;610;g27fcca035c9_0_128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611" name="Google Shape;611;g27fcca035c9_0_1282"/>
          <p:cNvSpPr txBox="1"/>
          <p:nvPr>
            <p:ph idx="12" type="sldNum"/>
          </p:nvPr>
        </p:nvSpPr>
        <p:spPr>
          <a:xfrm>
            <a:off x="5892800" y="6172200"/>
            <a:ext cx="284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Helvetica Neue"/>
              <a:buNone/>
              <a:defRPr b="0" i="0" sz="11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Helvetica Neue"/>
              <a:buNone/>
              <a:defRPr b="0" i="0" sz="11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Helvetica Neue"/>
              <a:buNone/>
              <a:defRPr b="0" i="0" sz="11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Helvetica Neue"/>
              <a:buNone/>
              <a:defRPr b="0" i="0" sz="11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Helvetica Neue"/>
              <a:buNone/>
              <a:defRPr b="0" i="0" sz="11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Helvetica Neue"/>
              <a:buNone/>
              <a:defRPr b="0" i="0" sz="11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Helvetica Neue"/>
              <a:buNone/>
              <a:defRPr b="0" i="0" sz="11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Helvetica Neue"/>
              <a:buNone/>
              <a:defRPr b="0" i="0" sz="11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Helvetica Neue"/>
              <a:buNone/>
              <a:defRPr b="0" i="0" sz="11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T-II Two Columns Bullets">
  <p:cSld name="FACET-II Two Columns Bullets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f0c93d3d1d_0_170"/>
          <p:cNvSpPr txBox="1"/>
          <p:nvPr>
            <p:ph type="title"/>
          </p:nvPr>
        </p:nvSpPr>
        <p:spPr>
          <a:xfrm>
            <a:off x="609600" y="266700"/>
            <a:ext cx="109728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64" name="Google Shape;64;g2f0c93d3d1d_0_170"/>
          <p:cNvSpPr txBox="1"/>
          <p:nvPr>
            <p:ph idx="12" type="sldNum"/>
          </p:nvPr>
        </p:nvSpPr>
        <p:spPr>
          <a:xfrm>
            <a:off x="11941048" y="6636372"/>
            <a:ext cx="17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g2f0c93d3d1d_0_170"/>
          <p:cNvSpPr txBox="1"/>
          <p:nvPr>
            <p:ph idx="1" type="body"/>
          </p:nvPr>
        </p:nvSpPr>
        <p:spPr>
          <a:xfrm>
            <a:off x="609600" y="1066800"/>
            <a:ext cx="5334000" cy="49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576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g2f0c93d3d1d_0_170"/>
          <p:cNvSpPr txBox="1"/>
          <p:nvPr>
            <p:ph idx="2" type="body"/>
          </p:nvPr>
        </p:nvSpPr>
        <p:spPr>
          <a:xfrm>
            <a:off x="6248400" y="1066800"/>
            <a:ext cx="5334000" cy="49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576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T-II One Picture">
  <p:cSld name="FACET-II One Pictur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c93d3d1d_0_175"/>
          <p:cNvSpPr/>
          <p:nvPr>
            <p:ph idx="2" type="pic"/>
          </p:nvPr>
        </p:nvSpPr>
        <p:spPr>
          <a:xfrm>
            <a:off x="609600" y="1107620"/>
            <a:ext cx="6930000" cy="4950300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g2f0c93d3d1d_0_175"/>
          <p:cNvSpPr txBox="1"/>
          <p:nvPr>
            <p:ph idx="1" type="body"/>
          </p:nvPr>
        </p:nvSpPr>
        <p:spPr>
          <a:xfrm>
            <a:off x="7869048" y="1107620"/>
            <a:ext cx="3373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None/>
              <a:defRPr sz="2000">
                <a:solidFill>
                  <a:schemeClr val="accent1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Lato"/>
              <a:buChar char="•"/>
              <a:defRPr sz="2000">
                <a:solidFill>
                  <a:schemeClr val="accent1"/>
                </a:solidFill>
              </a:defRPr>
            </a:lvl2pPr>
            <a:lvl3pPr indent="-3810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Lato"/>
              <a:buChar char="•"/>
              <a:defRPr sz="2000">
                <a:solidFill>
                  <a:schemeClr val="accent1"/>
                </a:solidFill>
              </a:defRPr>
            </a:lvl3pPr>
            <a:lvl4pPr indent="-3810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Lato"/>
              <a:buChar char="•"/>
              <a:defRPr sz="2000">
                <a:solidFill>
                  <a:schemeClr val="accent1"/>
                </a:solidFill>
              </a:defRPr>
            </a:lvl4pPr>
            <a:lvl5pPr indent="-3810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Lato"/>
              <a:buChar char="•"/>
              <a:defRPr sz="2000">
                <a:solidFill>
                  <a:schemeClr val="accen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g2f0c93d3d1d_0_175"/>
          <p:cNvSpPr txBox="1"/>
          <p:nvPr>
            <p:ph idx="3" type="body"/>
          </p:nvPr>
        </p:nvSpPr>
        <p:spPr>
          <a:xfrm>
            <a:off x="7869049" y="1602469"/>
            <a:ext cx="3373500" cy="44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576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g2f0c93d3d1d_0_175"/>
          <p:cNvSpPr txBox="1"/>
          <p:nvPr>
            <p:ph type="title"/>
          </p:nvPr>
        </p:nvSpPr>
        <p:spPr>
          <a:xfrm>
            <a:off x="609600" y="266700"/>
            <a:ext cx="109728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72" name="Google Shape;72;g2f0c93d3d1d_0_175"/>
          <p:cNvSpPr txBox="1"/>
          <p:nvPr>
            <p:ph idx="12" type="sldNum"/>
          </p:nvPr>
        </p:nvSpPr>
        <p:spPr>
          <a:xfrm>
            <a:off x="11941048" y="6636372"/>
            <a:ext cx="17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T-II Three Pictures">
  <p:cSld name="FACET-II Three Picture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f0c93d3d1d_0_181"/>
          <p:cNvSpPr txBox="1"/>
          <p:nvPr>
            <p:ph idx="1" type="body"/>
          </p:nvPr>
        </p:nvSpPr>
        <p:spPr>
          <a:xfrm>
            <a:off x="609600" y="4601585"/>
            <a:ext cx="3367800" cy="1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Lato"/>
              <a:buNone/>
              <a:defRPr sz="1400"/>
            </a:lvl1pPr>
            <a:lvl2pPr indent="-33528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680"/>
              <a:buFont typeface="Lato"/>
              <a:buChar char="•"/>
              <a:defRPr sz="1400"/>
            </a:lvl2pPr>
            <a:lvl3pPr indent="-33528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680"/>
              <a:buFont typeface="Lato"/>
              <a:buChar char="•"/>
              <a:defRPr sz="1400"/>
            </a:lvl3pPr>
            <a:lvl4pPr indent="-33528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680"/>
              <a:buFont typeface="Lato"/>
              <a:buChar char="•"/>
              <a:defRPr sz="1400"/>
            </a:lvl4pPr>
            <a:lvl5pPr indent="-335279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680"/>
              <a:buFont typeface="Lato"/>
              <a:buChar char="•"/>
              <a:defRPr sz="1400"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g2f0c93d3d1d_0_181"/>
          <p:cNvSpPr txBox="1"/>
          <p:nvPr>
            <p:ph idx="2" type="body"/>
          </p:nvPr>
        </p:nvSpPr>
        <p:spPr>
          <a:xfrm>
            <a:off x="609600" y="4104387"/>
            <a:ext cx="33678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None/>
              <a:defRPr sz="2000">
                <a:solidFill>
                  <a:schemeClr val="accent1"/>
                </a:solidFill>
              </a:defRPr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g2f0c93d3d1d_0_181"/>
          <p:cNvSpPr txBox="1"/>
          <p:nvPr>
            <p:ph idx="3" type="body"/>
          </p:nvPr>
        </p:nvSpPr>
        <p:spPr>
          <a:xfrm>
            <a:off x="4419600" y="4601585"/>
            <a:ext cx="3367800" cy="1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Lato"/>
              <a:buNone/>
              <a:defRPr sz="1400"/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g2f0c93d3d1d_0_181"/>
          <p:cNvSpPr txBox="1"/>
          <p:nvPr>
            <p:ph idx="4" type="body"/>
          </p:nvPr>
        </p:nvSpPr>
        <p:spPr>
          <a:xfrm>
            <a:off x="4419600" y="4104387"/>
            <a:ext cx="33678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None/>
              <a:defRPr sz="2000">
                <a:solidFill>
                  <a:schemeClr val="accent1"/>
                </a:solidFill>
              </a:defRPr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g2f0c93d3d1d_0_181"/>
          <p:cNvSpPr txBox="1"/>
          <p:nvPr>
            <p:ph idx="5" type="body"/>
          </p:nvPr>
        </p:nvSpPr>
        <p:spPr>
          <a:xfrm>
            <a:off x="8214589" y="4601585"/>
            <a:ext cx="3367800" cy="1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Lato"/>
              <a:buNone/>
              <a:defRPr sz="1400"/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g2f0c93d3d1d_0_181"/>
          <p:cNvSpPr txBox="1"/>
          <p:nvPr>
            <p:ph idx="6" type="body"/>
          </p:nvPr>
        </p:nvSpPr>
        <p:spPr>
          <a:xfrm>
            <a:off x="8214589" y="4104387"/>
            <a:ext cx="33678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Lato"/>
              <a:buNone/>
              <a:defRPr sz="2000">
                <a:solidFill>
                  <a:schemeClr val="accent1"/>
                </a:solidFill>
              </a:defRPr>
            </a:lvl1pPr>
            <a:lvl2pPr indent="-36576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2pPr>
            <a:lvl3pPr indent="-36576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3pPr>
            <a:lvl4pPr indent="-36576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-"/>
              <a:defRPr/>
            </a:lvl4pPr>
            <a:lvl5pPr indent="-36576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16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g2f0c93d3d1d_0_181"/>
          <p:cNvSpPr txBox="1"/>
          <p:nvPr>
            <p:ph type="title"/>
          </p:nvPr>
        </p:nvSpPr>
        <p:spPr>
          <a:xfrm>
            <a:off x="609600" y="266700"/>
            <a:ext cx="109728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81" name="Google Shape;81;g2f0c93d3d1d_0_181"/>
          <p:cNvSpPr txBox="1"/>
          <p:nvPr>
            <p:ph idx="12" type="sldNum"/>
          </p:nvPr>
        </p:nvSpPr>
        <p:spPr>
          <a:xfrm>
            <a:off x="11941048" y="6636372"/>
            <a:ext cx="17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" name="Google Shape;82;g2f0c93d3d1d_0_181"/>
          <p:cNvSpPr/>
          <p:nvPr>
            <p:ph idx="7" type="pic"/>
          </p:nvPr>
        </p:nvSpPr>
        <p:spPr>
          <a:xfrm>
            <a:off x="609600" y="1103200"/>
            <a:ext cx="3367800" cy="2814600"/>
          </a:xfrm>
          <a:prstGeom prst="rect">
            <a:avLst/>
          </a:prstGeom>
          <a:noFill/>
          <a:ln>
            <a:noFill/>
          </a:ln>
        </p:spPr>
      </p:sp>
      <p:sp>
        <p:nvSpPr>
          <p:cNvPr id="83" name="Google Shape;83;g2f0c93d3d1d_0_181"/>
          <p:cNvSpPr/>
          <p:nvPr>
            <p:ph idx="8" type="pic"/>
          </p:nvPr>
        </p:nvSpPr>
        <p:spPr>
          <a:xfrm>
            <a:off x="4419598" y="1098441"/>
            <a:ext cx="3367800" cy="281460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Google Shape;84;g2f0c93d3d1d_0_181"/>
          <p:cNvSpPr/>
          <p:nvPr>
            <p:ph idx="9" type="pic"/>
          </p:nvPr>
        </p:nvSpPr>
        <p:spPr>
          <a:xfrm>
            <a:off x="8214589" y="1103200"/>
            <a:ext cx="3367800" cy="28146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20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1.xml"/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8.xml"/><Relationship Id="rId6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7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2.xml"/><Relationship Id="rId2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54.xml"/><Relationship Id="rId23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26" Type="http://schemas.openxmlformats.org/officeDocument/2006/relationships/slideLayout" Target="../slideLayouts/slideLayout56.xml"/><Relationship Id="rId25" Type="http://schemas.openxmlformats.org/officeDocument/2006/relationships/slideLayout" Target="../slideLayouts/slideLayout55.xml"/><Relationship Id="rId28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57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59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31" Type="http://schemas.openxmlformats.org/officeDocument/2006/relationships/slideLayout" Target="../slideLayouts/slideLayout61.xml"/><Relationship Id="rId30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32" Type="http://schemas.openxmlformats.org/officeDocument/2006/relationships/theme" Target="../theme/theme2.xml"/><Relationship Id="rId13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aphic 5" id="10" name="Google Shape;10;g2f0c93d3d1d_0_11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76047" y="6617292"/>
            <a:ext cx="643153" cy="2125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g2f0c93d3d1d_0_117"/>
          <p:cNvSpPr txBox="1"/>
          <p:nvPr>
            <p:ph type="title"/>
          </p:nvPr>
        </p:nvSpPr>
        <p:spPr>
          <a:xfrm>
            <a:off x="609600" y="266700"/>
            <a:ext cx="109728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b="0" i="0" sz="32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b="0" i="0" sz="32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b="0" i="0" sz="32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b="0" i="0" sz="32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b="0" i="0" sz="32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b="0" i="0" sz="32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b="0" i="0" sz="32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b="0" i="0" sz="32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  <a:defRPr b="0" i="0" sz="32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cxnSp>
        <p:nvCxnSpPr>
          <p:cNvPr id="12" name="Google Shape;12;g2f0c93d3d1d_0_117"/>
          <p:cNvCxnSpPr/>
          <p:nvPr/>
        </p:nvCxnSpPr>
        <p:spPr>
          <a:xfrm>
            <a:off x="0" y="927134"/>
            <a:ext cx="115824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3" name="Google Shape;13;g2f0c93d3d1d_0_117"/>
          <p:cNvSpPr txBox="1"/>
          <p:nvPr>
            <p:ph idx="12" type="sldNum"/>
          </p:nvPr>
        </p:nvSpPr>
        <p:spPr>
          <a:xfrm>
            <a:off x="11941048" y="6636372"/>
            <a:ext cx="1749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  <a:defRPr b="0" i="0" sz="11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g2f0c93d3d1d_0_117"/>
          <p:cNvSpPr txBox="1"/>
          <p:nvPr>
            <p:ph idx="1" type="body"/>
          </p:nvPr>
        </p:nvSpPr>
        <p:spPr>
          <a:xfrm>
            <a:off x="609600" y="1066800"/>
            <a:ext cx="10972800" cy="51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1148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Arial"/>
              <a:buChar char="•"/>
              <a:defRPr b="0" i="0" sz="24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41148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Arial"/>
              <a:buChar char="-"/>
              <a:defRPr b="0" i="0" sz="24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41148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Arial"/>
              <a:buChar char="•"/>
              <a:defRPr b="0" i="0" sz="24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41148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Arial"/>
              <a:buChar char="-"/>
              <a:defRPr b="0" i="0" sz="24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411479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Arial"/>
              <a:buChar char="•"/>
              <a:defRPr b="0" i="0" sz="24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5"/>
          <p:cNvSpPr txBox="1"/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b="0" i="0" sz="3600" u="none" cap="none" strike="noStrik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1" type="body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42392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4036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28167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28167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b="0" i="1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11" type="ftr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12" type="sldNum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1" name="Google Shape;101;p2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7fcca035c9_0_97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0" i="0" sz="4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0" i="0" sz="4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0" i="0" sz="4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0" i="0" sz="4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0" i="0" sz="4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0" i="0" sz="4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0" i="0" sz="4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0" i="0" sz="4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Lato"/>
              <a:buNone/>
              <a:defRPr b="0" i="0" sz="48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03" name="Google Shape;303;g27fcca035c9_0_979"/>
          <p:cNvSpPr txBox="1"/>
          <p:nvPr>
            <p:ph idx="1" type="body"/>
          </p:nvPr>
        </p:nvSpPr>
        <p:spPr>
          <a:xfrm>
            <a:off x="838200" y="1819275"/>
            <a:ext cx="10515600" cy="45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600"/>
              <a:buFont typeface="Lato"/>
              <a:buNone/>
              <a:defRPr b="0" i="0" sz="16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42392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792"/>
              <a:buFont typeface="Lato"/>
              <a:buChar char="•"/>
              <a:defRPr b="0" i="0" sz="16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4036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760"/>
              <a:buFont typeface="Lato"/>
              <a:buChar char="•"/>
              <a:defRPr b="0" i="0" sz="16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42392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792"/>
              <a:buFont typeface="Lato"/>
              <a:buChar char="•"/>
              <a:defRPr b="0" i="0" sz="16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42392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792"/>
              <a:buFont typeface="Lato"/>
              <a:buChar char="•"/>
              <a:defRPr b="0" i="0" sz="16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600"/>
              <a:buFont typeface="Lato"/>
              <a:buChar char="•"/>
              <a:defRPr b="0" i="0" sz="16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600"/>
              <a:buFont typeface="Lato"/>
              <a:buChar char="•"/>
              <a:defRPr b="0" i="0" sz="16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600"/>
              <a:buFont typeface="Lato"/>
              <a:buChar char="•"/>
              <a:defRPr b="0" i="0" sz="16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600"/>
              <a:buFont typeface="Lato"/>
              <a:buChar char="•"/>
              <a:defRPr b="0" i="0" sz="16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04" name="Google Shape;304;g27fcca035c9_0_979"/>
          <p:cNvSpPr txBox="1"/>
          <p:nvPr>
            <p:ph idx="12" type="sldNum"/>
          </p:nvPr>
        </p:nvSpPr>
        <p:spPr>
          <a:xfrm>
            <a:off x="5892800" y="6172200"/>
            <a:ext cx="284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  <p:sldLayoutId id="2147483703" r:id="rId23"/>
    <p:sldLayoutId id="2147483704" r:id="rId24"/>
    <p:sldLayoutId id="2147483705" r:id="rId25"/>
    <p:sldLayoutId id="2147483706" r:id="rId26"/>
    <p:sldLayoutId id="2147483707" r:id="rId27"/>
    <p:sldLayoutId id="2147483708" r:id="rId28"/>
    <p:sldLayoutId id="2147483709" r:id="rId29"/>
    <p:sldLayoutId id="2147483710" r:id="rId30"/>
    <p:sldLayoutId id="2147483711" r:id="rId3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jpg"/><Relationship Id="rId4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hyperlink" Target="mailto:sgess@slac.stanford.edu" TargetMode="External"/><Relationship Id="rId7" Type="http://schemas.openxmlformats.org/officeDocument/2006/relationships/image" Target="../media/image2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2.png"/><Relationship Id="rId4" Type="http://schemas.openxmlformats.org/officeDocument/2006/relationships/image" Target="../media/image88.png"/><Relationship Id="rId5" Type="http://schemas.openxmlformats.org/officeDocument/2006/relationships/hyperlink" Target="https://doi.org/10.1140/epjp/s13360-022-02346-x" TargetMode="External"/><Relationship Id="rId6" Type="http://schemas.openxmlformats.org/officeDocument/2006/relationships/hyperlink" Target="https://arxiv.org/abs/2404.09012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5.png"/><Relationship Id="rId4" Type="http://schemas.openxmlformats.org/officeDocument/2006/relationships/hyperlink" Target="https://accelconf.web.cern.ch/ipac2022/papers/wepost010.pdf" TargetMode="External"/><Relationship Id="rId5" Type="http://schemas.openxmlformats.org/officeDocument/2006/relationships/image" Target="../media/image70.png"/><Relationship Id="rId6" Type="http://schemas.openxmlformats.org/officeDocument/2006/relationships/hyperlink" Target="https://doi.org/10.18429/JACoW-IPAC2023-MOPA074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7.png"/><Relationship Id="rId4" Type="http://schemas.openxmlformats.org/officeDocument/2006/relationships/image" Target="../media/image4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facet-ii.slac.stanford.edu/proposals" TargetMode="External"/><Relationship Id="rId4" Type="http://schemas.openxmlformats.org/officeDocument/2006/relationships/hyperlink" Target="mailto:sgess@slac.stanford.edu" TargetMode="External"/><Relationship Id="rId5" Type="http://schemas.openxmlformats.org/officeDocument/2006/relationships/hyperlink" Target="mailto:rajkovic@slac.stanford.edu" TargetMode="External"/><Relationship Id="rId6" Type="http://schemas.openxmlformats.org/officeDocument/2006/relationships/hyperlink" Target="mailto:hogan@slac.stanford.edu" TargetMode="External"/><Relationship Id="rId7" Type="http://schemas.openxmlformats.org/officeDocument/2006/relationships/image" Target="../media/image50.jpg"/><Relationship Id="rId8" Type="http://schemas.openxmlformats.org/officeDocument/2006/relationships/image" Target="../media/image5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5.png"/><Relationship Id="rId4" Type="http://schemas.openxmlformats.org/officeDocument/2006/relationships/image" Target="../media/image94.png"/><Relationship Id="rId5" Type="http://schemas.openxmlformats.org/officeDocument/2006/relationships/hyperlink" Target="https://forms.gle/tLCYykFRdYus7CS86" TargetMode="External"/><Relationship Id="rId6" Type="http://schemas.openxmlformats.org/officeDocument/2006/relationships/image" Target="../media/image57.png"/><Relationship Id="rId7" Type="http://schemas.openxmlformats.org/officeDocument/2006/relationships/hyperlink" Target="https://indico.fnal.gov/event/59618/contributions/294346/attachments/179939/246829/The_10TeV_WFA_Study_v3.pdf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0.png"/><Relationship Id="rId4" Type="http://schemas.openxmlformats.org/officeDocument/2006/relationships/image" Target="../media/image93.png"/><Relationship Id="rId5" Type="http://schemas.openxmlformats.org/officeDocument/2006/relationships/image" Target="../media/image4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3.png"/><Relationship Id="rId4" Type="http://schemas.openxmlformats.org/officeDocument/2006/relationships/image" Target="../media/image6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5.png"/><Relationship Id="rId4" Type="http://schemas.openxmlformats.org/officeDocument/2006/relationships/image" Target="../media/image5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6.png"/><Relationship Id="rId4" Type="http://schemas.openxmlformats.org/officeDocument/2006/relationships/image" Target="../media/image62.png"/><Relationship Id="rId9" Type="http://schemas.openxmlformats.org/officeDocument/2006/relationships/image" Target="../media/image73.png"/><Relationship Id="rId5" Type="http://schemas.openxmlformats.org/officeDocument/2006/relationships/image" Target="../media/image64.jpg"/><Relationship Id="rId6" Type="http://schemas.openxmlformats.org/officeDocument/2006/relationships/image" Target="../media/image65.png"/><Relationship Id="rId7" Type="http://schemas.openxmlformats.org/officeDocument/2006/relationships/image" Target="../media/image63.png"/><Relationship Id="rId8" Type="http://schemas.openxmlformats.org/officeDocument/2006/relationships/image" Target="../media/image72.png"/><Relationship Id="rId11" Type="http://schemas.openxmlformats.org/officeDocument/2006/relationships/image" Target="../media/image77.png"/><Relationship Id="rId10" Type="http://schemas.openxmlformats.org/officeDocument/2006/relationships/image" Target="../media/image8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8.png"/><Relationship Id="rId4" Type="http://schemas.openxmlformats.org/officeDocument/2006/relationships/image" Target="../media/image67.png"/><Relationship Id="rId5" Type="http://schemas.openxmlformats.org/officeDocument/2006/relationships/image" Target="../media/image69.png"/><Relationship Id="rId6" Type="http://schemas.openxmlformats.org/officeDocument/2006/relationships/hyperlink" Target="https://indico.cern.ch/event/1298458/contributions/5977825/attachments/2877527/5039902/2024_06_13_Polarimeter_FCCweek_p.pdf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75.png"/><Relationship Id="rId4" Type="http://schemas.openxmlformats.org/officeDocument/2006/relationships/image" Target="../media/image74.png"/><Relationship Id="rId5" Type="http://schemas.openxmlformats.org/officeDocument/2006/relationships/image" Target="../media/image7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79.png"/><Relationship Id="rId4" Type="http://schemas.openxmlformats.org/officeDocument/2006/relationships/image" Target="../media/image78.png"/><Relationship Id="rId5" Type="http://schemas.openxmlformats.org/officeDocument/2006/relationships/image" Target="../media/image81.png"/><Relationship Id="rId6" Type="http://schemas.openxmlformats.org/officeDocument/2006/relationships/hyperlink" Target="https://journals.aps.org/prab/abstract/10.1103/PhysRevAccelBeams.26.123402" TargetMode="External"/><Relationship Id="rId7" Type="http://schemas.openxmlformats.org/officeDocument/2006/relationships/image" Target="../media/image8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2.jpg"/><Relationship Id="rId4" Type="http://schemas.openxmlformats.org/officeDocument/2006/relationships/image" Target="../media/image61.png"/><Relationship Id="rId5" Type="http://schemas.openxmlformats.org/officeDocument/2006/relationships/image" Target="../media/image44.png"/><Relationship Id="rId6" Type="http://schemas.openxmlformats.org/officeDocument/2006/relationships/image" Target="../media/image39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83.png"/><Relationship Id="rId4" Type="http://schemas.openxmlformats.org/officeDocument/2006/relationships/image" Target="../media/image90.png"/><Relationship Id="rId9" Type="http://schemas.openxmlformats.org/officeDocument/2006/relationships/hyperlink" Target="https://doi.org/10.1103/PhysRevAccelBeams.27.034801" TargetMode="External"/><Relationship Id="rId5" Type="http://schemas.openxmlformats.org/officeDocument/2006/relationships/image" Target="../media/image85.png"/><Relationship Id="rId6" Type="http://schemas.openxmlformats.org/officeDocument/2006/relationships/image" Target="../media/image87.png"/><Relationship Id="rId7" Type="http://schemas.openxmlformats.org/officeDocument/2006/relationships/image" Target="../media/image89.png"/><Relationship Id="rId8" Type="http://schemas.openxmlformats.org/officeDocument/2006/relationships/image" Target="../media/image84.png"/><Relationship Id="rId10" Type="http://schemas.openxmlformats.org/officeDocument/2006/relationships/hyperlink" Target="https://doi.org/10.1063/5.0155489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1.jpg"/><Relationship Id="rId4" Type="http://schemas.openxmlformats.org/officeDocument/2006/relationships/image" Target="../media/image91.png"/><Relationship Id="rId5" Type="http://schemas.openxmlformats.org/officeDocument/2006/relationships/hyperlink" Target="https://doi.org/10.1103/PhysRevAccelBeams.22.101301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0.jpg"/><Relationship Id="rId4" Type="http://schemas.openxmlformats.org/officeDocument/2006/relationships/image" Target="../media/image58.jpg"/><Relationship Id="rId5" Type="http://schemas.openxmlformats.org/officeDocument/2006/relationships/image" Target="../media/image54.jpg"/><Relationship Id="rId6" Type="http://schemas.openxmlformats.org/officeDocument/2006/relationships/image" Target="../media/image4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6.png"/><Relationship Id="rId4" Type="http://schemas.openxmlformats.org/officeDocument/2006/relationships/image" Target="../media/image9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7.png"/><Relationship Id="rId4" Type="http://schemas.openxmlformats.org/officeDocument/2006/relationships/image" Target="../media/image43.png"/><Relationship Id="rId5" Type="http://schemas.openxmlformats.org/officeDocument/2006/relationships/image" Target="../media/image4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474;p49" id="616" name="Google Shape;616;g2f0c93d3d1d_0_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" y="-4648"/>
            <a:ext cx="12214555" cy="687068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7" name="Google Shape;617;g2f0c93d3d1d_0_106"/>
          <p:cNvCxnSpPr/>
          <p:nvPr/>
        </p:nvCxnSpPr>
        <p:spPr>
          <a:xfrm>
            <a:off x="800100" y="3762331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Google Shape;476;p49" id="618" name="Google Shape;618;g2f0c93d3d1d_0_10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9785" y="6147834"/>
            <a:ext cx="1734823" cy="331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477;p49" id="619" name="Google Shape;619;g2f0c93d3d1d_0_10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346869" y="6156021"/>
            <a:ext cx="2022943" cy="337158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Google Shape;620;g2f0c93d3d1d_0_106"/>
          <p:cNvSpPr txBox="1"/>
          <p:nvPr>
            <p:ph idx="1" type="body"/>
          </p:nvPr>
        </p:nvSpPr>
        <p:spPr>
          <a:xfrm>
            <a:off x="789525" y="933300"/>
            <a:ext cx="9958800" cy="2754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 sz="4800"/>
              <a:t>Collider-Directed R&amp;D at FACET-II</a:t>
            </a:r>
            <a:endParaRPr sz="4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 sz="3200">
                <a:solidFill>
                  <a:srgbClr val="D4D1D1"/>
                </a:solidFill>
              </a:rPr>
              <a:t>Mitigation of Beam-Beam Flip-Flop Instability</a:t>
            </a:r>
            <a:endParaRPr sz="3200">
              <a:solidFill>
                <a:srgbClr val="D4D1D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t/>
            </a:r>
            <a:endParaRPr sz="4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/>
              <a:t>BB24 EPFL, Sep 2-5</a:t>
            </a:r>
            <a:endParaRPr/>
          </a:p>
        </p:txBody>
      </p:sp>
      <p:sp>
        <p:nvSpPr>
          <p:cNvPr id="621" name="Google Shape;621;g2f0c93d3d1d_0_106"/>
          <p:cNvSpPr txBox="1"/>
          <p:nvPr/>
        </p:nvSpPr>
        <p:spPr>
          <a:xfrm>
            <a:off x="789525" y="4023550"/>
            <a:ext cx="91176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99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Lato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Spencer Gessner</a:t>
            </a:r>
            <a:endParaRPr sz="2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499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Lato"/>
              <a:buNone/>
            </a:pPr>
            <a:r>
              <a:rPr lang="en-US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Asst. Professor (Starting Oct. 1)</a:t>
            </a:r>
            <a:endParaRPr sz="2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499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Lato"/>
              <a:buNone/>
            </a:pPr>
            <a:r>
              <a:rPr lang="en-US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SLAC and Stanford University</a:t>
            </a:r>
            <a:endParaRPr sz="2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499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Lato"/>
              <a:buNone/>
            </a:pPr>
            <a:r>
              <a:rPr lang="en-US" sz="2000" u="sng">
                <a:solidFill>
                  <a:srgbClr val="00B0F0"/>
                </a:solidFill>
                <a:latin typeface="Lato"/>
                <a:ea typeface="Lato"/>
                <a:cs typeface="Lato"/>
                <a:sym typeface="Lat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sgess@slac.stanford.edu</a:t>
            </a:r>
            <a:r>
              <a:rPr lang="en-US" sz="2000">
                <a:solidFill>
                  <a:srgbClr val="00B0F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2000">
              <a:solidFill>
                <a:srgbClr val="00B0F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None/>
            </a:pPr>
            <a:r>
              <a:t/>
            </a:r>
            <a:endParaRPr b="0" i="0" sz="2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age" id="622" name="Google Shape;622;g2f0c93d3d1d_0_10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014672" y="98524"/>
            <a:ext cx="2099475" cy="491550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g2f0c93d3d1d_0_106"/>
          <p:cNvSpPr txBox="1"/>
          <p:nvPr/>
        </p:nvSpPr>
        <p:spPr>
          <a:xfrm>
            <a:off x="9219450" y="604600"/>
            <a:ext cx="28947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Lato"/>
              <a:buNone/>
            </a:pPr>
            <a:r>
              <a:rPr b="0" i="0" lang="en-US" sz="11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Facility for Advanced Accelerator Experimental Tests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4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2245a351e47_0_395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The Beam-Beam Flip-Flop Instability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56" name="Google Shape;756;g2245a351e47_0_395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7" name="Google Shape;757;g2245a351e47_0_395"/>
          <p:cNvSpPr/>
          <p:nvPr/>
        </p:nvSpPr>
        <p:spPr>
          <a:xfrm>
            <a:off x="3135075" y="2836050"/>
            <a:ext cx="1969800" cy="11859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58" name="Google Shape;758;g2245a351e47_0_395"/>
          <p:cNvSpPr/>
          <p:nvPr/>
        </p:nvSpPr>
        <p:spPr>
          <a:xfrm>
            <a:off x="6938200" y="2836050"/>
            <a:ext cx="1969800" cy="118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59" name="Google Shape;759;g2245a351e47_0_395"/>
          <p:cNvSpPr/>
          <p:nvPr/>
        </p:nvSpPr>
        <p:spPr>
          <a:xfrm>
            <a:off x="5193650" y="3289800"/>
            <a:ext cx="464100" cy="278400"/>
          </a:xfrm>
          <a:prstGeom prst="notched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60" name="Google Shape;760;g2245a351e47_0_395"/>
          <p:cNvSpPr/>
          <p:nvPr/>
        </p:nvSpPr>
        <p:spPr>
          <a:xfrm rot="10800000">
            <a:off x="6364725" y="3289800"/>
            <a:ext cx="464100" cy="278400"/>
          </a:xfrm>
          <a:prstGeom prst="notched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61" name="Google Shape;761;g2245a351e47_0_395"/>
          <p:cNvSpPr/>
          <p:nvPr/>
        </p:nvSpPr>
        <p:spPr>
          <a:xfrm rot="-9013680">
            <a:off x="6884641" y="2404807"/>
            <a:ext cx="1155632" cy="309102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62" name="Google Shape;762;g2245a351e47_0_395"/>
          <p:cNvSpPr/>
          <p:nvPr/>
        </p:nvSpPr>
        <p:spPr>
          <a:xfrm rot="-1195389">
            <a:off x="4370646" y="2483703"/>
            <a:ext cx="1155559" cy="30909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63" name="Google Shape;763;g2245a351e47_0_395"/>
          <p:cNvSpPr/>
          <p:nvPr/>
        </p:nvSpPr>
        <p:spPr>
          <a:xfrm rot="-1195389">
            <a:off x="3931221" y="2483703"/>
            <a:ext cx="1155559" cy="30909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64" name="Google Shape;764;g2245a351e47_0_395"/>
          <p:cNvSpPr/>
          <p:nvPr/>
        </p:nvSpPr>
        <p:spPr>
          <a:xfrm rot="2700000">
            <a:off x="4032895" y="4164917"/>
            <a:ext cx="1155418" cy="309097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65" name="Google Shape;765;g2245a351e47_0_395"/>
          <p:cNvSpPr/>
          <p:nvPr/>
        </p:nvSpPr>
        <p:spPr>
          <a:xfrm>
            <a:off x="4788871" y="3677658"/>
            <a:ext cx="1155547" cy="30910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66" name="Google Shape;766;g2245a351e47_0_395"/>
          <p:cNvSpPr/>
          <p:nvPr/>
        </p:nvSpPr>
        <p:spPr>
          <a:xfrm flipH="1" rot="-9878457">
            <a:off x="4370671" y="4031813"/>
            <a:ext cx="1155513" cy="309091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67" name="Google Shape;767;g2245a351e47_0_395"/>
          <p:cNvSpPr/>
          <p:nvPr/>
        </p:nvSpPr>
        <p:spPr>
          <a:xfrm rot="9285434">
            <a:off x="6884626" y="4115947"/>
            <a:ext cx="1155687" cy="309102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68" name="Google Shape;768;g2245a351e47_0_395"/>
          <p:cNvSpPr/>
          <p:nvPr/>
        </p:nvSpPr>
        <p:spPr>
          <a:xfrm flipH="1" rot="1521033">
            <a:off x="6209273" y="2528539"/>
            <a:ext cx="1155431" cy="309104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69" name="Google Shape;769;g2245a351e47_0_395"/>
          <p:cNvSpPr/>
          <p:nvPr/>
        </p:nvSpPr>
        <p:spPr>
          <a:xfrm flipH="1" rot="-1819461">
            <a:off x="6313453" y="4031806"/>
            <a:ext cx="1155374" cy="309106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70" name="Google Shape;770;g2245a351e47_0_395"/>
          <p:cNvSpPr/>
          <p:nvPr/>
        </p:nvSpPr>
        <p:spPr>
          <a:xfrm flipH="1" rot="771500">
            <a:off x="6040539" y="2903155"/>
            <a:ext cx="1155281" cy="30912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71" name="Google Shape;771;g2245a351e47_0_395"/>
          <p:cNvSpPr txBox="1"/>
          <p:nvPr/>
        </p:nvSpPr>
        <p:spPr>
          <a:xfrm>
            <a:off x="800100" y="966500"/>
            <a:ext cx="96159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As</a:t>
            </a:r>
            <a:r>
              <a:rPr b="1"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ymmetric scenario: </a:t>
            </a:r>
            <a:endParaRPr b="1"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-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“Weak” beam radiates more beamstrahlung photons than “Strong” beam. 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2" name="Google Shape;772;g2245a351e47_0_395"/>
          <p:cNvSpPr txBox="1"/>
          <p:nvPr/>
        </p:nvSpPr>
        <p:spPr>
          <a:xfrm>
            <a:off x="9562600" y="2474700"/>
            <a:ext cx="1843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 = 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 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+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Δ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γBS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↑</a:t>
            </a:r>
            <a:endParaRPr baseline="-25000"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= 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ξ = ξ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3" name="Google Shape;773;g2245a351e47_0_395"/>
          <p:cNvSpPr txBox="1"/>
          <p:nvPr/>
        </p:nvSpPr>
        <p:spPr>
          <a:xfrm>
            <a:off x="1249350" y="2474700"/>
            <a:ext cx="1843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 = 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- Δ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γBS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↓</a:t>
            </a:r>
            <a:endParaRPr baseline="-25000" sz="200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= 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ξ = ξ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4" name="Google Shape;774;g2245a351e47_0_395"/>
          <p:cNvSpPr txBox="1"/>
          <p:nvPr/>
        </p:nvSpPr>
        <p:spPr>
          <a:xfrm>
            <a:off x="3543225" y="5333025"/>
            <a:ext cx="115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Weak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5" name="Google Shape;775;g2245a351e47_0_395"/>
          <p:cNvSpPr txBox="1"/>
          <p:nvPr/>
        </p:nvSpPr>
        <p:spPr>
          <a:xfrm>
            <a:off x="7346350" y="5316100"/>
            <a:ext cx="115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Strong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6" name="Google Shape;776;g2245a351e47_0_395"/>
          <p:cNvSpPr/>
          <p:nvPr/>
        </p:nvSpPr>
        <p:spPr>
          <a:xfrm flipH="1" rot="9329934">
            <a:off x="4847995" y="2711959"/>
            <a:ext cx="1155402" cy="309096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77" name="Google Shape;777;g2245a351e47_0_395"/>
          <p:cNvSpPr/>
          <p:nvPr/>
        </p:nvSpPr>
        <p:spPr>
          <a:xfrm flipH="1" rot="-7529612">
            <a:off x="3542280" y="4207180"/>
            <a:ext cx="1155370" cy="30911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g2245a351e47_0_421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The Beam-Beam Flip-Flop Instability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83" name="Google Shape;783;g2245a351e47_0_421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4" name="Google Shape;784;g2245a351e47_0_421"/>
          <p:cNvSpPr/>
          <p:nvPr/>
        </p:nvSpPr>
        <p:spPr>
          <a:xfrm>
            <a:off x="2694500" y="2983788"/>
            <a:ext cx="2433900" cy="8904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85" name="Google Shape;785;g2245a351e47_0_421"/>
          <p:cNvSpPr/>
          <p:nvPr/>
        </p:nvSpPr>
        <p:spPr>
          <a:xfrm>
            <a:off x="7107763" y="2836050"/>
            <a:ext cx="1291500" cy="118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86" name="Google Shape;786;g2245a351e47_0_421"/>
          <p:cNvSpPr/>
          <p:nvPr/>
        </p:nvSpPr>
        <p:spPr>
          <a:xfrm>
            <a:off x="5193650" y="3289800"/>
            <a:ext cx="464100" cy="278400"/>
          </a:xfrm>
          <a:prstGeom prst="notched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87" name="Google Shape;787;g2245a351e47_0_421"/>
          <p:cNvSpPr/>
          <p:nvPr/>
        </p:nvSpPr>
        <p:spPr>
          <a:xfrm rot="10800000">
            <a:off x="6364725" y="3289800"/>
            <a:ext cx="464100" cy="278400"/>
          </a:xfrm>
          <a:prstGeom prst="notched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88" name="Google Shape;788;g2245a351e47_0_421"/>
          <p:cNvSpPr/>
          <p:nvPr/>
        </p:nvSpPr>
        <p:spPr>
          <a:xfrm rot="-9013680">
            <a:off x="6884641" y="2404807"/>
            <a:ext cx="1155632" cy="309102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89" name="Google Shape;789;g2245a351e47_0_421"/>
          <p:cNvSpPr/>
          <p:nvPr/>
        </p:nvSpPr>
        <p:spPr>
          <a:xfrm rot="-1195389">
            <a:off x="4370646" y="2483703"/>
            <a:ext cx="1155559" cy="30909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90" name="Google Shape;790;g2245a351e47_0_421"/>
          <p:cNvSpPr/>
          <p:nvPr/>
        </p:nvSpPr>
        <p:spPr>
          <a:xfrm rot="-1195389">
            <a:off x="3931221" y="2483703"/>
            <a:ext cx="1155559" cy="30909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91" name="Google Shape;791;g2245a351e47_0_421"/>
          <p:cNvSpPr/>
          <p:nvPr/>
        </p:nvSpPr>
        <p:spPr>
          <a:xfrm rot="2700000">
            <a:off x="4032895" y="4164917"/>
            <a:ext cx="1155418" cy="309097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92" name="Google Shape;792;g2245a351e47_0_421"/>
          <p:cNvSpPr/>
          <p:nvPr/>
        </p:nvSpPr>
        <p:spPr>
          <a:xfrm>
            <a:off x="4788871" y="3677658"/>
            <a:ext cx="1155547" cy="30910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93" name="Google Shape;793;g2245a351e47_0_421"/>
          <p:cNvSpPr/>
          <p:nvPr/>
        </p:nvSpPr>
        <p:spPr>
          <a:xfrm flipH="1" rot="-9878457">
            <a:off x="4370671" y="4031813"/>
            <a:ext cx="1155513" cy="309091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94" name="Google Shape;794;g2245a351e47_0_421"/>
          <p:cNvSpPr/>
          <p:nvPr/>
        </p:nvSpPr>
        <p:spPr>
          <a:xfrm rot="9285434">
            <a:off x="6884626" y="4115947"/>
            <a:ext cx="1155687" cy="309102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95" name="Google Shape;795;g2245a351e47_0_421"/>
          <p:cNvSpPr/>
          <p:nvPr/>
        </p:nvSpPr>
        <p:spPr>
          <a:xfrm flipH="1" rot="1521033">
            <a:off x="6209273" y="2528539"/>
            <a:ext cx="1155431" cy="309104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96" name="Google Shape;796;g2245a351e47_0_421"/>
          <p:cNvSpPr/>
          <p:nvPr/>
        </p:nvSpPr>
        <p:spPr>
          <a:xfrm flipH="1" rot="-1819461">
            <a:off x="6313453" y="4031806"/>
            <a:ext cx="1155374" cy="309106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97" name="Google Shape;797;g2245a351e47_0_421"/>
          <p:cNvSpPr txBox="1"/>
          <p:nvPr/>
        </p:nvSpPr>
        <p:spPr>
          <a:xfrm>
            <a:off x="800100" y="966500"/>
            <a:ext cx="96159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Asymmetric scenario: </a:t>
            </a:r>
            <a:endParaRPr b="1"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-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More/less beamstrahlung radiation leads to longer/shorter bunch lengths</a:t>
            </a: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. 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98" name="Google Shape;798;g2245a351e47_0_421"/>
          <p:cNvSpPr txBox="1"/>
          <p:nvPr/>
        </p:nvSpPr>
        <p:spPr>
          <a:xfrm>
            <a:off x="9562600" y="2474700"/>
            <a:ext cx="1843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 = 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 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+ Δ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γBS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↑</a:t>
            </a:r>
            <a:endParaRPr baseline="-25000"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</a:t>
            </a:r>
            <a:r>
              <a:rPr lang="en-US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↓</a:t>
            </a:r>
            <a:endParaRPr baseline="-25000"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ξ = ξ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99" name="Google Shape;799;g2245a351e47_0_421"/>
          <p:cNvSpPr txBox="1"/>
          <p:nvPr/>
        </p:nvSpPr>
        <p:spPr>
          <a:xfrm>
            <a:off x="1249350" y="2474700"/>
            <a:ext cx="1843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 = 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- Δ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γBS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↓</a:t>
            </a:r>
            <a:endParaRPr baseline="-25000" sz="200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↑</a:t>
            </a:r>
            <a:endParaRPr baseline="-25000" sz="200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ξ = ξ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00" name="Google Shape;800;g2245a351e47_0_421"/>
          <p:cNvSpPr txBox="1"/>
          <p:nvPr/>
        </p:nvSpPr>
        <p:spPr>
          <a:xfrm>
            <a:off x="3543225" y="5333025"/>
            <a:ext cx="115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Weak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01" name="Google Shape;801;g2245a351e47_0_421"/>
          <p:cNvSpPr txBox="1"/>
          <p:nvPr/>
        </p:nvSpPr>
        <p:spPr>
          <a:xfrm>
            <a:off x="7346350" y="5316100"/>
            <a:ext cx="115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Strong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02" name="Google Shape;802;g2245a351e47_0_421"/>
          <p:cNvSpPr/>
          <p:nvPr/>
        </p:nvSpPr>
        <p:spPr>
          <a:xfrm flipH="1" rot="-7529612">
            <a:off x="3542280" y="4207180"/>
            <a:ext cx="1155370" cy="30911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03" name="Google Shape;803;g2245a351e47_0_421"/>
          <p:cNvSpPr/>
          <p:nvPr/>
        </p:nvSpPr>
        <p:spPr>
          <a:xfrm flipH="1" rot="9329934">
            <a:off x="4847995" y="2711959"/>
            <a:ext cx="1155402" cy="309096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04" name="Google Shape;804;g2245a351e47_0_421"/>
          <p:cNvSpPr/>
          <p:nvPr/>
        </p:nvSpPr>
        <p:spPr>
          <a:xfrm flipH="1" rot="7397467">
            <a:off x="3527292" y="2309262"/>
            <a:ext cx="1155340" cy="30912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2245a351e47_0_451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The Beam-Beam Flip-Flop Instability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10" name="Google Shape;810;g2245a351e47_0_451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1" name="Google Shape;811;g2245a351e47_0_451"/>
          <p:cNvSpPr/>
          <p:nvPr/>
        </p:nvSpPr>
        <p:spPr>
          <a:xfrm>
            <a:off x="2450450" y="3155007"/>
            <a:ext cx="2743200" cy="5232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12" name="Google Shape;812;g2245a351e47_0_451"/>
          <p:cNvSpPr/>
          <p:nvPr/>
        </p:nvSpPr>
        <p:spPr>
          <a:xfrm>
            <a:off x="7346344" y="2836050"/>
            <a:ext cx="640800" cy="118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13" name="Google Shape;813;g2245a351e47_0_451"/>
          <p:cNvSpPr/>
          <p:nvPr/>
        </p:nvSpPr>
        <p:spPr>
          <a:xfrm>
            <a:off x="5193650" y="3289800"/>
            <a:ext cx="464100" cy="278400"/>
          </a:xfrm>
          <a:prstGeom prst="notched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14" name="Google Shape;814;g2245a351e47_0_451"/>
          <p:cNvSpPr/>
          <p:nvPr/>
        </p:nvSpPr>
        <p:spPr>
          <a:xfrm rot="10800000">
            <a:off x="6364725" y="3289800"/>
            <a:ext cx="464100" cy="278400"/>
          </a:xfrm>
          <a:prstGeom prst="notched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15" name="Google Shape;815;g2245a351e47_0_451"/>
          <p:cNvSpPr/>
          <p:nvPr/>
        </p:nvSpPr>
        <p:spPr>
          <a:xfrm rot="-9013680">
            <a:off x="6647416" y="2404557"/>
            <a:ext cx="1155632" cy="309102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16" name="Google Shape;816;g2245a351e47_0_451"/>
          <p:cNvSpPr/>
          <p:nvPr/>
        </p:nvSpPr>
        <p:spPr>
          <a:xfrm rot="-1195389">
            <a:off x="4370646" y="2483703"/>
            <a:ext cx="1155559" cy="30909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17" name="Google Shape;817;g2245a351e47_0_451"/>
          <p:cNvSpPr/>
          <p:nvPr/>
        </p:nvSpPr>
        <p:spPr>
          <a:xfrm rot="-1195389">
            <a:off x="3931221" y="2483703"/>
            <a:ext cx="1155559" cy="30909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18" name="Google Shape;818;g2245a351e47_0_451"/>
          <p:cNvSpPr/>
          <p:nvPr/>
        </p:nvSpPr>
        <p:spPr>
          <a:xfrm rot="2700000">
            <a:off x="4032895" y="4164917"/>
            <a:ext cx="1155418" cy="309097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19" name="Google Shape;819;g2245a351e47_0_451"/>
          <p:cNvSpPr/>
          <p:nvPr/>
        </p:nvSpPr>
        <p:spPr>
          <a:xfrm>
            <a:off x="4788871" y="3677658"/>
            <a:ext cx="1155547" cy="30910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20" name="Google Shape;820;g2245a351e47_0_451"/>
          <p:cNvSpPr/>
          <p:nvPr/>
        </p:nvSpPr>
        <p:spPr>
          <a:xfrm flipH="1" rot="-9878457">
            <a:off x="4370671" y="4031813"/>
            <a:ext cx="1155513" cy="309091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21" name="Google Shape;821;g2245a351e47_0_451"/>
          <p:cNvSpPr/>
          <p:nvPr/>
        </p:nvSpPr>
        <p:spPr>
          <a:xfrm rot="9285434">
            <a:off x="6657751" y="4115947"/>
            <a:ext cx="1155687" cy="309102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22" name="Google Shape;822;g2245a351e47_0_451"/>
          <p:cNvSpPr txBox="1"/>
          <p:nvPr/>
        </p:nvSpPr>
        <p:spPr>
          <a:xfrm>
            <a:off x="800100" y="966500"/>
            <a:ext cx="99354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Asymmetric scenario: </a:t>
            </a:r>
            <a:endParaRPr b="1"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-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Longer/shorter bunch lengths decrease/increase the beam-beam parameter.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23" name="Google Shape;823;g2245a351e47_0_451"/>
          <p:cNvSpPr txBox="1"/>
          <p:nvPr/>
        </p:nvSpPr>
        <p:spPr>
          <a:xfrm>
            <a:off x="9562600" y="2474700"/>
            <a:ext cx="1843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 = 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 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+ Δ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γBS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↑</a:t>
            </a:r>
            <a:endParaRPr baseline="-25000"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</a:t>
            </a:r>
            <a:r>
              <a:rPr lang="en-US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↓</a:t>
            </a:r>
            <a:endParaRPr baseline="-25000"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ξ </a:t>
            </a:r>
            <a:r>
              <a:rPr lang="en-US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↓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24" name="Google Shape;824;g2245a351e47_0_451"/>
          <p:cNvSpPr txBox="1"/>
          <p:nvPr/>
        </p:nvSpPr>
        <p:spPr>
          <a:xfrm>
            <a:off x="1249350" y="2474700"/>
            <a:ext cx="1843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 = 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- Δ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γBS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↓</a:t>
            </a:r>
            <a:endParaRPr baseline="-25000" sz="200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↑</a:t>
            </a:r>
            <a:endParaRPr baseline="-25000" sz="200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ξ </a:t>
            </a:r>
            <a:r>
              <a:rPr lang="en-US"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↑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25" name="Google Shape;825;g2245a351e47_0_451"/>
          <p:cNvSpPr txBox="1"/>
          <p:nvPr/>
        </p:nvSpPr>
        <p:spPr>
          <a:xfrm>
            <a:off x="3543225" y="5333025"/>
            <a:ext cx="115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Weak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26" name="Google Shape;826;g2245a351e47_0_451"/>
          <p:cNvSpPr txBox="1"/>
          <p:nvPr/>
        </p:nvSpPr>
        <p:spPr>
          <a:xfrm>
            <a:off x="7346350" y="5316100"/>
            <a:ext cx="115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Strong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27" name="Google Shape;827;g2245a351e47_0_451"/>
          <p:cNvSpPr/>
          <p:nvPr/>
        </p:nvSpPr>
        <p:spPr>
          <a:xfrm flipH="1" rot="-7529612">
            <a:off x="3542280" y="4207180"/>
            <a:ext cx="1155370" cy="30911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28" name="Google Shape;828;g2245a351e47_0_451"/>
          <p:cNvSpPr/>
          <p:nvPr/>
        </p:nvSpPr>
        <p:spPr>
          <a:xfrm flipH="1" rot="9329934">
            <a:off x="4847995" y="2711959"/>
            <a:ext cx="1155402" cy="309096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29" name="Google Shape;829;g2245a351e47_0_451"/>
          <p:cNvSpPr/>
          <p:nvPr/>
        </p:nvSpPr>
        <p:spPr>
          <a:xfrm flipH="1" rot="7397467">
            <a:off x="3527292" y="2309262"/>
            <a:ext cx="1155340" cy="30912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30" name="Google Shape;830;g2245a351e47_0_451"/>
          <p:cNvSpPr/>
          <p:nvPr/>
        </p:nvSpPr>
        <p:spPr>
          <a:xfrm rot="4845994">
            <a:off x="3015119" y="4164916"/>
            <a:ext cx="1155436" cy="309084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31" name="Google Shape;831;g2245a351e47_0_451"/>
          <p:cNvSpPr/>
          <p:nvPr/>
        </p:nvSpPr>
        <p:spPr>
          <a:xfrm rot="-3698027">
            <a:off x="3015066" y="2436471"/>
            <a:ext cx="1155535" cy="309104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832" name="Google Shape;832;g2245a351e47_0_451"/>
          <p:cNvSpPr txBox="1"/>
          <p:nvPr/>
        </p:nvSpPr>
        <p:spPr>
          <a:xfrm>
            <a:off x="2668950" y="5924650"/>
            <a:ext cx="6816000" cy="492600"/>
          </a:xfrm>
          <a:prstGeom prst="rect">
            <a:avLst/>
          </a:prstGeom>
          <a:solidFill>
            <a:srgbClr val="8C1515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ξ</a:t>
            </a:r>
            <a:r>
              <a:rPr baseline="-25000" lang="en-US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y</a:t>
            </a:r>
            <a:r>
              <a:rPr lang="en-US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may become very large for the weak beam and it is lost.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6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g2245a351e47_0_33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Growth Rate and Sensitivity to Asymmetries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38" name="Google Shape;838;g2245a351e47_0_33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39" name="Google Shape;839;g2245a351e47_0_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9600" y="1079274"/>
            <a:ext cx="5965325" cy="1482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40" name="Google Shape;840;g2245a351e47_0_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56212" y="3064550"/>
            <a:ext cx="2976638" cy="2621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1" name="Google Shape;841;g2245a351e47_0_33"/>
          <p:cNvSpPr txBox="1"/>
          <p:nvPr/>
        </p:nvSpPr>
        <p:spPr>
          <a:xfrm>
            <a:off x="6475900" y="2613300"/>
            <a:ext cx="505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D. Shatilov </a:t>
            </a:r>
            <a:r>
              <a:rPr lang="en-US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https://doi.org/10.1140/epjp/s13360-022-02346-x</a:t>
            </a:r>
            <a:r>
              <a:rPr lang="en-US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42" name="Google Shape;842;g2245a351e47_0_33"/>
          <p:cNvSpPr txBox="1"/>
          <p:nvPr/>
        </p:nvSpPr>
        <p:spPr>
          <a:xfrm>
            <a:off x="7364325" y="5736925"/>
            <a:ext cx="412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K</a:t>
            </a:r>
            <a:r>
              <a:rPr lang="en-US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. Nguyen et al. </a:t>
            </a:r>
            <a:r>
              <a:rPr lang="en-US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https://arxiv.org/abs/2404.09012</a:t>
            </a:r>
            <a:r>
              <a:rPr lang="en-US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43" name="Google Shape;843;g2245a351e47_0_33"/>
          <p:cNvSpPr txBox="1"/>
          <p:nvPr/>
        </p:nvSpPr>
        <p:spPr>
          <a:xfrm>
            <a:off x="800100" y="1152888"/>
            <a:ext cx="4954500" cy="34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Simulations by Shatilov indicate growth rate of the instability over ~10000 turns.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At the z-pole, a few percent intensity asymmetry is tolerable.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Asymmetries may be balanced through top-up injection.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The top-up rate is ever 15000-to-30000 turns.</a:t>
            </a:r>
            <a:endParaRPr sz="2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44" name="Google Shape;844;g2245a351e47_0_33"/>
          <p:cNvSpPr txBox="1"/>
          <p:nvPr/>
        </p:nvSpPr>
        <p:spPr>
          <a:xfrm>
            <a:off x="800100" y="4885500"/>
            <a:ext cx="4954500" cy="800400"/>
          </a:xfrm>
          <a:prstGeom prst="rect">
            <a:avLst/>
          </a:prstGeom>
          <a:solidFill>
            <a:srgbClr val="8C1515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Does the instability grow faster than the top-up rate?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g2245a351e47_0_320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Fast-Feedback on Colliding Bunch Intensity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50" name="Google Shape;850;g2245a351e47_0_320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1" name="Google Shape;851;g2245a351e47_0_320"/>
          <p:cNvSpPr txBox="1"/>
          <p:nvPr/>
        </p:nvSpPr>
        <p:spPr>
          <a:xfrm>
            <a:off x="800100" y="1006900"/>
            <a:ext cx="5133900" cy="46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Lato"/>
                <a:ea typeface="Lato"/>
                <a:cs typeface="Lato"/>
                <a:sym typeface="Lato"/>
              </a:rPr>
              <a:t>If the flip-flop instability develops faster than the top-up frequency, the FCC will require a fast feedback for bunch intensity control.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Lato"/>
                <a:ea typeface="Lato"/>
                <a:cs typeface="Lato"/>
                <a:sym typeface="Lato"/>
              </a:rPr>
              <a:t>This can be achieved by Compton Back Scatter of individual bunches with high energy laser pulses.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Lato"/>
                <a:ea typeface="Lato"/>
                <a:cs typeface="Lato"/>
                <a:sym typeface="Lato"/>
              </a:rPr>
              <a:t>The laser pulse energy is controlled on a bunch-by-bunch basis to compensate for intensity asymmetry between bunches.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52" name="Google Shape;852;g2245a351e47_0_3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76650" y="1006900"/>
            <a:ext cx="4986549" cy="19550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</p:pic>
      <p:sp>
        <p:nvSpPr>
          <p:cNvPr id="853" name="Google Shape;853;g2245a351e47_0_320"/>
          <p:cNvSpPr txBox="1"/>
          <p:nvPr/>
        </p:nvSpPr>
        <p:spPr>
          <a:xfrm>
            <a:off x="6376650" y="3070050"/>
            <a:ext cx="5418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F. Zimmermann, T. Raubenheimer IPAC 2022 </a:t>
            </a:r>
            <a:r>
              <a:rPr lang="en-US" sz="1100" u="sng">
                <a:solidFill>
                  <a:schemeClr val="hlink"/>
                </a:solidFill>
                <a:hlinkClick r:id="rId4"/>
              </a:rPr>
              <a:t>https://accelconf.web.cern.ch/ipac2022/papers/wepost010.pdf</a:t>
            </a:r>
            <a:r>
              <a:rPr lang="en-US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854" name="Google Shape;854;g2245a351e47_0_3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48600" y="3593262"/>
            <a:ext cx="3257001" cy="27043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855" name="Google Shape;855;g2245a351e47_0_320"/>
          <p:cNvSpPr txBox="1"/>
          <p:nvPr/>
        </p:nvSpPr>
        <p:spPr>
          <a:xfrm>
            <a:off x="6255575" y="6419050"/>
            <a:ext cx="5228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</a:rPr>
              <a:t>I. Drebot, et. al IPAC 2023 </a:t>
            </a:r>
            <a:r>
              <a:rPr lang="en-US" sz="1100" u="sng">
                <a:solidFill>
                  <a:schemeClr val="hlink"/>
                </a:solidFill>
                <a:hlinkClick r:id="rId6"/>
              </a:rPr>
              <a:t>https://doi.org/10.18429/JACoW-IPAC2023-MOPA074</a:t>
            </a:r>
            <a:r>
              <a:rPr lang="en-US" sz="1100">
                <a:solidFill>
                  <a:schemeClr val="dk1"/>
                </a:solidFill>
              </a:rPr>
              <a:t> 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g2245a351e47_0_334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FACET-II Proposal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61" name="Google Shape;861;g2245a351e47_0_334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2" name="Google Shape;862;g2245a351e47_0_334"/>
          <p:cNvSpPr txBox="1"/>
          <p:nvPr/>
        </p:nvSpPr>
        <p:spPr>
          <a:xfrm>
            <a:off x="800100" y="1006900"/>
            <a:ext cx="5133900" cy="52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Proposal </a:t>
            </a:r>
            <a:endParaRPr b="1" sz="220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With J. Keintzel and F. Zimmermann, CERN, I. Drebot, INFN, and E320 Team</a:t>
            </a: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 the E320 infrastructure at FACET-II provides an R&amp;D platform to demonstrate: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Bunch-to-bunch laser intensity control.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Performance and </a:t>
            </a: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lifetime</a:t>
            </a: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of laser optics in radiation environments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Explore optimal geometries for maximizing interaction and minimizing laser power.</a:t>
            </a:r>
            <a:endParaRPr sz="2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63" name="Google Shape;863;g2245a351e47_0_3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2213" y="3701576"/>
            <a:ext cx="2575972" cy="2366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864" name="Google Shape;864;g2245a351e47_0_334"/>
          <p:cNvSpPr txBox="1"/>
          <p:nvPr/>
        </p:nvSpPr>
        <p:spPr>
          <a:xfrm>
            <a:off x="7930775" y="4564700"/>
            <a:ext cx="1973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E320 e-beam spectrum after laser interaction</a:t>
            </a:r>
            <a:endParaRPr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65" name="Google Shape;865;g2245a351e47_0_3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3600" y="1006901"/>
            <a:ext cx="5953198" cy="21917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866" name="Google Shape;866;g2245a351e47_0_334"/>
          <p:cNvSpPr txBox="1"/>
          <p:nvPr/>
        </p:nvSpPr>
        <p:spPr>
          <a:xfrm>
            <a:off x="8316500" y="3198650"/>
            <a:ext cx="3630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Tatiana Smorodnikova, EPS 2024</a:t>
            </a: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g2245a351e47_0_14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Advertisement #1: Experimental Proposals for FACET-II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72" name="Google Shape;872;g2245a351e47_0_14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3" name="Google Shape;873;g2245a351e47_0_14"/>
          <p:cNvSpPr txBox="1"/>
          <p:nvPr/>
        </p:nvSpPr>
        <p:spPr>
          <a:xfrm>
            <a:off x="800100" y="1083100"/>
            <a:ext cx="5435400" cy="49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200">
                <a:latin typeface="Lato"/>
                <a:ea typeface="Lato"/>
                <a:cs typeface="Lato"/>
                <a:sym typeface="Lato"/>
              </a:rPr>
              <a:t>We are currently accepting proposals for experiments at FACET-II, especially proposals for Collider R&amp;D topics.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https://facet-ii.slac.stanford.edu/proposals</a:t>
            </a:r>
            <a:r>
              <a:rPr lang="en-US" sz="2200">
                <a:latin typeface="Lato"/>
                <a:ea typeface="Lato"/>
                <a:cs typeface="Lato"/>
                <a:sym typeface="Lato"/>
              </a:rPr>
              <a:t> 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Lato"/>
                <a:ea typeface="Lato"/>
                <a:cs typeface="Lato"/>
                <a:sym typeface="Lato"/>
              </a:rPr>
              <a:t>We want proposals to be successful! 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Lato"/>
                <a:ea typeface="Lato"/>
                <a:cs typeface="Lato"/>
                <a:sym typeface="Lato"/>
              </a:rPr>
              <a:t>Please contact </a:t>
            </a:r>
            <a:r>
              <a:rPr lang="en-US" sz="22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myself</a:t>
            </a:r>
            <a:r>
              <a:rPr lang="en-US" sz="2200">
                <a:latin typeface="Lato"/>
                <a:ea typeface="Lato"/>
                <a:cs typeface="Lato"/>
                <a:sym typeface="Lato"/>
              </a:rPr>
              <a:t> or FACET managers before submitting your proposal: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ato"/>
              <a:buChar char="●"/>
            </a:pPr>
            <a:r>
              <a:rPr lang="en-US" sz="22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Ivan Rajkovic</a:t>
            </a:r>
            <a:r>
              <a:rPr lang="en-US" sz="2200">
                <a:latin typeface="Lato"/>
                <a:ea typeface="Lato"/>
                <a:cs typeface="Lato"/>
                <a:sym typeface="Lato"/>
              </a:rPr>
              <a:t>, FACET User Manager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Lato"/>
              <a:buChar char="●"/>
            </a:pPr>
            <a:r>
              <a:rPr lang="en-US" sz="22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Mark Hogan</a:t>
            </a:r>
            <a:r>
              <a:rPr lang="en-US" sz="2200">
                <a:latin typeface="Lato"/>
                <a:ea typeface="Lato"/>
                <a:cs typeface="Lato"/>
                <a:sym typeface="Lato"/>
              </a:rPr>
              <a:t>, FACET Director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74" name="Google Shape;874;g2245a351e47_0_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02587" y="3896400"/>
            <a:ext cx="4214600" cy="2809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5" name="Google Shape;875;g2245a351e47_0_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02188" y="990951"/>
            <a:ext cx="4215383" cy="28133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2245a351e47_0_9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Advertisement #2: Postdoc Positions at SLAC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1" name="Google Shape;881;g2245a351e47_0_9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2" name="Google Shape;882;g2245a351e47_0_9"/>
          <p:cNvSpPr/>
          <p:nvPr/>
        </p:nvSpPr>
        <p:spPr>
          <a:xfrm>
            <a:off x="800100" y="1097125"/>
            <a:ext cx="10553700" cy="19818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Lato"/>
                <a:ea typeface="Lato"/>
                <a:cs typeface="Lato"/>
                <a:sym typeface="Lato"/>
              </a:rPr>
              <a:t>Research Associate in Beam-Beam Effects for Circular Colliders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Lato"/>
                <a:ea typeface="Lato"/>
                <a:cs typeface="Lato"/>
                <a:sym typeface="Lato"/>
              </a:rPr>
              <a:t>SLAC is seeking qualified scientists to contribute to beam-beam studies for the FCC-ee and EIC colliders. These studies will utilize state-of-the-art simulation tools including XSuite, WarpX, BeamBeam3D, BMAD, and the Blast toolkit. Study topics include the beamstrahlung-induced 3D flip-flop instability at FCC-ee and polarization preservation with beam-beam interactions at the EIC.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3" name="Google Shape;883;g2245a351e47_0_9"/>
          <p:cNvSpPr txBox="1"/>
          <p:nvPr/>
        </p:nvSpPr>
        <p:spPr>
          <a:xfrm>
            <a:off x="1259550" y="5674413"/>
            <a:ext cx="9672900" cy="492600"/>
          </a:xfrm>
          <a:prstGeom prst="rect">
            <a:avLst/>
          </a:prstGeom>
          <a:solidFill>
            <a:srgbClr val="8C1515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Postdoc positions will be posted in October. I will forward them to BB24 organizers.</a:t>
            </a:r>
            <a:endParaRPr sz="2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4" name="Google Shape;884;g2245a351e47_0_9"/>
          <p:cNvSpPr/>
          <p:nvPr/>
        </p:nvSpPr>
        <p:spPr>
          <a:xfrm>
            <a:off x="819150" y="3373950"/>
            <a:ext cx="10553700" cy="19818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Lato"/>
                <a:ea typeface="Lato"/>
                <a:cs typeface="Lato"/>
                <a:sym typeface="Lato"/>
              </a:rPr>
              <a:t>Research Associate in the 10 TeV Wakefiled Collider Design Study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Lato"/>
                <a:ea typeface="Lato"/>
                <a:cs typeface="Lato"/>
                <a:sym typeface="Lato"/>
              </a:rPr>
              <a:t>SLAC is seeking qualified scientists to contribute to the design of a very high energy future collider based on wakefield accelerator technology. Study topics include staging of plasma accelerators, advanced beam delivery systems, beam-beam interactions with extreme beamstrahlung, and overall system optimization. Participation in the FACET-II experimental program is encouraged.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885" name="Google Shape;885;g2245a351e47_0_9"/>
          <p:cNvCxnSpPr/>
          <p:nvPr/>
        </p:nvCxnSpPr>
        <p:spPr>
          <a:xfrm flipH="1" rot="10800000">
            <a:off x="801900" y="1624425"/>
            <a:ext cx="10550100" cy="9000"/>
          </a:xfrm>
          <a:prstGeom prst="straightConnector1">
            <a:avLst/>
          </a:prstGeom>
          <a:noFill/>
          <a:ln cap="flat" cmpd="sng" w="28575">
            <a:solidFill>
              <a:srgbClr val="B4000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6" name="Google Shape;886;g2245a351e47_0_9"/>
          <p:cNvCxnSpPr/>
          <p:nvPr/>
        </p:nvCxnSpPr>
        <p:spPr>
          <a:xfrm flipH="1" rot="10800000">
            <a:off x="820950" y="3870325"/>
            <a:ext cx="10550100" cy="9000"/>
          </a:xfrm>
          <a:prstGeom prst="straightConnector1">
            <a:avLst/>
          </a:prstGeom>
          <a:noFill/>
          <a:ln cap="flat" cmpd="sng" w="28575">
            <a:solidFill>
              <a:srgbClr val="B4000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0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g2245a351e47_0_0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Advertisement #3: Seminar at CERN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92" name="Google Shape;892;g2245a351e47_0_0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93" name="Google Shape;893;g2245a351e47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" y="1215725"/>
            <a:ext cx="10553702" cy="394851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894" name="Google Shape;894;g2245a351e47_0_0"/>
          <p:cNvSpPr txBox="1"/>
          <p:nvPr/>
        </p:nvSpPr>
        <p:spPr>
          <a:xfrm>
            <a:off x="1259550" y="5366850"/>
            <a:ext cx="9672900" cy="800400"/>
          </a:xfrm>
          <a:prstGeom prst="rect">
            <a:avLst/>
          </a:prstGeom>
          <a:solidFill>
            <a:srgbClr val="8C1515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For those at CERN on Friday, I am giving a seminar on the 10 TeV Wakefield Collider, including Beam-Beam effects (extreme beamstrahlung).</a:t>
            </a:r>
            <a:endParaRPr sz="2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g2245a351e47_0_482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Advertisement #3: Seminar at CERN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00" name="Google Shape;900;g2245a351e47_0_482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01" name="Google Shape;901;g2245a351e47_0_4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" y="1215725"/>
            <a:ext cx="10553702" cy="394851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902" name="Google Shape;902;g2245a351e47_0_482"/>
          <p:cNvSpPr txBox="1"/>
          <p:nvPr/>
        </p:nvSpPr>
        <p:spPr>
          <a:xfrm>
            <a:off x="1259550" y="5366850"/>
            <a:ext cx="9672900" cy="800400"/>
          </a:xfrm>
          <a:prstGeom prst="rect">
            <a:avLst/>
          </a:prstGeom>
          <a:solidFill>
            <a:srgbClr val="8C1515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For those at CERN on Friday, I am giving a seminar on the 10 TeV Wakefield Collider, including Beam-Beam effects (extreme beamstrahlung).</a:t>
            </a:r>
            <a:endParaRPr sz="2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03" name="Google Shape;903;g2245a351e47_0_4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40525" y="558925"/>
            <a:ext cx="3253175" cy="5893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904" name="Google Shape;904;g2245a351e47_0_482"/>
          <p:cNvSpPr txBox="1"/>
          <p:nvPr/>
        </p:nvSpPr>
        <p:spPr>
          <a:xfrm>
            <a:off x="8932963" y="101375"/>
            <a:ext cx="2868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https://forms.gle/tLCYykFRdYus7CS86</a:t>
            </a:r>
            <a:r>
              <a:rPr lang="en-US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05" name="Google Shape;905;g2245a351e47_0_48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89101" y="368448"/>
            <a:ext cx="3657800" cy="20467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906" name="Google Shape;906;g2245a351e47_0_482"/>
          <p:cNvSpPr txBox="1"/>
          <p:nvPr/>
        </p:nvSpPr>
        <p:spPr>
          <a:xfrm>
            <a:off x="5022300" y="-90025"/>
            <a:ext cx="362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7"/>
              </a:rPr>
              <a:t>https://indico.fnal.gov/event/59618/contributions/294346/attachments/179939/246829/The_10TeV_WFA_Study_v3.pdf</a:t>
            </a:r>
            <a:r>
              <a:rPr lang="en-US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2245a351e47_0_42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SLAC: Four Decades of Colliders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29" name="Google Shape;629;g2245a351e47_0_42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630" name="Google Shape;630;g2245a351e47_0_42"/>
          <p:cNvGrpSpPr/>
          <p:nvPr/>
        </p:nvGrpSpPr>
        <p:grpSpPr>
          <a:xfrm>
            <a:off x="408050" y="1051201"/>
            <a:ext cx="4114800" cy="3202874"/>
            <a:chOff x="408050" y="1051201"/>
            <a:chExt cx="4114800" cy="3202874"/>
          </a:xfrm>
        </p:grpSpPr>
        <p:pic>
          <p:nvPicPr>
            <p:cNvPr id="631" name="Google Shape;631;g2245a351e47_0_4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08050" y="1051201"/>
              <a:ext cx="4114800" cy="27717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  <p:sp>
          <p:nvSpPr>
            <p:cNvPr id="632" name="Google Shape;632;g2245a351e47_0_42"/>
            <p:cNvSpPr txBox="1"/>
            <p:nvPr/>
          </p:nvSpPr>
          <p:spPr>
            <a:xfrm>
              <a:off x="1192838" y="3822975"/>
              <a:ext cx="2545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SPEAR</a:t>
              </a:r>
              <a:r>
                <a:rPr lang="en-US" sz="16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 (1972-1990)</a:t>
              </a:r>
              <a:endPara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633" name="Google Shape;633;g2245a351e47_0_42"/>
          <p:cNvGrpSpPr/>
          <p:nvPr/>
        </p:nvGrpSpPr>
        <p:grpSpPr>
          <a:xfrm>
            <a:off x="4117013" y="2262726"/>
            <a:ext cx="4513728" cy="3208099"/>
            <a:chOff x="4117013" y="2262726"/>
            <a:chExt cx="4513728" cy="3208099"/>
          </a:xfrm>
        </p:grpSpPr>
        <p:pic>
          <p:nvPicPr>
            <p:cNvPr id="634" name="Google Shape;634;g2245a351e47_0_4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117013" y="2262726"/>
              <a:ext cx="4513728" cy="27770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  <p:sp>
          <p:nvSpPr>
            <p:cNvPr id="635" name="Google Shape;635;g2245a351e47_0_42"/>
            <p:cNvSpPr txBox="1"/>
            <p:nvPr/>
          </p:nvSpPr>
          <p:spPr>
            <a:xfrm>
              <a:off x="5101288" y="5039725"/>
              <a:ext cx="2545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SLC</a:t>
              </a:r>
              <a:r>
                <a:rPr lang="en-US" sz="16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 (1988-1998)</a:t>
              </a:r>
              <a:endPara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636" name="Google Shape;636;g2245a351e47_0_42"/>
          <p:cNvGrpSpPr/>
          <p:nvPr/>
        </p:nvGrpSpPr>
        <p:grpSpPr>
          <a:xfrm>
            <a:off x="8054225" y="3702726"/>
            <a:ext cx="3771900" cy="2936174"/>
            <a:chOff x="8054225" y="3702726"/>
            <a:chExt cx="3771900" cy="2936174"/>
          </a:xfrm>
        </p:grpSpPr>
        <p:pic>
          <p:nvPicPr>
            <p:cNvPr id="637" name="Google Shape;637;g2245a351e47_0_4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054225" y="3702726"/>
              <a:ext cx="3771900" cy="25050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  <p:sp>
          <p:nvSpPr>
            <p:cNvPr id="638" name="Google Shape;638;g2245a351e47_0_42"/>
            <p:cNvSpPr txBox="1"/>
            <p:nvPr/>
          </p:nvSpPr>
          <p:spPr>
            <a:xfrm>
              <a:off x="8667575" y="6207800"/>
              <a:ext cx="2545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PEP-II (1998-2008)</a:t>
              </a:r>
              <a:endPara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639" name="Google Shape;639;g2245a351e47_0_42"/>
          <p:cNvSpPr/>
          <p:nvPr/>
        </p:nvSpPr>
        <p:spPr>
          <a:xfrm>
            <a:off x="7624950" y="500100"/>
            <a:ext cx="4404600" cy="1366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rgbClr val="8C15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Lato"/>
                <a:ea typeface="Lato"/>
                <a:cs typeface="Lato"/>
                <a:sym typeface="Lato"/>
              </a:rPr>
              <a:t>SLAC developed leadership in many areas of collider physics and continues to contribute expertise to the design and operation of colliders around the world.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0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2245a351e47_0_352"/>
          <p:cNvSpPr txBox="1"/>
          <p:nvPr>
            <p:ph type="title"/>
          </p:nvPr>
        </p:nvSpPr>
        <p:spPr>
          <a:xfrm>
            <a:off x="819150" y="273145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Thank you!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12" name="Google Shape;912;g2245a351e47_0_352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6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g2f12c262f10_0_18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Backup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18" name="Google Shape;918;g2f12c262f10_0_18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2784560622c_0_29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Collimation Challenge at Colliders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4" name="Google Shape;924;g2784560622c_0_29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25" name="Google Shape;925;g2784560622c_0_29"/>
          <p:cNvSpPr txBox="1"/>
          <p:nvPr/>
        </p:nvSpPr>
        <p:spPr>
          <a:xfrm>
            <a:off x="800100" y="1006900"/>
            <a:ext cx="5133900" cy="53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Collimation systems for linear and circular colliders have conservative designs: they must be able to withstand a complete mis-steering of the beam. 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They can be destroyed in a single shot!</a:t>
            </a:r>
            <a:endParaRPr b="1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Proposal</a:t>
            </a: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 use Compton scattering with shaped laser pulses for a robust, compact, and undamageable collimation system.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This programs leverages prior research by the E225 Experiment at FACET and E320 at FACET-II.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26" name="Google Shape;926;g2784560622c_0_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7475" y="1083100"/>
            <a:ext cx="3954000" cy="22098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927" name="Google Shape;927;g2784560622c_0_29"/>
          <p:cNvSpPr txBox="1"/>
          <p:nvPr/>
        </p:nvSpPr>
        <p:spPr>
          <a:xfrm>
            <a:off x="6591100" y="3361788"/>
            <a:ext cx="5418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Zimmerman, F. New final focus concepts at 5 TeV and beyond. Eighth Advanced Accelerator Concepts Workshop. 1998.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28" name="Google Shape;928;g2784560622c_0_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37962" y="3953849"/>
            <a:ext cx="3333025" cy="22576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929" name="Google Shape;929;g2784560622c_0_29"/>
          <p:cNvSpPr txBox="1"/>
          <p:nvPr/>
        </p:nvSpPr>
        <p:spPr>
          <a:xfrm>
            <a:off x="6526900" y="6280363"/>
            <a:ext cx="5418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Gessner, S. et al. Demonstration of a positron beam-driven hollow channel plasma wakefield accelerator. Nat. Comm. 2016.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2784560622c_0_72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Verification of Beam-Beam Codes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35" name="Google Shape;935;g2784560622c_0_72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36" name="Google Shape;936;g2784560622c_0_72"/>
          <p:cNvSpPr txBox="1"/>
          <p:nvPr/>
        </p:nvSpPr>
        <p:spPr>
          <a:xfrm>
            <a:off x="800100" y="1083100"/>
            <a:ext cx="5295900" cy="43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For high-energy upgrades of linear colliders, the beamstrahlung parameter 𝛶 becomes very large.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With LBNL, we are developing the WarpX code as a high performance replacement of GUINEA-PIG and CAIN in the extreme beamstrahlung regime.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E320 provides a test bed to study the extreme beam physics relevant to large 𝛶  regime.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37" name="Google Shape;937;g2784560622c_0_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68700" y="2349075"/>
            <a:ext cx="5500150" cy="34053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pic>
        <p:nvPicPr>
          <p:cNvPr id="938" name="Google Shape;938;g2784560622c_0_72"/>
          <p:cNvPicPr preferRelativeResize="0"/>
          <p:nvPr/>
        </p:nvPicPr>
        <p:blipFill rotWithShape="1">
          <a:blip r:embed="rId4">
            <a:alphaModFix/>
          </a:blip>
          <a:srcRect b="0" l="6430" r="12267" t="7467"/>
          <a:stretch/>
        </p:blipFill>
        <p:spPr>
          <a:xfrm flipH="1">
            <a:off x="7910229" y="842522"/>
            <a:ext cx="3056496" cy="2291325"/>
          </a:xfrm>
          <a:prstGeom prst="rect">
            <a:avLst/>
          </a:prstGeom>
          <a:noFill/>
          <a:ln>
            <a:noFill/>
          </a:ln>
        </p:spPr>
      </p:pic>
      <p:sp>
        <p:nvSpPr>
          <p:cNvPr id="939" name="Google Shape;939;g2784560622c_0_72"/>
          <p:cNvSpPr txBox="1"/>
          <p:nvPr/>
        </p:nvSpPr>
        <p:spPr>
          <a:xfrm>
            <a:off x="6460850" y="1083100"/>
            <a:ext cx="2878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ILC bunch collision in WarpX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A. Formenti LBNL</a:t>
            </a:r>
            <a:endParaRPr b="0" i="0" sz="16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0" name="Google Shape;940;g2784560622c_0_72"/>
          <p:cNvSpPr txBox="1"/>
          <p:nvPr/>
        </p:nvSpPr>
        <p:spPr>
          <a:xfrm>
            <a:off x="1598400" y="5862963"/>
            <a:ext cx="8995200" cy="800400"/>
          </a:xfrm>
          <a:prstGeom prst="rect">
            <a:avLst/>
          </a:prstGeom>
          <a:solidFill>
            <a:srgbClr val="8C1515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We are targeting WarpX towards EIC and FCC-ee applications for high-speed, “strong-strong” simulations.</a:t>
            </a:r>
            <a:endParaRPr b="0" i="0" sz="20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4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g27fcca035c9_0_971"/>
          <p:cNvSpPr txBox="1"/>
          <p:nvPr>
            <p:ph type="title"/>
          </p:nvPr>
        </p:nvSpPr>
        <p:spPr>
          <a:xfrm>
            <a:off x="800100" y="266700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Lato"/>
              <a:buNone/>
            </a:pPr>
            <a:r>
              <a:rPr lang="en-US" sz="3200"/>
              <a:t>FCCee Injector Studies at FACET-II</a:t>
            </a:r>
            <a:endParaRPr/>
          </a:p>
        </p:txBody>
      </p:sp>
      <p:sp>
        <p:nvSpPr>
          <p:cNvPr id="946" name="Google Shape;946;g27fcca035c9_0_971"/>
          <p:cNvSpPr txBox="1"/>
          <p:nvPr>
            <p:ph idx="12" type="sldNum"/>
          </p:nvPr>
        </p:nvSpPr>
        <p:spPr>
          <a:xfrm>
            <a:off x="11843866" y="6616700"/>
            <a:ext cx="3003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100"/>
              <a:buFont typeface="Lato"/>
              <a:buNone/>
            </a:pPr>
            <a:fld id="{00000000-1234-1234-1234-123412341234}" type="slidenum">
              <a:rPr lang="en-US" sz="1100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/>
          </a:p>
        </p:txBody>
      </p:sp>
      <p:sp>
        <p:nvSpPr>
          <p:cNvPr id="947" name="Google Shape;947;g27fcca035c9_0_971"/>
          <p:cNvSpPr/>
          <p:nvPr/>
        </p:nvSpPr>
        <p:spPr>
          <a:xfrm>
            <a:off x="737448" y="1121257"/>
            <a:ext cx="5028300" cy="48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79048" lvl="0" marL="226312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Study 1: FCCee requires arbitrary 0 - 5 nC at +/-5% charge variation inside pulse train from injector to prevent flip-flop instability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9047" lvl="1" marL="678940" marR="0" rtl="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Prove design requirement of arbitrary bunch charge from injector, before engineering in 2029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9048" lvl="0" marL="226312" marR="0" rtl="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Study 2: Test wakefield models used to design FCCee injector linac at bunch spacings from 25 to 100 ns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9047" lvl="1" marL="678940" marR="0" rtl="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Prove injector design before engineering in 2029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9048" lvl="0" marL="226312" marR="0" rtl="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Study 3: Test FCCee high temperature superconducting magnet at FCCee design beam power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9047" lvl="1" marL="678940" marR="0" rtl="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Required to prove reliability required for FCCee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8" name="Google Shape;948;g27fcca035c9_0_971"/>
          <p:cNvSpPr/>
          <p:nvPr/>
        </p:nvSpPr>
        <p:spPr>
          <a:xfrm>
            <a:off x="6239955" y="1121257"/>
            <a:ext cx="5028300" cy="48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79832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Exploring three possible studies at FACET-II for March 2025 review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9832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Current studies at SwissFEL can show principles, but do not reach FCCee design parameters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9832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All three studies well aligned to FACET-II machine capabilities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9832" lvl="1" marL="6858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FACET-II injector meets FCCee charge requirements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9832" lvl="1" marL="6858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FACET-II linac can accommodate FCCee beam power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9832" lvl="1" marL="6858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•"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FACET-II has existing positron infrastructure and experience from FACET/FFTB/SLC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9" name="Google Shape;949;g27fcca035c9_0_971"/>
          <p:cNvSpPr txBox="1"/>
          <p:nvPr/>
        </p:nvSpPr>
        <p:spPr>
          <a:xfrm>
            <a:off x="714550" y="6093150"/>
            <a:ext cx="10553700" cy="41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Helvetica Neue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FACET-II capabilities are well-positioned to address FCCee injector R&amp;D Topics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0" name="Google Shape;950;g27fcca035c9_0_971"/>
          <p:cNvSpPr txBox="1"/>
          <p:nvPr/>
        </p:nvSpPr>
        <p:spPr>
          <a:xfrm>
            <a:off x="9745075" y="68975"/>
            <a:ext cx="23451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rPr>
              <a:t>Brendan O’Shea, SLAC</a:t>
            </a:r>
            <a:endParaRPr b="0" i="0" sz="1600" u="none" cap="none" strike="noStrike">
              <a:solidFill>
                <a:srgbClr val="40404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404040"/>
                </a:solidFill>
                <a:latin typeface="Lato"/>
                <a:ea typeface="Lato"/>
                <a:cs typeface="Lato"/>
                <a:sym typeface="Lato"/>
              </a:rPr>
              <a:t>Paolo Craievich, PSI</a:t>
            </a:r>
            <a:endParaRPr b="0" i="0" sz="1600" u="none" cap="none" strike="noStrike">
              <a:solidFill>
                <a:srgbClr val="40404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4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g2f12c262f10_0_32"/>
          <p:cNvSpPr txBox="1"/>
          <p:nvPr>
            <p:ph type="title"/>
          </p:nvPr>
        </p:nvSpPr>
        <p:spPr>
          <a:xfrm>
            <a:off x="800100" y="266701"/>
            <a:ext cx="109536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0" spcFirstLastPara="1" rIns="121900" wrap="square" tIns="609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</a:pPr>
            <a:r>
              <a:rPr lang="en-US">
                <a:solidFill>
                  <a:srgbClr val="8C1515"/>
                </a:solidFill>
              </a:rPr>
              <a:t>US-Japan Particle Sources Collaboration</a:t>
            </a:r>
            <a:endParaRPr>
              <a:solidFill>
                <a:srgbClr val="8C1515"/>
              </a:solidFill>
            </a:endParaRPr>
          </a:p>
        </p:txBody>
      </p:sp>
      <p:pic>
        <p:nvPicPr>
          <p:cNvPr id="956" name="Google Shape;956;g2f12c262f10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7435" y="6483444"/>
            <a:ext cx="1153401" cy="338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7" name="Google Shape;957;g2f12c262f10_0_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20317" y="6390128"/>
            <a:ext cx="1679035" cy="463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8" name="Google Shape;958;g2f12c262f10_0_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74096" y="6436824"/>
            <a:ext cx="533043" cy="431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9" name="Google Shape;959;g2f12c262f10_0_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1149" y="3199187"/>
            <a:ext cx="3188212" cy="1818917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pic>
        <p:nvPicPr>
          <p:cNvPr id="960" name="Google Shape;960;g2f12c262f10_0_3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27019" y="5187899"/>
            <a:ext cx="3188212" cy="1638535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pic>
        <p:nvPicPr>
          <p:cNvPr id="961" name="Google Shape;961;g2f12c262f10_0_3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53420" y="3889068"/>
            <a:ext cx="5391626" cy="2458337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pic>
        <p:nvPicPr>
          <p:cNvPr id="962" name="Google Shape;962;g2f12c262f10_0_3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0174768" y="1594408"/>
            <a:ext cx="1898073" cy="2190085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pic>
        <p:nvPicPr>
          <p:cNvPr id="963" name="Google Shape;963;g2f12c262f10_0_3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653420" y="1594408"/>
            <a:ext cx="3545595" cy="2190083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pic>
        <p:nvPicPr>
          <p:cNvPr id="964" name="Google Shape;964;g2f12c262f10_0_3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825817" y="3199187"/>
            <a:ext cx="2348246" cy="3627248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sp>
        <p:nvSpPr>
          <p:cNvPr id="965" name="Google Shape;965;g2f12c262f10_0_32"/>
          <p:cNvSpPr txBox="1"/>
          <p:nvPr/>
        </p:nvSpPr>
        <p:spPr>
          <a:xfrm>
            <a:off x="427019" y="1007535"/>
            <a:ext cx="5877600" cy="15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</a:t>
            </a:r>
            <a:r>
              <a:rPr b="0" i="1" lang="en-US" sz="2000" u="none" cap="none" strike="noStrike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1" lang="en-US" sz="2000" u="none" cap="none" strike="noStrik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rPr>
              <a:t>US-Japan Particle Sources</a:t>
            </a:r>
            <a:r>
              <a:rPr b="0" i="1" lang="en-US" sz="2000" u="none" cap="none" strike="noStrike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1" lang="en-US" sz="2000" u="none" cap="none" strike="noStrik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rPr>
              <a:t>Collaboration</a:t>
            </a:r>
            <a:r>
              <a:rPr b="0" i="1" lang="en-US" sz="2000" u="none" cap="none" strike="noStrike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addresses particle source R&amp;D topics relevant to the ILC, EIC, CEBAF facilities, as well as advanced R&amp;D for future ultra-high-power sources.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6" name="Google Shape;966;g2f12c262f10_0_32"/>
          <p:cNvSpPr txBox="1"/>
          <p:nvPr/>
        </p:nvSpPr>
        <p:spPr>
          <a:xfrm>
            <a:off x="8294176" y="3407173"/>
            <a:ext cx="1580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CEBAF </a:t>
            </a:r>
            <a:r>
              <a:rPr b="0" i="1" lang="en-U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baseline="30000" i="0" lang="en-U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b="0" i="0" lang="en-U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source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7" name="Google Shape;967;g2f12c262f10_0_32"/>
          <p:cNvSpPr txBox="1"/>
          <p:nvPr/>
        </p:nvSpPr>
        <p:spPr>
          <a:xfrm>
            <a:off x="6653420" y="3908216"/>
            <a:ext cx="511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ILC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8" name="Google Shape;968;g2f12c262f10_0_32"/>
          <p:cNvSpPr txBox="1"/>
          <p:nvPr/>
        </p:nvSpPr>
        <p:spPr>
          <a:xfrm>
            <a:off x="8268500" y="1180800"/>
            <a:ext cx="2981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1900" u="none" cap="none" strike="noStrike">
                <a:solidFill>
                  <a:srgbClr val="B40002"/>
                </a:solidFill>
                <a:latin typeface="Arial"/>
                <a:ea typeface="Arial"/>
                <a:cs typeface="Arial"/>
                <a:sym typeface="Arial"/>
              </a:rPr>
              <a:t>Colliders and Facilities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9" name="Google Shape;969;g2f12c262f10_0_32"/>
          <p:cNvSpPr txBox="1"/>
          <p:nvPr/>
        </p:nvSpPr>
        <p:spPr>
          <a:xfrm>
            <a:off x="2604573" y="2698156"/>
            <a:ext cx="1522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1900" u="none" cap="none" strike="noStrike">
                <a:solidFill>
                  <a:srgbClr val="B40002"/>
                </a:solidFill>
                <a:latin typeface="Arial"/>
                <a:ea typeface="Arial"/>
                <a:cs typeface="Arial"/>
                <a:sym typeface="Arial"/>
              </a:rPr>
              <a:t>R&amp;D Topics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0" name="Google Shape;970;g2f12c262f10_0_32"/>
          <p:cNvSpPr txBox="1"/>
          <p:nvPr/>
        </p:nvSpPr>
        <p:spPr>
          <a:xfrm>
            <a:off x="332556" y="3130179"/>
            <a:ext cx="2742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Design of </a:t>
            </a:r>
            <a:r>
              <a:rPr b="0" i="1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baseline="30000" i="1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b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-driven ILC </a:t>
            </a:r>
            <a:r>
              <a:rPr b="0" i="1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baseline="30000" i="1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b="0" i="1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source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1" name="Google Shape;971;g2f12c262f10_0_32"/>
          <p:cNvSpPr txBox="1"/>
          <p:nvPr/>
        </p:nvSpPr>
        <p:spPr>
          <a:xfrm>
            <a:off x="509349" y="5416485"/>
            <a:ext cx="1431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CFD modeling of LXe target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2" name="Google Shape;972;g2f12c262f10_0_32"/>
          <p:cNvSpPr txBox="1"/>
          <p:nvPr/>
        </p:nvSpPr>
        <p:spPr>
          <a:xfrm>
            <a:off x="4266635" y="5660223"/>
            <a:ext cx="1770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400V insulator design for </a:t>
            </a:r>
            <a:r>
              <a:rPr b="0" i="1" lang="en-U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baseline="30000" i="0" lang="en-U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0" i="0" lang="en-U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source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3" name="Google Shape;973;g2f12c262f10_0_32"/>
          <p:cNvSpPr txBox="1"/>
          <p:nvPr/>
        </p:nvSpPr>
        <p:spPr>
          <a:xfrm>
            <a:off x="8573850" y="137100"/>
            <a:ext cx="3545700" cy="10437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 KEK, JLab, SLAC particle sources collaboration has been awarded two US-Japan grants.</a:t>
            </a:r>
            <a:endParaRPr b="0" i="0" sz="1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Arial"/>
              <a:buNone/>
            </a:pPr>
            <a:r>
              <a:rPr b="0" i="1" lang="en-US" sz="1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FY24: </a:t>
            </a:r>
            <a:r>
              <a:rPr b="0" i="1" lang="en-US" sz="1200" u="none" cap="none" strike="noStrik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rPr>
              <a:t>Advanced Electron and Positron Source Concepts</a:t>
            </a:r>
            <a:endParaRPr b="0" i="1" sz="1200" u="none" cap="none" strike="noStrike">
              <a:solidFill>
                <a:srgbClr val="8C1515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Arial"/>
              <a:buNone/>
            </a:pPr>
            <a:r>
              <a:rPr b="0" i="1" lang="en-US" sz="1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FY25-26: </a:t>
            </a:r>
            <a:r>
              <a:rPr b="0" i="1" lang="en-US" sz="1200" u="none" cap="none" strike="noStrik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rPr>
              <a:t>Advanced Positron Source Concepts</a:t>
            </a:r>
            <a:r>
              <a:rPr b="0" i="1" lang="en-US" sz="1200" u="none" cap="none" strike="noStrike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Arial"/>
              <a:buNone/>
            </a:pPr>
            <a:r>
              <a:rPr b="0" i="1" lang="en-US" sz="1200" u="none" cap="none" strike="noStrike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7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g2f12c262f10_0_0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Compton Polarimetry Challenge at FCC-ee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79" name="Google Shape;979;g2f12c262f10_0_0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0" name="Google Shape;980;g2f12c262f10_0_0"/>
          <p:cNvSpPr txBox="1"/>
          <p:nvPr/>
        </p:nvSpPr>
        <p:spPr>
          <a:xfrm>
            <a:off x="800100" y="1083100"/>
            <a:ext cx="5295900" cy="45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The electron beam energy must be measured at the level of 10</a:t>
            </a:r>
            <a:r>
              <a:rPr b="0" baseline="3000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-6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at FCC-ee in order to measure the width of the Z boson.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This is only possible with spin tune measurements, but the FCC bunches are not polarized.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The FCC plans to produced weakly-polarized (10%) pilot bunches for this measurement.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Proposal: test measurement strategies and detectors for weak Compton signals using E320 setup.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81" name="Google Shape;981;g2f12c262f10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38250" y="1564376"/>
            <a:ext cx="3371850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2" name="Google Shape;982;g2f12c262f10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6000" y="1112589"/>
            <a:ext cx="2280255" cy="2208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3" name="Google Shape;983;g2f12c262f10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95999" y="3624025"/>
            <a:ext cx="5598950" cy="2208475"/>
          </a:xfrm>
          <a:prstGeom prst="rect">
            <a:avLst/>
          </a:prstGeom>
          <a:noFill/>
          <a:ln>
            <a:noFill/>
          </a:ln>
        </p:spPr>
      </p:pic>
      <p:sp>
        <p:nvSpPr>
          <p:cNvPr id="984" name="Google Shape;984;g2f12c262f10_0_0"/>
          <p:cNvSpPr txBox="1"/>
          <p:nvPr/>
        </p:nvSpPr>
        <p:spPr>
          <a:xfrm>
            <a:off x="5925325" y="5981425"/>
            <a:ext cx="5940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R. Kiefer, FCC Week 2024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https://indico.cern.ch/event/1298458/contributions/5977825/attachments/2877527/5039902/2024_06_13_Polarimeter_FCCweek_p.pdf</a:t>
            </a:r>
            <a:r>
              <a:rPr lang="en-US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8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g2784560622c_0_60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Compton Polarimetry at FACET-II?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90" name="Google Shape;990;g2784560622c_0_60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1" name="Google Shape;991;g2784560622c_0_60"/>
          <p:cNvSpPr txBox="1"/>
          <p:nvPr/>
        </p:nvSpPr>
        <p:spPr>
          <a:xfrm>
            <a:off x="800100" y="1083100"/>
            <a:ext cx="5295900" cy="53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FACET-II does not produce polarized electrons.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 general, it is not possible to use polarized cathode (GaAs) in RF guns because they do not survive the poor vacuum compared to DC guns.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But new ideas are currently in development! We are working with: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Lato"/>
              <a:buChar char="●"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John Smedley, SLAC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Lato"/>
              <a:buChar char="●"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Joe Grames, JLab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Lato"/>
              <a:buChar char="●"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Jared Maxson, Cornell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to understand polarized source options for FACET-II.</a:t>
            </a:r>
            <a:endParaRPr b="0" i="0" sz="2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92" name="Google Shape;992;g2784560622c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13575" y="1083101"/>
            <a:ext cx="4086225" cy="3581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993" name="Google Shape;993;g2784560622c_0_60"/>
          <p:cNvSpPr txBox="1"/>
          <p:nvPr/>
        </p:nvSpPr>
        <p:spPr>
          <a:xfrm>
            <a:off x="6664250" y="4671738"/>
            <a:ext cx="5418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Levenson, S. Measurement of Spin-Polarized Photoemission from Wurtzite and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Zinc-Blende Gallium Nitride Photocathodes. arXiv:2405.04481. 2024.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7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Google Shape;998;g2f12c262f10_0_143"/>
          <p:cNvSpPr txBox="1"/>
          <p:nvPr>
            <p:ph type="title"/>
          </p:nvPr>
        </p:nvSpPr>
        <p:spPr>
          <a:xfrm>
            <a:off x="800100" y="66801"/>
            <a:ext cx="14071500" cy="84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Electron bunch noise measurement for EIC</a:t>
            </a:r>
            <a:endParaRPr/>
          </a:p>
        </p:txBody>
      </p:sp>
      <p:sp>
        <p:nvSpPr>
          <p:cNvPr id="999" name="Google Shape;999;g2f12c262f10_0_143"/>
          <p:cNvSpPr txBox="1"/>
          <p:nvPr>
            <p:ph idx="3" type="subTitle"/>
          </p:nvPr>
        </p:nvSpPr>
        <p:spPr>
          <a:xfrm>
            <a:off x="2179116" y="8475717"/>
            <a:ext cx="5613300" cy="2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1000" name="Google Shape;1000;g2f12c262f10_0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9900" y="1019733"/>
            <a:ext cx="4210000" cy="285601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pic>
        <p:nvPicPr>
          <p:cNvPr id="1001" name="Google Shape;1001;g2f12c262f10_0_1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39933" y="4133445"/>
            <a:ext cx="5125865" cy="222335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pic>
        <p:nvPicPr>
          <p:cNvPr id="1002" name="Google Shape;1002;g2f12c262f10_0_1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66725" y="3682500"/>
            <a:ext cx="4052799" cy="2297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1003" name="Google Shape;1003;g2f12c262f10_0_143"/>
          <p:cNvSpPr txBox="1"/>
          <p:nvPr/>
        </p:nvSpPr>
        <p:spPr>
          <a:xfrm>
            <a:off x="800100" y="1182400"/>
            <a:ext cx="60399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Electron bunch structure measurements were performed at FAST as part of EIC Coherent Electron Cooling R&amp;D.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Near-IR Noise in Intense Electron Beams, Kladov, et al. IPAC24.</a:t>
            </a:r>
            <a:endParaRPr b="0" i="1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FACET-II can continue this research (similar injector parameters) and it also benefits FACET-II ABP program to better understand microbunching instability.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04" name="Google Shape;1004;g2f12c262f10_0_143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8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g27fcca035c9_0_1312"/>
          <p:cNvSpPr txBox="1"/>
          <p:nvPr>
            <p:ph type="title"/>
          </p:nvPr>
        </p:nvSpPr>
        <p:spPr>
          <a:xfrm>
            <a:off x="800100" y="66801"/>
            <a:ext cx="14071500" cy="84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Compact Positron Source (SLAC LDRD)</a:t>
            </a:r>
            <a:endParaRPr/>
          </a:p>
        </p:txBody>
      </p:sp>
      <p:sp>
        <p:nvSpPr>
          <p:cNvPr id="1010" name="Google Shape;1010;g27fcca035c9_0_1312"/>
          <p:cNvSpPr txBox="1"/>
          <p:nvPr>
            <p:ph idx="3" type="subTitle"/>
          </p:nvPr>
        </p:nvSpPr>
        <p:spPr>
          <a:xfrm>
            <a:off x="2179116" y="8475717"/>
            <a:ext cx="5613300" cy="2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1" name="Google Shape;1011;g27fcca035c9_0_1312"/>
          <p:cNvSpPr txBox="1"/>
          <p:nvPr/>
        </p:nvSpPr>
        <p:spPr>
          <a:xfrm>
            <a:off x="800100" y="1123300"/>
            <a:ext cx="4816500" cy="51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SLAC is funding a 2-year LDRD on the design of a Compact Positron Source.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 Compact Positron Source is based on a Penning-Malmberg trap and produces 100 nm emittances without a damping ring.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Extraction and compression of the beam from the trap is a major beam physics challenge!</a:t>
            </a:r>
            <a:endParaRPr b="0" i="1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 Compact Positron Source is being explored as a low-cost option for bringing positrons back to FACET. It achieves cost savings by eliminating the following systems: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Char char="●"/>
            </a:pPr>
            <a:r>
              <a:rPr b="0" i="0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High-energy target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Char char="●"/>
            </a:pPr>
            <a:r>
              <a:rPr b="0" i="0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Positron return line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Char char="●"/>
            </a:pPr>
            <a:r>
              <a:rPr b="0" i="0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Positron damping ring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 design will start in FY25 and prototyping will start in FY26.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12" name="Google Shape;1012;g27fcca035c9_0_13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7200" y="1762875"/>
            <a:ext cx="2474975" cy="1124525"/>
          </a:xfrm>
          <a:prstGeom prst="rect">
            <a:avLst/>
          </a:prstGeom>
          <a:noFill/>
          <a:ln>
            <a:noFill/>
          </a:ln>
        </p:spPr>
      </p:pic>
      <p:sp>
        <p:nvSpPr>
          <p:cNvPr id="1013" name="Google Shape;1013;g27fcca035c9_0_1312"/>
          <p:cNvSpPr txBox="1"/>
          <p:nvPr/>
        </p:nvSpPr>
        <p:spPr>
          <a:xfrm>
            <a:off x="5762898" y="1486647"/>
            <a:ext cx="2643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Penning-Malmberg Trap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4" name="Google Shape;1014;g27fcca035c9_0_13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52775" y="1486650"/>
            <a:ext cx="3540751" cy="1676975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sp>
        <p:nvSpPr>
          <p:cNvPr id="1015" name="Google Shape;1015;g27fcca035c9_0_1312"/>
          <p:cNvSpPr txBox="1"/>
          <p:nvPr/>
        </p:nvSpPr>
        <p:spPr>
          <a:xfrm>
            <a:off x="8827050" y="1559100"/>
            <a:ext cx="2992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AIST Trap for pulsed source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6" name="Google Shape;1016;g27fcca035c9_0_13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91552" y="4332824"/>
            <a:ext cx="2812474" cy="1582025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sp>
        <p:nvSpPr>
          <p:cNvPr id="1017" name="Google Shape;1017;g27fcca035c9_0_1312"/>
          <p:cNvSpPr txBox="1"/>
          <p:nvPr/>
        </p:nvSpPr>
        <p:spPr>
          <a:xfrm>
            <a:off x="6670925" y="5969413"/>
            <a:ext cx="4624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sng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Compact Source of Positron Beams with Small Thermal Emittance, R. Hessami and S. Gessner. Phys. Rev. Accel. Beams 2023.</a:t>
            </a:r>
            <a:endParaRPr b="0" i="0" sz="1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FIG. 2." id="1018" name="Google Shape;1018;g27fcca035c9_0_131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16600" y="4332825"/>
            <a:ext cx="3348222" cy="1582025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sp>
        <p:nvSpPr>
          <p:cNvPr id="1019" name="Google Shape;1019;g27fcca035c9_0_1312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2245a351e47_0_62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SLAC Today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45" name="Google Shape;645;g2245a351e47_0_62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46" name="Google Shape;646;g2245a351e47_0_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915446"/>
            <a:ext cx="12192000" cy="3058200"/>
          </a:xfrm>
          <a:prstGeom prst="snip2DiagRect">
            <a:avLst>
              <a:gd fmla="val 50000" name="adj1"/>
              <a:gd fmla="val 0" name="adj2"/>
            </a:avLst>
          </a:prstGeom>
          <a:noFill/>
          <a:ln>
            <a:noFill/>
          </a:ln>
        </p:spPr>
      </p:pic>
      <p:cxnSp>
        <p:nvCxnSpPr>
          <p:cNvPr id="647" name="Google Shape;647;g2245a351e47_0_62"/>
          <p:cNvCxnSpPr/>
          <p:nvPr/>
        </p:nvCxnSpPr>
        <p:spPr>
          <a:xfrm flipH="1" rot="10800000">
            <a:off x="3386668" y="3410803"/>
            <a:ext cx="3403500" cy="568200"/>
          </a:xfrm>
          <a:prstGeom prst="straightConnector1">
            <a:avLst/>
          </a:prstGeom>
          <a:noFill/>
          <a:ln cap="flat" cmpd="sng" w="76200">
            <a:solidFill>
              <a:srgbClr val="C00000">
                <a:alpha val="7176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48" name="Google Shape;648;g2245a351e47_0_62"/>
          <p:cNvCxnSpPr/>
          <p:nvPr/>
        </p:nvCxnSpPr>
        <p:spPr>
          <a:xfrm flipH="1" rot="10800000">
            <a:off x="6818018" y="2842603"/>
            <a:ext cx="3403500" cy="568200"/>
          </a:xfrm>
          <a:prstGeom prst="straightConnector1">
            <a:avLst/>
          </a:prstGeom>
          <a:noFill/>
          <a:ln cap="flat" cmpd="sng" w="76200">
            <a:solidFill>
              <a:srgbClr val="00B0F0">
                <a:alpha val="7176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49" name="Google Shape;649;g2245a351e47_0_62"/>
          <p:cNvCxnSpPr/>
          <p:nvPr/>
        </p:nvCxnSpPr>
        <p:spPr>
          <a:xfrm flipH="1" rot="10800000">
            <a:off x="80643" y="3979003"/>
            <a:ext cx="3403500" cy="568200"/>
          </a:xfrm>
          <a:prstGeom prst="straightConnector1">
            <a:avLst/>
          </a:prstGeom>
          <a:noFill/>
          <a:ln cap="flat" cmpd="sng" w="76200">
            <a:solidFill>
              <a:srgbClr val="9900FF">
                <a:alpha val="7176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650" name="Google Shape;650;g2245a351e47_0_62"/>
          <p:cNvGrpSpPr/>
          <p:nvPr/>
        </p:nvGrpSpPr>
        <p:grpSpPr>
          <a:xfrm>
            <a:off x="8169650" y="3201150"/>
            <a:ext cx="2545200" cy="3163700"/>
            <a:chOff x="8169650" y="3201150"/>
            <a:chExt cx="2545200" cy="3163700"/>
          </a:xfrm>
        </p:grpSpPr>
        <p:pic>
          <p:nvPicPr>
            <p:cNvPr id="651" name="Google Shape;651;g2245a351e47_0_6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8603050" y="5233650"/>
              <a:ext cx="1678400" cy="7001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52" name="Google Shape;652;g2245a351e47_0_62"/>
            <p:cNvCxnSpPr/>
            <p:nvPr/>
          </p:nvCxnSpPr>
          <p:spPr>
            <a:xfrm rot="10800000">
              <a:off x="8714150" y="3201150"/>
              <a:ext cx="728100" cy="2032500"/>
            </a:xfrm>
            <a:prstGeom prst="straightConnector1">
              <a:avLst/>
            </a:prstGeom>
            <a:noFill/>
            <a:ln cap="flat" cmpd="sng" w="28575">
              <a:solidFill>
                <a:srgbClr val="00B0F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653" name="Google Shape;653;g2245a351e47_0_62"/>
            <p:cNvSpPr txBox="1"/>
            <p:nvPr/>
          </p:nvSpPr>
          <p:spPr>
            <a:xfrm>
              <a:off x="8169650" y="5933750"/>
              <a:ext cx="2545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First X-Ray FEL</a:t>
              </a:r>
              <a:endPara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654" name="Google Shape;654;g2245a351e47_0_62"/>
          <p:cNvGrpSpPr/>
          <p:nvPr/>
        </p:nvGrpSpPr>
        <p:grpSpPr>
          <a:xfrm>
            <a:off x="2023200" y="4324150"/>
            <a:ext cx="3384898" cy="1814175"/>
            <a:chOff x="2023200" y="4324150"/>
            <a:chExt cx="3384898" cy="1814175"/>
          </a:xfrm>
        </p:grpSpPr>
        <p:cxnSp>
          <p:nvCxnSpPr>
            <p:cNvPr id="655" name="Google Shape;655;g2245a351e47_0_62"/>
            <p:cNvCxnSpPr>
              <a:stCxn id="656" idx="1"/>
            </p:cNvCxnSpPr>
            <p:nvPr/>
          </p:nvCxnSpPr>
          <p:spPr>
            <a:xfrm rot="10800000">
              <a:off x="2023200" y="4324150"/>
              <a:ext cx="1055700" cy="1067700"/>
            </a:xfrm>
            <a:prstGeom prst="straightConnector1">
              <a:avLst/>
            </a:prstGeom>
            <a:noFill/>
            <a:ln cap="flat" cmpd="sng" w="28575">
              <a:solidFill>
                <a:srgbClr val="99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657" name="Google Shape;657;g2245a351e47_0_62"/>
            <p:cNvSpPr txBox="1"/>
            <p:nvPr/>
          </p:nvSpPr>
          <p:spPr>
            <a:xfrm>
              <a:off x="2834350" y="5707225"/>
              <a:ext cx="2545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Highest Rate</a:t>
              </a:r>
              <a:r>
                <a:rPr lang="en-US" sz="16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 X-Ray FEL</a:t>
              </a:r>
              <a:endPara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grpSp>
          <p:nvGrpSpPr>
            <p:cNvPr id="658" name="Google Shape;658;g2245a351e47_0_62"/>
            <p:cNvGrpSpPr/>
            <p:nvPr/>
          </p:nvGrpSpPr>
          <p:grpSpPr>
            <a:xfrm>
              <a:off x="3078900" y="5075800"/>
              <a:ext cx="2329198" cy="683950"/>
              <a:chOff x="3078900" y="5075800"/>
              <a:chExt cx="2329198" cy="683950"/>
            </a:xfrm>
          </p:grpSpPr>
          <p:pic>
            <p:nvPicPr>
              <p:cNvPr id="656" name="Google Shape;656;g2245a351e47_0_62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3078900" y="5075800"/>
                <a:ext cx="640610" cy="6321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59" name="Google Shape;659;g2245a351e47_0_62"/>
              <p:cNvSpPr txBox="1"/>
              <p:nvPr/>
            </p:nvSpPr>
            <p:spPr>
              <a:xfrm>
                <a:off x="3307498" y="5082650"/>
                <a:ext cx="2100600" cy="677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1" lang="en-US" sz="3200">
                    <a:solidFill>
                      <a:srgbClr val="B40002"/>
                    </a:solidFill>
                    <a:latin typeface="Lato"/>
                    <a:ea typeface="Lato"/>
                    <a:cs typeface="Lato"/>
                    <a:sym typeface="Lato"/>
                  </a:rPr>
                  <a:t>LCLS-II</a:t>
                </a:r>
                <a:endParaRPr b="1" i="1" sz="3200">
                  <a:solidFill>
                    <a:srgbClr val="B40002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</p:grpSp>
      </p:grpSp>
      <p:grpSp>
        <p:nvGrpSpPr>
          <p:cNvPr id="660" name="Google Shape;660;g2245a351e47_0_62"/>
          <p:cNvGrpSpPr/>
          <p:nvPr/>
        </p:nvGrpSpPr>
        <p:grpSpPr>
          <a:xfrm>
            <a:off x="3834625" y="830075"/>
            <a:ext cx="3179100" cy="2596700"/>
            <a:chOff x="3834625" y="830075"/>
            <a:chExt cx="3179100" cy="2596700"/>
          </a:xfrm>
        </p:grpSpPr>
        <p:pic>
          <p:nvPicPr>
            <p:cNvPr id="661" name="Google Shape;661;g2245a351e47_0_62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168025" y="830075"/>
              <a:ext cx="700100" cy="700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2" name="Google Shape;662;g2245a351e47_0_62"/>
            <p:cNvSpPr txBox="1"/>
            <p:nvPr/>
          </p:nvSpPr>
          <p:spPr>
            <a:xfrm>
              <a:off x="4868125" y="841575"/>
              <a:ext cx="1856400" cy="67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200">
                  <a:solidFill>
                    <a:srgbClr val="B40002"/>
                  </a:solidFill>
                  <a:latin typeface="Lato"/>
                  <a:ea typeface="Lato"/>
                  <a:cs typeface="Lato"/>
                  <a:sym typeface="Lato"/>
                </a:rPr>
                <a:t>FACET-II</a:t>
              </a:r>
              <a:endParaRPr b="1" sz="3200">
                <a:solidFill>
                  <a:srgbClr val="B4000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663" name="Google Shape;663;g2245a351e47_0_62"/>
            <p:cNvSpPr txBox="1"/>
            <p:nvPr/>
          </p:nvSpPr>
          <p:spPr>
            <a:xfrm>
              <a:off x="3834625" y="1422775"/>
              <a:ext cx="31791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Accelerator Beam Test Facility</a:t>
              </a:r>
              <a:endParaRPr b="1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cxnSp>
          <p:nvCxnSpPr>
            <p:cNvPr id="664" name="Google Shape;664;g2245a351e47_0_62"/>
            <p:cNvCxnSpPr>
              <a:stCxn id="663" idx="2"/>
            </p:cNvCxnSpPr>
            <p:nvPr/>
          </p:nvCxnSpPr>
          <p:spPr>
            <a:xfrm>
              <a:off x="5424175" y="1853875"/>
              <a:ext cx="189000" cy="15729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3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g27fcca035c9_0_1528"/>
          <p:cNvSpPr/>
          <p:nvPr/>
        </p:nvSpPr>
        <p:spPr>
          <a:xfrm>
            <a:off x="5508075" y="4227125"/>
            <a:ext cx="6574800" cy="2258700"/>
          </a:xfrm>
          <a:prstGeom prst="rect">
            <a:avLst/>
          </a:prstGeom>
          <a:solidFill>
            <a:srgbClr val="FFF2CC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25" name="Google Shape;1025;g27fcca035c9_0_1528"/>
          <p:cNvSpPr txBox="1"/>
          <p:nvPr>
            <p:ph type="title"/>
          </p:nvPr>
        </p:nvSpPr>
        <p:spPr>
          <a:xfrm>
            <a:off x="800100" y="66801"/>
            <a:ext cx="14071500" cy="84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Positron PWFA Research at FACET-II</a:t>
            </a:r>
            <a:endParaRPr/>
          </a:p>
        </p:txBody>
      </p:sp>
      <p:sp>
        <p:nvSpPr>
          <p:cNvPr id="1026" name="Google Shape;1026;g27fcca035c9_0_1528"/>
          <p:cNvSpPr txBox="1"/>
          <p:nvPr>
            <p:ph idx="3" type="subTitle"/>
          </p:nvPr>
        </p:nvSpPr>
        <p:spPr>
          <a:xfrm>
            <a:off x="2179116" y="8475717"/>
            <a:ext cx="5613300" cy="2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27" name="Google Shape;1027;g27fcca035c9_0_1528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028" name="Google Shape;1028;g27fcca035c9_0_1528"/>
          <p:cNvGrpSpPr/>
          <p:nvPr/>
        </p:nvGrpSpPr>
        <p:grpSpPr>
          <a:xfrm>
            <a:off x="8422143" y="92817"/>
            <a:ext cx="3528128" cy="1774087"/>
            <a:chOff x="4175343" y="1347292"/>
            <a:chExt cx="3528128" cy="1774087"/>
          </a:xfrm>
        </p:grpSpPr>
        <p:pic>
          <p:nvPicPr>
            <p:cNvPr id="1029" name="Google Shape;1029;g27fcca035c9_0_152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175343" y="1347292"/>
              <a:ext cx="3528128" cy="1774087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rotWithShape="0" algn="ctr" sy="102000">
                <a:srgbClr val="000000">
                  <a:alpha val="40000"/>
                </a:srgbClr>
              </a:outerShdw>
            </a:effectLst>
          </p:spPr>
        </p:pic>
        <p:sp>
          <p:nvSpPr>
            <p:cNvPr id="1030" name="Google Shape;1030;g27fcca035c9_0_1528"/>
            <p:cNvSpPr txBox="1"/>
            <p:nvPr/>
          </p:nvSpPr>
          <p:spPr>
            <a:xfrm>
              <a:off x="4777825" y="1895072"/>
              <a:ext cx="13260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000000"/>
                  </a:solidFill>
                  <a:latin typeface="Lato"/>
                  <a:ea typeface="Lato"/>
                  <a:cs typeface="Lato"/>
                  <a:sym typeface="Lato"/>
                </a:rPr>
                <a:t>Review Article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031" name="Google Shape;1031;g27fcca035c9_0_15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06475" y="2044338"/>
            <a:ext cx="2416650" cy="203327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pic>
        <p:nvPicPr>
          <p:cNvPr id="1032" name="Google Shape;1032;g27fcca035c9_0_15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422150" y="2012525"/>
            <a:ext cx="3528124" cy="2096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3" name="Google Shape;1033;g27fcca035c9_0_15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302438" y="4313676"/>
            <a:ext cx="1647825" cy="20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4" name="Google Shape;1034;g27fcca035c9_0_15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13453" y="4490823"/>
            <a:ext cx="2743201" cy="17412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pic>
        <p:nvPicPr>
          <p:cNvPr id="1035" name="Google Shape;1035;g27fcca035c9_0_152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542149" y="4321225"/>
            <a:ext cx="1574801" cy="19526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1036" name="Google Shape;1036;g27fcca035c9_0_1528"/>
          <p:cNvSpPr txBox="1"/>
          <p:nvPr/>
        </p:nvSpPr>
        <p:spPr>
          <a:xfrm>
            <a:off x="5609650" y="1442225"/>
            <a:ext cx="2610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S. Diederichs, et al, “High-quality positron acceleration in beam-driven plasma accelerators,” PRAB, 2020.</a:t>
            </a:r>
            <a:endParaRPr b="0" i="0" sz="1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37" name="Google Shape;1037;g27fcca035c9_0_1528"/>
          <p:cNvSpPr/>
          <p:nvPr/>
        </p:nvSpPr>
        <p:spPr>
          <a:xfrm>
            <a:off x="10208175" y="2453500"/>
            <a:ext cx="916500" cy="289500"/>
          </a:xfrm>
          <a:prstGeom prst="ellipse">
            <a:avLst/>
          </a:prstGeom>
          <a:noFill/>
          <a:ln cap="flat" cmpd="sng" w="9525">
            <a:solidFill>
              <a:srgbClr val="8C15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038" name="Google Shape;1038;g27fcca035c9_0_1528"/>
          <p:cNvCxnSpPr>
            <a:stCxn id="1037" idx="2"/>
            <a:endCxn id="1031" idx="3"/>
          </p:cNvCxnSpPr>
          <p:nvPr/>
        </p:nvCxnSpPr>
        <p:spPr>
          <a:xfrm flipH="1">
            <a:off x="8123175" y="2598250"/>
            <a:ext cx="2085000" cy="46260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039" name="Google Shape;1039;g27fcca035c9_0_1528"/>
          <p:cNvSpPr txBox="1"/>
          <p:nvPr/>
        </p:nvSpPr>
        <p:spPr>
          <a:xfrm>
            <a:off x="5875025" y="6498875"/>
            <a:ext cx="6155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E333 Experiment at FACET-II, PI S. Gessner: Demonstration of finite-radius regime.</a:t>
            </a:r>
            <a:endParaRPr b="0" i="0" sz="1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40" name="Google Shape;1040;g27fcca035c9_0_1528"/>
          <p:cNvSpPr txBox="1"/>
          <p:nvPr/>
        </p:nvSpPr>
        <p:spPr>
          <a:xfrm>
            <a:off x="571500" y="1083100"/>
            <a:ext cx="4906500" cy="54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Positrons are desired for very high energy </a:t>
            </a:r>
            <a:r>
              <a:rPr b="0" i="1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</a:t>
            </a:r>
            <a:r>
              <a:rPr b="0" baseline="3000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+</a:t>
            </a:r>
            <a:r>
              <a:rPr b="0" i="1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</a:t>
            </a:r>
            <a:r>
              <a:rPr b="0" baseline="3000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-</a:t>
            </a: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collisions, but there are challengers with accelerating positrons in plasma. We have a recent </a:t>
            </a:r>
            <a:r>
              <a:rPr b="0" i="0" lang="en-US" sz="1600" u="sng" cap="none" strike="noStrik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9"/>
              </a:rPr>
              <a:t>review article</a:t>
            </a: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on this topic.</a:t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One concept stands out as the most promising for accelerating positrons: </a:t>
            </a:r>
            <a:r>
              <a:rPr b="0" i="0" lang="en-US" sz="1600" u="sng" cap="none" strike="noStrik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0"/>
              </a:rPr>
              <a:t>the finite-radius regime</a:t>
            </a: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The E333 experiment at FACET-II is investigating the finite-radius regime while we wait for positron beams to become available. CU Boulder Ph.D. student is leading the experimental effort.</a:t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Char char="●"/>
            </a:pPr>
            <a:r>
              <a:rPr b="0" i="0" lang="en-US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Stage 1: Demonstrate finite radius plasma with axicon and multi-optic ionization.</a:t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Char char="●"/>
            </a:pPr>
            <a:r>
              <a:rPr b="0" i="0" lang="en-US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Stage 2: Demonstrate electron alignment to channel and guiding properties.</a:t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Char char="●"/>
            </a:pPr>
            <a:r>
              <a:rPr b="0" i="0" lang="en-US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Stage 3: Wakefield measurements with electron driver and electron witness.</a:t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Char char="●"/>
            </a:pPr>
            <a:r>
              <a:rPr b="0" i="0" lang="en-US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Stage 4 (</a:t>
            </a:r>
            <a:r>
              <a:rPr b="0" i="0" lang="en-US" sz="1400" u="none" cap="none" strike="noStrik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rPr>
              <a:t>when positrons are available</a:t>
            </a:r>
            <a:r>
              <a:rPr b="0" i="0" lang="en-US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): Demonstrate electron beam-driven acceleration of positrons.</a:t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276c74dc13f_0_33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FACET-II provides </a:t>
            </a:r>
            <a:r>
              <a:rPr i="1" lang="en-US"/>
              <a:t>unique</a:t>
            </a:r>
            <a:r>
              <a:rPr lang="en-US"/>
              <a:t> beams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70" name="Google Shape;670;g276c74dc13f_0_33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71" name="Google Shape;671;g276c74dc13f_0_33"/>
          <p:cNvSpPr txBox="1"/>
          <p:nvPr/>
        </p:nvSpPr>
        <p:spPr>
          <a:xfrm>
            <a:off x="800100" y="1083100"/>
            <a:ext cx="5991000" cy="46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FACET-II delivers electron </a:t>
            </a:r>
            <a:r>
              <a:rPr lang="en-US" sz="2200">
                <a:latin typeface="Lato"/>
                <a:ea typeface="Lato"/>
                <a:cs typeface="Lato"/>
                <a:sym typeface="Lato"/>
              </a:rPr>
              <a:t>beams with nanocoulomb charge at 10 GeV energy.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200">
                <a:latin typeface="Lato"/>
                <a:ea typeface="Lato"/>
                <a:cs typeface="Lato"/>
                <a:sym typeface="Lato"/>
              </a:rPr>
              <a:t>FACET-II has three compressor chicanes to reduce the length of the bunch delivered to experiments.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 near term goal for FACET-II is to deliver beams with σ</a:t>
            </a:r>
            <a:r>
              <a:rPr baseline="-25000"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x </a:t>
            </a: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≈ σ</a:t>
            </a:r>
            <a:r>
              <a:rPr baseline="-25000"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y </a:t>
            </a: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≈ σ</a:t>
            </a:r>
            <a:r>
              <a:rPr baseline="-25000"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</a:t>
            </a: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&lt; 10 μm. The long term goal is 100 kA peak current beams.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 radial electric field of the electron bunch is about </a:t>
            </a:r>
            <a:r>
              <a:rPr lang="en-US" sz="22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100 GV/m</a:t>
            </a: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in the lab frame!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FACET-II Facility" id="672" name="Google Shape;672;g276c74dc13f_0_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51772" y="1059606"/>
            <a:ext cx="4078813" cy="2293200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sp>
        <p:nvSpPr>
          <p:cNvPr id="673" name="Google Shape;673;g276c74dc13f_0_33"/>
          <p:cNvSpPr txBox="1"/>
          <p:nvPr/>
        </p:nvSpPr>
        <p:spPr>
          <a:xfrm>
            <a:off x="7496300" y="546450"/>
            <a:ext cx="3700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FACET-II facility layout</a:t>
            </a:r>
            <a:endParaRPr b="0" i="0" sz="16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74" name="Google Shape;674;g276c74dc13f_0_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57225" y="3434850"/>
            <a:ext cx="3067901" cy="31013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675" name="Google Shape;675;g276c74dc13f_0_33"/>
          <p:cNvSpPr txBox="1"/>
          <p:nvPr/>
        </p:nvSpPr>
        <p:spPr>
          <a:xfrm>
            <a:off x="7766825" y="6500725"/>
            <a:ext cx="3401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https://doi.org/10.1103/PhysRevAccelBeams.22.101301</a:t>
            </a:r>
            <a:r>
              <a:rPr lang="en-US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g2245a351e47_0_108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FACET-II: Extreme Beams</a:t>
            </a:r>
            <a:endParaRPr/>
          </a:p>
        </p:txBody>
      </p:sp>
      <p:sp>
        <p:nvSpPr>
          <p:cNvPr id="681" name="Google Shape;681;g2245a351e47_0_108"/>
          <p:cNvSpPr txBox="1"/>
          <p:nvPr/>
        </p:nvSpPr>
        <p:spPr>
          <a:xfrm>
            <a:off x="800100" y="1173475"/>
            <a:ext cx="69471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U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ltra-high peak current bunches produce extreme fields!</a:t>
            </a:r>
            <a:endParaRPr sz="2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The FACET beam eats intercepting diagnostics for breakfast.</a:t>
            </a:r>
            <a:endParaRPr sz="2000"/>
          </a:p>
        </p:txBody>
      </p:sp>
      <p:sp>
        <p:nvSpPr>
          <p:cNvPr id="682" name="Google Shape;682;g2245a351e47_0_108"/>
          <p:cNvSpPr txBox="1"/>
          <p:nvPr>
            <p:ph idx="12" type="sldNum"/>
          </p:nvPr>
        </p:nvSpPr>
        <p:spPr>
          <a:xfrm>
            <a:off x="9419880" y="652374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683" name="Google Shape;683;g2245a351e47_0_108"/>
          <p:cNvGrpSpPr/>
          <p:nvPr/>
        </p:nvGrpSpPr>
        <p:grpSpPr>
          <a:xfrm>
            <a:off x="7967442" y="2065217"/>
            <a:ext cx="3017520" cy="2485478"/>
            <a:chOff x="7967442" y="2002157"/>
            <a:chExt cx="3017520" cy="2485478"/>
          </a:xfrm>
        </p:grpSpPr>
        <p:pic>
          <p:nvPicPr>
            <p:cNvPr id="684" name="Google Shape;684;g2245a351e47_0_108"/>
            <p:cNvPicPr preferRelativeResize="0"/>
            <p:nvPr/>
          </p:nvPicPr>
          <p:blipFill rotWithShape="1">
            <a:blip r:embed="rId3">
              <a:alphaModFix/>
            </a:blip>
            <a:srcRect b="19565" l="0" r="8858" t="31883"/>
            <a:stretch/>
          </p:blipFill>
          <p:spPr>
            <a:xfrm>
              <a:off x="7967442" y="2002157"/>
              <a:ext cx="3017520" cy="2143196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rotWithShape="0" algn="ctr" sy="102000">
                <a:srgbClr val="000000">
                  <a:alpha val="40000"/>
                </a:srgbClr>
              </a:outerShdw>
            </a:effectLst>
          </p:spPr>
        </p:pic>
        <p:sp>
          <p:nvSpPr>
            <p:cNvPr id="685" name="Google Shape;685;g2245a351e47_0_108"/>
            <p:cNvSpPr txBox="1"/>
            <p:nvPr/>
          </p:nvSpPr>
          <p:spPr>
            <a:xfrm>
              <a:off x="8737056" y="4179835"/>
              <a:ext cx="16179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OTR foil. . . drilled</a:t>
              </a:r>
              <a:endParaRPr/>
            </a:p>
          </p:txBody>
        </p:sp>
      </p:grpSp>
      <p:grpSp>
        <p:nvGrpSpPr>
          <p:cNvPr id="686" name="Google Shape;686;g2245a351e47_0_108"/>
          <p:cNvGrpSpPr/>
          <p:nvPr/>
        </p:nvGrpSpPr>
        <p:grpSpPr>
          <a:xfrm>
            <a:off x="7967442" y="4683215"/>
            <a:ext cx="3017520" cy="2148327"/>
            <a:chOff x="7967442" y="4630665"/>
            <a:chExt cx="3017520" cy="2148327"/>
          </a:xfrm>
        </p:grpSpPr>
        <p:pic>
          <p:nvPicPr>
            <p:cNvPr id="687" name="Google Shape;687;g2245a351e47_0_108"/>
            <p:cNvPicPr preferRelativeResize="0"/>
            <p:nvPr/>
          </p:nvPicPr>
          <p:blipFill rotWithShape="1">
            <a:blip r:embed="rId4">
              <a:alphaModFix/>
            </a:blip>
            <a:srcRect b="37447" l="0" r="26991" t="30419"/>
            <a:stretch/>
          </p:blipFill>
          <p:spPr>
            <a:xfrm>
              <a:off x="7967442" y="4630665"/>
              <a:ext cx="3017520" cy="1770821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rotWithShape="0" algn="ctr" sy="102000">
                <a:srgbClr val="000000">
                  <a:alpha val="40000"/>
                </a:srgbClr>
              </a:outerShdw>
            </a:effectLst>
          </p:spPr>
        </p:pic>
        <p:sp>
          <p:nvSpPr>
            <p:cNvPr id="688" name="Google Shape;688;g2245a351e47_0_108"/>
            <p:cNvSpPr txBox="1"/>
            <p:nvPr/>
          </p:nvSpPr>
          <p:spPr>
            <a:xfrm>
              <a:off x="8243331" y="6471192"/>
              <a:ext cx="26052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YAG crystal. . . swiss-cheesed</a:t>
              </a:r>
              <a:endParaRPr/>
            </a:p>
          </p:txBody>
        </p:sp>
      </p:grpSp>
      <p:grpSp>
        <p:nvGrpSpPr>
          <p:cNvPr id="689" name="Google Shape;689;g2245a351e47_0_108"/>
          <p:cNvGrpSpPr/>
          <p:nvPr/>
        </p:nvGrpSpPr>
        <p:grpSpPr>
          <a:xfrm>
            <a:off x="7984621" y="84080"/>
            <a:ext cx="3017522" cy="1869999"/>
            <a:chOff x="8037171" y="84080"/>
            <a:chExt cx="3017522" cy="1869999"/>
          </a:xfrm>
        </p:grpSpPr>
        <p:sp>
          <p:nvSpPr>
            <p:cNvPr id="690" name="Google Shape;690;g2245a351e47_0_108"/>
            <p:cNvSpPr txBox="1"/>
            <p:nvPr/>
          </p:nvSpPr>
          <p:spPr>
            <a:xfrm>
              <a:off x="8404434" y="1646279"/>
              <a:ext cx="22830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Wire scanner. . . shredded</a:t>
              </a:r>
              <a:endParaRPr/>
            </a:p>
          </p:txBody>
        </p:sp>
        <p:pic>
          <p:nvPicPr>
            <p:cNvPr id="691" name="Google Shape;691;g2245a351e47_0_108"/>
            <p:cNvPicPr preferRelativeResize="0"/>
            <p:nvPr/>
          </p:nvPicPr>
          <p:blipFill rotWithShape="1">
            <a:blip r:embed="rId5">
              <a:alphaModFix/>
            </a:blip>
            <a:srcRect b="15333" l="0" r="0" t="14005"/>
            <a:stretch/>
          </p:blipFill>
          <p:spPr>
            <a:xfrm>
              <a:off x="8037171" y="84080"/>
              <a:ext cx="3017522" cy="1599122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rotWithShape="0" algn="ctr" sy="102000">
                <a:srgbClr val="000000">
                  <a:alpha val="40000"/>
                </a:srgbClr>
              </a:outerShdw>
            </a:effectLst>
          </p:spPr>
        </p:pic>
      </p:grpSp>
      <p:pic>
        <p:nvPicPr>
          <p:cNvPr id="692" name="Google Shape;692;g2245a351e47_0_10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657754" y="2700424"/>
            <a:ext cx="4247291" cy="2286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sp>
        <p:nvSpPr>
          <p:cNvPr id="693" name="Google Shape;693;g2245a351e47_0_108"/>
          <p:cNvSpPr txBox="1"/>
          <p:nvPr/>
        </p:nvSpPr>
        <p:spPr>
          <a:xfrm>
            <a:off x="2240600" y="2361725"/>
            <a:ext cx="3081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Beam</a:t>
            </a:r>
            <a:r>
              <a:rPr lang="en-US" sz="1600">
                <a:latin typeface="Lato"/>
                <a:ea typeface="Lato"/>
                <a:cs typeface="Lato"/>
                <a:sym typeface="Lato"/>
              </a:rPr>
              <a:t>-</a:t>
            </a: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Driven Plasma</a:t>
            </a:r>
            <a:r>
              <a:rPr lang="en-US" sz="1600">
                <a:latin typeface="Lato"/>
                <a:ea typeface="Lato"/>
                <a:cs typeface="Lato"/>
                <a:sym typeface="Lato"/>
              </a:rPr>
              <a:t> Wakefield</a:t>
            </a:r>
            <a:r>
              <a:rPr b="0" i="0" lang="en-US" sz="16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/>
          </a:p>
        </p:txBody>
      </p:sp>
      <p:sp>
        <p:nvSpPr>
          <p:cNvPr id="694" name="Google Shape;694;g2245a351e47_0_108"/>
          <p:cNvSpPr txBox="1"/>
          <p:nvPr/>
        </p:nvSpPr>
        <p:spPr>
          <a:xfrm>
            <a:off x="1228850" y="5186350"/>
            <a:ext cx="5105100" cy="800400"/>
          </a:xfrm>
          <a:prstGeom prst="rect">
            <a:avLst/>
          </a:prstGeom>
          <a:solidFill>
            <a:srgbClr val="8C1515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</a:t>
            </a:r>
            <a:r>
              <a:rPr lang="en-US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xtreme beams are required for the plasma wakefield acceleration program at FACET-II.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2245a351e47_0_267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Strong Field QED at FACET-II</a:t>
            </a:r>
            <a:endParaRPr/>
          </a:p>
        </p:txBody>
      </p:sp>
      <p:sp>
        <p:nvSpPr>
          <p:cNvPr id="700" name="Google Shape;700;g2245a351e47_0_267"/>
          <p:cNvSpPr txBox="1"/>
          <p:nvPr/>
        </p:nvSpPr>
        <p:spPr>
          <a:xfrm>
            <a:off x="800100" y="1173475"/>
            <a:ext cx="6191400" cy="45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Lato"/>
                <a:ea typeface="Lato"/>
                <a:cs typeface="Lato"/>
                <a:sym typeface="Lato"/>
              </a:rPr>
              <a:t>FACET-II has a 20 TW laser that can be used to collide with electron beam for inverse Compton scattering experiments.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Lato"/>
                <a:ea typeface="Lato"/>
                <a:cs typeface="Lato"/>
                <a:sym typeface="Lato"/>
              </a:rPr>
              <a:t>The motivation for this research is to probe strong field QED effects: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●"/>
            </a:pPr>
            <a:r>
              <a:rPr lang="en-US" sz="2400">
                <a:latin typeface="Lato"/>
                <a:ea typeface="Lato"/>
                <a:cs typeface="Lato"/>
                <a:sym typeface="Lato"/>
              </a:rPr>
              <a:t>Nonlinear Compton scattering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●"/>
            </a:pPr>
            <a:r>
              <a:rPr lang="en-US" sz="2400">
                <a:latin typeface="Lato"/>
                <a:ea typeface="Lato"/>
                <a:cs typeface="Lato"/>
                <a:sym typeface="Lato"/>
              </a:rPr>
              <a:t>Coherent pair creation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●"/>
            </a:pPr>
            <a:r>
              <a:rPr lang="en-US" sz="2400">
                <a:latin typeface="Lato"/>
                <a:ea typeface="Lato"/>
                <a:cs typeface="Lato"/>
                <a:sym typeface="Lato"/>
              </a:rPr>
              <a:t>Trident cascade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Lato"/>
              <a:buChar char="●"/>
            </a:pPr>
            <a:r>
              <a:rPr lang="en-US" sz="2400">
                <a:latin typeface="Lato"/>
                <a:ea typeface="Lato"/>
                <a:cs typeface="Lato"/>
                <a:sym typeface="Lato"/>
              </a:rPr>
              <a:t>Violation of local constant field approximation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01" name="Google Shape;701;g2245a351e47_0_267"/>
          <p:cNvSpPr txBox="1"/>
          <p:nvPr>
            <p:ph idx="12" type="sldNum"/>
          </p:nvPr>
        </p:nvSpPr>
        <p:spPr>
          <a:xfrm>
            <a:off x="9419880" y="6523742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02" name="Google Shape;702;g2245a351e47_0_267"/>
          <p:cNvPicPr preferRelativeResize="0"/>
          <p:nvPr/>
        </p:nvPicPr>
        <p:blipFill rotWithShape="1">
          <a:blip r:embed="rId3">
            <a:alphaModFix/>
          </a:blip>
          <a:srcRect b="53016" l="0" r="0" t="0"/>
          <a:stretch/>
        </p:blipFill>
        <p:spPr>
          <a:xfrm>
            <a:off x="7799550" y="1051201"/>
            <a:ext cx="4140000" cy="209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3" name="Google Shape;703;g2245a351e47_0_2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39175" y="3429002"/>
            <a:ext cx="4723898" cy="2483749"/>
          </a:xfrm>
          <a:prstGeom prst="rect">
            <a:avLst/>
          </a:prstGeom>
          <a:noFill/>
          <a:ln>
            <a:noFill/>
          </a:ln>
        </p:spPr>
      </p:pic>
      <p:sp>
        <p:nvSpPr>
          <p:cNvPr id="704" name="Google Shape;704;g2245a351e47_0_267"/>
          <p:cNvSpPr txBox="1"/>
          <p:nvPr/>
        </p:nvSpPr>
        <p:spPr>
          <a:xfrm>
            <a:off x="8803150" y="5912750"/>
            <a:ext cx="2378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SLAC E320 Experiment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2ef8cb9dfc6_0_213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P5 Report and Accelerator R&amp;D Priorities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10" name="Google Shape;710;g2ef8cb9dfc6_0_213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1" name="Google Shape;711;g2ef8cb9dfc6_0_213"/>
          <p:cNvSpPr/>
          <p:nvPr/>
        </p:nvSpPr>
        <p:spPr>
          <a:xfrm>
            <a:off x="1298875" y="1068775"/>
            <a:ext cx="9527100" cy="21102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Recommendation 2: Construct a portfolio of major projects that collectively study nearly all fundamental constituents of our universe and their interactions, as well as how those interactions determine both the cosmic past and future.</a:t>
            </a:r>
            <a:endParaRPr sz="17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c. An </a:t>
            </a:r>
            <a:r>
              <a:rPr b="1" i="0" lang="en-US" sz="1700" u="none" cap="none" strike="noStrike">
                <a:solidFill>
                  <a:srgbClr val="00B0F0"/>
                </a:solidFill>
                <a:latin typeface="Lato"/>
                <a:ea typeface="Lato"/>
                <a:cs typeface="Lato"/>
                <a:sym typeface="Lato"/>
              </a:rPr>
              <a:t>off-shore Higgs factory</a:t>
            </a:r>
            <a:r>
              <a:rPr b="0" i="0" lang="en-US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realized in collaboration with international partners, in order to reveal the secrets of the Higgs boson. The current designs of </a:t>
            </a:r>
            <a:r>
              <a:rPr b="1" i="0" lang="en-US" sz="1700" u="none" cap="none" strike="noStrike">
                <a:solidFill>
                  <a:srgbClr val="00B0F0"/>
                </a:solidFill>
                <a:latin typeface="Lato"/>
                <a:ea typeface="Lato"/>
                <a:cs typeface="Lato"/>
                <a:sym typeface="Lato"/>
              </a:rPr>
              <a:t>FCC-ee and ILC</a:t>
            </a:r>
            <a:r>
              <a:rPr b="0" i="0" lang="en-US" sz="1700" u="none" cap="none" strike="noStrike">
                <a:solidFill>
                  <a:srgbClr val="00B0F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en-US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meet our scientific requirements. The US should actively engage in feasibility and design studies.</a:t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12" name="Google Shape;712;g2ef8cb9dfc6_0_213"/>
          <p:cNvSpPr/>
          <p:nvPr/>
        </p:nvSpPr>
        <p:spPr>
          <a:xfrm>
            <a:off x="1298875" y="3301725"/>
            <a:ext cx="9527100" cy="25005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Recommendation 4: Support a comprehensive effort to develop the resources—theoretical, computational, and technological—essential to our 20-year vision for the field. This includes an aggressive R&amp;D program that, while technologically challenging, could yield revolutionary accelerator designs that chart a realistic path to a </a:t>
            </a:r>
            <a:r>
              <a:rPr b="1" i="0" lang="en-US" sz="1700" u="none" cap="none" strike="noStrike">
                <a:solidFill>
                  <a:srgbClr val="E44747"/>
                </a:solidFill>
                <a:latin typeface="Lato"/>
                <a:ea typeface="Lato"/>
                <a:cs typeface="Lato"/>
                <a:sym typeface="Lato"/>
              </a:rPr>
              <a:t>10 TeV pCM collider</a:t>
            </a:r>
            <a:r>
              <a:rPr b="0" i="0" lang="en-US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  <a:endParaRPr sz="17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a. Support vigorous R&amp;D toward a cost-effective 10 TeV pCM collider based on proton, muon, or possible </a:t>
            </a:r>
            <a:r>
              <a:rPr b="1" i="0" lang="en-US" sz="1700" u="none" cap="none" strike="noStrike">
                <a:solidFill>
                  <a:srgbClr val="E44747"/>
                </a:solidFill>
                <a:latin typeface="Lato"/>
                <a:ea typeface="Lato"/>
                <a:cs typeface="Lato"/>
                <a:sym typeface="Lato"/>
              </a:rPr>
              <a:t>wakefield technologies</a:t>
            </a:r>
            <a:r>
              <a:rPr b="0" i="0" lang="en-US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including an evaluation of options for US siting of such a machine, with a goal of being ready to build major test facilities and demonstrator facilities within the next 10 years.</a:t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13" name="Google Shape;713;g2ef8cb9dfc6_0_213"/>
          <p:cNvSpPr txBox="1"/>
          <p:nvPr/>
        </p:nvSpPr>
        <p:spPr>
          <a:xfrm>
            <a:off x="1891800" y="5993075"/>
            <a:ext cx="8370300" cy="492600"/>
          </a:xfrm>
          <a:prstGeom prst="rect">
            <a:avLst/>
          </a:prstGeom>
          <a:solidFill>
            <a:srgbClr val="8C1515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The FACET-II program will expand to include R&amp;D for near-term colliders.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2245a351e47_0_291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Collider-Directed R&amp;D Opportunities at FACET-II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19" name="Google Shape;719;g2245a351e47_0_291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20" name="Google Shape;720;g2245a351e47_0_291"/>
          <p:cNvSpPr txBox="1"/>
          <p:nvPr/>
        </p:nvSpPr>
        <p:spPr>
          <a:xfrm>
            <a:off x="791400" y="950850"/>
            <a:ext cx="10609200" cy="52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Laser control of electron bunch intensity for FCC-ee.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○"/>
            </a:pPr>
            <a:r>
              <a:rPr lang="en-US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For mitigating beam-beam flip-flop instability.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FCCee injector studies.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○"/>
            </a:pPr>
            <a:r>
              <a:rPr lang="en-US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Demonstrate fast charge variation from injector and wakefield verification.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Compton polarimetry studies for FCCee.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○"/>
            </a:pPr>
            <a:r>
              <a:rPr lang="en-US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Validate detector design and performance for ~10% polarization signal.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Laser collimation of electron beams for ILC.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○"/>
            </a:pPr>
            <a:r>
              <a:rPr lang="en-US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For “unbreakable” collimators.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Experimental verification of strong-field QED models.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○"/>
            </a:pPr>
            <a:r>
              <a:rPr lang="en-US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For high beamstrahlung regime collisions.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b="0" i="0" lang="en-US" sz="2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ILC source studies (US-Japan grant).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○"/>
            </a:pPr>
            <a:r>
              <a:rPr b="0" i="0" lang="en-US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Design and validation of very high power targets driven by electron beams.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b="0" i="0" lang="en-US" sz="2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Coherent Electron Cooling at EIC.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○"/>
            </a:pPr>
            <a:r>
              <a:rPr b="0" i="0" lang="en-US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Measure electron noise in the near-IR at the injector and test noise reduction.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On the physics potential of ILC and CLIC - CERN Document Server" id="721" name="Google Shape;721;g2245a351e47_0_2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14800" y="3113900"/>
            <a:ext cx="3393372" cy="1543825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pic>
        <p:nvPicPr>
          <p:cNvPr id="722" name="Google Shape;722;g2245a351e47_0_2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98350" y="950850"/>
            <a:ext cx="2209825" cy="188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3" name="Google Shape;723;g2245a351e47_0_2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271132" y="4788125"/>
            <a:ext cx="1437043" cy="1697550"/>
          </a:xfrm>
          <a:prstGeom prst="rect">
            <a:avLst/>
          </a:prstGeom>
          <a:noFill/>
          <a:ln>
            <a:noFill/>
          </a:ln>
        </p:spPr>
      </p:pic>
      <p:sp>
        <p:nvSpPr>
          <p:cNvPr id="724" name="Google Shape;724;g2245a351e47_0_291"/>
          <p:cNvSpPr/>
          <p:nvPr/>
        </p:nvSpPr>
        <p:spPr>
          <a:xfrm>
            <a:off x="849500" y="1019375"/>
            <a:ext cx="7035900" cy="678000"/>
          </a:xfrm>
          <a:prstGeom prst="rect">
            <a:avLst/>
          </a:prstGeom>
          <a:noFill/>
          <a:ln cap="flat" cmpd="sng" w="19050">
            <a:solidFill>
              <a:srgbClr val="B400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5" name="Google Shape;725;g2245a351e47_0_291"/>
          <p:cNvSpPr txBox="1"/>
          <p:nvPr/>
        </p:nvSpPr>
        <p:spPr>
          <a:xfrm>
            <a:off x="2887350" y="6184350"/>
            <a:ext cx="6379200" cy="492600"/>
          </a:xfrm>
          <a:prstGeom prst="rect">
            <a:avLst/>
          </a:prstGeom>
          <a:solidFill>
            <a:srgbClr val="8C1515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See backup slides for more information.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2245a351e47_0_359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The Beam-Beam Flip-Flop Instability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31" name="Google Shape;731;g2245a351e47_0_359"/>
          <p:cNvSpPr txBox="1"/>
          <p:nvPr>
            <p:ph idx="12" type="sldNum"/>
          </p:nvPr>
        </p:nvSpPr>
        <p:spPr>
          <a:xfrm>
            <a:off x="9339649" y="648566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2" name="Google Shape;732;g2245a351e47_0_359"/>
          <p:cNvSpPr/>
          <p:nvPr/>
        </p:nvSpPr>
        <p:spPr>
          <a:xfrm>
            <a:off x="3135075" y="2836050"/>
            <a:ext cx="1969800" cy="11859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33" name="Google Shape;733;g2245a351e47_0_359"/>
          <p:cNvSpPr/>
          <p:nvPr/>
        </p:nvSpPr>
        <p:spPr>
          <a:xfrm>
            <a:off x="6938200" y="2836050"/>
            <a:ext cx="1969800" cy="118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34" name="Google Shape;734;g2245a351e47_0_359"/>
          <p:cNvSpPr/>
          <p:nvPr/>
        </p:nvSpPr>
        <p:spPr>
          <a:xfrm>
            <a:off x="5193650" y="3289800"/>
            <a:ext cx="464100" cy="278400"/>
          </a:xfrm>
          <a:prstGeom prst="notched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35" name="Google Shape;735;g2245a351e47_0_359"/>
          <p:cNvSpPr/>
          <p:nvPr/>
        </p:nvSpPr>
        <p:spPr>
          <a:xfrm rot="10800000">
            <a:off x="6364725" y="3289800"/>
            <a:ext cx="464100" cy="278400"/>
          </a:xfrm>
          <a:prstGeom prst="notched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36" name="Google Shape;736;g2245a351e47_0_359"/>
          <p:cNvSpPr/>
          <p:nvPr/>
        </p:nvSpPr>
        <p:spPr>
          <a:xfrm flipH="1" rot="9329934">
            <a:off x="4847995" y="2711959"/>
            <a:ext cx="1155402" cy="309096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37" name="Google Shape;737;g2245a351e47_0_359"/>
          <p:cNvSpPr/>
          <p:nvPr/>
        </p:nvSpPr>
        <p:spPr>
          <a:xfrm rot="-9013680">
            <a:off x="6884641" y="2404807"/>
            <a:ext cx="1155632" cy="309102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38" name="Google Shape;738;g2245a351e47_0_359"/>
          <p:cNvSpPr/>
          <p:nvPr/>
        </p:nvSpPr>
        <p:spPr>
          <a:xfrm rot="-1195389">
            <a:off x="4370646" y="2483703"/>
            <a:ext cx="1155559" cy="30909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39" name="Google Shape;739;g2245a351e47_0_359"/>
          <p:cNvSpPr/>
          <p:nvPr/>
        </p:nvSpPr>
        <p:spPr>
          <a:xfrm rot="-1195389">
            <a:off x="3931221" y="2483703"/>
            <a:ext cx="1155559" cy="30909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40" name="Google Shape;740;g2245a351e47_0_359"/>
          <p:cNvSpPr/>
          <p:nvPr/>
        </p:nvSpPr>
        <p:spPr>
          <a:xfrm rot="2700000">
            <a:off x="4032895" y="4164917"/>
            <a:ext cx="1155418" cy="309097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41" name="Google Shape;741;g2245a351e47_0_359"/>
          <p:cNvSpPr/>
          <p:nvPr/>
        </p:nvSpPr>
        <p:spPr>
          <a:xfrm>
            <a:off x="4788871" y="3677658"/>
            <a:ext cx="1155547" cy="30910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42" name="Google Shape;742;g2245a351e47_0_359"/>
          <p:cNvSpPr/>
          <p:nvPr/>
        </p:nvSpPr>
        <p:spPr>
          <a:xfrm flipH="1" rot="-9878457">
            <a:off x="4370671" y="4031813"/>
            <a:ext cx="1155513" cy="309091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43" name="Google Shape;743;g2245a351e47_0_359"/>
          <p:cNvSpPr/>
          <p:nvPr/>
        </p:nvSpPr>
        <p:spPr>
          <a:xfrm rot="9285434">
            <a:off x="6884626" y="4115947"/>
            <a:ext cx="1155687" cy="309102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44" name="Google Shape;744;g2245a351e47_0_359"/>
          <p:cNvSpPr/>
          <p:nvPr/>
        </p:nvSpPr>
        <p:spPr>
          <a:xfrm flipH="1" rot="1521033">
            <a:off x="6209273" y="2528539"/>
            <a:ext cx="1155431" cy="309104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45" name="Google Shape;745;g2245a351e47_0_359"/>
          <p:cNvSpPr/>
          <p:nvPr/>
        </p:nvSpPr>
        <p:spPr>
          <a:xfrm flipH="1" rot="-1819461">
            <a:off x="6313453" y="4031806"/>
            <a:ext cx="1155374" cy="309106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46" name="Google Shape;746;g2245a351e47_0_359"/>
          <p:cNvSpPr/>
          <p:nvPr/>
        </p:nvSpPr>
        <p:spPr>
          <a:xfrm rot="10315903">
            <a:off x="6018970" y="3677653"/>
            <a:ext cx="1155616" cy="309106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47" name="Google Shape;747;g2245a351e47_0_359"/>
          <p:cNvSpPr/>
          <p:nvPr/>
        </p:nvSpPr>
        <p:spPr>
          <a:xfrm flipH="1" rot="771500">
            <a:off x="6040539" y="2903155"/>
            <a:ext cx="1155281" cy="309120"/>
          </a:xfrm>
          <a:custGeom>
            <a:rect b="b" l="l" r="r" t="t"/>
            <a:pathLst>
              <a:path extrusionOk="0" h="12364" w="92815">
                <a:moveTo>
                  <a:pt x="0" y="6793"/>
                </a:moveTo>
                <a:cubicBezTo>
                  <a:pt x="3002" y="9795"/>
                  <a:pt x="7387" y="12988"/>
                  <a:pt x="11550" y="12156"/>
                </a:cubicBezTo>
                <a:cubicBezTo>
                  <a:pt x="19217" y="10624"/>
                  <a:pt x="25416" y="770"/>
                  <a:pt x="33001" y="2668"/>
                </a:cubicBezTo>
                <a:cubicBezTo>
                  <a:pt x="38921" y="4150"/>
                  <a:pt x="43993" y="11160"/>
                  <a:pt x="49914" y="9681"/>
                </a:cubicBezTo>
                <a:cubicBezTo>
                  <a:pt x="55726" y="8230"/>
                  <a:pt x="59366" y="1648"/>
                  <a:pt x="65177" y="193"/>
                </a:cubicBezTo>
                <a:cubicBezTo>
                  <a:pt x="70670" y="-1182"/>
                  <a:pt x="74534" y="7069"/>
                  <a:pt x="80027" y="8444"/>
                </a:cubicBezTo>
                <a:cubicBezTo>
                  <a:pt x="84877" y="9658"/>
                  <a:pt x="88342" y="2840"/>
                  <a:pt x="92815" y="606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748" name="Google Shape;748;g2245a351e47_0_359"/>
          <p:cNvSpPr txBox="1"/>
          <p:nvPr/>
        </p:nvSpPr>
        <p:spPr>
          <a:xfrm>
            <a:off x="800100" y="966500"/>
            <a:ext cx="96159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Symmetric scenario: </a:t>
            </a:r>
            <a:endParaRPr b="1"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-"/>
            </a:pPr>
            <a:r>
              <a:rPr lang="en-US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Equal bunch intensities and equal beamstrahlung. 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49" name="Google Shape;749;g2245a351e47_0_359"/>
          <p:cNvSpPr txBox="1"/>
          <p:nvPr/>
        </p:nvSpPr>
        <p:spPr>
          <a:xfrm>
            <a:off x="9562600" y="2474700"/>
            <a:ext cx="1843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 = 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γBS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= 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γBS0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= 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ξ = ξ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50" name="Google Shape;750;g2245a351e47_0_359"/>
          <p:cNvSpPr txBox="1"/>
          <p:nvPr/>
        </p:nvSpPr>
        <p:spPr>
          <a:xfrm>
            <a:off x="1249350" y="2474700"/>
            <a:ext cx="1843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 = 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γBS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= n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γBS0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= σ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z0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ξ = ξ</a:t>
            </a:r>
            <a:r>
              <a:rPr baseline="-25000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endParaRPr baseline="-25000"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C Interior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C Covers/Title Slides">
  <a:themeElements>
    <a:clrScheme name="SLAC Covers/Title Slides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8C1515"/>
      </a:accent1>
      <a:accent2>
        <a:srgbClr val="4198B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FACET-II Main">
  <a:themeElements>
    <a:clrScheme name="FACET-II Mai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8C1515"/>
      </a:accent1>
      <a:accent2>
        <a:srgbClr val="4198B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2022-06-21T17:51:58Z</dcterms:created>
  <dc:creator>Kentin, Rhoda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0x010100C69761D9903C0D4895C9FF9796B09A0D</vt:lpwstr>
  </property>
</Properties>
</file>