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88" r:id="rId4"/>
    <p:sldId id="289" r:id="rId5"/>
    <p:sldId id="261" r:id="rId6"/>
    <p:sldId id="259" r:id="rId7"/>
    <p:sldId id="260" r:id="rId8"/>
    <p:sldId id="268" r:id="rId9"/>
    <p:sldId id="273" r:id="rId10"/>
    <p:sldId id="275" r:id="rId11"/>
    <p:sldId id="269" r:id="rId12"/>
    <p:sldId id="274" r:id="rId13"/>
    <p:sldId id="267" r:id="rId14"/>
    <p:sldId id="283" r:id="rId15"/>
    <p:sldId id="284" r:id="rId16"/>
    <p:sldId id="279" r:id="rId17"/>
    <p:sldId id="272" r:id="rId18"/>
    <p:sldId id="280" r:id="rId19"/>
    <p:sldId id="281" r:id="rId20"/>
    <p:sldId id="286" r:id="rId21"/>
    <p:sldId id="287" r:id="rId22"/>
    <p:sldId id="285" r:id="rId23"/>
    <p:sldId id="282" r:id="rId24"/>
    <p:sldId id="270" r:id="rId2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CCB8AA-3E93-485A-9A9A-4F481B99856E}" v="913" dt="2024-09-03T08:42:08.474"/>
    <p1510:client id="{48ECD613-36EF-4DA9-B545-39DD0284A9A8}" v="10" dt="2024-09-02T14:02:02.939"/>
    <p1510:client id="{91D773CA-990E-4218-A9EE-A75B54D56CC8}" v="1002" dt="2024-09-02T13:32:42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o Emilio Montanari" userId="FrAEJX1oJ/9BtV3+2iEVJ2IFgdB+crpwdXgzGKarq9s=" providerId="None" clId="Web-{48ECD613-36EF-4DA9-B545-39DD0284A9A8}"/>
    <pc:docChg chg="modSld">
      <pc:chgData name="Carlo Emilio Montanari" userId="FrAEJX1oJ/9BtV3+2iEVJ2IFgdB+crpwdXgzGKarq9s=" providerId="None" clId="Web-{48ECD613-36EF-4DA9-B545-39DD0284A9A8}" dt="2024-09-02T14:02:02.939" v="9" actId="20577"/>
      <pc:docMkLst>
        <pc:docMk/>
      </pc:docMkLst>
      <pc:sldChg chg="modSp">
        <pc:chgData name="Carlo Emilio Montanari" userId="FrAEJX1oJ/9BtV3+2iEVJ2IFgdB+crpwdXgzGKarq9s=" providerId="None" clId="Web-{48ECD613-36EF-4DA9-B545-39DD0284A9A8}" dt="2024-09-02T14:02:02.939" v="9" actId="20577"/>
        <pc:sldMkLst>
          <pc:docMk/>
          <pc:sldMk cId="1705329397" sldId="282"/>
        </pc:sldMkLst>
        <pc:spChg chg="mod">
          <ac:chgData name="Carlo Emilio Montanari" userId="FrAEJX1oJ/9BtV3+2iEVJ2IFgdB+crpwdXgzGKarq9s=" providerId="None" clId="Web-{48ECD613-36EF-4DA9-B545-39DD0284A9A8}" dt="2024-09-02T14:02:02.939" v="9" actId="20577"/>
          <ac:spMkLst>
            <pc:docMk/>
            <pc:sldMk cId="1705329397" sldId="282"/>
            <ac:spMk id="3" creationId="{E580E963-DA71-68A7-E7CF-7A45EA0DA908}"/>
          </ac:spMkLst>
        </pc:spChg>
      </pc:sldChg>
    </pc:docChg>
  </pc:docChgLst>
  <pc:docChgLst>
    <pc:chgData name="Carlo Emilio Montanari" userId="FrAEJX1oJ/9BtV3+2iEVJ2IFgdB+crpwdXgzGKarq9s=" providerId="None" clId="Web-{91D773CA-990E-4218-A9EE-A75B54D56CC8}"/>
    <pc:docChg chg="addSld delSld modSld modMainMaster">
      <pc:chgData name="Carlo Emilio Montanari" userId="FrAEJX1oJ/9BtV3+2iEVJ2IFgdB+crpwdXgzGKarq9s=" providerId="None" clId="Web-{91D773CA-990E-4218-A9EE-A75B54D56CC8}" dt="2024-09-02T13:32:42.186" v="876" actId="20577"/>
      <pc:docMkLst>
        <pc:docMk/>
      </pc:docMkLst>
      <pc:sldChg chg="addSp delSp modSp">
        <pc:chgData name="Carlo Emilio Montanari" userId="FrAEJX1oJ/9BtV3+2iEVJ2IFgdB+crpwdXgzGKarq9s=" providerId="None" clId="Web-{91D773CA-990E-4218-A9EE-A75B54D56CC8}" dt="2024-09-02T12:20:48.003" v="3"/>
        <pc:sldMkLst>
          <pc:docMk/>
          <pc:sldMk cId="109857222" sldId="256"/>
        </pc:sldMkLst>
        <pc:spChg chg="add del mod">
          <ac:chgData name="Carlo Emilio Montanari" userId="FrAEJX1oJ/9BtV3+2iEVJ2IFgdB+crpwdXgzGKarq9s=" providerId="None" clId="Web-{91D773CA-990E-4218-A9EE-A75B54D56CC8}" dt="2024-09-02T12:20:48.003" v="3"/>
          <ac:spMkLst>
            <pc:docMk/>
            <pc:sldMk cId="109857222" sldId="256"/>
            <ac:spMk id="8" creationId="{B52A5830-CD07-1A48-C2BA-81C19A0F65B2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3:13:38.743" v="669" actId="20577"/>
        <pc:sldMkLst>
          <pc:docMk/>
          <pc:sldMk cId="2066324092" sldId="257"/>
        </pc:sldMkLst>
        <pc:spChg chg="mod">
          <ac:chgData name="Carlo Emilio Montanari" userId="FrAEJX1oJ/9BtV3+2iEVJ2IFgdB+crpwdXgzGKarq9s=" providerId="None" clId="Web-{91D773CA-990E-4218-A9EE-A75B54D56CC8}" dt="2024-09-02T13:13:38.743" v="669" actId="20577"/>
          <ac:spMkLst>
            <pc:docMk/>
            <pc:sldMk cId="2066324092" sldId="257"/>
            <ac:spMk id="3" creationId="{658999F4-48B0-C7C6-1942-554862ACFCF4}"/>
          </ac:spMkLst>
        </pc:spChg>
        <pc:spChg chg="add mod">
          <ac:chgData name="Carlo Emilio Montanari" userId="FrAEJX1oJ/9BtV3+2iEVJ2IFgdB+crpwdXgzGKarq9s=" providerId="None" clId="Web-{91D773CA-990E-4218-A9EE-A75B54D56CC8}" dt="2024-09-02T12:20:11.737" v="0"/>
          <ac:spMkLst>
            <pc:docMk/>
            <pc:sldMk cId="2066324092" sldId="257"/>
            <ac:spMk id="4" creationId="{1A1E71A9-9FB2-D3F0-314B-3DA21C95BE81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7:16.375" v="81" actId="20577"/>
        <pc:sldMkLst>
          <pc:docMk/>
          <pc:sldMk cId="1357477237" sldId="259"/>
        </pc:sldMkLst>
        <pc:spChg chg="mod">
          <ac:chgData name="Carlo Emilio Montanari" userId="FrAEJX1oJ/9BtV3+2iEVJ2IFgdB+crpwdXgzGKarq9s=" providerId="None" clId="Web-{91D773CA-990E-4218-A9EE-A75B54D56CC8}" dt="2024-09-02T12:27:16.375" v="81" actId="20577"/>
          <ac:spMkLst>
            <pc:docMk/>
            <pc:sldMk cId="1357477237" sldId="259"/>
            <ac:spMk id="3" creationId="{658999F4-48B0-C7C6-1942-554862ACFCF4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1357477237" sldId="259"/>
            <ac:spMk id="12" creationId="{93EB8DE8-7A30-E513-5E0D-3EDCDAED55F4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7:12.047" v="79" actId="20577"/>
        <pc:sldMkLst>
          <pc:docMk/>
          <pc:sldMk cId="919740210" sldId="260"/>
        </pc:sldMkLst>
        <pc:spChg chg="mod">
          <ac:chgData name="Carlo Emilio Montanari" userId="FrAEJX1oJ/9BtV3+2iEVJ2IFgdB+crpwdXgzGKarq9s=" providerId="None" clId="Web-{91D773CA-990E-4218-A9EE-A75B54D56CC8}" dt="2024-09-02T12:27:12.047" v="79" actId="20577"/>
          <ac:spMkLst>
            <pc:docMk/>
            <pc:sldMk cId="919740210" sldId="260"/>
            <ac:spMk id="3" creationId="{E41B0EDA-1E5C-6CDE-98AE-E696A4138D0A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919740210" sldId="260"/>
            <ac:spMk id="11" creationId="{B109AFC5-D2D3-F316-2E1D-9FA1FF9BB2E3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7:20.985" v="83" actId="20577"/>
        <pc:sldMkLst>
          <pc:docMk/>
          <pc:sldMk cId="3149985370" sldId="261"/>
        </pc:sldMkLst>
        <pc:spChg chg="mod">
          <ac:chgData name="Carlo Emilio Montanari" userId="FrAEJX1oJ/9BtV3+2iEVJ2IFgdB+crpwdXgzGKarq9s=" providerId="None" clId="Web-{91D773CA-990E-4218-A9EE-A75B54D56CC8}" dt="2024-09-02T12:27:20.985" v="83" actId="20577"/>
          <ac:spMkLst>
            <pc:docMk/>
            <pc:sldMk cId="3149985370" sldId="261"/>
            <ac:spMk id="3" creationId="{658999F4-48B0-C7C6-1942-554862ACFCF4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3149985370" sldId="261"/>
            <ac:spMk id="6" creationId="{9F40AE3A-836F-EA36-E668-8BE1679246F6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7:25.782" v="86" actId="20577"/>
        <pc:sldMkLst>
          <pc:docMk/>
          <pc:sldMk cId="729721101" sldId="266"/>
        </pc:sldMkLst>
        <pc:spChg chg="mod">
          <ac:chgData name="Carlo Emilio Montanari" userId="FrAEJX1oJ/9BtV3+2iEVJ2IFgdB+crpwdXgzGKarq9s=" providerId="None" clId="Web-{91D773CA-990E-4218-A9EE-A75B54D56CC8}" dt="2024-09-02T12:27:25.782" v="86" actId="20577"/>
          <ac:spMkLst>
            <pc:docMk/>
            <pc:sldMk cId="729721101" sldId="266"/>
            <ac:spMk id="3" creationId="{658999F4-48B0-C7C6-1942-554862ACFCF4}"/>
          </ac:spMkLst>
        </pc:spChg>
        <pc:spChg chg="add mod">
          <ac:chgData name="Carlo Emilio Montanari" userId="FrAEJX1oJ/9BtV3+2iEVJ2IFgdB+crpwdXgzGKarq9s=" providerId="None" clId="Web-{91D773CA-990E-4218-A9EE-A75B54D56CC8}" dt="2024-09-02T12:20:27.190" v="1"/>
          <ac:spMkLst>
            <pc:docMk/>
            <pc:sldMk cId="729721101" sldId="266"/>
            <ac:spMk id="5" creationId="{5168FF02-97EC-6ED3-8A14-5D3A420DFC10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0:30.409" v="2"/>
        <pc:sldMkLst>
          <pc:docMk/>
          <pc:sldMk cId="1272169924" sldId="267"/>
        </pc:sldMkLst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1272169924" sldId="267"/>
            <ac:spMk id="6" creationId="{855BA7C3-B742-1E16-6628-3C354366936E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7:03.547" v="76" actId="20577"/>
        <pc:sldMkLst>
          <pc:docMk/>
          <pc:sldMk cId="4102032015" sldId="268"/>
        </pc:sldMkLst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4102032015" sldId="268"/>
            <ac:spMk id="3" creationId="{C832239F-5A43-D81F-21DD-38FAE318E6B5}"/>
          </ac:spMkLst>
        </pc:spChg>
        <pc:spChg chg="mod">
          <ac:chgData name="Carlo Emilio Montanari" userId="FrAEJX1oJ/9BtV3+2iEVJ2IFgdB+crpwdXgzGKarq9s=" providerId="None" clId="Web-{91D773CA-990E-4218-A9EE-A75B54D56CC8}" dt="2024-09-02T12:27:03.547" v="76" actId="20577"/>
          <ac:spMkLst>
            <pc:docMk/>
            <pc:sldMk cId="4102032015" sldId="268"/>
            <ac:spMk id="13" creationId="{5A477429-1B90-CD2B-6493-C5A078E0AE82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6:40.702" v="69" actId="14100"/>
        <pc:sldMkLst>
          <pc:docMk/>
          <pc:sldMk cId="2293512526" sldId="269"/>
        </pc:sldMkLst>
        <pc:spChg chg="mod">
          <ac:chgData name="Carlo Emilio Montanari" userId="FrAEJX1oJ/9BtV3+2iEVJ2IFgdB+crpwdXgzGKarq9s=" providerId="None" clId="Web-{91D773CA-990E-4218-A9EE-A75B54D56CC8}" dt="2024-09-02T12:26:40.702" v="69" actId="14100"/>
          <ac:spMkLst>
            <pc:docMk/>
            <pc:sldMk cId="2293512526" sldId="269"/>
            <ac:spMk id="3" creationId="{4003DA82-2EA7-7744-5759-8C14CC2A5619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2293512526" sldId="269"/>
            <ac:spMk id="7" creationId="{31039CDA-CD52-6890-838B-B3C5CEA8913F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3:32:42.186" v="876" actId="20577"/>
        <pc:sldMkLst>
          <pc:docMk/>
          <pc:sldMk cId="1696159890" sldId="270"/>
        </pc:sldMkLst>
        <pc:spChg chg="mod">
          <ac:chgData name="Carlo Emilio Montanari" userId="FrAEJX1oJ/9BtV3+2iEVJ2IFgdB+crpwdXgzGKarq9s=" providerId="None" clId="Web-{91D773CA-990E-4218-A9EE-A75B54D56CC8}" dt="2024-09-02T13:32:42.186" v="876" actId="20577"/>
          <ac:spMkLst>
            <pc:docMk/>
            <pc:sldMk cId="1696159890" sldId="270"/>
            <ac:spMk id="3" creationId="{F2B0749A-E48D-C28F-308F-976EC5059547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1696159890" sldId="270"/>
            <ac:spMk id="4" creationId="{76C85BCC-4CDC-8A59-74B7-02990DFBF391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6:23.655" v="64" actId="20577"/>
        <pc:sldMkLst>
          <pc:docMk/>
          <pc:sldMk cId="3122082988" sldId="272"/>
        </pc:sldMkLst>
        <pc:spChg chg="mod">
          <ac:chgData name="Carlo Emilio Montanari" userId="FrAEJX1oJ/9BtV3+2iEVJ2IFgdB+crpwdXgzGKarq9s=" providerId="None" clId="Web-{91D773CA-990E-4218-A9EE-A75B54D56CC8}" dt="2024-09-02T12:26:23.655" v="64" actId="20577"/>
          <ac:spMkLst>
            <pc:docMk/>
            <pc:sldMk cId="3122082988" sldId="272"/>
            <ac:spMk id="3" creationId="{79BF8D5C-F84D-03F8-F515-D395DF2DE8F0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3122082988" sldId="272"/>
            <ac:spMk id="6" creationId="{379D7402-65FE-EB07-1DFE-038D0526BCF8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6:55.609" v="74" actId="20577"/>
        <pc:sldMkLst>
          <pc:docMk/>
          <pc:sldMk cId="4020430659" sldId="273"/>
        </pc:sldMkLst>
        <pc:spChg chg="mod">
          <ac:chgData name="Carlo Emilio Montanari" userId="FrAEJX1oJ/9BtV3+2iEVJ2IFgdB+crpwdXgzGKarq9s=" providerId="None" clId="Web-{91D773CA-990E-4218-A9EE-A75B54D56CC8}" dt="2024-09-02T12:26:55.609" v="74" actId="20577"/>
          <ac:spMkLst>
            <pc:docMk/>
            <pc:sldMk cId="4020430659" sldId="273"/>
            <ac:spMk id="3" creationId="{E41B0EDA-1E5C-6CDE-98AE-E696A4138D0A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4020430659" sldId="273"/>
            <ac:spMk id="5" creationId="{8A927B39-B844-E54A-C3ED-391241C27B63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6:36.061" v="68" actId="20577"/>
        <pc:sldMkLst>
          <pc:docMk/>
          <pc:sldMk cId="978614918" sldId="274"/>
        </pc:sldMkLst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978614918" sldId="274"/>
            <ac:spMk id="4" creationId="{BE39B398-C6FB-3629-DB1C-BD55CF21453A}"/>
          </ac:spMkLst>
        </pc:spChg>
        <pc:spChg chg="mod">
          <ac:chgData name="Carlo Emilio Montanari" userId="FrAEJX1oJ/9BtV3+2iEVJ2IFgdB+crpwdXgzGKarq9s=" providerId="None" clId="Web-{91D773CA-990E-4218-A9EE-A75B54D56CC8}" dt="2024-09-02T12:26:36.061" v="68" actId="20577"/>
          <ac:spMkLst>
            <pc:docMk/>
            <pc:sldMk cId="978614918" sldId="274"/>
            <ac:spMk id="9" creationId="{F28C83A6-F6E9-0551-6054-22A40AF210DE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6:51.202" v="72" actId="20577"/>
        <pc:sldMkLst>
          <pc:docMk/>
          <pc:sldMk cId="1448175840" sldId="275"/>
        </pc:sldMkLst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1448175840" sldId="275"/>
            <ac:spMk id="3" creationId="{BF740E37-2CAA-5425-5DE7-4647B6406EEF}"/>
          </ac:spMkLst>
        </pc:spChg>
        <pc:spChg chg="mod">
          <ac:chgData name="Carlo Emilio Montanari" userId="FrAEJX1oJ/9BtV3+2iEVJ2IFgdB+crpwdXgzGKarq9s=" providerId="None" clId="Web-{91D773CA-990E-4218-A9EE-A75B54D56CC8}" dt="2024-09-02T12:26:51.202" v="72" actId="20577"/>
          <ac:spMkLst>
            <pc:docMk/>
            <pc:sldMk cId="1448175840" sldId="275"/>
            <ac:spMk id="6" creationId="{4BA956A4-C3A0-5FE7-592E-C8912536081F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3:04:03.600" v="389" actId="20577"/>
        <pc:sldMkLst>
          <pc:docMk/>
          <pc:sldMk cId="156294084" sldId="279"/>
        </pc:sldMkLst>
        <pc:spChg chg="mod">
          <ac:chgData name="Carlo Emilio Montanari" userId="FrAEJX1oJ/9BtV3+2iEVJ2IFgdB+crpwdXgzGKarq9s=" providerId="None" clId="Web-{91D773CA-990E-4218-A9EE-A75B54D56CC8}" dt="2024-09-02T13:04:03.600" v="389" actId="20577"/>
          <ac:spMkLst>
            <pc:docMk/>
            <pc:sldMk cId="156294084" sldId="279"/>
            <ac:spMk id="3" creationId="{A33F41A0-4515-40D1-8E66-BBA777589A43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156294084" sldId="279"/>
            <ac:spMk id="5" creationId="{D857EB26-D7BD-7521-6B59-A45DCE9929FB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6:04.170" v="59" actId="20577"/>
        <pc:sldMkLst>
          <pc:docMk/>
          <pc:sldMk cId="4144927023" sldId="280"/>
        </pc:sldMkLst>
        <pc:spChg chg="mod">
          <ac:chgData name="Carlo Emilio Montanari" userId="FrAEJX1oJ/9BtV3+2iEVJ2IFgdB+crpwdXgzGKarq9s=" providerId="None" clId="Web-{91D773CA-990E-4218-A9EE-A75B54D56CC8}" dt="2024-09-02T12:26:04.170" v="59" actId="20577"/>
          <ac:spMkLst>
            <pc:docMk/>
            <pc:sldMk cId="4144927023" sldId="280"/>
            <ac:spMk id="3" creationId="{79BF8D5C-F84D-03F8-F515-D395DF2DE8F0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4144927023" sldId="280"/>
            <ac:spMk id="4" creationId="{FF9FCA3D-1564-2EF4-0F47-D10E82A0955F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5:51.591" v="56" actId="20577"/>
        <pc:sldMkLst>
          <pc:docMk/>
          <pc:sldMk cId="3746273953" sldId="281"/>
        </pc:sldMkLst>
        <pc:spChg chg="mod">
          <ac:chgData name="Carlo Emilio Montanari" userId="FrAEJX1oJ/9BtV3+2iEVJ2IFgdB+crpwdXgzGKarq9s=" providerId="None" clId="Web-{91D773CA-990E-4218-A9EE-A75B54D56CC8}" dt="2024-09-02T12:25:51.591" v="56" actId="20577"/>
          <ac:spMkLst>
            <pc:docMk/>
            <pc:sldMk cId="3746273953" sldId="281"/>
            <ac:spMk id="3" creationId="{79BF8D5C-F84D-03F8-F515-D395DF2DE8F0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3746273953" sldId="281"/>
            <ac:spMk id="4" creationId="{75027E63-AFCE-4919-2176-10C32E763B25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0:30.409" v="2"/>
        <pc:sldMkLst>
          <pc:docMk/>
          <pc:sldMk cId="1705329397" sldId="282"/>
        </pc:sldMkLst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1705329397" sldId="282"/>
            <ac:spMk id="4" creationId="{89DA4B2D-848D-5A6B-C703-AE492AC7B68E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7:43.470" v="89" actId="20577"/>
        <pc:sldMkLst>
          <pc:docMk/>
          <pc:sldMk cId="1217224284" sldId="283"/>
        </pc:sldMkLst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1217224284" sldId="283"/>
            <ac:spMk id="5" creationId="{7A790922-A831-B050-E215-20CDCB085EA7}"/>
          </ac:spMkLst>
        </pc:spChg>
        <pc:spChg chg="mod">
          <ac:chgData name="Carlo Emilio Montanari" userId="FrAEJX1oJ/9BtV3+2iEVJ2IFgdB+crpwdXgzGKarq9s=" providerId="None" clId="Web-{91D773CA-990E-4218-A9EE-A75B54D56CC8}" dt="2024-09-02T12:27:43.470" v="89" actId="20577"/>
          <ac:spMkLst>
            <pc:docMk/>
            <pc:sldMk cId="1217224284" sldId="283"/>
            <ac:spMk id="11" creationId="{50B02193-2E43-0285-6646-C2FB211779A4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2:20:30.409" v="2"/>
        <pc:sldMkLst>
          <pc:docMk/>
          <pc:sldMk cId="137845206" sldId="284"/>
        </pc:sldMkLst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137845206" sldId="284"/>
            <ac:spMk id="3" creationId="{755A923F-1376-93A4-D733-DC7BC626401E}"/>
          </ac:spMkLst>
        </pc:spChg>
      </pc:sldChg>
      <pc:sldChg chg="addSp modSp">
        <pc:chgData name="Carlo Emilio Montanari" userId="FrAEJX1oJ/9BtV3+2iEVJ2IFgdB+crpwdXgzGKarq9s=" providerId="None" clId="Web-{91D773CA-990E-4218-A9EE-A75B54D56CC8}" dt="2024-09-02T13:22:16.025" v="758" actId="1076"/>
        <pc:sldMkLst>
          <pc:docMk/>
          <pc:sldMk cId="2025096422" sldId="285"/>
        </pc:sldMkLst>
        <pc:spChg chg="mod">
          <ac:chgData name="Carlo Emilio Montanari" userId="FrAEJX1oJ/9BtV3+2iEVJ2IFgdB+crpwdXgzGKarq9s=" providerId="None" clId="Web-{91D773CA-990E-4218-A9EE-A75B54D56CC8}" dt="2024-09-02T13:01:11.033" v="387" actId="20577"/>
          <ac:spMkLst>
            <pc:docMk/>
            <pc:sldMk cId="2025096422" sldId="285"/>
            <ac:spMk id="3" creationId="{292ED43D-88A8-88D3-55A6-390E60F66557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2025096422" sldId="285"/>
            <ac:spMk id="4" creationId="{5C185A5F-ABDE-920C-5C93-14AE18BFDD46}"/>
          </ac:spMkLst>
        </pc:spChg>
        <pc:spChg chg="add mod">
          <ac:chgData name="Carlo Emilio Montanari" userId="FrAEJX1oJ/9BtV3+2iEVJ2IFgdB+crpwdXgzGKarq9s=" providerId="None" clId="Web-{91D773CA-990E-4218-A9EE-A75B54D56CC8}" dt="2024-09-02T13:22:15.947" v="754" actId="1076"/>
          <ac:spMkLst>
            <pc:docMk/>
            <pc:sldMk cId="2025096422" sldId="285"/>
            <ac:spMk id="8" creationId="{E36B2514-C698-0A28-9E59-3C41C382764A}"/>
          </ac:spMkLst>
        </pc:spChg>
        <pc:spChg chg="add mod">
          <ac:chgData name="Carlo Emilio Montanari" userId="FrAEJX1oJ/9BtV3+2iEVJ2IFgdB+crpwdXgzGKarq9s=" providerId="None" clId="Web-{91D773CA-990E-4218-A9EE-A75B54D56CC8}" dt="2024-09-02T13:22:15.963" v="755" actId="1076"/>
          <ac:spMkLst>
            <pc:docMk/>
            <pc:sldMk cId="2025096422" sldId="285"/>
            <ac:spMk id="9" creationId="{1ADF06FF-D48A-9C47-62AE-E7096C7157F0}"/>
          </ac:spMkLst>
        </pc:spChg>
        <pc:spChg chg="add mod">
          <ac:chgData name="Carlo Emilio Montanari" userId="FrAEJX1oJ/9BtV3+2iEVJ2IFgdB+crpwdXgzGKarq9s=" providerId="None" clId="Web-{91D773CA-990E-4218-A9EE-A75B54D56CC8}" dt="2024-09-02T13:22:16.025" v="758" actId="1076"/>
          <ac:spMkLst>
            <pc:docMk/>
            <pc:sldMk cId="2025096422" sldId="285"/>
            <ac:spMk id="10" creationId="{A0F4C39F-F167-4125-EFFE-4E0E4FDC1B4D}"/>
          </ac:spMkLst>
        </pc:spChg>
        <pc:picChg chg="add mod">
          <ac:chgData name="Carlo Emilio Montanari" userId="FrAEJX1oJ/9BtV3+2iEVJ2IFgdB+crpwdXgzGKarq9s=" providerId="None" clId="Web-{91D773CA-990E-4218-A9EE-A75B54D56CC8}" dt="2024-09-02T12:59:22.326" v="317" actId="1076"/>
          <ac:picMkLst>
            <pc:docMk/>
            <pc:sldMk cId="2025096422" sldId="285"/>
            <ac:picMk id="5" creationId="{46C05717-AD64-0EB5-1123-65808883E888}"/>
          </ac:picMkLst>
        </pc:picChg>
        <pc:picChg chg="add mod">
          <ac:chgData name="Carlo Emilio Montanari" userId="FrAEJX1oJ/9BtV3+2iEVJ2IFgdB+crpwdXgzGKarq9s=" providerId="None" clId="Web-{91D773CA-990E-4218-A9EE-A75B54D56CC8}" dt="2024-09-02T13:22:15.932" v="753" actId="1076"/>
          <ac:picMkLst>
            <pc:docMk/>
            <pc:sldMk cId="2025096422" sldId="285"/>
            <ac:picMk id="6" creationId="{7674EC77-18E2-613A-9C7F-77FE10443819}"/>
          </ac:picMkLst>
        </pc:picChg>
        <pc:picChg chg="add mod">
          <ac:chgData name="Carlo Emilio Montanari" userId="FrAEJX1oJ/9BtV3+2iEVJ2IFgdB+crpwdXgzGKarq9s=" providerId="None" clId="Web-{91D773CA-990E-4218-A9EE-A75B54D56CC8}" dt="2024-09-02T13:22:15.994" v="756" actId="1076"/>
          <ac:picMkLst>
            <pc:docMk/>
            <pc:sldMk cId="2025096422" sldId="285"/>
            <ac:picMk id="11" creationId="{25200F71-3E0A-CF38-DB55-52898FA3524F}"/>
          </ac:picMkLst>
        </pc:picChg>
        <pc:picChg chg="add mod">
          <ac:chgData name="Carlo Emilio Montanari" userId="FrAEJX1oJ/9BtV3+2iEVJ2IFgdB+crpwdXgzGKarq9s=" providerId="None" clId="Web-{91D773CA-990E-4218-A9EE-A75B54D56CC8}" dt="2024-09-02T13:22:16.010" v="757" actId="1076"/>
          <ac:picMkLst>
            <pc:docMk/>
            <pc:sldMk cId="2025096422" sldId="285"/>
            <ac:picMk id="12" creationId="{B4524183-1744-9C97-1E9C-9862A955ED1B}"/>
          </ac:picMkLst>
        </pc:picChg>
      </pc:sldChg>
      <pc:sldChg chg="addSp modSp">
        <pc:chgData name="Carlo Emilio Montanari" userId="FrAEJX1oJ/9BtV3+2iEVJ2IFgdB+crpwdXgzGKarq9s=" providerId="None" clId="Web-{91D773CA-990E-4218-A9EE-A75B54D56CC8}" dt="2024-09-02T12:58:15.668" v="309" actId="20577"/>
        <pc:sldMkLst>
          <pc:docMk/>
          <pc:sldMk cId="353657256" sldId="286"/>
        </pc:sldMkLst>
        <pc:spChg chg="mod">
          <ac:chgData name="Carlo Emilio Montanari" userId="FrAEJX1oJ/9BtV3+2iEVJ2IFgdB+crpwdXgzGKarq9s=" providerId="None" clId="Web-{91D773CA-990E-4218-A9EE-A75B54D56CC8}" dt="2024-09-02T12:57:24.072" v="299" actId="20577"/>
          <ac:spMkLst>
            <pc:docMk/>
            <pc:sldMk cId="353657256" sldId="286"/>
            <ac:spMk id="3" creationId="{900D0DB8-D57B-418A-067D-E15744BE2C76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353657256" sldId="286"/>
            <ac:spMk id="4" creationId="{ECB4E924-6750-0AF9-973E-DE0CA4A998DD}"/>
          </ac:spMkLst>
        </pc:spChg>
        <pc:spChg chg="add mod">
          <ac:chgData name="Carlo Emilio Montanari" userId="FrAEJX1oJ/9BtV3+2iEVJ2IFgdB+crpwdXgzGKarq9s=" providerId="None" clId="Web-{91D773CA-990E-4218-A9EE-A75B54D56CC8}" dt="2024-09-02T12:46:22.099" v="168" actId="1076"/>
          <ac:spMkLst>
            <pc:docMk/>
            <pc:sldMk cId="353657256" sldId="286"/>
            <ac:spMk id="9" creationId="{DD749551-AF74-0CEB-8ABE-00F7FDE4DA3B}"/>
          </ac:spMkLst>
        </pc:spChg>
        <pc:spChg chg="add mod">
          <ac:chgData name="Carlo Emilio Montanari" userId="FrAEJX1oJ/9BtV3+2iEVJ2IFgdB+crpwdXgzGKarq9s=" providerId="None" clId="Web-{91D773CA-990E-4218-A9EE-A75B54D56CC8}" dt="2024-09-02T12:57:46.011" v="307" actId="1076"/>
          <ac:spMkLst>
            <pc:docMk/>
            <pc:sldMk cId="353657256" sldId="286"/>
            <ac:spMk id="11" creationId="{85DA50BA-CE99-6C26-30A4-5819AD490EA6}"/>
          </ac:spMkLst>
        </pc:spChg>
        <pc:spChg chg="add mod">
          <ac:chgData name="Carlo Emilio Montanari" userId="FrAEJX1oJ/9BtV3+2iEVJ2IFgdB+crpwdXgzGKarq9s=" providerId="None" clId="Web-{91D773CA-990E-4218-A9EE-A75B54D56CC8}" dt="2024-09-02T12:58:15.668" v="309" actId="20577"/>
          <ac:spMkLst>
            <pc:docMk/>
            <pc:sldMk cId="353657256" sldId="286"/>
            <ac:spMk id="12" creationId="{006198EF-A059-29F5-FE6A-37E6355D71A3}"/>
          </ac:spMkLst>
        </pc:spChg>
        <pc:picChg chg="add mod">
          <ac:chgData name="Carlo Emilio Montanari" userId="FrAEJX1oJ/9BtV3+2iEVJ2IFgdB+crpwdXgzGKarq9s=" providerId="None" clId="Web-{91D773CA-990E-4218-A9EE-A75B54D56CC8}" dt="2024-09-02T12:45:41.753" v="165" actId="1076"/>
          <ac:picMkLst>
            <pc:docMk/>
            <pc:sldMk cId="353657256" sldId="286"/>
            <ac:picMk id="5" creationId="{95313C37-4E99-0CD4-87DA-95FDB2D6DEA5}"/>
          </ac:picMkLst>
        </pc:picChg>
        <pc:picChg chg="add mod">
          <ac:chgData name="Carlo Emilio Montanari" userId="FrAEJX1oJ/9BtV3+2iEVJ2IFgdB+crpwdXgzGKarq9s=" providerId="None" clId="Web-{91D773CA-990E-4218-A9EE-A75B54D56CC8}" dt="2024-09-02T12:36:06.610" v="143" actId="1076"/>
          <ac:picMkLst>
            <pc:docMk/>
            <pc:sldMk cId="353657256" sldId="286"/>
            <ac:picMk id="6" creationId="{56C58CA2-6457-3346-36BE-63241E11E871}"/>
          </ac:picMkLst>
        </pc:picChg>
        <pc:picChg chg="add mod">
          <ac:chgData name="Carlo Emilio Montanari" userId="FrAEJX1oJ/9BtV3+2iEVJ2IFgdB+crpwdXgzGKarq9s=" providerId="None" clId="Web-{91D773CA-990E-4218-A9EE-A75B54D56CC8}" dt="2024-09-02T12:45:39.238" v="164" actId="1076"/>
          <ac:picMkLst>
            <pc:docMk/>
            <pc:sldMk cId="353657256" sldId="286"/>
            <ac:picMk id="7" creationId="{06D233A9-D6DB-5546-DCE5-1FEEAB8993F2}"/>
          </ac:picMkLst>
        </pc:picChg>
        <pc:picChg chg="add mod">
          <ac:chgData name="Carlo Emilio Montanari" userId="FrAEJX1oJ/9BtV3+2iEVJ2IFgdB+crpwdXgzGKarq9s=" providerId="None" clId="Web-{91D773CA-990E-4218-A9EE-A75B54D56CC8}" dt="2024-09-02T12:57:39.729" v="306" actId="1076"/>
          <ac:picMkLst>
            <pc:docMk/>
            <pc:sldMk cId="353657256" sldId="286"/>
            <ac:picMk id="8" creationId="{CBE1AAED-8416-C6DC-100E-05BBDC359D52}"/>
          </ac:picMkLst>
        </pc:picChg>
      </pc:sldChg>
      <pc:sldChg chg="addSp modSp">
        <pc:chgData name="Carlo Emilio Montanari" userId="FrAEJX1oJ/9BtV3+2iEVJ2IFgdB+crpwdXgzGKarq9s=" providerId="None" clId="Web-{91D773CA-990E-4218-A9EE-A75B54D56CC8}" dt="2024-09-02T12:58:47.559" v="313" actId="1076"/>
        <pc:sldMkLst>
          <pc:docMk/>
          <pc:sldMk cId="2768651510" sldId="287"/>
        </pc:sldMkLst>
        <pc:spChg chg="mod">
          <ac:chgData name="Carlo Emilio Montanari" userId="FrAEJX1oJ/9BtV3+2iEVJ2IFgdB+crpwdXgzGKarq9s=" providerId="None" clId="Web-{91D773CA-990E-4218-A9EE-A75B54D56CC8}" dt="2024-09-02T12:49:23.839" v="171" actId="20577"/>
          <ac:spMkLst>
            <pc:docMk/>
            <pc:sldMk cId="2768651510" sldId="287"/>
            <ac:spMk id="3" creationId="{A053847D-5AD1-2737-BD9D-2DC0294B5188}"/>
          </ac:spMkLst>
        </pc:spChg>
        <pc:spChg chg="add mod">
          <ac:chgData name="Carlo Emilio Montanari" userId="FrAEJX1oJ/9BtV3+2iEVJ2IFgdB+crpwdXgzGKarq9s=" providerId="None" clId="Web-{91D773CA-990E-4218-A9EE-A75B54D56CC8}" dt="2024-09-02T12:20:30.409" v="2"/>
          <ac:spMkLst>
            <pc:docMk/>
            <pc:sldMk cId="2768651510" sldId="287"/>
            <ac:spMk id="4" creationId="{D5803EB0-83F0-ED7D-0E03-9792B7F69954}"/>
          </ac:spMkLst>
        </pc:spChg>
        <pc:spChg chg="add mod">
          <ac:chgData name="Carlo Emilio Montanari" userId="FrAEJX1oJ/9BtV3+2iEVJ2IFgdB+crpwdXgzGKarq9s=" providerId="None" clId="Web-{91D773CA-990E-4218-A9EE-A75B54D56CC8}" dt="2024-09-02T12:58:47.559" v="313" actId="1076"/>
          <ac:spMkLst>
            <pc:docMk/>
            <pc:sldMk cId="2768651510" sldId="287"/>
            <ac:spMk id="8" creationId="{6FDE0079-F399-1539-83DF-C83F294A2E03}"/>
          </ac:spMkLst>
        </pc:spChg>
        <pc:picChg chg="add mod">
          <ac:chgData name="Carlo Emilio Montanari" userId="FrAEJX1oJ/9BtV3+2iEVJ2IFgdB+crpwdXgzGKarq9s=" providerId="None" clId="Web-{91D773CA-990E-4218-A9EE-A75B54D56CC8}" dt="2024-09-02T12:50:23.215" v="183" actId="1076"/>
          <ac:picMkLst>
            <pc:docMk/>
            <pc:sldMk cId="2768651510" sldId="287"/>
            <ac:picMk id="5" creationId="{4ABCDA79-3820-6B6E-1517-87A1200CD2AD}"/>
          </ac:picMkLst>
        </pc:picChg>
        <pc:picChg chg="add mod">
          <ac:chgData name="Carlo Emilio Montanari" userId="FrAEJX1oJ/9BtV3+2iEVJ2IFgdB+crpwdXgzGKarq9s=" providerId="None" clId="Web-{91D773CA-990E-4218-A9EE-A75B54D56CC8}" dt="2024-09-02T12:50:32.309" v="185" actId="1076"/>
          <ac:picMkLst>
            <pc:docMk/>
            <pc:sldMk cId="2768651510" sldId="287"/>
            <ac:picMk id="6" creationId="{75B79AEF-956D-95CD-830A-F75212D3936C}"/>
          </ac:picMkLst>
        </pc:picChg>
      </pc:sldChg>
      <pc:sldChg chg="modSp add del replId">
        <pc:chgData name="Carlo Emilio Montanari" userId="FrAEJX1oJ/9BtV3+2iEVJ2IFgdB+crpwdXgzGKarq9s=" providerId="None" clId="Web-{91D773CA-990E-4218-A9EE-A75B54D56CC8}" dt="2024-09-02T12:25:46.763" v="54"/>
        <pc:sldMkLst>
          <pc:docMk/>
          <pc:sldMk cId="3800671257" sldId="288"/>
        </pc:sldMkLst>
        <pc:spChg chg="mod">
          <ac:chgData name="Carlo Emilio Montanari" userId="FrAEJX1oJ/9BtV3+2iEVJ2IFgdB+crpwdXgzGKarq9s=" providerId="None" clId="Web-{91D773CA-990E-4218-A9EE-A75B54D56CC8}" dt="2024-09-02T12:23:03.070" v="34" actId="20577"/>
          <ac:spMkLst>
            <pc:docMk/>
            <pc:sldMk cId="3800671257" sldId="288"/>
            <ac:spMk id="3" creationId="{79BF8D5C-F84D-03F8-F515-D395DF2DE8F0}"/>
          </ac:spMkLst>
        </pc:spChg>
      </pc:sldChg>
      <pc:sldChg chg="modSp add del replId">
        <pc:chgData name="Carlo Emilio Montanari" userId="FrAEJX1oJ/9BtV3+2iEVJ2IFgdB+crpwdXgzGKarq9s=" providerId="None" clId="Web-{91D773CA-990E-4218-A9EE-A75B54D56CC8}" dt="2024-09-02T12:25:46.747" v="53"/>
        <pc:sldMkLst>
          <pc:docMk/>
          <pc:sldMk cId="729375479" sldId="289"/>
        </pc:sldMkLst>
        <pc:spChg chg="mod">
          <ac:chgData name="Carlo Emilio Montanari" userId="FrAEJX1oJ/9BtV3+2iEVJ2IFgdB+crpwdXgzGKarq9s=" providerId="None" clId="Web-{91D773CA-990E-4218-A9EE-A75B54D56CC8}" dt="2024-09-02T12:24:53.324" v="47" actId="20577"/>
          <ac:spMkLst>
            <pc:docMk/>
            <pc:sldMk cId="729375479" sldId="289"/>
            <ac:spMk id="3" creationId="{79BF8D5C-F84D-03F8-F515-D395DF2DE8F0}"/>
          </ac:spMkLst>
        </pc:spChg>
      </pc:sldChg>
      <pc:sldMasterChg chg="mod modSldLayout">
        <pc:chgData name="Carlo Emilio Montanari" userId="FrAEJX1oJ/9BtV3+2iEVJ2IFgdB+crpwdXgzGKarq9s=" providerId="None" clId="Web-{91D773CA-990E-4218-A9EE-A75B54D56CC8}" dt="2024-09-02T12:20:30.409" v="2"/>
        <pc:sldMasterMkLst>
          <pc:docMk/>
          <pc:sldMasterMk cId="1514910428" sldId="2147483696"/>
        </pc:sldMasterMkLst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2872623509" sldId="2147483697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3703249209" sldId="2147483698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3690810861" sldId="2147483699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563145193" sldId="2147483700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654869882" sldId="2147483701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1819860352" sldId="2147483702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2278621336" sldId="2147483703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3891212298" sldId="2147483704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386172847" sldId="2147483705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3546735534" sldId="2147483706"/>
          </pc:sldLayoutMkLst>
        </pc:sldLayoutChg>
        <pc:sldLayoutChg chg="mod">
          <pc:chgData name="Carlo Emilio Montanari" userId="FrAEJX1oJ/9BtV3+2iEVJ2IFgdB+crpwdXgzGKarq9s=" providerId="None" clId="Web-{91D773CA-990E-4218-A9EE-A75B54D56CC8}" dt="2024-09-02T12:20:30.409" v="2"/>
          <pc:sldLayoutMkLst>
            <pc:docMk/>
            <pc:sldMasterMk cId="1514910428" sldId="2147483696"/>
            <pc:sldLayoutMk cId="1679580672" sldId="2147483707"/>
          </pc:sldLayoutMkLst>
        </pc:sldLayoutChg>
      </pc:sldMasterChg>
    </pc:docChg>
  </pc:docChgLst>
  <pc:docChgLst>
    <pc:chgData name="Carlo Emilio Montanari" userId="FrAEJX1oJ/9BtV3+2iEVJ2IFgdB+crpwdXgzGKarq9s=" providerId="None" clId="Web-{03CCB8AA-3E93-485A-9A9A-4F481B99856E}"/>
    <pc:docChg chg="addSld delSld modSld">
      <pc:chgData name="Carlo Emilio Montanari" userId="FrAEJX1oJ/9BtV3+2iEVJ2IFgdB+crpwdXgzGKarq9s=" providerId="None" clId="Web-{03CCB8AA-3E93-485A-9A9A-4F481B99856E}" dt="2024-09-03T08:26:13.322" v="829" actId="20577"/>
      <pc:docMkLst>
        <pc:docMk/>
      </pc:docMkLst>
      <pc:sldChg chg="modSp">
        <pc:chgData name="Carlo Emilio Montanari" userId="FrAEJX1oJ/9BtV3+2iEVJ2IFgdB+crpwdXgzGKarq9s=" providerId="None" clId="Web-{03CCB8AA-3E93-485A-9A9A-4F481B99856E}" dt="2024-09-03T08:26:13.322" v="829" actId="20577"/>
        <pc:sldMkLst>
          <pc:docMk/>
          <pc:sldMk cId="1357477237" sldId="259"/>
        </pc:sldMkLst>
        <pc:spChg chg="mod">
          <ac:chgData name="Carlo Emilio Montanari" userId="FrAEJX1oJ/9BtV3+2iEVJ2IFgdB+crpwdXgzGKarq9s=" providerId="None" clId="Web-{03CCB8AA-3E93-485A-9A9A-4F481B99856E}" dt="2024-09-03T08:26:13.322" v="829" actId="20577"/>
          <ac:spMkLst>
            <pc:docMk/>
            <pc:sldMk cId="1357477237" sldId="259"/>
            <ac:spMk id="3" creationId="{658999F4-48B0-C7C6-1942-554862ACFCF4}"/>
          </ac:spMkLst>
        </pc:spChg>
      </pc:sldChg>
      <pc:sldChg chg="modSp">
        <pc:chgData name="Carlo Emilio Montanari" userId="FrAEJX1oJ/9BtV3+2iEVJ2IFgdB+crpwdXgzGKarq9s=" providerId="None" clId="Web-{03CCB8AA-3E93-485A-9A9A-4F481B99856E}" dt="2024-09-03T07:25:09.699" v="132" actId="1076"/>
        <pc:sldMkLst>
          <pc:docMk/>
          <pc:sldMk cId="919740210" sldId="260"/>
        </pc:sldMkLst>
        <pc:spChg chg="mod">
          <ac:chgData name="Carlo Emilio Montanari" userId="FrAEJX1oJ/9BtV3+2iEVJ2IFgdB+crpwdXgzGKarq9s=" providerId="None" clId="Web-{03CCB8AA-3E93-485A-9A9A-4F481B99856E}" dt="2024-09-03T07:25:04.105" v="131" actId="20577"/>
          <ac:spMkLst>
            <pc:docMk/>
            <pc:sldMk cId="919740210" sldId="260"/>
            <ac:spMk id="3" creationId="{E41B0EDA-1E5C-6CDE-98AE-E696A4138D0A}"/>
          </ac:spMkLst>
        </pc:spChg>
        <pc:cxnChg chg="mod">
          <ac:chgData name="Carlo Emilio Montanari" userId="FrAEJX1oJ/9BtV3+2iEVJ2IFgdB+crpwdXgzGKarq9s=" providerId="None" clId="Web-{03CCB8AA-3E93-485A-9A9A-4F481B99856E}" dt="2024-09-03T07:25:09.699" v="132" actId="1076"/>
          <ac:cxnSpMkLst>
            <pc:docMk/>
            <pc:sldMk cId="919740210" sldId="260"/>
            <ac:cxnSpMk id="4" creationId="{631BCF02-1F25-251E-A4F7-2BB949E5C575}"/>
          </ac:cxnSpMkLst>
        </pc:cxnChg>
      </pc:sldChg>
      <pc:sldChg chg="modSp">
        <pc:chgData name="Carlo Emilio Montanari" userId="FrAEJX1oJ/9BtV3+2iEVJ2IFgdB+crpwdXgzGKarq9s=" providerId="None" clId="Web-{03CCB8AA-3E93-485A-9A9A-4F481B99856E}" dt="2024-09-03T07:22:42.853" v="20" actId="20577"/>
        <pc:sldMkLst>
          <pc:docMk/>
          <pc:sldMk cId="3149985370" sldId="261"/>
        </pc:sldMkLst>
        <pc:spChg chg="mod">
          <ac:chgData name="Carlo Emilio Montanari" userId="FrAEJX1oJ/9BtV3+2iEVJ2IFgdB+crpwdXgzGKarq9s=" providerId="None" clId="Web-{03CCB8AA-3E93-485A-9A9A-4F481B99856E}" dt="2024-09-03T07:22:42.853" v="20" actId="20577"/>
          <ac:spMkLst>
            <pc:docMk/>
            <pc:sldMk cId="3149985370" sldId="261"/>
            <ac:spMk id="3" creationId="{658999F4-48B0-C7C6-1942-554862ACFCF4}"/>
          </ac:spMkLst>
        </pc:spChg>
      </pc:sldChg>
      <pc:sldChg chg="addSp delSp modSp del">
        <pc:chgData name="Carlo Emilio Montanari" userId="FrAEJX1oJ/9BtV3+2iEVJ2IFgdB+crpwdXgzGKarq9s=" providerId="None" clId="Web-{03CCB8AA-3E93-485A-9A9A-4F481B99856E}" dt="2024-09-03T08:03:43.899" v="650"/>
        <pc:sldMkLst>
          <pc:docMk/>
          <pc:sldMk cId="729721101" sldId="266"/>
        </pc:sldMkLst>
        <pc:spChg chg="mod">
          <ac:chgData name="Carlo Emilio Montanari" userId="FrAEJX1oJ/9BtV3+2iEVJ2IFgdB+crpwdXgzGKarq9s=" providerId="None" clId="Web-{03CCB8AA-3E93-485A-9A9A-4F481B99856E}" dt="2024-09-03T07:55:01.377" v="507" actId="14100"/>
          <ac:spMkLst>
            <pc:docMk/>
            <pc:sldMk cId="729721101" sldId="266"/>
            <ac:spMk id="3" creationId="{658999F4-48B0-C7C6-1942-554862ACFCF4}"/>
          </ac:spMkLst>
        </pc:spChg>
        <pc:spChg chg="add del">
          <ac:chgData name="Carlo Emilio Montanari" userId="FrAEJX1oJ/9BtV3+2iEVJ2IFgdB+crpwdXgzGKarq9s=" providerId="None" clId="Web-{03CCB8AA-3E93-485A-9A9A-4F481B99856E}" dt="2024-09-03T07:55:03.252" v="509"/>
          <ac:spMkLst>
            <pc:docMk/>
            <pc:sldMk cId="729721101" sldId="266"/>
            <ac:spMk id="9" creationId="{C21D1A0D-5569-5FB4-2209-3E96FFB45AE3}"/>
          </ac:spMkLst>
        </pc:spChg>
        <pc:spChg chg="add del">
          <ac:chgData name="Carlo Emilio Montanari" userId="FrAEJX1oJ/9BtV3+2iEVJ2IFgdB+crpwdXgzGKarq9s=" providerId="None" clId="Web-{03CCB8AA-3E93-485A-9A9A-4F481B99856E}" dt="2024-09-03T07:55:02.174" v="508"/>
          <ac:spMkLst>
            <pc:docMk/>
            <pc:sldMk cId="729721101" sldId="266"/>
            <ac:spMk id="10" creationId="{91B37573-6711-92DC-929A-0BFFBDA3499E}"/>
          </ac:spMkLst>
        </pc:spChg>
        <pc:picChg chg="add del">
          <ac:chgData name="Carlo Emilio Montanari" userId="FrAEJX1oJ/9BtV3+2iEVJ2IFgdB+crpwdXgzGKarq9s=" providerId="None" clId="Web-{03CCB8AA-3E93-485A-9A9A-4F481B99856E}" dt="2024-09-03T07:55:04.346" v="510"/>
          <ac:picMkLst>
            <pc:docMk/>
            <pc:sldMk cId="729721101" sldId="266"/>
            <ac:picMk id="4" creationId="{C3CE6361-3C29-BB99-5E55-54BCF7EE9CC0}"/>
          </ac:picMkLst>
        </pc:picChg>
        <pc:picChg chg="add mod">
          <ac:chgData name="Carlo Emilio Montanari" userId="FrAEJX1oJ/9BtV3+2iEVJ2IFgdB+crpwdXgzGKarq9s=" providerId="None" clId="Web-{03CCB8AA-3E93-485A-9A9A-4F481B99856E}" dt="2024-09-03T07:55:13.830" v="513" actId="1076"/>
          <ac:picMkLst>
            <pc:docMk/>
            <pc:sldMk cId="729721101" sldId="266"/>
            <ac:picMk id="6" creationId="{F18026BB-42BE-9798-94A0-64894FE263D7}"/>
          </ac:picMkLst>
        </pc:picChg>
        <pc:picChg chg="del">
          <ac:chgData name="Carlo Emilio Montanari" userId="FrAEJX1oJ/9BtV3+2iEVJ2IFgdB+crpwdXgzGKarq9s=" providerId="None" clId="Web-{03CCB8AA-3E93-485A-9A9A-4F481B99856E}" dt="2024-09-03T07:45:02.401" v="469"/>
          <ac:picMkLst>
            <pc:docMk/>
            <pc:sldMk cId="729721101" sldId="266"/>
            <ac:picMk id="7" creationId="{BD101C94-F76E-898F-F4F7-36717737D6AC}"/>
          </ac:picMkLst>
        </pc:picChg>
      </pc:sldChg>
      <pc:sldChg chg="modSp">
        <pc:chgData name="Carlo Emilio Montanari" userId="FrAEJX1oJ/9BtV3+2iEVJ2IFgdB+crpwdXgzGKarq9s=" providerId="None" clId="Web-{03CCB8AA-3E93-485A-9A9A-4F481B99856E}" dt="2024-09-03T07:47:57.341" v="478"/>
        <pc:sldMkLst>
          <pc:docMk/>
          <pc:sldMk cId="4102032015" sldId="268"/>
        </pc:sldMkLst>
        <pc:graphicFrameChg chg="mod modGraphic">
          <ac:chgData name="Carlo Emilio Montanari" userId="FrAEJX1oJ/9BtV3+2iEVJ2IFgdB+crpwdXgzGKarq9s=" providerId="None" clId="Web-{03CCB8AA-3E93-485A-9A9A-4F481B99856E}" dt="2024-09-03T07:47:57.341" v="478"/>
          <ac:graphicFrameMkLst>
            <pc:docMk/>
            <pc:sldMk cId="4102032015" sldId="268"/>
            <ac:graphicFrameMk id="26" creationId="{579ECB04-D9AB-51DA-52EA-B8A28B392AA8}"/>
          </ac:graphicFrameMkLst>
        </pc:graphicFrameChg>
      </pc:sldChg>
      <pc:sldChg chg="modSp">
        <pc:chgData name="Carlo Emilio Montanari" userId="FrAEJX1oJ/9BtV3+2iEVJ2IFgdB+crpwdXgzGKarq9s=" providerId="None" clId="Web-{03CCB8AA-3E93-485A-9A9A-4F481B99856E}" dt="2024-09-03T07:26:32.028" v="134" actId="14100"/>
        <pc:sldMkLst>
          <pc:docMk/>
          <pc:sldMk cId="2293512526" sldId="269"/>
        </pc:sldMkLst>
        <pc:spChg chg="mod">
          <ac:chgData name="Carlo Emilio Montanari" userId="FrAEJX1oJ/9BtV3+2iEVJ2IFgdB+crpwdXgzGKarq9s=" providerId="None" clId="Web-{03CCB8AA-3E93-485A-9A9A-4F481B99856E}" dt="2024-09-03T07:26:32.028" v="134" actId="14100"/>
          <ac:spMkLst>
            <pc:docMk/>
            <pc:sldMk cId="2293512526" sldId="269"/>
            <ac:spMk id="5" creationId="{6032EC3F-FF8B-0478-2622-EC642FE2BB4A}"/>
          </ac:spMkLst>
        </pc:spChg>
        <pc:spChg chg="mod">
          <ac:chgData name="Carlo Emilio Montanari" userId="FrAEJX1oJ/9BtV3+2iEVJ2IFgdB+crpwdXgzGKarq9s=" providerId="None" clId="Web-{03CCB8AA-3E93-485A-9A9A-4F481B99856E}" dt="2024-09-03T07:26:25.434" v="133" actId="14100"/>
          <ac:spMkLst>
            <pc:docMk/>
            <pc:sldMk cId="2293512526" sldId="269"/>
            <ac:spMk id="6" creationId="{C643BFCF-AE1E-598B-FE12-2EE08CAAABA9}"/>
          </ac:spMkLst>
        </pc:spChg>
      </pc:sldChg>
      <pc:sldChg chg="addSp modSp">
        <pc:chgData name="Carlo Emilio Montanari" userId="FrAEJX1oJ/9BtV3+2iEVJ2IFgdB+crpwdXgzGKarq9s=" providerId="None" clId="Web-{03CCB8AA-3E93-485A-9A9A-4F481B99856E}" dt="2024-09-03T07:30:24.874" v="252" actId="1076"/>
        <pc:sldMkLst>
          <pc:docMk/>
          <pc:sldMk cId="3122082988" sldId="272"/>
        </pc:sldMkLst>
        <pc:spChg chg="add mod">
          <ac:chgData name="Carlo Emilio Montanari" userId="FrAEJX1oJ/9BtV3+2iEVJ2IFgdB+crpwdXgzGKarq9s=" providerId="None" clId="Web-{03CCB8AA-3E93-485A-9A9A-4F481B99856E}" dt="2024-09-03T07:30:22.765" v="251" actId="1076"/>
          <ac:spMkLst>
            <pc:docMk/>
            <pc:sldMk cId="3122082988" sldId="272"/>
            <ac:spMk id="8" creationId="{E75A74ED-C8F0-0092-3BA5-B61A0C157E0E}"/>
          </ac:spMkLst>
        </pc:spChg>
        <pc:picChg chg="mod">
          <ac:chgData name="Carlo Emilio Montanari" userId="FrAEJX1oJ/9BtV3+2iEVJ2IFgdB+crpwdXgzGKarq9s=" providerId="None" clId="Web-{03CCB8AA-3E93-485A-9A9A-4F481B99856E}" dt="2024-09-03T07:30:04.343" v="246" actId="1076"/>
          <ac:picMkLst>
            <pc:docMk/>
            <pc:sldMk cId="3122082988" sldId="272"/>
            <ac:picMk id="4" creationId="{7F4EA3DD-E6C2-2214-FCD2-E13E8062517F}"/>
          </ac:picMkLst>
        </pc:picChg>
        <pc:picChg chg="mod">
          <ac:chgData name="Carlo Emilio Montanari" userId="FrAEJX1oJ/9BtV3+2iEVJ2IFgdB+crpwdXgzGKarq9s=" providerId="None" clId="Web-{03CCB8AA-3E93-485A-9A9A-4F481B99856E}" dt="2024-09-03T07:30:24.874" v="252" actId="1076"/>
          <ac:picMkLst>
            <pc:docMk/>
            <pc:sldMk cId="3122082988" sldId="272"/>
            <ac:picMk id="5" creationId="{C9ADD9B3-5E82-1D43-E8B1-41235E6D3716}"/>
          </ac:picMkLst>
        </pc:picChg>
      </pc:sldChg>
      <pc:sldChg chg="modSp">
        <pc:chgData name="Carlo Emilio Montanari" userId="FrAEJX1oJ/9BtV3+2iEVJ2IFgdB+crpwdXgzGKarq9s=" providerId="None" clId="Web-{03CCB8AA-3E93-485A-9A9A-4F481B99856E}" dt="2024-09-03T08:23:42.382" v="774" actId="20577"/>
        <pc:sldMkLst>
          <pc:docMk/>
          <pc:sldMk cId="4020430659" sldId="273"/>
        </pc:sldMkLst>
        <pc:spChg chg="mod">
          <ac:chgData name="Carlo Emilio Montanari" userId="FrAEJX1oJ/9BtV3+2iEVJ2IFgdB+crpwdXgzGKarq9s=" providerId="None" clId="Web-{03CCB8AA-3E93-485A-9A9A-4F481B99856E}" dt="2024-09-03T08:23:42.382" v="774" actId="20577"/>
          <ac:spMkLst>
            <pc:docMk/>
            <pc:sldMk cId="4020430659" sldId="273"/>
            <ac:spMk id="3" creationId="{E41B0EDA-1E5C-6CDE-98AE-E696A4138D0A}"/>
          </ac:spMkLst>
        </pc:spChg>
      </pc:sldChg>
      <pc:sldChg chg="modSp">
        <pc:chgData name="Carlo Emilio Montanari" userId="FrAEJX1oJ/9BtV3+2iEVJ2IFgdB+crpwdXgzGKarq9s=" providerId="None" clId="Web-{03CCB8AA-3E93-485A-9A9A-4F481B99856E}" dt="2024-09-03T07:27:29.325" v="144" actId="20577"/>
        <pc:sldMkLst>
          <pc:docMk/>
          <pc:sldMk cId="156294084" sldId="279"/>
        </pc:sldMkLst>
        <pc:spChg chg="mod">
          <ac:chgData name="Carlo Emilio Montanari" userId="FrAEJX1oJ/9BtV3+2iEVJ2IFgdB+crpwdXgzGKarq9s=" providerId="None" clId="Web-{03CCB8AA-3E93-485A-9A9A-4F481B99856E}" dt="2024-09-03T07:27:29.325" v="144" actId="20577"/>
          <ac:spMkLst>
            <pc:docMk/>
            <pc:sldMk cId="156294084" sldId="279"/>
            <ac:spMk id="2" creationId="{BDC1677B-3BF5-1D5B-CE97-FC73B97E2947}"/>
          </ac:spMkLst>
        </pc:spChg>
      </pc:sldChg>
      <pc:sldChg chg="modSp">
        <pc:chgData name="Carlo Emilio Montanari" userId="FrAEJX1oJ/9BtV3+2iEVJ2IFgdB+crpwdXgzGKarq9s=" providerId="None" clId="Web-{03CCB8AA-3E93-485A-9A9A-4F481B99856E}" dt="2024-09-03T07:34:01.736" v="278" actId="20577"/>
        <pc:sldMkLst>
          <pc:docMk/>
          <pc:sldMk cId="4144927023" sldId="280"/>
        </pc:sldMkLst>
        <pc:spChg chg="mod">
          <ac:chgData name="Carlo Emilio Montanari" userId="FrAEJX1oJ/9BtV3+2iEVJ2IFgdB+crpwdXgzGKarq9s=" providerId="None" clId="Web-{03CCB8AA-3E93-485A-9A9A-4F481B99856E}" dt="2024-09-03T07:34:01.736" v="278" actId="20577"/>
          <ac:spMkLst>
            <pc:docMk/>
            <pc:sldMk cId="4144927023" sldId="280"/>
            <ac:spMk id="3" creationId="{79BF8D5C-F84D-03F8-F515-D395DF2DE8F0}"/>
          </ac:spMkLst>
        </pc:spChg>
      </pc:sldChg>
      <pc:sldChg chg="modSp">
        <pc:chgData name="Carlo Emilio Montanari" userId="FrAEJX1oJ/9BtV3+2iEVJ2IFgdB+crpwdXgzGKarq9s=" providerId="None" clId="Web-{03CCB8AA-3E93-485A-9A9A-4F481B99856E}" dt="2024-09-03T07:39:50.819" v="415" actId="20577"/>
        <pc:sldMkLst>
          <pc:docMk/>
          <pc:sldMk cId="3746273953" sldId="281"/>
        </pc:sldMkLst>
        <pc:spChg chg="mod">
          <ac:chgData name="Carlo Emilio Montanari" userId="FrAEJX1oJ/9BtV3+2iEVJ2IFgdB+crpwdXgzGKarq9s=" providerId="None" clId="Web-{03CCB8AA-3E93-485A-9A9A-4F481B99856E}" dt="2024-09-03T07:39:50.819" v="415" actId="20577"/>
          <ac:spMkLst>
            <pc:docMk/>
            <pc:sldMk cId="3746273953" sldId="281"/>
            <ac:spMk id="3" creationId="{79BF8D5C-F84D-03F8-F515-D395DF2DE8F0}"/>
          </ac:spMkLst>
        </pc:spChg>
      </pc:sldChg>
      <pc:sldChg chg="modSp">
        <pc:chgData name="Carlo Emilio Montanari" userId="FrAEJX1oJ/9BtV3+2iEVJ2IFgdB+crpwdXgzGKarq9s=" providerId="None" clId="Web-{03CCB8AA-3E93-485A-9A9A-4F481B99856E}" dt="2024-09-03T07:39:03.818" v="379" actId="20577"/>
        <pc:sldMkLst>
          <pc:docMk/>
          <pc:sldMk cId="1705329397" sldId="282"/>
        </pc:sldMkLst>
        <pc:spChg chg="mod">
          <ac:chgData name="Carlo Emilio Montanari" userId="FrAEJX1oJ/9BtV3+2iEVJ2IFgdB+crpwdXgzGKarq9s=" providerId="None" clId="Web-{03CCB8AA-3E93-485A-9A9A-4F481B99856E}" dt="2024-09-03T07:39:03.818" v="379" actId="20577"/>
          <ac:spMkLst>
            <pc:docMk/>
            <pc:sldMk cId="1705329397" sldId="282"/>
            <ac:spMk id="3" creationId="{E580E963-DA71-68A7-E7CF-7A45EA0DA908}"/>
          </ac:spMkLst>
        </pc:spChg>
      </pc:sldChg>
      <pc:sldChg chg="modSp">
        <pc:chgData name="Carlo Emilio Montanari" userId="FrAEJX1oJ/9BtV3+2iEVJ2IFgdB+crpwdXgzGKarq9s=" providerId="None" clId="Web-{03CCB8AA-3E93-485A-9A9A-4F481B99856E}" dt="2024-09-03T07:26:58.231" v="136" actId="14100"/>
        <pc:sldMkLst>
          <pc:docMk/>
          <pc:sldMk cId="1217224284" sldId="283"/>
        </pc:sldMkLst>
        <pc:spChg chg="mod">
          <ac:chgData name="Carlo Emilio Montanari" userId="FrAEJX1oJ/9BtV3+2iEVJ2IFgdB+crpwdXgzGKarq9s=" providerId="None" clId="Web-{03CCB8AA-3E93-485A-9A9A-4F481B99856E}" dt="2024-09-03T07:26:58.231" v="136" actId="14100"/>
          <ac:spMkLst>
            <pc:docMk/>
            <pc:sldMk cId="1217224284" sldId="283"/>
            <ac:spMk id="6" creationId="{3E11B9DE-E4A7-9D69-8F75-755F54F75B42}"/>
          </ac:spMkLst>
        </pc:spChg>
        <pc:spChg chg="mod">
          <ac:chgData name="Carlo Emilio Montanari" userId="FrAEJX1oJ/9BtV3+2iEVJ2IFgdB+crpwdXgzGKarq9s=" providerId="None" clId="Web-{03CCB8AA-3E93-485A-9A9A-4F481B99856E}" dt="2024-09-03T07:26:55.231" v="135" actId="14100"/>
          <ac:spMkLst>
            <pc:docMk/>
            <pc:sldMk cId="1217224284" sldId="283"/>
            <ac:spMk id="9" creationId="{48026B03-72AA-F5EE-C4CF-EB48A0D157F7}"/>
          </ac:spMkLst>
        </pc:spChg>
      </pc:sldChg>
      <pc:sldChg chg="modSp">
        <pc:chgData name="Carlo Emilio Montanari" userId="FrAEJX1oJ/9BtV3+2iEVJ2IFgdB+crpwdXgzGKarq9s=" providerId="None" clId="Web-{03CCB8AA-3E93-485A-9A9A-4F481B99856E}" dt="2024-09-03T07:40:42.007" v="468" actId="14100"/>
        <pc:sldMkLst>
          <pc:docMk/>
          <pc:sldMk cId="353657256" sldId="286"/>
        </pc:sldMkLst>
        <pc:spChg chg="mod">
          <ac:chgData name="Carlo Emilio Montanari" userId="FrAEJX1oJ/9BtV3+2iEVJ2IFgdB+crpwdXgzGKarq9s=" providerId="None" clId="Web-{03CCB8AA-3E93-485A-9A9A-4F481B99856E}" dt="2024-09-03T07:40:42.007" v="468" actId="14100"/>
          <ac:spMkLst>
            <pc:docMk/>
            <pc:sldMk cId="353657256" sldId="286"/>
            <ac:spMk id="3" creationId="{900D0DB8-D57B-418A-067D-E15744BE2C76}"/>
          </ac:spMkLst>
        </pc:spChg>
      </pc:sldChg>
      <pc:sldChg chg="addSp delSp modSp add replId">
        <pc:chgData name="Carlo Emilio Montanari" userId="FrAEJX1oJ/9BtV3+2iEVJ2IFgdB+crpwdXgzGKarq9s=" providerId="None" clId="Web-{03CCB8AA-3E93-485A-9A9A-4F481B99856E}" dt="2024-09-03T08:16:11.314" v="715" actId="1076"/>
        <pc:sldMkLst>
          <pc:docMk/>
          <pc:sldMk cId="2351271719" sldId="288"/>
        </pc:sldMkLst>
        <pc:spChg chg="mod">
          <ac:chgData name="Carlo Emilio Montanari" userId="FrAEJX1oJ/9BtV3+2iEVJ2IFgdB+crpwdXgzGKarq9s=" providerId="None" clId="Web-{03CCB8AA-3E93-485A-9A9A-4F481B99856E}" dt="2024-09-03T08:14:44.423" v="696" actId="20577"/>
          <ac:spMkLst>
            <pc:docMk/>
            <pc:sldMk cId="2351271719" sldId="288"/>
            <ac:spMk id="2" creationId="{A0B24344-0780-F46F-EEF1-5267287726C6}"/>
          </ac:spMkLst>
        </pc:spChg>
        <pc:spChg chg="mod">
          <ac:chgData name="Carlo Emilio Montanari" userId="FrAEJX1oJ/9BtV3+2iEVJ2IFgdB+crpwdXgzGKarq9s=" providerId="None" clId="Web-{03CCB8AA-3E93-485A-9A9A-4F481B99856E}" dt="2024-09-03T08:02:50.617" v="649" actId="20577"/>
          <ac:spMkLst>
            <pc:docMk/>
            <pc:sldMk cId="2351271719" sldId="288"/>
            <ac:spMk id="3" creationId="{658999F4-48B0-C7C6-1942-554862ACFCF4}"/>
          </ac:spMkLst>
        </pc:spChg>
        <pc:spChg chg="del">
          <ac:chgData name="Carlo Emilio Montanari" userId="FrAEJX1oJ/9BtV3+2iEVJ2IFgdB+crpwdXgzGKarq9s=" providerId="None" clId="Web-{03CCB8AA-3E93-485A-9A9A-4F481B99856E}" dt="2024-09-03T08:02:24.492" v="639"/>
          <ac:spMkLst>
            <pc:docMk/>
            <pc:sldMk cId="2351271719" sldId="288"/>
            <ac:spMk id="9" creationId="{C21D1A0D-5569-5FB4-2209-3E96FFB45AE3}"/>
          </ac:spMkLst>
        </pc:spChg>
        <pc:spChg chg="del">
          <ac:chgData name="Carlo Emilio Montanari" userId="FrAEJX1oJ/9BtV3+2iEVJ2IFgdB+crpwdXgzGKarq9s=" providerId="None" clId="Web-{03CCB8AA-3E93-485A-9A9A-4F481B99856E}" dt="2024-09-03T08:02:17.992" v="638"/>
          <ac:spMkLst>
            <pc:docMk/>
            <pc:sldMk cId="2351271719" sldId="288"/>
            <ac:spMk id="10" creationId="{91B37573-6711-92DC-929A-0BFFBDA3499E}"/>
          </ac:spMkLst>
        </pc:spChg>
        <pc:picChg chg="del">
          <ac:chgData name="Carlo Emilio Montanari" userId="FrAEJX1oJ/9BtV3+2iEVJ2IFgdB+crpwdXgzGKarq9s=" providerId="None" clId="Web-{03CCB8AA-3E93-485A-9A9A-4F481B99856E}" dt="2024-09-03T07:56:55.956" v="541"/>
          <ac:picMkLst>
            <pc:docMk/>
            <pc:sldMk cId="2351271719" sldId="288"/>
            <ac:picMk id="4" creationId="{C3CE6361-3C29-BB99-5E55-54BCF7EE9CC0}"/>
          </ac:picMkLst>
        </pc:picChg>
        <pc:picChg chg="mod">
          <ac:chgData name="Carlo Emilio Montanari" userId="FrAEJX1oJ/9BtV3+2iEVJ2IFgdB+crpwdXgzGKarq9s=" providerId="None" clId="Web-{03CCB8AA-3E93-485A-9A9A-4F481B99856E}" dt="2024-09-03T07:58:15.536" v="553" actId="1076"/>
          <ac:picMkLst>
            <pc:docMk/>
            <pc:sldMk cId="2351271719" sldId="288"/>
            <ac:picMk id="6" creationId="{F18026BB-42BE-9798-94A0-64894FE263D7}"/>
          </ac:picMkLst>
        </pc:picChg>
        <pc:picChg chg="add mod">
          <ac:chgData name="Carlo Emilio Montanari" userId="FrAEJX1oJ/9BtV3+2iEVJ2IFgdB+crpwdXgzGKarq9s=" providerId="None" clId="Web-{03CCB8AA-3E93-485A-9A9A-4F481B99856E}" dt="2024-09-03T08:16:11.314" v="715" actId="1076"/>
          <ac:picMkLst>
            <pc:docMk/>
            <pc:sldMk cId="2351271719" sldId="288"/>
            <ac:picMk id="7" creationId="{C7FB2580-253F-D8FF-217D-511CB6093C95}"/>
          </ac:picMkLst>
        </pc:picChg>
      </pc:sldChg>
      <pc:sldChg chg="addSp delSp modSp add replId">
        <pc:chgData name="Carlo Emilio Montanari" userId="FrAEJX1oJ/9BtV3+2iEVJ2IFgdB+crpwdXgzGKarq9s=" providerId="None" clId="Web-{03CCB8AA-3E93-485A-9A9A-4F481B99856E}" dt="2024-09-03T08:15:33.095" v="710" actId="20577"/>
        <pc:sldMkLst>
          <pc:docMk/>
          <pc:sldMk cId="2637386691" sldId="289"/>
        </pc:sldMkLst>
        <pc:spChg chg="mod">
          <ac:chgData name="Carlo Emilio Montanari" userId="FrAEJX1oJ/9BtV3+2iEVJ2IFgdB+crpwdXgzGKarq9s=" providerId="None" clId="Web-{03CCB8AA-3E93-485A-9A9A-4F481B99856E}" dt="2024-09-03T08:15:25.142" v="709" actId="20577"/>
          <ac:spMkLst>
            <pc:docMk/>
            <pc:sldMk cId="2637386691" sldId="289"/>
            <ac:spMk id="2" creationId="{A0B24344-0780-F46F-EEF1-5267287726C6}"/>
          </ac:spMkLst>
        </pc:spChg>
        <pc:spChg chg="add del mod">
          <ac:chgData name="Carlo Emilio Montanari" userId="FrAEJX1oJ/9BtV3+2iEVJ2IFgdB+crpwdXgzGKarq9s=" providerId="None" clId="Web-{03CCB8AA-3E93-485A-9A9A-4F481B99856E}" dt="2024-09-03T08:15:33.095" v="710" actId="20577"/>
          <ac:spMkLst>
            <pc:docMk/>
            <pc:sldMk cId="2637386691" sldId="289"/>
            <ac:spMk id="3" creationId="{658999F4-48B0-C7C6-1942-554862ACFCF4}"/>
          </ac:spMkLst>
        </pc:spChg>
        <pc:spChg chg="del">
          <ac:chgData name="Carlo Emilio Montanari" userId="FrAEJX1oJ/9BtV3+2iEVJ2IFgdB+crpwdXgzGKarq9s=" providerId="None" clId="Web-{03CCB8AA-3E93-485A-9A9A-4F481B99856E}" dt="2024-09-03T08:04:55.275" v="663"/>
          <ac:spMkLst>
            <pc:docMk/>
            <pc:sldMk cId="2637386691" sldId="289"/>
            <ac:spMk id="9" creationId="{C21D1A0D-5569-5FB4-2209-3E96FFB45AE3}"/>
          </ac:spMkLst>
        </pc:spChg>
        <pc:spChg chg="del">
          <ac:chgData name="Carlo Emilio Montanari" userId="FrAEJX1oJ/9BtV3+2iEVJ2IFgdB+crpwdXgzGKarq9s=" providerId="None" clId="Web-{03CCB8AA-3E93-485A-9A9A-4F481B99856E}" dt="2024-09-03T08:04:58.212" v="664"/>
          <ac:spMkLst>
            <pc:docMk/>
            <pc:sldMk cId="2637386691" sldId="289"/>
            <ac:spMk id="10" creationId="{91B37573-6711-92DC-929A-0BFFBDA3499E}"/>
          </ac:spMkLst>
        </pc:spChg>
        <pc:spChg chg="add del mod">
          <ac:chgData name="Carlo Emilio Montanari" userId="FrAEJX1oJ/9BtV3+2iEVJ2IFgdB+crpwdXgzGKarq9s=" providerId="None" clId="Web-{03CCB8AA-3E93-485A-9A9A-4F481B99856E}" dt="2024-09-03T08:04:49.447" v="661"/>
          <ac:spMkLst>
            <pc:docMk/>
            <pc:sldMk cId="2637386691" sldId="289"/>
            <ac:spMk id="11" creationId="{B859C421-3F03-488A-611C-30B7C346A96F}"/>
          </ac:spMkLst>
        </pc:spChg>
        <pc:picChg chg="add del">
          <ac:chgData name="Carlo Emilio Montanari" userId="FrAEJX1oJ/9BtV3+2iEVJ2IFgdB+crpwdXgzGKarq9s=" providerId="None" clId="Web-{03CCB8AA-3E93-485A-9A9A-4F481B99856E}" dt="2024-09-03T08:04:52.275" v="662"/>
          <ac:picMkLst>
            <pc:docMk/>
            <pc:sldMk cId="2637386691" sldId="289"/>
            <ac:picMk id="4" creationId="{C3CE6361-3C29-BB99-5E55-54BCF7EE9CC0}"/>
          </ac:picMkLst>
        </pc:picChg>
        <pc:picChg chg="del">
          <ac:chgData name="Carlo Emilio Montanari" userId="FrAEJX1oJ/9BtV3+2iEVJ2IFgdB+crpwdXgzGKarq9s=" providerId="None" clId="Web-{03CCB8AA-3E93-485A-9A9A-4F481B99856E}" dt="2024-09-03T08:03:49.962" v="651"/>
          <ac:picMkLst>
            <pc:docMk/>
            <pc:sldMk cId="2637386691" sldId="289"/>
            <ac:picMk id="6" creationId="{F18026BB-42BE-9798-94A0-64894FE263D7}"/>
          </ac:picMkLst>
        </pc:picChg>
        <pc:picChg chg="add mod">
          <ac:chgData name="Carlo Emilio Montanari" userId="FrAEJX1oJ/9BtV3+2iEVJ2IFgdB+crpwdXgzGKarq9s=" providerId="None" clId="Web-{03CCB8AA-3E93-485A-9A9A-4F481B99856E}" dt="2024-09-03T08:14:15.750" v="687" actId="1076"/>
          <ac:picMkLst>
            <pc:docMk/>
            <pc:sldMk cId="2637386691" sldId="289"/>
            <ac:picMk id="7" creationId="{8E8A59F6-4EBE-4DBD-B515-FA7D3FC886A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62350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73553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58067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24920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81086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4519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86988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86035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62133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21229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7284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910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indi.to/3n7WJ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00268"/>
            <a:ext cx="9144000" cy="2226236"/>
          </a:xfrm>
        </p:spPr>
        <p:txBody>
          <a:bodyPr>
            <a:normAutofit fontScale="90000"/>
          </a:bodyPr>
          <a:lstStyle/>
          <a:p>
            <a:r>
              <a:rPr lang="en-GB" b="1" dirty="0">
                <a:ea typeface="Calibri Light"/>
                <a:cs typeface="Calibri Light"/>
              </a:rPr>
              <a:t>Impact of beam-beam effects on the transverse LHC </a:t>
            </a:r>
            <a:br>
              <a:rPr lang="en-GB" b="1" dirty="0">
                <a:ea typeface="Calibri Light"/>
                <a:cs typeface="Calibri Light"/>
              </a:rPr>
            </a:br>
            <a:r>
              <a:rPr lang="en-GB" b="1" dirty="0">
                <a:ea typeface="Calibri Light"/>
                <a:cs typeface="Calibri Light"/>
              </a:rPr>
              <a:t>beam halo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93366"/>
            <a:ext cx="9144000" cy="71278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i="1" dirty="0">
                <a:ea typeface="Calibri"/>
                <a:cs typeface="Calibri"/>
                <a:hlinkClick r:id="rId2"/>
              </a:rPr>
              <a:t>ICFA mini workshop – Beam-Beam Effects in Circular Colliders</a:t>
            </a:r>
            <a:endParaRPr lang="en-GB" i="1" dirty="0">
              <a:ea typeface="Calibri"/>
              <a:cs typeface="Calibri"/>
            </a:endParaRPr>
          </a:p>
          <a:p>
            <a:r>
              <a:rPr lang="en-GB" i="1" dirty="0">
                <a:ea typeface="Calibri"/>
                <a:cs typeface="Calibri"/>
              </a:rPr>
              <a:t>02 – 05.09.2024, EPFL, Lausanne, CH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E7072C5-267F-D9FE-EF4F-5456076D40A5}"/>
              </a:ext>
            </a:extLst>
          </p:cNvPr>
          <p:cNvSpPr txBox="1">
            <a:spLocks/>
          </p:cNvSpPr>
          <p:nvPr/>
        </p:nvSpPr>
        <p:spPr>
          <a:xfrm>
            <a:off x="1524000" y="5497513"/>
            <a:ext cx="9144000" cy="7127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200" dirty="0">
                <a:ea typeface="Calibri"/>
                <a:cs typeface="Calibri"/>
              </a:rPr>
              <a:t>Authors: M. Rakic, P. Hermes, </a:t>
            </a:r>
            <a:r>
              <a:rPr lang="en-GB" sz="2200" u="sng" dirty="0">
                <a:ea typeface="Calibri"/>
                <a:cs typeface="Calibri"/>
              </a:rPr>
              <a:t>C. E. Montanari</a:t>
            </a:r>
            <a:r>
              <a:rPr lang="en-GB" sz="2200" dirty="0">
                <a:ea typeface="Calibri"/>
                <a:cs typeface="Calibri"/>
              </a:rPr>
              <a:t>, S. Redaelli, G. </a:t>
            </a:r>
            <a:r>
              <a:rPr lang="en-GB" sz="2200" err="1">
                <a:ea typeface="Calibri"/>
                <a:cs typeface="Calibri"/>
              </a:rPr>
              <a:t>Sterbini</a:t>
            </a:r>
            <a:endParaRPr lang="en-GB" sz="2200">
              <a:ea typeface="Calibri"/>
              <a:cs typeface="Calibri"/>
            </a:endParaRPr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A3B6E692-5428-AE62-C658-8212EEFDA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66" y="167807"/>
            <a:ext cx="1242172" cy="1233207"/>
          </a:xfrm>
          <a:prstGeom prst="rect">
            <a:avLst/>
          </a:prstGeom>
        </p:spPr>
      </p:pic>
      <p:pic>
        <p:nvPicPr>
          <p:cNvPr id="7" name="Picture 6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21D1F1B5-A5AE-6D95-D9D1-7AD5A68F9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9401" y="167247"/>
            <a:ext cx="1243292" cy="1234327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598938A9-25AE-FD6C-F890-B7C11696F6B1}"/>
              </a:ext>
            </a:extLst>
          </p:cNvPr>
          <p:cNvSpPr txBox="1">
            <a:spLocks/>
          </p:cNvSpPr>
          <p:nvPr/>
        </p:nvSpPr>
        <p:spPr>
          <a:xfrm>
            <a:off x="8610599" y="6421438"/>
            <a:ext cx="4114800" cy="27463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200" dirty="0">
                <a:ea typeface="Calibri"/>
                <a:cs typeface="Calibri"/>
              </a:rPr>
              <a:t>Thanks to LHC OP for the precious support!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307975"/>
            <a:ext cx="10477500" cy="534988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Influence of collisions on halo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BA956A4-C3A0-5FE7-592E-C89125360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096" y="1011547"/>
            <a:ext cx="10506075" cy="133525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dirty="0">
                <a:latin typeface="Calibri Light"/>
                <a:ea typeface="Calibri Light"/>
                <a:cs typeface="Calibri Light"/>
              </a:rPr>
              <a:t>B2H halo per bunch above 3.2 </a:t>
            </a:r>
            <a:r>
              <a:rPr lang="en-GB" sz="2000" err="1">
                <a:latin typeface="Calibri Light"/>
                <a:ea typeface="Calibri Light"/>
                <a:cs typeface="Calibri Light"/>
              </a:rPr>
              <a:t>σ</a:t>
            </a:r>
            <a:r>
              <a:rPr lang="en-GB" sz="800" baseline="-25000" err="1">
                <a:latin typeface="Calibri Light"/>
                <a:ea typeface="Calibri Light"/>
                <a:cs typeface="Calibri Light"/>
              </a:rPr>
              <a:t>N</a:t>
            </a:r>
            <a:endParaRPr lang="en-US" sz="800" err="1">
              <a:latin typeface="Calibri Light"/>
              <a:ea typeface="Calibri Light"/>
              <a:cs typeface="Calibri Light"/>
            </a:endParaRPr>
          </a:p>
          <a:p>
            <a:r>
              <a:rPr lang="en-GB" sz="2000" dirty="0">
                <a:latin typeface="Calibri Light"/>
                <a:ea typeface="Calibri"/>
                <a:cs typeface="Calibri"/>
              </a:rPr>
              <a:t>Expected behaviour: colliding vs non-colliding bunches</a:t>
            </a:r>
            <a:endParaRPr lang="en-GB" dirty="0">
              <a:ea typeface="Calibri" panose="020F0502020204030204"/>
              <a:cs typeface="Calibri" panose="020F0502020204030204"/>
            </a:endParaRPr>
          </a:p>
          <a:p>
            <a:r>
              <a:rPr lang="en-GB" sz="2000" dirty="0">
                <a:latin typeface="Calibri Light"/>
                <a:ea typeface="Calibri"/>
                <a:cs typeface="Calibri"/>
              </a:rPr>
              <a:t>Intra-train halo differences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945AE4-4940-FC08-04AF-38C8CCB7C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038" y="2348840"/>
            <a:ext cx="8277225" cy="432435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DA92554-4AD3-F5B8-5275-FBCD7109A10E}"/>
              </a:ext>
            </a:extLst>
          </p:cNvPr>
          <p:cNvSpPr/>
          <p:nvPr/>
        </p:nvSpPr>
        <p:spPr>
          <a:xfrm>
            <a:off x="2779070" y="5070355"/>
            <a:ext cx="7141723" cy="907914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50DCC55-420F-5DB9-389D-492E6E789277}"/>
              </a:ext>
            </a:extLst>
          </p:cNvPr>
          <p:cNvSpPr/>
          <p:nvPr/>
        </p:nvSpPr>
        <p:spPr>
          <a:xfrm>
            <a:off x="3207695" y="2489080"/>
            <a:ext cx="836173" cy="55548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08C41-2CF6-8277-3C2C-D61FD94FCBEC}"/>
              </a:ext>
            </a:extLst>
          </p:cNvPr>
          <p:cNvSpPr txBox="1"/>
          <p:nvPr/>
        </p:nvSpPr>
        <p:spPr>
          <a:xfrm>
            <a:off x="4178840" y="2489283"/>
            <a:ext cx="2237361" cy="646331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bri Light"/>
                <a:ea typeface="Calibri"/>
                <a:cs typeface="Calibri"/>
              </a:rPr>
              <a:t>Larger halo for the non-colliding bunches</a:t>
            </a:r>
            <a:endParaRPr lang="en-GB">
              <a:solidFill>
                <a:srgbClr val="FF0000"/>
              </a:solidFill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706CC6-E88C-4258-A518-637BE6E28451}"/>
              </a:ext>
            </a:extLst>
          </p:cNvPr>
          <p:cNvSpPr txBox="1"/>
          <p:nvPr/>
        </p:nvSpPr>
        <p:spPr>
          <a:xfrm>
            <a:off x="5855240" y="4279982"/>
            <a:ext cx="3989961" cy="646331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chemeClr val="accent1">
                    <a:lumMod val="76000"/>
                  </a:schemeClr>
                </a:solidFill>
                <a:latin typeface="Calibri Light"/>
                <a:ea typeface="Calibri"/>
                <a:cs typeface="Calibri"/>
              </a:rPr>
              <a:t>Decrease of halo for bunches which spent hours in collisions</a:t>
            </a:r>
            <a:endParaRPr lang="en-US">
              <a:solidFill>
                <a:schemeClr val="accent1">
                  <a:lumMod val="76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740E37-2CAA-5425-5DE7-4647B6406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175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a line graph&#10;&#10;Description automatically generated">
            <a:extLst>
              <a:ext uri="{FF2B5EF4-FFF2-40B4-BE49-F238E27FC236}">
                <a16:creationId xmlns:a16="http://schemas.microsoft.com/office/drawing/2014/main" id="{0F561B6D-7F52-B107-B16B-0760D8FC61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984" t="-1734" r="15806" b="135"/>
          <a:stretch/>
        </p:blipFill>
        <p:spPr>
          <a:xfrm>
            <a:off x="534291" y="1995378"/>
            <a:ext cx="5146767" cy="34780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8AB123-38EE-6558-23E4-D88309802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671" y="2069906"/>
            <a:ext cx="6017883" cy="34094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307975"/>
            <a:ext cx="10477500" cy="534988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Influence of collisions on halo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03DA82-2EA7-7744-5759-8C14CC2A5619}"/>
              </a:ext>
            </a:extLst>
          </p:cNvPr>
          <p:cNvSpPr txBox="1"/>
          <p:nvPr/>
        </p:nvSpPr>
        <p:spPr>
          <a:xfrm>
            <a:off x="720892" y="1069975"/>
            <a:ext cx="467142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dirty="0">
                <a:latin typeface="Calibri"/>
                <a:ea typeface="Calibri"/>
                <a:cs typeface="Calibri"/>
              </a:rPr>
              <a:t>Bunch-by-bunch halo</a:t>
            </a:r>
            <a:r>
              <a:rPr lang="en-GB">
                <a:latin typeface="Calibri"/>
                <a:ea typeface="Calibri"/>
                <a:cs typeface="Calibri"/>
              </a:rPr>
              <a:t> above 3.2</a:t>
            </a:r>
            <a:r>
              <a:rPr lang="en-GB" sz="2000" dirty="0">
                <a:latin typeface="Calibri Light"/>
                <a:ea typeface="Calibri Light"/>
                <a:cs typeface="Calibri Light"/>
              </a:rPr>
              <a:t> </a:t>
            </a:r>
            <a:r>
              <a:rPr lang="en-GB" sz="2000" err="1">
                <a:latin typeface="Calibri Light"/>
                <a:ea typeface="Calibri Light"/>
                <a:cs typeface="Calibri Light"/>
              </a:rPr>
              <a:t>σ</a:t>
            </a:r>
            <a:r>
              <a:rPr lang="en-GB" sz="900" baseline="-25000" err="1">
                <a:latin typeface="Calibri Light"/>
                <a:ea typeface="Calibri Light"/>
                <a:cs typeface="Calibri Light"/>
              </a:rPr>
              <a:t>N</a:t>
            </a:r>
            <a:endParaRPr lang="en-US" sz="900" baseline="-25000">
              <a:latin typeface="Calibri Light"/>
              <a:ea typeface="Calibri Light"/>
              <a:cs typeface="Calibri Light"/>
            </a:endParaRPr>
          </a:p>
          <a:p>
            <a:endParaRPr lang="en-GB" dirty="0">
              <a:latin typeface="Calibri"/>
              <a:ea typeface="Calibri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32EC3F-FF8B-0478-2622-EC642FE2BB4A}"/>
              </a:ext>
            </a:extLst>
          </p:cNvPr>
          <p:cNvSpPr txBox="1"/>
          <p:nvPr/>
        </p:nvSpPr>
        <p:spPr>
          <a:xfrm>
            <a:off x="8217067" y="1717674"/>
            <a:ext cx="1080502" cy="3416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dirty="0">
                <a:latin typeface="Calibri"/>
                <a:ea typeface="Calibri"/>
                <a:cs typeface="Calibri"/>
              </a:rPr>
              <a:t>B2V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43BFCF-AE1E-598B-FE12-2EE08CAAABA9}"/>
              </a:ext>
            </a:extLst>
          </p:cNvPr>
          <p:cNvSpPr txBox="1"/>
          <p:nvPr/>
        </p:nvSpPr>
        <p:spPr>
          <a:xfrm>
            <a:off x="2797342" y="1717674"/>
            <a:ext cx="1013827" cy="3416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dirty="0">
                <a:latin typeface="Calibri"/>
                <a:ea typeface="Calibri"/>
                <a:cs typeface="Calibri"/>
              </a:rPr>
              <a:t>B2H</a:t>
            </a:r>
            <a:endParaRPr lang="en-US" dirty="0"/>
          </a:p>
        </p:txBody>
      </p:sp>
      <p:pic>
        <p:nvPicPr>
          <p:cNvPr id="4" name="Picture 3" descr="A white rectangular sign with black text&#10;&#10;Description automatically generated">
            <a:extLst>
              <a:ext uri="{FF2B5EF4-FFF2-40B4-BE49-F238E27FC236}">
                <a16:creationId xmlns:a16="http://schemas.microsoft.com/office/drawing/2014/main" id="{096FBB52-86AE-274E-7D0D-559833C57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6377" y="2066493"/>
            <a:ext cx="1084119" cy="92392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39CDA-CD52-6890-838B-B3C5CEA89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512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0F561B6D-7F52-B107-B16B-0760D8FC61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62" r="15009" b="-279"/>
          <a:stretch/>
        </p:blipFill>
        <p:spPr>
          <a:xfrm>
            <a:off x="593668" y="2495874"/>
            <a:ext cx="5251089" cy="34232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8AB123-38EE-6558-23E4-D88309802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886" y="2511025"/>
            <a:ext cx="6096000" cy="34094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307975"/>
            <a:ext cx="10477500" cy="534988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Influence of collisions on halo</a:t>
            </a: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417DCFC-1492-1A50-32C8-0C43D818DCC4}"/>
              </a:ext>
            </a:extLst>
          </p:cNvPr>
          <p:cNvCxnSpPr/>
          <p:nvPr/>
        </p:nvCxnSpPr>
        <p:spPr>
          <a:xfrm flipH="1">
            <a:off x="3776229" y="2228479"/>
            <a:ext cx="755938" cy="2677391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CE9C47E-4094-D832-2905-A4D8C76A28AE}"/>
              </a:ext>
            </a:extLst>
          </p:cNvPr>
          <p:cNvCxnSpPr>
            <a:cxnSpLocks/>
          </p:cNvCxnSpPr>
          <p:nvPr/>
        </p:nvCxnSpPr>
        <p:spPr>
          <a:xfrm>
            <a:off x="7723043" y="2238004"/>
            <a:ext cx="1412297" cy="196215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DAB275C-53BC-D704-A856-65BADD4D9A10}"/>
              </a:ext>
            </a:extLst>
          </p:cNvPr>
          <p:cNvSpPr txBox="1"/>
          <p:nvPr/>
        </p:nvSpPr>
        <p:spPr>
          <a:xfrm>
            <a:off x="4509105" y="1844364"/>
            <a:ext cx="31795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latin typeface="Calibri Light"/>
                <a:ea typeface="Calibri"/>
                <a:cs typeface="Calibri"/>
              </a:rPr>
              <a:t>Collisions in IP1,5, 8 and </a:t>
            </a:r>
            <a:r>
              <a:rPr lang="en-GB" b="1" dirty="0">
                <a:latin typeface="Calibri Light"/>
                <a:ea typeface="Calibri"/>
                <a:cs typeface="Calibri"/>
              </a:rPr>
              <a:t>2</a:t>
            </a:r>
            <a:endParaRPr lang="en-GB" dirty="0">
              <a:latin typeface="Calibri Light"/>
              <a:ea typeface="Calibri"/>
              <a:cs typeface="Calibri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8C83A6-F6E9-0551-6054-22A40AF21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675" y="1101725"/>
            <a:ext cx="10506075" cy="36840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"/>
                <a:cs typeface="Calibri"/>
              </a:rPr>
              <a:t>Visible decrease of halo when colliding in IP2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4F1617-7E68-08C8-48F0-A51F427C6AB1}"/>
              </a:ext>
            </a:extLst>
          </p:cNvPr>
          <p:cNvSpPr txBox="1"/>
          <p:nvPr/>
        </p:nvSpPr>
        <p:spPr>
          <a:xfrm>
            <a:off x="1536276" y="6025258"/>
            <a:ext cx="909071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76000"/>
                  </a:schemeClr>
                </a:solidFill>
                <a:latin typeface="Calibri Light"/>
                <a:ea typeface="Calibri"/>
                <a:cs typeface="Calibri"/>
              </a:rPr>
              <a:t>Figure – Bunch-by-bunch halo left in B2H and right in B2V. </a:t>
            </a:r>
            <a:endParaRPr lang="en-GB" sz="1400" dirty="0">
              <a:solidFill>
                <a:schemeClr val="accent1">
                  <a:lumMod val="76000"/>
                </a:schemeClr>
              </a:solidFill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C18460-2D88-AE95-AAA7-25295526CB7C}"/>
              </a:ext>
            </a:extLst>
          </p:cNvPr>
          <p:cNvSpPr txBox="1"/>
          <p:nvPr/>
        </p:nvSpPr>
        <p:spPr>
          <a:xfrm>
            <a:off x="1080105" y="1705864"/>
            <a:ext cx="1369834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latin typeface="Calibri Light"/>
                <a:ea typeface="Calibri"/>
                <a:cs typeface="Calibri"/>
              </a:rPr>
              <a:t>Collisions in IP1, 5 and 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E85C99-3BDE-608C-42F7-7D2B67080F34}"/>
              </a:ext>
            </a:extLst>
          </p:cNvPr>
          <p:cNvSpPr txBox="1"/>
          <p:nvPr/>
        </p:nvSpPr>
        <p:spPr>
          <a:xfrm>
            <a:off x="2569467" y="1718851"/>
            <a:ext cx="1586312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latin typeface="Calibri Light"/>
                <a:ea typeface="Calibri"/>
                <a:cs typeface="Calibri"/>
              </a:rPr>
              <a:t>Collisions in IP1, 5 and 2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41E1E4F-502A-AE8B-1957-20465EED1EFB}"/>
              </a:ext>
            </a:extLst>
          </p:cNvPr>
          <p:cNvCxnSpPr>
            <a:cxnSpLocks/>
          </p:cNvCxnSpPr>
          <p:nvPr/>
        </p:nvCxnSpPr>
        <p:spPr>
          <a:xfrm>
            <a:off x="1739611" y="2376549"/>
            <a:ext cx="754207" cy="1996786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prstDash val="dash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3B1BFCB-1AC4-4A35-4EC0-9061A22DA107}"/>
              </a:ext>
            </a:extLst>
          </p:cNvPr>
          <p:cNvCxnSpPr>
            <a:cxnSpLocks/>
          </p:cNvCxnSpPr>
          <p:nvPr/>
        </p:nvCxnSpPr>
        <p:spPr>
          <a:xfrm>
            <a:off x="2943224" y="2359229"/>
            <a:ext cx="61480" cy="290599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FD0FC69-C97B-60FB-098C-C9FE7C648FBC}"/>
              </a:ext>
            </a:extLst>
          </p:cNvPr>
          <p:cNvCxnSpPr>
            <a:cxnSpLocks/>
          </p:cNvCxnSpPr>
          <p:nvPr/>
        </p:nvCxnSpPr>
        <p:spPr>
          <a:xfrm>
            <a:off x="4190133" y="2376547"/>
            <a:ext cx="962025" cy="1996786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3" name="Picture 2" descr="A white rectangular sign with black text&#10;&#10;Description automatically generated">
            <a:extLst>
              <a:ext uri="{FF2B5EF4-FFF2-40B4-BE49-F238E27FC236}">
                <a16:creationId xmlns:a16="http://schemas.microsoft.com/office/drawing/2014/main" id="{15A9EEEA-98BB-40BC-9705-38A7FC5D97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5650" y="2440565"/>
            <a:ext cx="1174173" cy="98627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39B398-C6FB-3629-DB1C-BD55CF21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614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graph of a train line&#10;&#10;Description automatically generated">
            <a:extLst>
              <a:ext uri="{FF2B5EF4-FFF2-40B4-BE49-F238E27FC236}">
                <a16:creationId xmlns:a16="http://schemas.microsoft.com/office/drawing/2014/main" id="{B83326AA-3C1D-579E-0840-26CA80E23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6518" y="3662362"/>
            <a:ext cx="3223781" cy="3057526"/>
          </a:xfrm>
          <a:prstGeom prst="rect">
            <a:avLst/>
          </a:prstGeom>
        </p:spPr>
      </p:pic>
      <p:pic>
        <p:nvPicPr>
          <p:cNvPr id="21" name="Picture 20" descr="A graph with blue dots&#10;&#10;Description automatically generated">
            <a:extLst>
              <a:ext uri="{FF2B5EF4-FFF2-40B4-BE49-F238E27FC236}">
                <a16:creationId xmlns:a16="http://schemas.microsoft.com/office/drawing/2014/main" id="{A79AF9F4-2AA3-47D9-C711-7B819BB53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378" y="3662362"/>
            <a:ext cx="3227244" cy="3057526"/>
          </a:xfrm>
          <a:prstGeom prst="rect">
            <a:avLst/>
          </a:prstGeom>
        </p:spPr>
      </p:pic>
      <p:pic>
        <p:nvPicPr>
          <p:cNvPr id="20" name="Picture 19" descr="A graph of a train&#10;&#10;Description automatically generated">
            <a:extLst>
              <a:ext uri="{FF2B5EF4-FFF2-40B4-BE49-F238E27FC236}">
                <a16:creationId xmlns:a16="http://schemas.microsoft.com/office/drawing/2014/main" id="{2ED441BD-87D0-EAA3-5E20-E5BD0DF95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354" y="605703"/>
            <a:ext cx="3228110" cy="3057526"/>
          </a:xfrm>
          <a:prstGeom prst="rect">
            <a:avLst/>
          </a:prstGeom>
        </p:spPr>
      </p:pic>
      <p:pic>
        <p:nvPicPr>
          <p:cNvPr id="18" name="Picture 17" descr="A graph of a train and a pilot&#10;&#10;Description automatically generated">
            <a:extLst>
              <a:ext uri="{FF2B5EF4-FFF2-40B4-BE49-F238E27FC236}">
                <a16:creationId xmlns:a16="http://schemas.microsoft.com/office/drawing/2014/main" id="{866BB68E-B54D-BE37-0ADF-51FC04CA26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508" y="605702"/>
            <a:ext cx="3215122" cy="3057526"/>
          </a:xfrm>
          <a:prstGeom prst="rect">
            <a:avLst/>
          </a:prstGeom>
        </p:spPr>
      </p:pic>
      <p:pic>
        <p:nvPicPr>
          <p:cNvPr id="15" name="Picture 14" descr="A graph of a train&#10;&#10;Description automatically generated">
            <a:extLst>
              <a:ext uri="{FF2B5EF4-FFF2-40B4-BE49-F238E27FC236}">
                <a16:creationId xmlns:a16="http://schemas.microsoft.com/office/drawing/2014/main" id="{2589D466-C253-A45A-55D9-0EE7CD314C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671" y="3662361"/>
            <a:ext cx="3228110" cy="3057527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CE55943-FFBD-5B5C-BC7F-1C3EA66B26D7}"/>
              </a:ext>
            </a:extLst>
          </p:cNvPr>
          <p:cNvSpPr/>
          <p:nvPr/>
        </p:nvSpPr>
        <p:spPr>
          <a:xfrm>
            <a:off x="8540585" y="1970066"/>
            <a:ext cx="2314573" cy="836469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40EE9A6-9C23-94AD-0858-90E01BBF7AF6}"/>
              </a:ext>
            </a:extLst>
          </p:cNvPr>
          <p:cNvSpPr/>
          <p:nvPr/>
        </p:nvSpPr>
        <p:spPr>
          <a:xfrm>
            <a:off x="1670462" y="4657847"/>
            <a:ext cx="2323233" cy="1373332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0" name="TextBox 4">
            <a:extLst>
              <a:ext uri="{FF2B5EF4-FFF2-40B4-BE49-F238E27FC236}">
                <a16:creationId xmlns:a16="http://schemas.microsoft.com/office/drawing/2014/main" id="{C356C8C4-D690-BCD9-748D-625CF6C3F246}"/>
              </a:ext>
            </a:extLst>
          </p:cNvPr>
          <p:cNvSpPr txBox="1"/>
          <p:nvPr/>
        </p:nvSpPr>
        <p:spPr>
          <a:xfrm>
            <a:off x="10323492" y="1596860"/>
            <a:ext cx="5334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1"/>
                </a:solidFill>
                <a:cs typeface="Calibri"/>
              </a:rPr>
              <a:t>IP8</a:t>
            </a:r>
          </a:p>
        </p:txBody>
      </p:sp>
      <p:sp>
        <p:nvSpPr>
          <p:cNvPr id="31" name="TextBox 5">
            <a:extLst>
              <a:ext uri="{FF2B5EF4-FFF2-40B4-BE49-F238E27FC236}">
                <a16:creationId xmlns:a16="http://schemas.microsoft.com/office/drawing/2014/main" id="{122541D1-000B-5D16-46BD-EFB9603A25E3}"/>
              </a:ext>
            </a:extLst>
          </p:cNvPr>
          <p:cNvSpPr txBox="1"/>
          <p:nvPr/>
        </p:nvSpPr>
        <p:spPr>
          <a:xfrm>
            <a:off x="3456833" y="4288971"/>
            <a:ext cx="5334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1"/>
                </a:solidFill>
                <a:cs typeface="Calibri"/>
              </a:rPr>
              <a:t>IP8</a:t>
            </a:r>
            <a:endParaRPr lang="en-GB">
              <a:solidFill>
                <a:schemeClr val="accent1"/>
              </a:solidFill>
              <a:cs typeface="Calibri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47944A-2376-76C8-4D31-554B851FD1D0}"/>
              </a:ext>
            </a:extLst>
          </p:cNvPr>
          <p:cNvSpPr/>
          <p:nvPr/>
        </p:nvSpPr>
        <p:spPr>
          <a:xfrm>
            <a:off x="2813237" y="4914705"/>
            <a:ext cx="582412" cy="111927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3" name="TextBox 14">
            <a:extLst>
              <a:ext uri="{FF2B5EF4-FFF2-40B4-BE49-F238E27FC236}">
                <a16:creationId xmlns:a16="http://schemas.microsoft.com/office/drawing/2014/main" id="{B1B7853E-1175-36D4-C780-360C974074F4}"/>
              </a:ext>
            </a:extLst>
          </p:cNvPr>
          <p:cNvSpPr txBox="1"/>
          <p:nvPr/>
        </p:nvSpPr>
        <p:spPr>
          <a:xfrm>
            <a:off x="2272280" y="4730585"/>
            <a:ext cx="5334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2"/>
                </a:solidFill>
                <a:cs typeface="Calibri"/>
              </a:rPr>
              <a:t>IP2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4F25787-8561-508D-98B3-B2C8A642E3F6}"/>
              </a:ext>
            </a:extLst>
          </p:cNvPr>
          <p:cNvSpPr/>
          <p:nvPr/>
        </p:nvSpPr>
        <p:spPr>
          <a:xfrm>
            <a:off x="5149603" y="4915320"/>
            <a:ext cx="2209604" cy="130757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4EC467A-EEF9-47A3-50B2-3AD982E867FB}"/>
              </a:ext>
            </a:extLst>
          </p:cNvPr>
          <p:cNvSpPr/>
          <p:nvPr/>
        </p:nvSpPr>
        <p:spPr>
          <a:xfrm>
            <a:off x="8399632" y="4923980"/>
            <a:ext cx="2455850" cy="130091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6" name="TextBox 16">
            <a:extLst>
              <a:ext uri="{FF2B5EF4-FFF2-40B4-BE49-F238E27FC236}">
                <a16:creationId xmlns:a16="http://schemas.microsoft.com/office/drawing/2014/main" id="{73838E28-017A-FE61-89E7-C685B26ED2D9}"/>
              </a:ext>
            </a:extLst>
          </p:cNvPr>
          <p:cNvSpPr txBox="1"/>
          <p:nvPr/>
        </p:nvSpPr>
        <p:spPr>
          <a:xfrm>
            <a:off x="6829472" y="4548026"/>
            <a:ext cx="5334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2"/>
                </a:solidFill>
                <a:cs typeface="Calibri"/>
              </a:rPr>
              <a:t>IP2</a:t>
            </a:r>
          </a:p>
        </p:txBody>
      </p:sp>
      <p:sp>
        <p:nvSpPr>
          <p:cNvPr id="37" name="TextBox 17">
            <a:extLst>
              <a:ext uri="{FF2B5EF4-FFF2-40B4-BE49-F238E27FC236}">
                <a16:creationId xmlns:a16="http://schemas.microsoft.com/office/drawing/2014/main" id="{EA05AA08-E313-AF0E-F801-0B0421CFED0E}"/>
              </a:ext>
            </a:extLst>
          </p:cNvPr>
          <p:cNvSpPr txBox="1"/>
          <p:nvPr/>
        </p:nvSpPr>
        <p:spPr>
          <a:xfrm>
            <a:off x="10327233" y="4539368"/>
            <a:ext cx="5334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2"/>
                </a:solidFill>
                <a:cs typeface="Calibri"/>
              </a:rPr>
              <a:t>IP2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345" y="65520"/>
            <a:ext cx="11296650" cy="544513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Bunch-by-bunch halo and IP collision pattern - B2H</a:t>
            </a:r>
            <a:endParaRPr lang="en-US" dirty="0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958A8DCD-F6CF-2AFF-1518-85B8EC80142E}"/>
              </a:ext>
            </a:extLst>
          </p:cNvPr>
          <p:cNvSpPr txBox="1"/>
          <p:nvPr/>
        </p:nvSpPr>
        <p:spPr>
          <a:xfrm>
            <a:off x="8400989" y="779852"/>
            <a:ext cx="7239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6">
                    <a:lumMod val="76000"/>
                  </a:schemeClr>
                </a:solidFill>
                <a:cs typeface="Calibri"/>
              </a:rPr>
              <a:t>IP1/5</a:t>
            </a:r>
            <a:endParaRPr lang="en-GB" dirty="0">
              <a:solidFill>
                <a:schemeClr val="accent6">
                  <a:lumMod val="76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22903590-799A-5EDA-FA09-D7B3F34DC2BB}"/>
              </a:ext>
            </a:extLst>
          </p:cNvPr>
          <p:cNvSpPr txBox="1"/>
          <p:nvPr/>
        </p:nvSpPr>
        <p:spPr>
          <a:xfrm>
            <a:off x="8400988" y="3792952"/>
            <a:ext cx="7239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6">
                    <a:lumMod val="76000"/>
                  </a:schemeClr>
                </a:solidFill>
                <a:cs typeface="Calibri"/>
              </a:rPr>
              <a:t>IP1/5</a:t>
            </a:r>
            <a:endParaRPr lang="en-GB" dirty="0">
              <a:solidFill>
                <a:schemeClr val="accent6">
                  <a:lumMod val="76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E28CB08C-F4E2-85CE-9DE1-541C57DBE230}"/>
              </a:ext>
            </a:extLst>
          </p:cNvPr>
          <p:cNvSpPr txBox="1"/>
          <p:nvPr/>
        </p:nvSpPr>
        <p:spPr>
          <a:xfrm>
            <a:off x="5058764" y="3792399"/>
            <a:ext cx="7239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6">
                    <a:lumMod val="76000"/>
                  </a:schemeClr>
                </a:solidFill>
                <a:cs typeface="Calibri"/>
              </a:rPr>
              <a:t>IP1/5</a:t>
            </a:r>
            <a:endParaRPr lang="en-GB" dirty="0">
              <a:solidFill>
                <a:schemeClr val="accent6">
                  <a:lumMod val="76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82AAAC91-664E-27AB-F518-89C9EAA8430A}"/>
              </a:ext>
            </a:extLst>
          </p:cNvPr>
          <p:cNvSpPr txBox="1"/>
          <p:nvPr/>
        </p:nvSpPr>
        <p:spPr>
          <a:xfrm>
            <a:off x="1542252" y="3792952"/>
            <a:ext cx="7239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6">
                    <a:lumMod val="76000"/>
                  </a:schemeClr>
                </a:solidFill>
                <a:cs typeface="Calibri"/>
              </a:rPr>
              <a:t>IP1/5</a:t>
            </a:r>
            <a:endParaRPr lang="en-GB" dirty="0">
              <a:solidFill>
                <a:schemeClr val="accent6">
                  <a:lumMod val="76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22B17CDA-2D56-8CF3-C199-DEF66F411AB1}"/>
              </a:ext>
            </a:extLst>
          </p:cNvPr>
          <p:cNvSpPr txBox="1"/>
          <p:nvPr/>
        </p:nvSpPr>
        <p:spPr>
          <a:xfrm>
            <a:off x="1544726" y="779851"/>
            <a:ext cx="72390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accent6">
                    <a:lumMod val="76000"/>
                  </a:schemeClr>
                </a:solidFill>
                <a:cs typeface="Calibri"/>
              </a:rPr>
              <a:t>IP1/5</a:t>
            </a:r>
            <a:endParaRPr lang="en-GB" dirty="0">
              <a:solidFill>
                <a:schemeClr val="accent6">
                  <a:lumMod val="76000"/>
                </a:schemeClr>
              </a:solidFill>
              <a:ea typeface="Calibri"/>
              <a:cs typeface="Calibri"/>
            </a:endParaRPr>
          </a:p>
        </p:txBody>
      </p:sp>
      <p:pic>
        <p:nvPicPr>
          <p:cNvPr id="19" name="Picture 18" descr="A graph of a train&#10;&#10;Description automatically generated">
            <a:extLst>
              <a:ext uri="{FF2B5EF4-FFF2-40B4-BE49-F238E27FC236}">
                <a16:creationId xmlns:a16="http://schemas.microsoft.com/office/drawing/2014/main" id="{185D63BB-5C55-3351-286E-A7154DD666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1945" y="605703"/>
            <a:ext cx="3228110" cy="305752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24DB7AF-DA64-ED79-E5B2-889FC1460FFF}"/>
              </a:ext>
            </a:extLst>
          </p:cNvPr>
          <p:cNvSpPr/>
          <p:nvPr/>
        </p:nvSpPr>
        <p:spPr>
          <a:xfrm>
            <a:off x="3640054" y="776370"/>
            <a:ext cx="362785" cy="1928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  <a:ea typeface="Calibri"/>
                <a:cs typeface="Calibri"/>
              </a:rPr>
              <a:t>12b</a:t>
            </a:r>
            <a:endParaRPr lang="en-US" sz="800">
              <a:solidFill>
                <a:schemeClr val="tx1"/>
              </a:solidFill>
              <a:ea typeface="Calibri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FD45D4-32E2-6A95-ECCA-544595C22DE4}"/>
              </a:ext>
            </a:extLst>
          </p:cNvPr>
          <p:cNvSpPr txBox="1"/>
          <p:nvPr/>
        </p:nvSpPr>
        <p:spPr>
          <a:xfrm>
            <a:off x="4976729" y="685632"/>
            <a:ext cx="22458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solidFill>
                  <a:schemeClr val="accent6">
                    <a:lumMod val="76000"/>
                  </a:schemeClr>
                </a:solidFill>
                <a:ea typeface="Calibri"/>
                <a:cs typeface="Calibri"/>
              </a:rPr>
              <a:t>Non-colliding</a:t>
            </a:r>
            <a:endParaRPr lang="en-US" dirty="0">
              <a:solidFill>
                <a:schemeClr val="accent6">
                  <a:lumMod val="76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BA7C3-B742-1E16-6628-3C3543669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169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20" y="75045"/>
            <a:ext cx="11372850" cy="534988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Is this visible also in B1?</a:t>
            </a:r>
            <a:endParaRPr lang="en-US" dirty="0"/>
          </a:p>
        </p:txBody>
      </p:sp>
      <p:pic>
        <p:nvPicPr>
          <p:cNvPr id="3" name="Picture 2" descr="A graph of a graph&#10;&#10;Description automatically generated">
            <a:extLst>
              <a:ext uri="{FF2B5EF4-FFF2-40B4-BE49-F238E27FC236}">
                <a16:creationId xmlns:a16="http://schemas.microsoft.com/office/drawing/2014/main" id="{F0EA7EE4-E9CA-AE37-2E09-0D493A1B87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5227" b="200"/>
          <a:stretch/>
        </p:blipFill>
        <p:spPr>
          <a:xfrm>
            <a:off x="637309" y="2623483"/>
            <a:ext cx="5167750" cy="3446769"/>
          </a:xfrm>
          <a:prstGeom prst="rect">
            <a:avLst/>
          </a:prstGeom>
        </p:spPr>
      </p:pic>
      <p:pic>
        <p:nvPicPr>
          <p:cNvPr id="4" name="Picture 3" descr="A graph with lines and dots&#10;&#10;Description automatically generated">
            <a:extLst>
              <a:ext uri="{FF2B5EF4-FFF2-40B4-BE49-F238E27FC236}">
                <a16:creationId xmlns:a16="http://schemas.microsoft.com/office/drawing/2014/main" id="{616643EF-620A-8BD2-066E-3E3AAA257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873" y="2623482"/>
            <a:ext cx="6096000" cy="34536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11B9DE-E4A7-9D69-8F75-755F54F75B42}"/>
              </a:ext>
            </a:extLst>
          </p:cNvPr>
          <p:cNvSpPr txBox="1"/>
          <p:nvPr/>
        </p:nvSpPr>
        <p:spPr>
          <a:xfrm>
            <a:off x="8217067" y="2281381"/>
            <a:ext cx="1185277" cy="3511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dirty="0">
                <a:latin typeface="Calibri"/>
                <a:ea typeface="Calibri"/>
                <a:cs typeface="Calibri"/>
              </a:rPr>
              <a:t>B1V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026B03-72AA-F5EE-C4CF-EB48A0D157F7}"/>
              </a:ext>
            </a:extLst>
          </p:cNvPr>
          <p:cNvSpPr txBox="1"/>
          <p:nvPr/>
        </p:nvSpPr>
        <p:spPr>
          <a:xfrm>
            <a:off x="2797342" y="2281381"/>
            <a:ext cx="1080502" cy="3511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dirty="0">
                <a:latin typeface="Calibri"/>
                <a:ea typeface="Calibri"/>
                <a:cs typeface="Calibri"/>
              </a:rPr>
              <a:t>B1H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0B02193-2E43-0285-6646-C2FB21177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675" y="1101725"/>
            <a:ext cx="10506075" cy="103342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"/>
                <a:cs typeface="Calibri"/>
              </a:rPr>
              <a:t>Patterns observed in B2 are not present in B1</a:t>
            </a:r>
            <a:endParaRPr lang="en-US" dirty="0">
              <a:latin typeface="Calibri" panose="020F0502020204030204"/>
              <a:ea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"/>
                <a:cs typeface="Calibri"/>
              </a:rPr>
              <a:t>Source of differences still uncertain</a:t>
            </a:r>
          </a:p>
        </p:txBody>
      </p:sp>
      <p:pic>
        <p:nvPicPr>
          <p:cNvPr id="12" name="Picture 11" descr="A white rectangular sign with black text&#10;&#10;Description automatically generated">
            <a:extLst>
              <a:ext uri="{FF2B5EF4-FFF2-40B4-BE49-F238E27FC236}">
                <a16:creationId xmlns:a16="http://schemas.microsoft.com/office/drawing/2014/main" id="{EB3EE9BB-887C-56A9-44AC-334F0CBDA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3468" y="2627601"/>
            <a:ext cx="987137" cy="91007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790922-A831-B050-E215-20CDCB085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224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20" y="75045"/>
            <a:ext cx="11372850" cy="534988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Bunch-by-bunch halo and IP collision pattern - B1H</a:t>
            </a:r>
            <a:endParaRPr lang="en-US" dirty="0"/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887713A4-805D-24CF-1591-758E66A47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1537"/>
            <a:ext cx="12192000" cy="57987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7395D09-17BB-4583-5C34-D230EA2D7415}"/>
              </a:ext>
            </a:extLst>
          </p:cNvPr>
          <p:cNvSpPr txBox="1"/>
          <p:nvPr/>
        </p:nvSpPr>
        <p:spPr>
          <a:xfrm>
            <a:off x="4605254" y="923757"/>
            <a:ext cx="22458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solidFill>
                  <a:schemeClr val="accent6">
                    <a:lumMod val="76000"/>
                  </a:schemeClr>
                </a:solidFill>
                <a:ea typeface="Calibri"/>
                <a:cs typeface="Calibri"/>
              </a:rPr>
              <a:t>Non-colliding</a:t>
            </a:r>
            <a:endParaRPr lang="en-US" dirty="0">
              <a:solidFill>
                <a:schemeClr val="accent6">
                  <a:lumMod val="76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CE195F-0EDD-3CDA-532F-1BB75D687904}"/>
              </a:ext>
            </a:extLst>
          </p:cNvPr>
          <p:cNvSpPr txBox="1"/>
          <p:nvPr/>
        </p:nvSpPr>
        <p:spPr>
          <a:xfrm>
            <a:off x="509504" y="923757"/>
            <a:ext cx="22458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800" b="0" i="0" u="none" strike="noStrike" baseline="0" dirty="0">
                <a:solidFill>
                  <a:srgbClr val="558336"/>
                </a:solidFill>
                <a:latin typeface="Calibri"/>
              </a:rPr>
              <a:t>IP1/5</a:t>
            </a:r>
            <a:r>
              <a:rPr lang="en-US" sz="1800" b="0" i="0" dirty="0">
                <a:latin typeface="Calibri"/>
              </a:rPr>
              <a:t>​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BF14C9-0807-2903-743E-CDB85DF3CCFF}"/>
              </a:ext>
            </a:extLst>
          </p:cNvPr>
          <p:cNvSpPr txBox="1"/>
          <p:nvPr/>
        </p:nvSpPr>
        <p:spPr>
          <a:xfrm>
            <a:off x="8643853" y="923756"/>
            <a:ext cx="22458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800" b="0" i="0" u="none" strike="noStrike" baseline="0">
                <a:solidFill>
                  <a:srgbClr val="558336"/>
                </a:solidFill>
                <a:latin typeface="Calibri"/>
              </a:rPr>
              <a:t>IP1/5</a:t>
            </a:r>
            <a:r>
              <a:rPr lang="en-US" sz="1800" b="0" i="0">
                <a:latin typeface="Calibri"/>
              </a:rPr>
              <a:t>​</a:t>
            </a:r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3AEA6B-2FE2-2F83-68E6-8F225A7962E9}"/>
              </a:ext>
            </a:extLst>
          </p:cNvPr>
          <p:cNvSpPr txBox="1"/>
          <p:nvPr/>
        </p:nvSpPr>
        <p:spPr>
          <a:xfrm>
            <a:off x="509503" y="3952706"/>
            <a:ext cx="22458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800" b="0" i="0" u="none" strike="noStrike" baseline="0">
                <a:solidFill>
                  <a:srgbClr val="558336"/>
                </a:solidFill>
                <a:latin typeface="Calibri"/>
              </a:rPr>
              <a:t>IP1/5</a:t>
            </a:r>
            <a:r>
              <a:rPr lang="en-US" sz="1800" b="0" i="0">
                <a:latin typeface="Calibri"/>
              </a:rPr>
              <a:t>​</a:t>
            </a:r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FDEC72-2FF1-C17C-2A72-9A3CB12264D4}"/>
              </a:ext>
            </a:extLst>
          </p:cNvPr>
          <p:cNvSpPr txBox="1"/>
          <p:nvPr/>
        </p:nvSpPr>
        <p:spPr>
          <a:xfrm>
            <a:off x="4605253" y="3952706"/>
            <a:ext cx="22458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800" b="0" i="0" u="none" strike="noStrike" baseline="0">
                <a:solidFill>
                  <a:srgbClr val="558336"/>
                </a:solidFill>
                <a:latin typeface="Calibri"/>
              </a:rPr>
              <a:t>IP1/5</a:t>
            </a:r>
            <a:r>
              <a:rPr lang="en-US" sz="1800" b="0" i="0">
                <a:latin typeface="Calibri"/>
              </a:rPr>
              <a:t>​</a:t>
            </a:r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EAF431-B8F2-F2EE-9E69-CA0F142C21BC}"/>
              </a:ext>
            </a:extLst>
          </p:cNvPr>
          <p:cNvSpPr txBox="1"/>
          <p:nvPr/>
        </p:nvSpPr>
        <p:spPr>
          <a:xfrm>
            <a:off x="8643853" y="3952706"/>
            <a:ext cx="22458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800" b="0" i="0" u="none" strike="noStrike" baseline="0">
                <a:solidFill>
                  <a:srgbClr val="558336"/>
                </a:solidFill>
                <a:latin typeface="Calibri"/>
              </a:rPr>
              <a:t>IP1/5</a:t>
            </a:r>
            <a:r>
              <a:rPr lang="en-US" sz="1800" b="0" i="0">
                <a:latin typeface="Calibri"/>
              </a:rPr>
              <a:t>​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5A923F-1376-93A4-D733-DC7BC6264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45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a line graph&#10;&#10;Description automatically generated">
            <a:extLst>
              <a:ext uri="{FF2B5EF4-FFF2-40B4-BE49-F238E27FC236}">
                <a16:creationId xmlns:a16="http://schemas.microsoft.com/office/drawing/2014/main" id="{0F561B6D-7F52-B107-B16B-0760D8FC61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984" t="-1734" r="15806" b="135"/>
          <a:stretch/>
        </p:blipFill>
        <p:spPr>
          <a:xfrm>
            <a:off x="653044" y="2575042"/>
            <a:ext cx="5146767" cy="34780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8AB123-38EE-6558-23E4-D88309802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424" y="2649570"/>
            <a:ext cx="6017883" cy="34094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307975"/>
            <a:ext cx="10477500" cy="534988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Summary of key observations</a:t>
            </a:r>
            <a:endParaRPr lang="en-US" dirty="0">
              <a:ea typeface="Calibri Light"/>
              <a:cs typeface="Calibri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4F1617-7E68-08C8-48F0-A51F427C6AB1}"/>
              </a:ext>
            </a:extLst>
          </p:cNvPr>
          <p:cNvSpPr txBox="1"/>
          <p:nvPr/>
        </p:nvSpPr>
        <p:spPr>
          <a:xfrm>
            <a:off x="1585756" y="6163804"/>
            <a:ext cx="909071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76000"/>
                  </a:schemeClr>
                </a:solidFill>
                <a:latin typeface="Calibri Light"/>
                <a:ea typeface="Calibri"/>
                <a:cs typeface="Calibri"/>
              </a:rPr>
              <a:t>Figure – Bunch-by-bunch halo left in B2H and right in B2V. </a:t>
            </a:r>
            <a:endParaRPr lang="en-GB" sz="1400" dirty="0">
              <a:solidFill>
                <a:schemeClr val="accent1">
                  <a:lumMod val="76000"/>
                </a:schemeClr>
              </a:solidFill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A33F41A0-4515-40D1-8E66-BBA777589A43}"/>
              </a:ext>
            </a:extLst>
          </p:cNvPr>
          <p:cNvSpPr>
            <a:spLocks noGrp="1"/>
          </p:cNvSpPr>
          <p:nvPr/>
        </p:nvSpPr>
        <p:spPr>
          <a:xfrm>
            <a:off x="759031" y="1083417"/>
            <a:ext cx="10763003" cy="14916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"/>
                <a:cs typeface="Calibri"/>
              </a:rPr>
              <a:t>Difference in bunch halo population depending on collision pattern</a:t>
            </a:r>
            <a:endParaRPr lang="en-US" dirty="0">
              <a:latin typeface="Calibri" panose="020F0502020204030204"/>
              <a:ea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"/>
                <a:cs typeface="Calibri"/>
              </a:rPr>
              <a:t>Unexpected differences between B1 and B2</a:t>
            </a:r>
            <a:endParaRPr lang="it-IT" sz="2000" dirty="0">
              <a:latin typeface="Calibri Light"/>
              <a:ea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it-IT" sz="2000" dirty="0" err="1">
                <a:latin typeface="Calibri Light"/>
                <a:ea typeface="Calibri"/>
                <a:cs typeface="Calibri"/>
              </a:rPr>
              <a:t>Possibly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caused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by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different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non-linear interaction with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magnetic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imperfections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?</a:t>
            </a:r>
            <a:endParaRPr lang="en-GB" sz="2000" dirty="0">
              <a:latin typeface="Calibri Light"/>
              <a:ea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"/>
                <a:cs typeface="Calibri"/>
              </a:rPr>
              <a:t>Can we replicate this in simulations?</a:t>
            </a:r>
            <a:endParaRPr lang="en-US" dirty="0">
              <a:latin typeface="Calibri" panose="020F0502020204030204"/>
              <a:ea typeface="Calibri"/>
              <a:cs typeface="Calibri"/>
            </a:endParaRPr>
          </a:p>
        </p:txBody>
      </p:sp>
      <p:pic>
        <p:nvPicPr>
          <p:cNvPr id="4" name="Picture 3" descr="A white rectangular sign with black text&#10;&#10;Description automatically generated">
            <a:extLst>
              <a:ext uri="{FF2B5EF4-FFF2-40B4-BE49-F238E27FC236}">
                <a16:creationId xmlns:a16="http://schemas.microsoft.com/office/drawing/2014/main" id="{A2DDC2BC-B42C-94E3-85D7-90D41A255E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7996" y="2648383"/>
            <a:ext cx="1084119" cy="92392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57EB26-D7BD-7521-6B59-A45DCE992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94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169A4-9BC8-79B6-A357-4399AFCA7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4538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Single-particle tracking with Xsuite</a:t>
            </a:r>
            <a:endParaRPr lang="en-US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F8D5C-F84D-03F8-F515-D395DF2DE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7450"/>
            <a:ext cx="6010275" cy="506484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2000" dirty="0" err="1">
                <a:latin typeface="Calibri Light"/>
                <a:ea typeface="Calibri"/>
                <a:cs typeface="Calibri"/>
              </a:rPr>
              <a:t>Is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the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effect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of</a:t>
            </a:r>
            <a:r>
              <a:rPr lang="en-US" sz="2000" dirty="0">
                <a:latin typeface="Calibri Light"/>
                <a:ea typeface="Calibri"/>
                <a:cs typeface="Calibri"/>
              </a:rPr>
              <a:t> IP2 BB effect in B2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visible</a:t>
            </a:r>
            <a:r>
              <a:rPr lang="en-US" sz="2000" dirty="0">
                <a:latin typeface="Calibri Light"/>
                <a:ea typeface="Calibri"/>
                <a:cs typeface="Calibri"/>
              </a:rPr>
              <a:t> in </a:t>
            </a:r>
            <a:r>
              <a:rPr lang="it-IT" sz="2000" dirty="0">
                <a:latin typeface="Calibri Light"/>
                <a:ea typeface="Calibri"/>
                <a:cs typeface="Calibri"/>
              </a:rPr>
              <a:t>a single-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particle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tracking </a:t>
            </a:r>
            <a:r>
              <a:rPr lang="en-US" sz="2000" dirty="0">
                <a:latin typeface="Calibri Light"/>
                <a:ea typeface="Calibri"/>
                <a:cs typeface="Calibri"/>
              </a:rPr>
              <a:t>simulation</a:t>
            </a:r>
            <a:r>
              <a:rPr lang="it-IT" sz="2000" dirty="0">
                <a:latin typeface="Calibri Light"/>
                <a:ea typeface="Calibri"/>
                <a:cs typeface="Calibri"/>
              </a:rPr>
              <a:t>?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r>
              <a:rPr lang="it-IT" sz="2000" err="1">
                <a:latin typeface="Calibri Light"/>
                <a:ea typeface="Calibri"/>
                <a:cs typeface="Calibri"/>
              </a:rPr>
              <a:t>Xsuite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err="1">
                <a:latin typeface="Calibri Light"/>
                <a:ea typeface="Calibri"/>
                <a:cs typeface="Calibri"/>
              </a:rPr>
              <a:t>weak</a:t>
            </a:r>
            <a:r>
              <a:rPr lang="it-IT" sz="2000" dirty="0">
                <a:latin typeface="Calibri Light"/>
                <a:ea typeface="Calibri"/>
                <a:cs typeface="Calibri"/>
              </a:rPr>
              <a:t>-strong model </a:t>
            </a:r>
            <a:r>
              <a:rPr lang="it-IT" sz="2000" err="1">
                <a:latin typeface="Calibri Light"/>
                <a:ea typeface="Calibri"/>
                <a:cs typeface="Calibri"/>
              </a:rPr>
              <a:t>used</a:t>
            </a:r>
            <a:endParaRPr lang="en-US" sz="2000">
              <a:latin typeface="Calibri Light"/>
              <a:ea typeface="Calibri"/>
              <a:cs typeface="Calibri"/>
            </a:endParaRPr>
          </a:p>
          <a:p>
            <a:r>
              <a:rPr lang="en-US" sz="2000" dirty="0">
                <a:latin typeface="Calibri Light"/>
                <a:ea typeface="Calibri"/>
                <a:cs typeface="Calibri"/>
              </a:rPr>
              <a:t>2022 LHC optics, end of leveling, </a:t>
            </a:r>
            <a:r>
              <a:rPr lang="en-GB" sz="2000" dirty="0">
                <a:latin typeface="Calibri Light"/>
                <a:ea typeface="Calibri"/>
                <a:cs typeface="Calibri"/>
              </a:rPr>
              <a:t>β*=30cm</a:t>
            </a:r>
            <a:endParaRPr lang="en-US" sz="2000" dirty="0">
              <a:latin typeface="Calibri Light"/>
              <a:ea typeface="Calibri"/>
              <a:cs typeface="Calibri"/>
            </a:endParaRPr>
          </a:p>
          <a:p>
            <a:r>
              <a:rPr lang="en-US" sz="2000" dirty="0">
                <a:latin typeface="Calibri Light"/>
                <a:ea typeface="Calibri"/>
                <a:cs typeface="Calibri"/>
              </a:rPr>
              <a:t>Octupoles @350 A</a:t>
            </a:r>
          </a:p>
          <a:p>
            <a:r>
              <a:rPr lang="en-US" sz="2000" dirty="0">
                <a:latin typeface="Calibri Light"/>
                <a:ea typeface="Calibri"/>
                <a:cs typeface="Calibri"/>
              </a:rPr>
              <a:t>Machine imperfections not included</a:t>
            </a:r>
          </a:p>
          <a:p>
            <a:r>
              <a:rPr lang="en-US" sz="2000" dirty="0">
                <a:latin typeface="Calibri Light"/>
                <a:ea typeface="Calibri"/>
                <a:cs typeface="Calibri"/>
              </a:rPr>
              <a:t>Different BB long-range and BB head-on setup</a:t>
            </a:r>
          </a:p>
          <a:p>
            <a:pPr marL="800100" lvl="1" indent="-342900">
              <a:buAutoNum type="alphaUcPeriod"/>
            </a:pPr>
            <a:r>
              <a:rPr lang="en-US" sz="1600" dirty="0">
                <a:latin typeface="Calibri Light"/>
                <a:ea typeface="Calibri"/>
                <a:cs typeface="Calibri"/>
              </a:rPr>
              <a:t>All IPs except for IP2</a:t>
            </a:r>
          </a:p>
          <a:p>
            <a:pPr marL="800100" lvl="1" indent="-342900">
              <a:buAutoNum type="alphaUcPeriod"/>
            </a:pPr>
            <a:r>
              <a:rPr lang="en-US" sz="1600" dirty="0">
                <a:latin typeface="Calibri Light"/>
                <a:ea typeface="Calibri"/>
                <a:cs typeface="Calibri"/>
              </a:rPr>
              <a:t>All IPs</a:t>
            </a:r>
          </a:p>
          <a:p>
            <a:r>
              <a:rPr lang="en-US" sz="2000" dirty="0">
                <a:latin typeface="Calibri Light"/>
                <a:ea typeface="Calibri"/>
                <a:cs typeface="Calibri"/>
              </a:rPr>
              <a:t>Nominal beam halo sampled between 4 and 5 </a:t>
            </a:r>
            <a:r>
              <a:rPr lang="en-GB" sz="2000" dirty="0">
                <a:latin typeface="Calibri Light"/>
                <a:ea typeface="Calibri Light"/>
                <a:cs typeface="Calibri Light"/>
              </a:rPr>
              <a:t>σ</a:t>
            </a:r>
            <a:r>
              <a:rPr lang="en-GB" sz="1300" baseline="-25000" dirty="0">
                <a:latin typeface="Calibri Light"/>
                <a:ea typeface="Calibri Light"/>
                <a:cs typeface="Calibri Light"/>
              </a:rPr>
              <a:t>N </a:t>
            </a:r>
            <a:r>
              <a:rPr lang="en-GB" sz="2000" dirty="0">
                <a:latin typeface="Calibri Light"/>
                <a:ea typeface="Calibri"/>
                <a:cs typeface="Calibri"/>
              </a:rPr>
              <a:t>as initial condition</a:t>
            </a:r>
          </a:p>
          <a:p>
            <a:r>
              <a:rPr lang="en-GB" sz="2000" err="1">
                <a:latin typeface="Calibri Light"/>
                <a:ea typeface="Calibri"/>
                <a:cs typeface="Calibri"/>
              </a:rPr>
              <a:t>Betatron</a:t>
            </a:r>
            <a:r>
              <a:rPr lang="en-GB" sz="2000" dirty="0">
                <a:latin typeface="Calibri Light"/>
                <a:ea typeface="Calibri"/>
                <a:cs typeface="Calibri"/>
              </a:rPr>
              <a:t> cut at 5 </a:t>
            </a:r>
            <a:r>
              <a:rPr lang="en-GB" sz="2000" err="1">
                <a:latin typeface="Calibri Light"/>
                <a:ea typeface="Calibri Light"/>
                <a:cs typeface="Calibri Light"/>
              </a:rPr>
              <a:t>σ</a:t>
            </a:r>
            <a:r>
              <a:rPr lang="en-GB" sz="900" baseline="-25000" err="1">
                <a:latin typeface="Calibri Light"/>
                <a:ea typeface="Calibri Light"/>
                <a:cs typeface="Calibri Light"/>
              </a:rPr>
              <a:t>N</a:t>
            </a:r>
            <a:endParaRPr lang="en-GB" sz="2000" err="1">
              <a:latin typeface="Calibri Light"/>
              <a:ea typeface="Calibri"/>
              <a:cs typeface="Calibri"/>
            </a:endParaRPr>
          </a:p>
          <a:p>
            <a:r>
              <a:rPr lang="en-GB" sz="2000" dirty="0">
                <a:latin typeface="Calibri Light"/>
                <a:ea typeface="Calibri"/>
                <a:cs typeface="Calibri"/>
              </a:rPr>
              <a:t>GPU tracking of 10</a:t>
            </a:r>
            <a:r>
              <a:rPr lang="en-GB" sz="2000" baseline="30000" dirty="0">
                <a:latin typeface="Calibri Light"/>
                <a:ea typeface="Calibri"/>
                <a:cs typeface="Calibri"/>
              </a:rPr>
              <a:t>5</a:t>
            </a:r>
            <a:r>
              <a:rPr lang="en-GB" sz="2000" dirty="0">
                <a:latin typeface="Calibri Light"/>
                <a:ea typeface="Calibri"/>
                <a:cs typeface="Calibri"/>
              </a:rPr>
              <a:t> particles up to 10</a:t>
            </a:r>
            <a:r>
              <a:rPr lang="en-GB" sz="2000" baseline="30000" dirty="0">
                <a:latin typeface="Calibri Light"/>
                <a:ea typeface="Calibri"/>
                <a:cs typeface="Calibri"/>
              </a:rPr>
              <a:t>6</a:t>
            </a:r>
            <a:r>
              <a:rPr lang="en-GB" sz="2000" dirty="0">
                <a:latin typeface="Calibri Light"/>
                <a:ea typeface="Calibri"/>
                <a:cs typeface="Calibri"/>
              </a:rPr>
              <a:t> turns (~90 seconds of LHC operation)</a:t>
            </a:r>
          </a:p>
          <a:p>
            <a:pPr lvl="1"/>
            <a:endParaRPr lang="en-US" sz="2000" dirty="0">
              <a:latin typeface="Calibri Light"/>
              <a:ea typeface="Calibri"/>
              <a:cs typeface="Calibri"/>
            </a:endParaRPr>
          </a:p>
          <a:p>
            <a:pPr lvl="1"/>
            <a:endParaRPr lang="en-US" sz="1600" dirty="0">
              <a:latin typeface="Calibri Light"/>
              <a:ea typeface="Calibri"/>
              <a:cs typeface="Calibri"/>
            </a:endParaRPr>
          </a:p>
        </p:txBody>
      </p:sp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7F4EA3DD-E6C2-2214-FCD2-E13E80625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7892" y="245477"/>
            <a:ext cx="1879601" cy="1747253"/>
          </a:xfrm>
          <a:prstGeom prst="rect">
            <a:avLst/>
          </a:prstGeom>
        </p:spPr>
      </p:pic>
      <p:pic>
        <p:nvPicPr>
          <p:cNvPr id="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C9ADD9B3-5E82-1D43-E8B1-41235E6D3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974" y="2258259"/>
            <a:ext cx="5232400" cy="390090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D7402-65FE-EB07-1DFE-038D0526B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5A74ED-C8F0-0092-3BA5-B61A0C157E0E}"/>
              </a:ext>
            </a:extLst>
          </p:cNvPr>
          <p:cNvSpPr txBox="1"/>
          <p:nvPr/>
        </p:nvSpPr>
        <p:spPr>
          <a:xfrm>
            <a:off x="6662320" y="2095667"/>
            <a:ext cx="469615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ea typeface="Calibri"/>
                <a:cs typeface="Calibri"/>
              </a:rPr>
              <a:t>Not shown here: BB integration in full collimation simulations – </a:t>
            </a:r>
            <a:r>
              <a:rPr lang="en-GB" sz="1400" dirty="0">
                <a:solidFill>
                  <a:srgbClr val="FF0000"/>
                </a:solidFill>
                <a:ea typeface="+mn-lt"/>
                <a:cs typeface="+mn-lt"/>
              </a:rPr>
              <a:t>F. Van der Veken talk</a:t>
            </a:r>
            <a:endParaRPr lang="en-GB" sz="1400" dirty="0">
              <a:solidFill>
                <a:srgbClr val="FF0000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2082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169A4-9BC8-79B6-A357-4399AFCA7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4538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A difficult observation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F8D5C-F84D-03F8-F515-D395DF2DE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7450"/>
            <a:ext cx="535478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latin typeface="Calibri Light"/>
                <a:ea typeface="Calibri Light"/>
                <a:cs typeface="Calibri Light"/>
              </a:rPr>
              <a:t>Beam halo dynamics simulation is an open challenge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r>
              <a:rPr lang="en-US" sz="2000" dirty="0">
                <a:latin typeface="Calibri Light"/>
                <a:ea typeface="Calibri Light"/>
                <a:cs typeface="Calibri Light"/>
              </a:rPr>
              <a:t>High statistics required </a:t>
            </a:r>
          </a:p>
          <a:p>
            <a:pPr lvl="1"/>
            <a:r>
              <a:rPr lang="en-US" sz="1600" dirty="0">
                <a:latin typeface="Calibri Light"/>
                <a:ea typeface="Calibri Light"/>
                <a:cs typeface="Calibri Light"/>
              </a:rPr>
              <a:t>Achievable thanks to XSuite GPU implementation</a:t>
            </a:r>
            <a:endParaRPr lang="it-IT" sz="1600" dirty="0">
              <a:latin typeface="Calibri Light"/>
              <a:ea typeface="Calibri Light"/>
              <a:cs typeface="Calibri Light"/>
            </a:endParaRPr>
          </a:p>
          <a:p>
            <a:pPr lvl="1"/>
            <a:r>
              <a:rPr lang="it-IT" sz="1600" dirty="0" err="1">
                <a:latin typeface="Calibri Light"/>
                <a:ea typeface="Calibri Light"/>
                <a:cs typeface="Calibri Light"/>
              </a:rPr>
              <a:t>Only</a:t>
            </a:r>
            <a:r>
              <a:rPr lang="it-IT" sz="1600" dirty="0">
                <a:latin typeface="Calibri Light"/>
                <a:ea typeface="Calibri Light"/>
                <a:cs typeface="Calibri Light"/>
              </a:rPr>
              <a:t> </a:t>
            </a:r>
            <a:r>
              <a:rPr lang="it-IT" sz="1600" dirty="0" err="1">
                <a:latin typeface="Calibri Light"/>
                <a:ea typeface="Calibri Light"/>
                <a:cs typeface="Calibri Light"/>
              </a:rPr>
              <a:t>requires</a:t>
            </a:r>
            <a:r>
              <a:rPr lang="it-IT" sz="1600" dirty="0">
                <a:latin typeface="Calibri Light"/>
                <a:ea typeface="Calibri Light"/>
                <a:cs typeface="Calibri Light"/>
              </a:rPr>
              <a:t> deployment on more GPU hardware</a:t>
            </a:r>
            <a:endParaRPr lang="en-US" sz="1600" dirty="0">
              <a:latin typeface="Calibri Light"/>
              <a:ea typeface="Calibri Light"/>
              <a:cs typeface="Calibri Light"/>
            </a:endParaRPr>
          </a:p>
          <a:p>
            <a:r>
              <a:rPr lang="en-US" sz="2000" dirty="0">
                <a:latin typeface="Calibri Light"/>
                <a:ea typeface="Calibri Light"/>
                <a:cs typeface="Calibri Light"/>
              </a:rPr>
              <a:t>Longer simulation timescales required</a:t>
            </a:r>
          </a:p>
          <a:p>
            <a:pPr lvl="1"/>
            <a:r>
              <a:rPr lang="en-US" sz="1600" dirty="0">
                <a:latin typeface="Calibri Light"/>
                <a:ea typeface="Calibri Light"/>
                <a:cs typeface="Calibri Light"/>
              </a:rPr>
              <a:t>Tracking took almost 2 days on a Nvidia A100</a:t>
            </a:r>
          </a:p>
          <a:p>
            <a:pPr lvl="1"/>
            <a:r>
              <a:rPr lang="en-US" sz="1600" dirty="0">
                <a:latin typeface="Calibri Light"/>
                <a:ea typeface="Calibri Light"/>
                <a:cs typeface="Calibri Light"/>
              </a:rPr>
              <a:t>Scaling up to hours of LHC operation currently unfeasible</a:t>
            </a:r>
          </a:p>
        </p:txBody>
      </p:sp>
      <p:pic>
        <p:nvPicPr>
          <p:cNvPr id="6" name="Picture 5" descr="A graph of a number of turns&#10;&#10;Description automatically generated">
            <a:extLst>
              <a:ext uri="{FF2B5EF4-FFF2-40B4-BE49-F238E27FC236}">
                <a16:creationId xmlns:a16="http://schemas.microsoft.com/office/drawing/2014/main" id="{6C78627E-F1DB-88B1-15B5-BB3548FA3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467" y="1120608"/>
            <a:ext cx="5486400" cy="4114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F5040B-C1A6-C21D-89A1-0027E10A9E36}"/>
              </a:ext>
            </a:extLst>
          </p:cNvPr>
          <p:cNvSpPr txBox="1"/>
          <p:nvPr/>
        </p:nvSpPr>
        <p:spPr>
          <a:xfrm>
            <a:off x="7614820" y="4429292"/>
            <a:ext cx="280068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Very small change...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FCA3D-1564-2EF4-0F47-D10E82A0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927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169A4-9BC8-79B6-A357-4399AFCA7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4538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Amplify to observe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F8D5C-F84D-03F8-F515-D395DF2DE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7450"/>
            <a:ext cx="494096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latin typeface="Calibri Light"/>
                <a:ea typeface="Calibri"/>
                <a:cs typeface="Calibri"/>
              </a:rPr>
              <a:t>Explorative attempt for visualizing IP2 BB effect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r>
              <a:rPr lang="en-US" sz="2000" dirty="0">
                <a:latin typeface="Calibri Light"/>
                <a:ea typeface="Calibri"/>
                <a:cs typeface="Calibri"/>
              </a:rPr>
              <a:t>Increase of BB intensity by factor 2 on all IPs</a:t>
            </a:r>
          </a:p>
          <a:p>
            <a:r>
              <a:rPr lang="en-US" sz="2000" dirty="0">
                <a:latin typeface="Calibri Light"/>
                <a:ea typeface="Calibri"/>
                <a:cs typeface="Calibri"/>
              </a:rPr>
              <a:t>Stronger degradation at reachable timescales</a:t>
            </a:r>
          </a:p>
          <a:p>
            <a:r>
              <a:rPr lang="en-US" sz="2000" dirty="0">
                <a:latin typeface="Calibri Light"/>
                <a:ea typeface="Calibri"/>
                <a:cs typeface="Calibri"/>
              </a:rPr>
              <a:t>Difference between resulting halo populations</a:t>
            </a:r>
          </a:p>
          <a:p>
            <a:r>
              <a:rPr lang="en-US" sz="2000" dirty="0">
                <a:latin typeface="Calibri Light"/>
                <a:ea typeface="Calibri"/>
                <a:cs typeface="Calibri"/>
              </a:rPr>
              <a:t>Possible next steps:</a:t>
            </a:r>
          </a:p>
          <a:p>
            <a:pPr lvl="1"/>
            <a:r>
              <a:rPr lang="en-US" sz="1600" dirty="0">
                <a:latin typeface="Calibri Light"/>
                <a:ea typeface="Calibri"/>
                <a:cs typeface="Calibri"/>
              </a:rPr>
              <a:t>Increase number of turns in dedicated campaign</a:t>
            </a:r>
          </a:p>
          <a:p>
            <a:pPr lvl="1"/>
            <a:r>
              <a:rPr lang="en-US" sz="1600" dirty="0">
                <a:latin typeface="Calibri Light"/>
                <a:ea typeface="Calibri"/>
                <a:cs typeface="Calibri"/>
              </a:rPr>
              <a:t>Focus on understanding differences between B1 and B2</a:t>
            </a:r>
          </a:p>
          <a:p>
            <a:pPr lvl="1"/>
            <a:r>
              <a:rPr lang="en-US" sz="1600" dirty="0">
                <a:latin typeface="Calibri Light"/>
                <a:ea typeface="Calibri"/>
                <a:cs typeface="Calibri"/>
              </a:rPr>
              <a:t>Use extrapolation models / scale-laws to probe long-term dynamics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B49778-BD8B-8578-3AB5-594923AA0779}"/>
              </a:ext>
            </a:extLst>
          </p:cNvPr>
          <p:cNvSpPr txBox="1"/>
          <p:nvPr/>
        </p:nvSpPr>
        <p:spPr>
          <a:xfrm>
            <a:off x="7310688" y="5295900"/>
            <a:ext cx="280068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Faster depletion of (B)</a:t>
            </a:r>
          </a:p>
        </p:txBody>
      </p:sp>
      <p:pic>
        <p:nvPicPr>
          <p:cNvPr id="7" name="Picture 6" descr="A graph of a number of signals&#10;&#10;Description automatically generated">
            <a:extLst>
              <a:ext uri="{FF2B5EF4-FFF2-40B4-BE49-F238E27FC236}">
                <a16:creationId xmlns:a16="http://schemas.microsoft.com/office/drawing/2014/main" id="{9F2273B4-3B7F-8A2C-7ADF-A25A8A175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0457" y="1184943"/>
            <a:ext cx="5486400" cy="4114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27E63-AFCE-4919-2176-10C32E763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273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B559E9-A1ED-B2B0-7A57-72DAD96F9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8275" y="735157"/>
            <a:ext cx="4741637" cy="48871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B24344-0780-F46F-EEF1-52672877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3893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999F4-48B0-C7C6-1942-554862ACF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884"/>
            <a:ext cx="6042212" cy="488025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b="1" dirty="0">
                <a:latin typeface="Calibri Light"/>
                <a:ea typeface="Calibri Light"/>
                <a:cs typeface="Calibri Light"/>
              </a:rPr>
              <a:t>High stored energy of LHC particle beams (approx. 700MJ for HL-LHC!)</a:t>
            </a:r>
          </a:p>
          <a:p>
            <a:r>
              <a:rPr lang="en-GB" sz="2000" b="1">
                <a:latin typeface="Calibri Light"/>
                <a:ea typeface="Calibri Light"/>
                <a:cs typeface="Calibri Light"/>
              </a:rPr>
              <a:t>LHC Collimation system</a:t>
            </a:r>
            <a:r>
              <a:rPr lang="en-GB" sz="2000" dirty="0">
                <a:latin typeface="Calibri Light"/>
                <a:ea typeface="Calibri Light"/>
                <a:cs typeface="Calibri Light"/>
              </a:rPr>
              <a:t>:</a:t>
            </a:r>
            <a:endParaRPr lang="en-US" sz="2000">
              <a:latin typeface="Calibri Light"/>
              <a:ea typeface="Calibri Light"/>
              <a:cs typeface="Calibri Light"/>
            </a:endParaRPr>
          </a:p>
          <a:p>
            <a:pPr lvl="1"/>
            <a:r>
              <a:rPr lang="en-GB" sz="2000" dirty="0">
                <a:latin typeface="Calibri Light"/>
                <a:ea typeface="Calibri Light"/>
                <a:cs typeface="Calibri Light"/>
              </a:rPr>
              <a:t>Multi-stage system, mainly located in IR7</a:t>
            </a:r>
            <a:endParaRPr lang="en-US" sz="2000">
              <a:latin typeface="Calibri Light"/>
              <a:ea typeface="Calibri Light"/>
              <a:cs typeface="Calibri Light"/>
            </a:endParaRPr>
          </a:p>
          <a:p>
            <a:pPr lvl="1"/>
            <a:r>
              <a:rPr lang="en-GB" sz="2000" dirty="0">
                <a:latin typeface="Calibri Light"/>
                <a:ea typeface="Calibri Light"/>
                <a:cs typeface="Calibri Light"/>
              </a:rPr>
              <a:t>Essential for machine protection</a:t>
            </a:r>
            <a:endParaRPr lang="en-US" sz="2000">
              <a:latin typeface="Calibri Light"/>
              <a:ea typeface="Calibri Light"/>
              <a:cs typeface="Calibri Light"/>
            </a:endParaRPr>
          </a:p>
          <a:p>
            <a:pPr lvl="1"/>
            <a:r>
              <a:rPr lang="en-GB" sz="2000" dirty="0">
                <a:latin typeface="Calibri Light"/>
                <a:ea typeface="Calibri Light"/>
                <a:cs typeface="Calibri Light"/>
              </a:rPr>
              <a:t>Different collimation types for different purposes</a:t>
            </a:r>
            <a:endParaRPr lang="en-US" sz="2000">
              <a:latin typeface="Calibri Light"/>
              <a:ea typeface="Calibri Light"/>
              <a:cs typeface="Calibri Light"/>
            </a:endParaRPr>
          </a:p>
          <a:p>
            <a:pPr lvl="2"/>
            <a:r>
              <a:rPr lang="en-GB" dirty="0">
                <a:latin typeface="Calibri Light"/>
                <a:ea typeface="Calibri Light"/>
                <a:cs typeface="Calibri Light"/>
              </a:rPr>
              <a:t>TCP: primary collimators – closest to main beam</a:t>
            </a:r>
            <a:endParaRPr lang="en-US" dirty="0">
              <a:latin typeface="Calibri Light"/>
              <a:ea typeface="Calibri Light"/>
              <a:cs typeface="Calibri Light"/>
            </a:endParaRPr>
          </a:p>
          <a:p>
            <a:pPr lvl="2"/>
            <a:r>
              <a:rPr lang="en-GB" dirty="0">
                <a:latin typeface="Calibri Light"/>
                <a:ea typeface="Calibri Light"/>
                <a:cs typeface="Calibri Light"/>
              </a:rPr>
              <a:t>Secondary and tertiary collimators – remove particle showers, protect IPs, reduce background</a:t>
            </a:r>
          </a:p>
          <a:p>
            <a:pPr lvl="2"/>
            <a:r>
              <a:rPr lang="en-GB" dirty="0">
                <a:latin typeface="Calibri Light"/>
                <a:ea typeface="Calibri Light"/>
                <a:cs typeface="Calibri Light"/>
              </a:rPr>
              <a:t>Collimation Hierarchy to be respected to ensure safe operation</a:t>
            </a:r>
            <a:endParaRPr lang="en-GB" sz="2000" dirty="0"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B37573-6711-92DC-929A-0BFFBDA3499E}"/>
              </a:ext>
            </a:extLst>
          </p:cNvPr>
          <p:cNvSpPr txBox="1"/>
          <p:nvPr/>
        </p:nvSpPr>
        <p:spPr>
          <a:xfrm>
            <a:off x="7592445" y="5836429"/>
            <a:ext cx="356795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76000"/>
                  </a:schemeClr>
                </a:solidFill>
                <a:latin typeface="Calibri Light"/>
                <a:ea typeface="Calibri"/>
                <a:cs typeface="Calibri"/>
              </a:rPr>
              <a:t>Figure – LHC collimation system layout [1]</a:t>
            </a:r>
            <a:endParaRPr lang="en-GB" sz="1400" dirty="0">
              <a:solidFill>
                <a:schemeClr val="accent1">
                  <a:lumMod val="76000"/>
                </a:schemeClr>
              </a:solidFill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E71A9-9FB2-D3F0-314B-3DA21C95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324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9E5DF8-03A9-A52B-B4A2-C9DD7C84E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Approaches</a:t>
            </a:r>
            <a:r>
              <a:rPr lang="it-IT" dirty="0"/>
              <a:t> under </a:t>
            </a:r>
            <a:r>
              <a:rPr lang="it-IT" dirty="0" err="1"/>
              <a:t>consideration</a:t>
            </a:r>
            <a:r>
              <a:rPr lang="it-IT" dirty="0"/>
              <a:t>: </a:t>
            </a:r>
            <a:br>
              <a:rPr lang="it-IT" dirty="0"/>
            </a:br>
            <a:r>
              <a:rPr lang="it-IT" dirty="0"/>
              <a:t>Chaos </a:t>
            </a:r>
            <a:r>
              <a:rPr lang="it-IT" dirty="0" err="1"/>
              <a:t>Indicators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0D0DB8-D57B-418A-067D-E15744BE2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05741" cy="46656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2000" err="1">
                <a:latin typeface="Calibri Light"/>
                <a:ea typeface="Calibri Light"/>
                <a:cs typeface="Calibri Light"/>
              </a:rPr>
              <a:t>Lyapunov</a:t>
            </a:r>
            <a:r>
              <a:rPr lang="it-IT" sz="2000" dirty="0">
                <a:latin typeface="Calibri Light"/>
                <a:ea typeface="Calibri Light"/>
                <a:cs typeface="Calibri Light"/>
              </a:rPr>
              <a:t> </a:t>
            </a:r>
            <a:r>
              <a:rPr lang="it-IT" sz="2000" err="1">
                <a:latin typeface="Calibri Light"/>
                <a:ea typeface="Calibri Light"/>
                <a:cs typeface="Calibri Light"/>
              </a:rPr>
              <a:t>exponent</a:t>
            </a:r>
            <a:r>
              <a:rPr lang="it-IT" sz="2000" dirty="0">
                <a:latin typeface="Calibri Light"/>
                <a:ea typeface="Calibri Light"/>
                <a:cs typeface="Calibri Light"/>
              </a:rPr>
              <a:t>: </a:t>
            </a:r>
            <a:r>
              <a:rPr lang="it-IT" sz="2000" err="1">
                <a:latin typeface="Calibri Light"/>
                <a:ea typeface="Calibri"/>
                <a:cs typeface="Calibri"/>
              </a:rPr>
              <a:t>measurement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of an </a:t>
            </a:r>
            <a:r>
              <a:rPr lang="it-IT" sz="2000" err="1">
                <a:latin typeface="Calibri Light"/>
                <a:ea typeface="Calibri"/>
                <a:cs typeface="Calibri"/>
              </a:rPr>
              <a:t>orbit’s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reaction to an </a:t>
            </a:r>
            <a:r>
              <a:rPr lang="it-IT" sz="2000" err="1">
                <a:latin typeface="Calibri Light"/>
                <a:ea typeface="Calibri"/>
                <a:cs typeface="Calibri"/>
              </a:rPr>
              <a:t>initial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err="1">
                <a:latin typeface="Calibri Light"/>
                <a:ea typeface="Calibri"/>
                <a:cs typeface="Calibri"/>
              </a:rPr>
              <a:t>perturbation</a:t>
            </a:r>
            <a:endParaRPr lang="it-IT" sz="2000" dirty="0" err="1">
              <a:latin typeface="Calibri Light"/>
              <a:ea typeface="Calibri"/>
              <a:cs typeface="Calibri"/>
            </a:endParaRPr>
          </a:p>
          <a:p>
            <a:endParaRPr lang="it-IT" sz="2000" dirty="0">
              <a:latin typeface="Calibri Light"/>
              <a:ea typeface="Calibri"/>
              <a:cs typeface="Calibri"/>
            </a:endParaRPr>
          </a:p>
          <a:p>
            <a:endParaRPr lang="it-IT" sz="2000" dirty="0">
              <a:latin typeface="Calibri Light"/>
              <a:ea typeface="Calibri"/>
              <a:cs typeface="Calibri"/>
            </a:endParaRPr>
          </a:p>
          <a:p>
            <a:pPr lvl="2"/>
            <a:r>
              <a:rPr lang="it-IT" sz="1600" dirty="0">
                <a:latin typeface="Calibri Light"/>
                <a:ea typeface="Calibri"/>
                <a:cs typeface="Calibri"/>
              </a:rPr>
              <a:t> </a:t>
            </a:r>
            <a:r>
              <a:rPr lang="it-IT" sz="1600" dirty="0">
                <a:ea typeface="+mn-lt"/>
                <a:cs typeface="+mn-lt"/>
              </a:rPr>
              <a:t>λ </a:t>
            </a:r>
            <a:r>
              <a:rPr lang="it-IT" sz="1600" dirty="0">
                <a:latin typeface="Calibri"/>
                <a:ea typeface="Calibri"/>
                <a:cs typeface="Calibri"/>
              </a:rPr>
              <a:t>= 0 - </a:t>
            </a:r>
            <a:r>
              <a:rPr lang="it-IT" sz="1600" dirty="0">
                <a:latin typeface="Calibri Light"/>
                <a:ea typeface="Calibri"/>
                <a:cs typeface="Calibri"/>
              </a:rPr>
              <a:t>Non-</a:t>
            </a:r>
            <a:r>
              <a:rPr lang="it-IT" sz="1600" dirty="0" err="1">
                <a:latin typeface="Calibri Light"/>
                <a:ea typeface="Calibri"/>
                <a:cs typeface="Calibri"/>
              </a:rPr>
              <a:t>chaotic</a:t>
            </a:r>
            <a:endParaRPr lang="it-IT" sz="1600" dirty="0">
              <a:latin typeface="Calibri Light"/>
              <a:ea typeface="Calibri"/>
              <a:cs typeface="Calibri"/>
            </a:endParaRPr>
          </a:p>
          <a:p>
            <a:pPr lvl="2"/>
            <a:r>
              <a:rPr lang="it-IT" sz="1600" dirty="0">
                <a:latin typeface="Calibri Light"/>
                <a:ea typeface="Calibri"/>
                <a:cs typeface="Calibri"/>
              </a:rPr>
              <a:t> </a:t>
            </a:r>
            <a:r>
              <a:rPr lang="it-IT" sz="1600" dirty="0">
                <a:ea typeface="+mn-lt"/>
                <a:cs typeface="+mn-lt"/>
              </a:rPr>
              <a:t>λ </a:t>
            </a:r>
            <a:r>
              <a:rPr lang="it-IT" sz="1600" dirty="0">
                <a:latin typeface="Calibri"/>
                <a:ea typeface="Calibri"/>
                <a:cs typeface="Calibri"/>
              </a:rPr>
              <a:t>&gt; 0 - </a:t>
            </a:r>
            <a:r>
              <a:rPr lang="it-IT" sz="1600" dirty="0" err="1">
                <a:latin typeface="Calibri Light"/>
                <a:ea typeface="Calibri"/>
                <a:cs typeface="Calibri"/>
              </a:rPr>
              <a:t>Chaotic</a:t>
            </a:r>
            <a:endParaRPr lang="it-IT" sz="1600" dirty="0">
              <a:latin typeface="Calibri Light"/>
              <a:ea typeface="Calibri"/>
              <a:cs typeface="Calibri"/>
            </a:endParaRPr>
          </a:p>
          <a:p>
            <a:r>
              <a:rPr lang="it-IT" sz="2000" dirty="0">
                <a:latin typeface="Calibri Light"/>
                <a:ea typeface="Calibri"/>
                <a:cs typeface="Calibri"/>
              </a:rPr>
              <a:t>Can be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probed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via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Choas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Indicators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(e.g. Fast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Lyapunov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indicator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FLI)</a:t>
            </a:r>
          </a:p>
          <a:p>
            <a:endParaRPr lang="it-IT" sz="2000" dirty="0">
              <a:latin typeface="Calibri Light"/>
              <a:ea typeface="Calibri"/>
              <a:cs typeface="Calibri"/>
            </a:endParaRPr>
          </a:p>
          <a:p>
            <a:r>
              <a:rPr lang="it-IT" sz="2000" err="1">
                <a:latin typeface="Calibri Light"/>
                <a:ea typeface="Calibri"/>
                <a:cs typeface="Calibri"/>
              </a:rPr>
              <a:t>Possible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extension of ''s</a:t>
            </a:r>
            <a:r>
              <a:rPr lang="it-IT" sz="2000" dirty="0">
                <a:latin typeface="Calibri Light"/>
                <a:ea typeface="Calibri Light"/>
                <a:cs typeface="Calibri Light"/>
              </a:rPr>
              <a:t>tandard'' </a:t>
            </a:r>
            <a:r>
              <a:rPr lang="it-IT" sz="2000" err="1">
                <a:latin typeface="Calibri Light"/>
                <a:ea typeface="Calibri Light"/>
                <a:cs typeface="Calibri Light"/>
              </a:rPr>
              <a:t>dynamic</a:t>
            </a:r>
            <a:r>
              <a:rPr lang="it-IT" sz="2000" dirty="0">
                <a:latin typeface="Calibri Light"/>
                <a:ea typeface="Calibri Light"/>
                <a:cs typeface="Calibri Light"/>
              </a:rPr>
              <a:t> aperture </a:t>
            </a:r>
            <a:r>
              <a:rPr lang="it-IT" sz="2000" err="1">
                <a:latin typeface="Calibri Light"/>
                <a:ea typeface="Calibri Light"/>
                <a:cs typeface="Calibri Light"/>
              </a:rPr>
              <a:t>simulations</a:t>
            </a:r>
            <a:endParaRPr lang="it-IT" sz="2000">
              <a:latin typeface="Calibri Light"/>
              <a:ea typeface="Calibri Light"/>
              <a:cs typeface="Calibri Light"/>
            </a:endParaRPr>
          </a:p>
          <a:p>
            <a:r>
              <a:rPr lang="it-IT" sz="2000" dirty="0">
                <a:latin typeface="Calibri Light"/>
                <a:ea typeface="Calibri Light"/>
                <a:cs typeface="Calibri Light"/>
              </a:rPr>
              <a:t>Good </a:t>
            </a:r>
            <a:r>
              <a:rPr lang="it-IT" sz="2000" dirty="0" err="1">
                <a:latin typeface="Calibri Light"/>
                <a:ea typeface="Calibri Light"/>
                <a:cs typeface="Calibri Light"/>
              </a:rPr>
              <a:t>observables</a:t>
            </a:r>
            <a:r>
              <a:rPr lang="it-IT" sz="2000" dirty="0">
                <a:latin typeface="Calibri Light"/>
                <a:ea typeface="Calibri Light"/>
                <a:cs typeface="Calibri Light"/>
              </a:rPr>
              <a:t> for </a:t>
            </a:r>
            <a:r>
              <a:rPr lang="it-IT" sz="2000" dirty="0" err="1">
                <a:latin typeface="Calibri Light"/>
                <a:ea typeface="Calibri Light"/>
                <a:cs typeface="Calibri Light"/>
              </a:rPr>
              <a:t>constructing</a:t>
            </a:r>
            <a:r>
              <a:rPr lang="it-IT" sz="2000" dirty="0">
                <a:latin typeface="Calibri Light"/>
                <a:ea typeface="Calibri Light"/>
                <a:cs typeface="Calibri Light"/>
              </a:rPr>
              <a:t> </a:t>
            </a:r>
            <a:r>
              <a:rPr lang="it-IT" sz="2000" dirty="0" err="1">
                <a:latin typeface="Calibri Light"/>
                <a:ea typeface="Calibri Light"/>
                <a:cs typeface="Calibri Light"/>
              </a:rPr>
              <a:t>extrapolation</a:t>
            </a:r>
            <a:r>
              <a:rPr lang="it-IT" sz="2000" dirty="0">
                <a:latin typeface="Calibri Light"/>
                <a:ea typeface="Calibri Light"/>
                <a:cs typeface="Calibri Light"/>
              </a:rPr>
              <a:t> models</a:t>
            </a:r>
          </a:p>
          <a:p>
            <a:endParaRPr lang="it-IT" sz="2000" dirty="0"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4E924-6750-0AF9-973E-DE0CA4A99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20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313C37-4E99-0CD4-87DA-95FDB2D6D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976438"/>
            <a:ext cx="2619375" cy="1771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C58CA2-6457-3346-36BE-63241E11E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514600"/>
            <a:ext cx="2743200" cy="6953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D233A9-D6DB-5546-DCE5-1FEEAB899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4857" y="552571"/>
            <a:ext cx="3762375" cy="2876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E1AAED-8416-C6DC-100E-05BBDC359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4061" y="3388730"/>
            <a:ext cx="3962400" cy="2971800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DD749551-AF74-0CEB-8ABE-00F7FDE4DA3B}"/>
              </a:ext>
            </a:extLst>
          </p:cNvPr>
          <p:cNvSpPr/>
          <p:nvPr/>
        </p:nvSpPr>
        <p:spPr>
          <a:xfrm>
            <a:off x="11044659" y="2865458"/>
            <a:ext cx="491924" cy="96455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DA50BA-CE99-6C26-30A4-5819AD490EA6}"/>
              </a:ext>
            </a:extLst>
          </p:cNvPr>
          <p:cNvSpPr txBox="1"/>
          <p:nvPr/>
        </p:nvSpPr>
        <p:spPr>
          <a:xfrm>
            <a:off x="8614945" y="705017"/>
            <a:ext cx="280068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Dynamic </a:t>
            </a:r>
            <a:r>
              <a:rPr lang="en-GB" dirty="0">
                <a:solidFill>
                  <a:srgbClr val="FF0000"/>
                </a:solidFill>
              </a:rPr>
              <a:t>Aperture</a:t>
            </a:r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 Tracking </a:t>
            </a:r>
            <a:endParaRPr lang="en-US">
              <a:solidFill>
                <a:srgbClr val="FF0000"/>
              </a:solidFill>
              <a:ea typeface="Calibri"/>
              <a:cs typeface="Calibri"/>
            </a:endParaRPr>
          </a:p>
          <a:p>
            <a:pPr algn="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@10</a:t>
            </a:r>
            <a:r>
              <a:rPr lang="en-GB" baseline="30000" dirty="0">
                <a:solidFill>
                  <a:srgbClr val="FF0000"/>
                </a:solidFill>
                <a:ea typeface="Calibri"/>
                <a:cs typeface="Calibri"/>
              </a:rPr>
              <a:t>6</a:t>
            </a:r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 turns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6198EF-A059-29F5-FE6A-37E6355D71A3}"/>
              </a:ext>
            </a:extLst>
          </p:cNvPr>
          <p:cNvSpPr txBox="1"/>
          <p:nvPr/>
        </p:nvSpPr>
        <p:spPr>
          <a:xfrm>
            <a:off x="8491120" y="3638716"/>
            <a:ext cx="280068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FLI Tracking 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  <a:p>
            <a:pPr algn="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@10</a:t>
            </a:r>
            <a:r>
              <a:rPr lang="en-GB" baseline="30000" dirty="0">
                <a:solidFill>
                  <a:srgbClr val="FF0000"/>
                </a:solidFill>
                <a:ea typeface="Calibri"/>
                <a:cs typeface="Calibri"/>
              </a:rPr>
              <a:t>5</a:t>
            </a:r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 turns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657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50838E-DB4A-2160-5562-FB31A58C7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Approaches</a:t>
            </a:r>
            <a:r>
              <a:rPr lang="it-IT" dirty="0"/>
              <a:t> under </a:t>
            </a:r>
            <a:r>
              <a:rPr lang="it-IT" dirty="0" err="1"/>
              <a:t>consideration</a:t>
            </a:r>
            <a:r>
              <a:rPr lang="it-IT" dirty="0"/>
              <a:t>:</a:t>
            </a:r>
            <a:br>
              <a:rPr lang="it-IT" dirty="0"/>
            </a:br>
            <a:r>
              <a:rPr lang="it-IT" dirty="0"/>
              <a:t>Chaos </a:t>
            </a:r>
            <a:r>
              <a:rPr lang="it-IT" dirty="0" err="1"/>
              <a:t>Indicators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053847D-5AD1-2737-BD9D-2DC0294B5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68308" cy="21694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2000" dirty="0">
                <a:latin typeface="Calibri Light"/>
                <a:ea typeface="Calibri"/>
                <a:cs typeface="Calibri"/>
              </a:rPr>
              <a:t>Small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differences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in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chaotic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structures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in the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phase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space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may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be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used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as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base for long-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term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extrapolation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models/scale-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laws</a:t>
            </a:r>
            <a:endParaRPr lang="it-IT" sz="2000" dirty="0">
              <a:latin typeface="Calibri Light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03EB0-83F0-ED7D-0E03-9792B7F69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BCDA79-3820-6B6E-1517-87A1200CD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14" y="2662057"/>
            <a:ext cx="5305425" cy="40100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B79AEF-956D-95CD-830A-F75212D39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239" y="2662057"/>
            <a:ext cx="5486400" cy="4114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DE0079-F399-1539-83DF-C83F294A2E03}"/>
              </a:ext>
            </a:extLst>
          </p:cNvPr>
          <p:cNvSpPr txBox="1"/>
          <p:nvPr/>
        </p:nvSpPr>
        <p:spPr>
          <a:xfrm>
            <a:off x="4823995" y="2419516"/>
            <a:ext cx="280068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FLI Tracking 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  <a:p>
            <a:pPr algn="ct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@10</a:t>
            </a:r>
            <a:r>
              <a:rPr lang="en-GB" baseline="30000" dirty="0">
                <a:solidFill>
                  <a:srgbClr val="FF0000"/>
                </a:solidFill>
                <a:ea typeface="Calibri"/>
                <a:cs typeface="Calibri"/>
              </a:rPr>
              <a:t>5</a:t>
            </a:r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 turns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86515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072F2E-C5AC-DDCC-A161-4B368097E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Approaches</a:t>
            </a:r>
            <a:r>
              <a:rPr lang="it-IT" dirty="0"/>
              <a:t> under </a:t>
            </a:r>
            <a:r>
              <a:rPr lang="it-IT" dirty="0" err="1"/>
              <a:t>consideration</a:t>
            </a:r>
            <a:r>
              <a:rPr lang="it-IT" dirty="0"/>
              <a:t>: </a:t>
            </a:r>
            <a:br>
              <a:rPr lang="it-IT" dirty="0"/>
            </a:br>
            <a:r>
              <a:rPr lang="it-IT" dirty="0"/>
              <a:t>Non-linear diffusive </a:t>
            </a:r>
            <a:r>
              <a:rPr lang="it-IT" dirty="0" err="1"/>
              <a:t>models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92ED43D-88A8-88D3-55A6-390E60F66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7079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2000" dirty="0" err="1">
                <a:latin typeface="Calibri Light"/>
                <a:ea typeface="Calibri"/>
                <a:cs typeface="Calibri"/>
              </a:rPr>
              <a:t>Describe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the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transverse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beam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distribution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evolution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as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a Fokker-Plank model:</a:t>
            </a:r>
          </a:p>
          <a:p>
            <a:endParaRPr lang="it-IT" sz="2000" dirty="0">
              <a:latin typeface="Calibri Light"/>
              <a:ea typeface="Calibri"/>
              <a:cs typeface="Calibri"/>
            </a:endParaRPr>
          </a:p>
          <a:p>
            <a:endParaRPr lang="it-IT" sz="2000" dirty="0">
              <a:latin typeface="Calibri Light"/>
              <a:ea typeface="Calibri"/>
              <a:cs typeface="Calibri"/>
            </a:endParaRPr>
          </a:p>
          <a:p>
            <a:r>
              <a:rPr lang="it-IT" sz="2000" dirty="0" err="1">
                <a:latin typeface="Calibri Light"/>
                <a:ea typeface="Calibri"/>
                <a:cs typeface="Calibri"/>
              </a:rPr>
              <a:t>Physics-based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functional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shape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for the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diffusion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coefficient</a:t>
            </a:r>
            <a:endParaRPr lang="it-IT" sz="2000" dirty="0">
              <a:latin typeface="Calibri Light"/>
              <a:ea typeface="Calibri"/>
              <a:cs typeface="Calibri"/>
            </a:endParaRPr>
          </a:p>
          <a:p>
            <a:r>
              <a:rPr lang="it-IT" sz="2000" dirty="0">
                <a:latin typeface="Calibri Light"/>
                <a:ea typeface="Calibri"/>
                <a:cs typeface="Calibri"/>
              </a:rPr>
              <a:t>(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Ideally</a:t>
            </a:r>
            <a:r>
              <a:rPr lang="it-IT" sz="2000" dirty="0">
                <a:latin typeface="Calibri Light"/>
                <a:ea typeface="Calibri"/>
                <a:cs typeface="Calibri"/>
              </a:rPr>
              <a:t>) relate the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presence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of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chaoitc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regions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to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diffusion</a:t>
            </a:r>
            <a:r>
              <a:rPr lang="it-IT" sz="2000" dirty="0">
                <a:latin typeface="Calibri Light"/>
                <a:ea typeface="Calibri"/>
                <a:cs typeface="Calibri"/>
              </a:rPr>
              <a:t>-like dynamics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observed</a:t>
            </a:r>
            <a:r>
              <a:rPr lang="it-IT" sz="2000" dirty="0">
                <a:latin typeface="Calibri Light"/>
                <a:ea typeface="Calibri"/>
                <a:cs typeface="Calibri"/>
              </a:rPr>
              <a:t> in </a:t>
            </a:r>
            <a:r>
              <a:rPr lang="it-IT" sz="2000" dirty="0" err="1">
                <a:latin typeface="Calibri Light"/>
                <a:ea typeface="Calibri"/>
                <a:cs typeface="Calibri"/>
              </a:rPr>
              <a:t>experiments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185A5F-ABDE-920C-5C93-14AE18BFD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C05717-AD64-0EB5-1123-65808883E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2452688"/>
            <a:ext cx="4038600" cy="7429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74EC77-18E2-613A-9C7F-77FE10443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638" y="1828800"/>
            <a:ext cx="5857875" cy="4524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6B2514-C698-0A28-9E59-3C41C382764A}"/>
              </a:ext>
            </a:extLst>
          </p:cNvPr>
          <p:cNvSpPr txBox="1"/>
          <p:nvPr/>
        </p:nvSpPr>
        <p:spPr>
          <a:xfrm>
            <a:off x="7691020" y="1181266"/>
            <a:ext cx="317215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Diffusion Measurements and Fit @Fill 8348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DF06FF-D48A-9C47-62AE-E7096C7157F0}"/>
              </a:ext>
            </a:extLst>
          </p:cNvPr>
          <p:cNvSpPr txBox="1"/>
          <p:nvPr/>
        </p:nvSpPr>
        <p:spPr>
          <a:xfrm>
            <a:off x="6862345" y="1933741"/>
            <a:ext cx="317215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Steady proton loss at different TCP amplitudes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F4C39F-F167-4125-EFFE-4E0E4FDC1B4D}"/>
              </a:ext>
            </a:extLst>
          </p:cNvPr>
          <p:cNvSpPr txBox="1"/>
          <p:nvPr/>
        </p:nvSpPr>
        <p:spPr>
          <a:xfrm>
            <a:off x="6681370" y="4410241"/>
            <a:ext cx="317215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Beam-halo population</a:t>
            </a:r>
            <a:endParaRPr lang="en-US" dirty="0"/>
          </a:p>
        </p:txBody>
      </p:sp>
      <p:pic>
        <p:nvPicPr>
          <p:cNvPr id="11" name="Picture 10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25200F71-3E0A-CF38-DB55-52898FA352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5488" y="2476500"/>
            <a:ext cx="2486025" cy="657225"/>
          </a:xfrm>
          <a:prstGeom prst="rect">
            <a:avLst/>
          </a:prstGeom>
        </p:spPr>
      </p:pic>
      <p:pic>
        <p:nvPicPr>
          <p:cNvPr id="12" name="Picture 11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B4524183-1744-9C97-1E9C-9862A955ED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2863" y="4781550"/>
            <a:ext cx="225742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096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98E92-C9B1-F768-B166-ABE8AED75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0E963-DA71-68A7-E7CF-7A45EA0DA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>
                <a:latin typeface="Calibri Light"/>
                <a:ea typeface="Calibri"/>
                <a:cs typeface="Calibri"/>
              </a:rPr>
              <a:t>Understanding of beam-halo dynamics is an open problem, critical for present and future LHC operation</a:t>
            </a:r>
          </a:p>
          <a:p>
            <a:r>
              <a:rPr lang="en-GB" dirty="0">
                <a:latin typeface="Calibri Light"/>
                <a:ea typeface="Calibri"/>
                <a:cs typeface="Calibri"/>
              </a:rPr>
              <a:t>Multiple measurements of beam-halo correlate halo depletion to different BB effects</a:t>
            </a:r>
          </a:p>
          <a:p>
            <a:r>
              <a:rPr lang="en-GB" dirty="0">
                <a:latin typeface="Calibri Light"/>
                <a:ea typeface="Calibri"/>
                <a:cs typeface="Calibri"/>
              </a:rPr>
              <a:t>Measurements of halo differences with and without various BB contributions offer great experimental data</a:t>
            </a:r>
            <a:endParaRPr lang="it-IT">
              <a:latin typeface="Calibri Light"/>
              <a:ea typeface="Calibri"/>
              <a:cs typeface="Calibri"/>
            </a:endParaRPr>
          </a:p>
          <a:p>
            <a:r>
              <a:rPr lang="it-IT" dirty="0">
                <a:latin typeface="Calibri Light"/>
                <a:ea typeface="Calibri"/>
                <a:cs typeface="Calibri"/>
              </a:rPr>
              <a:t>BB-</a:t>
            </a:r>
            <a:r>
              <a:rPr lang="it-IT" dirty="0" err="1">
                <a:latin typeface="Calibri Light"/>
                <a:ea typeface="Calibri"/>
                <a:cs typeface="Calibri"/>
              </a:rPr>
              <a:t>halo</a:t>
            </a:r>
            <a:r>
              <a:rPr lang="it-IT" dirty="0">
                <a:latin typeface="Calibri Light"/>
                <a:ea typeface="Calibri"/>
                <a:cs typeface="Calibri"/>
              </a:rPr>
              <a:t> interaction </a:t>
            </a:r>
            <a:r>
              <a:rPr lang="it-IT" dirty="0" err="1">
                <a:latin typeface="Calibri Light"/>
                <a:ea typeface="Calibri"/>
                <a:cs typeface="Calibri"/>
              </a:rPr>
              <a:t>will</a:t>
            </a:r>
            <a:r>
              <a:rPr lang="it-IT" dirty="0">
                <a:latin typeface="Calibri Light"/>
                <a:ea typeface="Calibri"/>
                <a:cs typeface="Calibri"/>
              </a:rPr>
              <a:t> </a:t>
            </a:r>
            <a:r>
              <a:rPr lang="it-IT" dirty="0" err="1">
                <a:latin typeface="Calibri Light"/>
                <a:ea typeface="Calibri"/>
                <a:cs typeface="Calibri"/>
              </a:rPr>
              <a:t>become</a:t>
            </a:r>
            <a:r>
              <a:rPr lang="it-IT" dirty="0">
                <a:latin typeface="Calibri Light"/>
                <a:ea typeface="Calibri"/>
                <a:cs typeface="Calibri"/>
              </a:rPr>
              <a:t> of more </a:t>
            </a:r>
            <a:r>
              <a:rPr lang="it-IT" dirty="0" err="1">
                <a:latin typeface="Calibri Light"/>
                <a:ea typeface="Calibri"/>
                <a:cs typeface="Calibri"/>
              </a:rPr>
              <a:t>interest</a:t>
            </a:r>
            <a:r>
              <a:rPr lang="it-IT" dirty="0">
                <a:latin typeface="Calibri Light"/>
                <a:ea typeface="Calibri"/>
                <a:cs typeface="Calibri"/>
              </a:rPr>
              <a:t> in HL-LHC </a:t>
            </a:r>
            <a:r>
              <a:rPr lang="it-IT" dirty="0" err="1">
                <a:latin typeface="Calibri Light"/>
                <a:ea typeface="Calibri"/>
                <a:cs typeface="Calibri"/>
              </a:rPr>
              <a:t>when</a:t>
            </a:r>
            <a:r>
              <a:rPr lang="it-IT" dirty="0">
                <a:latin typeface="Calibri Light"/>
                <a:ea typeface="Calibri"/>
                <a:cs typeface="Calibri"/>
              </a:rPr>
              <a:t> </a:t>
            </a:r>
            <a:r>
              <a:rPr lang="it-IT" dirty="0" err="1">
                <a:latin typeface="Calibri Light"/>
                <a:ea typeface="Calibri"/>
                <a:cs typeface="Calibri"/>
              </a:rPr>
              <a:t>considering</a:t>
            </a:r>
            <a:r>
              <a:rPr lang="it-IT" dirty="0">
                <a:latin typeface="Calibri Light"/>
                <a:ea typeface="Calibri"/>
                <a:cs typeface="Calibri"/>
              </a:rPr>
              <a:t>, e.g. </a:t>
            </a:r>
            <a:r>
              <a:rPr lang="it-IT" dirty="0" err="1">
                <a:latin typeface="Calibri Light"/>
                <a:ea typeface="Calibri"/>
                <a:cs typeface="Calibri"/>
              </a:rPr>
              <a:t>Crab-cavity</a:t>
            </a:r>
            <a:r>
              <a:rPr lang="it-IT" dirty="0">
                <a:latin typeface="Calibri Light"/>
                <a:ea typeface="Calibri"/>
                <a:cs typeface="Calibri"/>
              </a:rPr>
              <a:t> </a:t>
            </a:r>
            <a:r>
              <a:rPr lang="it-IT" dirty="0" err="1">
                <a:latin typeface="Calibri Light"/>
                <a:ea typeface="Calibri"/>
                <a:cs typeface="Calibri"/>
              </a:rPr>
              <a:t>failure</a:t>
            </a:r>
            <a:r>
              <a:rPr lang="it-IT" dirty="0">
                <a:latin typeface="Calibri Light"/>
                <a:ea typeface="Calibri"/>
                <a:cs typeface="Calibri"/>
              </a:rPr>
              <a:t> </a:t>
            </a:r>
            <a:r>
              <a:rPr lang="it-IT" dirty="0" err="1">
                <a:latin typeface="Calibri Light"/>
                <a:ea typeface="Calibri"/>
                <a:cs typeface="Calibri"/>
              </a:rPr>
              <a:t>scenarios</a:t>
            </a:r>
          </a:p>
          <a:p>
            <a:endParaRPr lang="en-GB" dirty="0">
              <a:latin typeface="Calibri Light"/>
              <a:ea typeface="Calibri"/>
              <a:cs typeface="Calibri"/>
            </a:endParaRPr>
          </a:p>
          <a:p>
            <a:r>
              <a:rPr lang="en-GB" dirty="0">
                <a:latin typeface="Calibri Light"/>
                <a:ea typeface="Calibri"/>
                <a:cs typeface="Calibri"/>
              </a:rPr>
              <a:t>Simulation efforts ongoing, open to suggestions!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A4B2D-848D-5A6B-C703-AE492AC7B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3293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DEF2D-96D2-2700-D76C-0B37B5F0F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2836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References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0749A-E48D-C28F-308F-976EC5059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4852"/>
            <a:ext cx="9744941" cy="476697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[1] - </a:t>
            </a:r>
            <a:r>
              <a:rPr lang="en-GB" sz="2000" b="1" dirty="0">
                <a:latin typeface="Calibri Light"/>
                <a:ea typeface="+mn-lt"/>
                <a:cs typeface="+mn-lt"/>
              </a:rPr>
              <a:t>Data-driven cross-talk modelling of beam losses in LHC collimators</a:t>
            </a:r>
            <a:r>
              <a:rPr lang="en-GB" sz="2000" dirty="0">
                <a:latin typeface="Calibri Light"/>
                <a:ea typeface="+mn-lt"/>
                <a:cs typeface="+mn-lt"/>
              </a:rPr>
              <a:t>, G. Azzopardi, B. </a:t>
            </a:r>
            <a:r>
              <a:rPr lang="en-GB" sz="2000" dirty="0" err="1">
                <a:latin typeface="Calibri Light"/>
                <a:ea typeface="+mn-lt"/>
                <a:cs typeface="+mn-lt"/>
              </a:rPr>
              <a:t>Salvachua</a:t>
            </a:r>
            <a:r>
              <a:rPr lang="en-GB" sz="2000" dirty="0">
                <a:latin typeface="Calibri Light"/>
                <a:ea typeface="+mn-lt"/>
                <a:cs typeface="+mn-lt"/>
              </a:rPr>
              <a:t> and G. Valentino, Phys. Rev. Accel. Beams, 2019.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GB" sz="2000" dirty="0">
                <a:latin typeface="Calibri Light"/>
                <a:ea typeface="Calibri"/>
                <a:cs typeface="Calibri"/>
              </a:rPr>
              <a:t>[2] - </a:t>
            </a:r>
            <a:r>
              <a:rPr lang="en-GB" sz="2000" b="1" dirty="0">
                <a:latin typeface="Calibri Light"/>
                <a:ea typeface="+mn-lt"/>
                <a:cs typeface="+mn-lt"/>
              </a:rPr>
              <a:t>Optimization of tail depletion efficiency in pulsed operation of the hollow electron lens</a:t>
            </a:r>
            <a:r>
              <a:rPr lang="en-GB" sz="2000" dirty="0">
                <a:latin typeface="Calibri Light"/>
                <a:ea typeface="+mn-lt"/>
                <a:cs typeface="+mn-lt"/>
              </a:rPr>
              <a:t>, P. Hermes, Non-Linear Beam Dynamics WG Meeting, 24.06.2021.</a:t>
            </a:r>
          </a:p>
          <a:p>
            <a:pPr marL="0" indent="0">
              <a:buNone/>
            </a:pPr>
            <a:r>
              <a:rPr lang="en-GB" sz="2000" dirty="0">
                <a:latin typeface="Calibri Light"/>
                <a:ea typeface="+mn-lt"/>
                <a:cs typeface="+mn-lt"/>
              </a:rPr>
              <a:t>[3] - </a:t>
            </a:r>
            <a:r>
              <a:rPr lang="en-GB" sz="2000" b="1" dirty="0">
                <a:latin typeface="Calibri Light"/>
                <a:ea typeface="+mn-lt"/>
                <a:cs typeface="+mn-lt"/>
              </a:rPr>
              <a:t>Modelling and measurements of bunch profiles at the LHC,</a:t>
            </a:r>
            <a:r>
              <a:rPr lang="en-GB" sz="2000" dirty="0">
                <a:latin typeface="Calibri Light"/>
                <a:ea typeface="+mn-lt"/>
                <a:cs typeface="+mn-lt"/>
              </a:rPr>
              <a:t> S. Papadopoulou et al., J. Phys.: Conf. Ser. 874/1, 2016. </a:t>
            </a:r>
            <a:endParaRPr lang="en-GB">
              <a:latin typeface="Calibri" panose="020F0502020204030204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000" dirty="0">
                <a:latin typeface="Calibri Light"/>
                <a:ea typeface="+mn-lt"/>
                <a:cs typeface="+mn-lt"/>
              </a:rPr>
              <a:t>[4] -</a:t>
            </a:r>
            <a:r>
              <a:rPr lang="en-GB" sz="2000" b="1" dirty="0">
                <a:latin typeface="Calibri Light"/>
                <a:ea typeface="+mn-lt"/>
                <a:cs typeface="+mn-lt"/>
              </a:rPr>
              <a:t> A study of beam-beam effects in hadron colliders with a large number of bunches</a:t>
            </a:r>
            <a:r>
              <a:rPr lang="en-GB" sz="2000" dirty="0">
                <a:latin typeface="Calibri Light"/>
                <a:ea typeface="+mn-lt"/>
                <a:cs typeface="+mn-lt"/>
              </a:rPr>
              <a:t>, T. </a:t>
            </a:r>
            <a:r>
              <a:rPr lang="en-GB" sz="2000" err="1">
                <a:latin typeface="Calibri Light"/>
                <a:ea typeface="+mn-lt"/>
                <a:cs typeface="+mn-lt"/>
              </a:rPr>
              <a:t>Pieloni</a:t>
            </a:r>
            <a:r>
              <a:rPr lang="en-GB" sz="2000" dirty="0">
                <a:latin typeface="Calibri Light"/>
                <a:ea typeface="+mn-lt"/>
                <a:cs typeface="+mn-lt"/>
              </a:rPr>
              <a:t>, Ecole Polytechnique, Lausanne, 2008</a:t>
            </a:r>
          </a:p>
          <a:p>
            <a:pPr marL="0" indent="0">
              <a:buNone/>
            </a:pPr>
            <a:r>
              <a:rPr lang="en-GB" sz="2000" dirty="0">
                <a:latin typeface="Calibri Light"/>
                <a:ea typeface="Calibri" panose="020F0502020204030204"/>
                <a:cs typeface="Calibri" panose="020F0502020204030204"/>
              </a:rPr>
              <a:t>[5] - </a:t>
            </a:r>
            <a:r>
              <a:rPr lang="en-GB" sz="2000" b="1" dirty="0">
                <a:latin typeface="Calibri Light"/>
                <a:ea typeface="+mn-lt"/>
                <a:cs typeface="+mn-lt"/>
              </a:rPr>
              <a:t>Probing LHC halo dynamics using collimator loss rates at 6.5 </a:t>
            </a:r>
            <a:r>
              <a:rPr lang="en-GB" sz="2000" b="1" dirty="0" err="1">
                <a:latin typeface="Calibri Light"/>
                <a:ea typeface="+mn-lt"/>
                <a:cs typeface="+mn-lt"/>
              </a:rPr>
              <a:t>TeV</a:t>
            </a:r>
            <a:r>
              <a:rPr lang="en-GB" sz="2000" dirty="0">
                <a:latin typeface="Calibri Light"/>
                <a:ea typeface="+mn-lt"/>
                <a:cs typeface="+mn-lt"/>
              </a:rPr>
              <a:t>. A. </a:t>
            </a:r>
            <a:r>
              <a:rPr lang="en-GB" sz="2000" dirty="0" err="1">
                <a:latin typeface="Calibri Light"/>
                <a:ea typeface="+mn-lt"/>
                <a:cs typeface="+mn-lt"/>
              </a:rPr>
              <a:t>Gorzawski</a:t>
            </a:r>
            <a:r>
              <a:rPr lang="en-GB" sz="2000" dirty="0">
                <a:latin typeface="Calibri Light"/>
                <a:ea typeface="+mn-lt"/>
                <a:cs typeface="+mn-lt"/>
              </a:rPr>
              <a:t>, et al., Phys. Rev. Accel. Beams 23, 044802 – Published 27 April 2020.</a:t>
            </a:r>
          </a:p>
          <a:p>
            <a:pPr marL="0" indent="0">
              <a:buNone/>
            </a:pPr>
            <a:r>
              <a:rPr lang="en-GB" sz="2000" dirty="0">
                <a:latin typeface="Calibri Light"/>
                <a:ea typeface="Calibri" panose="020F0502020204030204"/>
                <a:cs typeface="Calibri" panose="020F0502020204030204"/>
              </a:rPr>
              <a:t>[6] - </a:t>
            </a:r>
            <a:r>
              <a:rPr lang="en-GB" sz="2000" b="1" dirty="0">
                <a:latin typeface="Calibri Light"/>
                <a:ea typeface="+mn-lt"/>
                <a:cs typeface="+mn-lt"/>
              </a:rPr>
              <a:t>Recent measurements and analyses of the beam-halo dynamics at the CERN LHC using collimator scans. </a:t>
            </a:r>
            <a:r>
              <a:rPr lang="en-GB" sz="2000" dirty="0">
                <a:latin typeface="Calibri Light"/>
                <a:ea typeface="Calibri Light"/>
                <a:cs typeface="Calibri Light"/>
              </a:rPr>
              <a:t>C. E. Montanari, et al. </a:t>
            </a:r>
            <a:r>
              <a:rPr lang="en-GB" sz="2000">
                <a:latin typeface="Calibri Light"/>
                <a:ea typeface="Calibri Light"/>
                <a:cs typeface="Calibri Light"/>
              </a:rPr>
              <a:t>in Proc. IPAC'23, Venice, Italy, May 2023</a:t>
            </a:r>
          </a:p>
          <a:p>
            <a:pPr marL="0" indent="0">
              <a:buNone/>
            </a:pPr>
            <a:r>
              <a:rPr lang="en-GB" sz="2000" dirty="0">
                <a:latin typeface="Calibri Light"/>
                <a:ea typeface="Calibri" panose="020F0502020204030204"/>
                <a:cs typeface="Calibri" panose="020F0502020204030204"/>
              </a:rPr>
              <a:t>[7]- </a:t>
            </a:r>
            <a:r>
              <a:rPr lang="en-GB" sz="2000" b="1" dirty="0">
                <a:latin typeface="Calibri Light"/>
                <a:ea typeface="+mn-lt"/>
                <a:cs typeface="+mn-lt"/>
              </a:rPr>
              <a:t>Performance analysis of indicators of chaos for nonlinear dynamical systems.</a:t>
            </a:r>
            <a:r>
              <a:rPr lang="en-GB" sz="2000" dirty="0">
                <a:ea typeface="+mn-lt"/>
                <a:cs typeface="+mn-lt"/>
              </a:rPr>
              <a:t> </a:t>
            </a:r>
            <a:r>
              <a:rPr lang="en-GB" sz="2000" dirty="0">
                <a:latin typeface="Calibri Light"/>
                <a:ea typeface="Calibri Light"/>
                <a:cs typeface="Calibri Light"/>
              </a:rPr>
              <a:t>A. Bazzani, et al. Physical Review E 107.6 –  Published 22 June 2023</a:t>
            </a:r>
          </a:p>
          <a:p>
            <a:pPr marL="0" indent="0">
              <a:buNone/>
            </a:pPr>
            <a:endParaRPr lang="en-GB" sz="2000" dirty="0"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85BCC-4CDC-8A59-74B7-02990DFBF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159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4344-0780-F46F-EEF1-52672877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3893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LHC 2023 operation, a complex cycle!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999F4-48B0-C7C6-1942-554862ACF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57059"/>
            <a:ext cx="10633262" cy="159413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Collision in four Interaction Points (IPs):</a:t>
            </a:r>
            <a:endParaRPr lang="en-US"/>
          </a:p>
          <a:p>
            <a:pPr lvl="1">
              <a:buFont typeface="Arial"/>
              <a:buChar char="•"/>
            </a:pPr>
            <a:r>
              <a:rPr lang="en-GB" sz="1600" dirty="0">
                <a:latin typeface="Calibri Light"/>
                <a:ea typeface="Calibri Light"/>
                <a:cs typeface="Calibri Light"/>
              </a:rPr>
              <a:t>High Luminosity Experiments in IP1 (ATLAS) and IP5 (CMS)</a:t>
            </a:r>
          </a:p>
          <a:p>
            <a:pPr lvl="1">
              <a:buFont typeface="Arial"/>
              <a:buChar char="•"/>
            </a:pPr>
            <a:r>
              <a:rPr lang="en-GB" sz="1600" dirty="0">
                <a:latin typeface="Calibri Light"/>
                <a:ea typeface="Calibri Light"/>
                <a:cs typeface="Calibri Light"/>
              </a:rPr>
              <a:t>Lower Luminosities in IP2 (ALICE) and IP8 (</a:t>
            </a:r>
            <a:r>
              <a:rPr lang="en-GB" sz="1600" err="1">
                <a:latin typeface="Calibri Light"/>
                <a:ea typeface="Calibri Light"/>
                <a:cs typeface="Calibri Light"/>
              </a:rPr>
              <a:t>LHCb</a:t>
            </a:r>
            <a:r>
              <a:rPr lang="en-GB" sz="1600" dirty="0">
                <a:latin typeface="Calibri Light"/>
                <a:ea typeface="Calibri Light"/>
                <a:cs typeface="Calibri Light"/>
              </a:rPr>
              <a:t>)</a:t>
            </a:r>
          </a:p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Cycling through multiple optics, each yielding different challenges (and BB effects during levelling!)</a:t>
            </a:r>
            <a:endParaRPr lang="en-GB" sz="1600" dirty="0"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8FF02-97EC-6ED3-8A14-5D3A420DF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3</a:t>
            </a:fld>
            <a:endParaRPr lang="en-GB"/>
          </a:p>
        </p:txBody>
      </p:sp>
      <p:pic>
        <p:nvPicPr>
          <p:cNvPr id="6" name="Picture 5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F18026BB-42BE-9798-94A0-64894FE26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1209675"/>
            <a:ext cx="8848725" cy="29813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FB2580-253F-D8FF-217D-511CB6093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7739" y="809986"/>
            <a:ext cx="1627690" cy="39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271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4344-0780-F46F-EEF1-52672877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3893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LHC collimation along the cycle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999F4-48B0-C7C6-1942-554862ACF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57109"/>
            <a:ext cx="10833287" cy="117503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Collimator settings = functions of time synch-ed to the power converters, RF, orbit feedback,…   </a:t>
            </a:r>
            <a:endParaRPr lang="en-US" sz="2000" dirty="0">
              <a:latin typeface="Calibri Light"/>
              <a:ea typeface="Calibri Light"/>
              <a:cs typeface="Calibri Light"/>
            </a:endParaRPr>
          </a:p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Regular monitoring to detect early on potential deviations from reference performance</a:t>
            </a:r>
            <a:endParaRPr lang="en-US" sz="2000" dirty="0">
              <a:latin typeface="Calibri Light"/>
              <a:ea typeface="Calibri Light"/>
              <a:cs typeface="Calibri Light"/>
            </a:endParaRPr>
          </a:p>
          <a:p>
            <a:pPr>
              <a:buFont typeface="Arial"/>
              <a:buChar char="•"/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All settings </a:t>
            </a:r>
            <a:r>
              <a:rPr lang="en-GB" sz="2000" b="1" dirty="0">
                <a:latin typeface="Calibri Light"/>
                <a:ea typeface="Calibri Light"/>
                <a:cs typeface="Calibri Light"/>
              </a:rPr>
              <a:t>beam-based</a:t>
            </a:r>
            <a:r>
              <a:rPr lang="en-GB" sz="2000" dirty="0">
                <a:latin typeface="Calibri Light"/>
                <a:ea typeface="Calibri Light"/>
                <a:cs typeface="Calibri Light"/>
              </a:rPr>
              <a:t>: dedicated alignment sections in initial commissioning </a:t>
            </a:r>
            <a:endParaRPr lang="en-US" sz="2000"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8FF02-97EC-6ED3-8A14-5D3A420DF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4</a:t>
            </a:fld>
            <a:endParaRPr lang="en-GB"/>
          </a:p>
        </p:txBody>
      </p:sp>
      <p:pic>
        <p:nvPicPr>
          <p:cNvPr id="7" name="Picture 6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8E8A59F6-4EBE-4DBD-B515-FA7D3FC88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1100138"/>
            <a:ext cx="10134600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38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4344-0780-F46F-EEF1-52672877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475"/>
            <a:ext cx="10515600" cy="733893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Beam halo and its importance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999F4-48B0-C7C6-1942-554862ACF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8509"/>
            <a:ext cx="11134164" cy="25673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b="1" dirty="0">
                <a:latin typeface="Calibri Light"/>
                <a:ea typeface="Calibri"/>
                <a:cs typeface="Calibri"/>
              </a:rPr>
              <a:t>Transverse beam halo</a:t>
            </a:r>
            <a:r>
              <a:rPr lang="en-GB" sz="2000" dirty="0">
                <a:latin typeface="Calibri Light"/>
                <a:ea typeface="Calibri"/>
                <a:cs typeface="Calibri"/>
              </a:rPr>
              <a:t> defined as particle population above 3 </a:t>
            </a:r>
            <a:r>
              <a:rPr lang="en-GB" sz="2000" dirty="0">
                <a:latin typeface="Calibri Light"/>
                <a:ea typeface="+mn-lt"/>
                <a:cs typeface="+mn-lt"/>
              </a:rPr>
              <a:t>σ</a:t>
            </a:r>
            <a:r>
              <a:rPr lang="en-GB" sz="2000" baseline="-25000" dirty="0">
                <a:latin typeface="Calibri Light"/>
                <a:ea typeface="+mn-lt"/>
                <a:cs typeface="+mn-lt"/>
              </a:rPr>
              <a:t>N</a:t>
            </a:r>
            <a:endParaRPr lang="en-US" baseline="-25000" dirty="0">
              <a:ea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Measured since LHC start: heavily populated halo, up to 5% [5]</a:t>
            </a:r>
            <a:r>
              <a:rPr lang="en-US" sz="2000" dirty="0">
                <a:latin typeface="Calibri Light"/>
                <a:ea typeface="Calibri Light"/>
                <a:cs typeface="Calibri Light"/>
              </a:rPr>
              <a:t> 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Halo and fast-failure scenarios: </a:t>
            </a:r>
            <a:endParaRPr lang="en-US" sz="2000" dirty="0">
              <a:latin typeface="Calibri Light"/>
              <a:ea typeface="Calibri Light"/>
              <a:cs typeface="Calibri Light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Danger to collimation system </a:t>
            </a:r>
            <a:endParaRPr lang="en-US" sz="2000" dirty="0">
              <a:latin typeface="Calibri Light"/>
              <a:ea typeface="Calibri Light"/>
              <a:cs typeface="Calibri Light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000" dirty="0">
                <a:latin typeface="Calibri Light"/>
                <a:ea typeface="Calibri Light"/>
                <a:cs typeface="Calibri Light"/>
              </a:rPr>
              <a:t>Danger of magnet quench </a:t>
            </a:r>
            <a:endParaRPr lang="en-US" sz="2000" dirty="0">
              <a:latin typeface="Calibri Light"/>
              <a:ea typeface="Calibri Light"/>
              <a:cs typeface="Calibri Light"/>
            </a:endParaRPr>
          </a:p>
          <a:p>
            <a:pPr lvl="1"/>
            <a:r>
              <a:rPr lang="en-GB" sz="2000" dirty="0">
                <a:latin typeface="Calibri Light"/>
                <a:ea typeface="Calibri Light"/>
                <a:cs typeface="Calibri Light"/>
              </a:rPr>
              <a:t>General concern on machine availability from loss spikes if halos too populated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b="1" dirty="0">
                <a:latin typeface="Calibri Light"/>
                <a:ea typeface="Calibri Light"/>
                <a:cs typeface="Calibri Light"/>
              </a:rPr>
              <a:t>Need to understand the mechanisms of halo formation and evolution</a:t>
            </a:r>
          </a:p>
          <a:p>
            <a:endParaRPr lang="en-GB" sz="2400" dirty="0">
              <a:latin typeface="Calibri Light"/>
              <a:ea typeface="+mn-lt"/>
              <a:cs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BF0B8A-A932-6CDA-1A30-7E2A4B537748}"/>
              </a:ext>
            </a:extLst>
          </p:cNvPr>
          <p:cNvSpPr txBox="1"/>
          <p:nvPr/>
        </p:nvSpPr>
        <p:spPr>
          <a:xfrm>
            <a:off x="8431306" y="5967546"/>
            <a:ext cx="292249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76000"/>
                  </a:schemeClr>
                </a:solidFill>
                <a:latin typeface="Calibri Light"/>
                <a:ea typeface="Calibri"/>
                <a:cs typeface="Calibri"/>
              </a:rPr>
              <a:t>Figure – Transverse bunch profile measured by BSRT [3] </a:t>
            </a:r>
            <a:endParaRPr lang="en-GB" sz="1400" dirty="0">
              <a:solidFill>
                <a:schemeClr val="accent1">
                  <a:lumMod val="76000"/>
                </a:schemeClr>
              </a:solidFill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BF86CB-2FE9-6119-1310-F7F70DFF7C52}"/>
              </a:ext>
            </a:extLst>
          </p:cNvPr>
          <p:cNvSpPr txBox="1"/>
          <p:nvPr/>
        </p:nvSpPr>
        <p:spPr>
          <a:xfrm>
            <a:off x="1622612" y="5822574"/>
            <a:ext cx="524435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76000"/>
                  </a:schemeClr>
                </a:solidFill>
                <a:latin typeface="Calibri Light"/>
                <a:ea typeface="Calibri"/>
                <a:cs typeface="Calibri"/>
              </a:rPr>
              <a:t>Figure – Beam halo interaction with collimator hierarchy [2]</a:t>
            </a:r>
            <a:endParaRPr lang="en-GB" sz="1400" dirty="0">
              <a:solidFill>
                <a:schemeClr val="accent1">
                  <a:lumMod val="76000"/>
                </a:schemeClr>
              </a:solidFill>
              <a:latin typeface="Calibri Light"/>
              <a:ea typeface="Calibri Light"/>
              <a:cs typeface="Calibri Light"/>
            </a:endParaRPr>
          </a:p>
        </p:txBody>
      </p:sp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F5C3BA1A-730A-E12A-A254-CB6E7112A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5313" y="3386138"/>
            <a:ext cx="3188591" cy="257175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BDE789C-6D4F-C6F7-4336-843164288BAF}"/>
              </a:ext>
            </a:extLst>
          </p:cNvPr>
          <p:cNvCxnSpPr/>
          <p:nvPr/>
        </p:nvCxnSpPr>
        <p:spPr>
          <a:xfrm>
            <a:off x="10658475" y="3486150"/>
            <a:ext cx="28575" cy="2190750"/>
          </a:xfrm>
          <a:prstGeom prst="straightConnector1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326882A-9359-1626-14BF-65F6ED48601C}"/>
              </a:ext>
            </a:extLst>
          </p:cNvPr>
          <p:cNvCxnSpPr>
            <a:cxnSpLocks/>
          </p:cNvCxnSpPr>
          <p:nvPr/>
        </p:nvCxnSpPr>
        <p:spPr>
          <a:xfrm>
            <a:off x="9124950" y="3486150"/>
            <a:ext cx="28575" cy="2190750"/>
          </a:xfrm>
          <a:prstGeom prst="straightConnector1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51A9B2A-603A-8FC4-D2C3-1EA5F335422D}"/>
              </a:ext>
            </a:extLst>
          </p:cNvPr>
          <p:cNvSpPr txBox="1"/>
          <p:nvPr/>
        </p:nvSpPr>
        <p:spPr>
          <a:xfrm>
            <a:off x="10714759" y="5318413"/>
            <a:ext cx="701386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  <a:latin typeface="Calibri Light"/>
                <a:ea typeface="Calibri"/>
                <a:cs typeface="Calibri"/>
              </a:rPr>
              <a:t>Halo</a:t>
            </a:r>
            <a:endParaRPr lang="en-GB" dirty="0">
              <a:solidFill>
                <a:srgbClr val="FF0000"/>
              </a:solidFill>
              <a:latin typeface="Calibri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9AAC99-FC92-C537-531E-3A228585117B}"/>
              </a:ext>
            </a:extLst>
          </p:cNvPr>
          <p:cNvSpPr txBox="1"/>
          <p:nvPr/>
        </p:nvSpPr>
        <p:spPr>
          <a:xfrm>
            <a:off x="8562108" y="5318413"/>
            <a:ext cx="701386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  <a:latin typeface="Calibri Light"/>
                <a:ea typeface="Calibri"/>
                <a:cs typeface="Calibri"/>
              </a:rPr>
              <a:t>Halo</a:t>
            </a:r>
            <a:endParaRPr lang="en-GB" dirty="0">
              <a:solidFill>
                <a:srgbClr val="FF0000"/>
              </a:solidFill>
              <a:latin typeface="Calibri Ligh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B42BFF-CA30-A18A-6259-4672FC161802}"/>
              </a:ext>
            </a:extLst>
          </p:cNvPr>
          <p:cNvSpPr txBox="1"/>
          <p:nvPr/>
        </p:nvSpPr>
        <p:spPr>
          <a:xfrm>
            <a:off x="9581283" y="4489738"/>
            <a:ext cx="701386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  <a:latin typeface="Calibri Light"/>
                <a:ea typeface="Calibri"/>
                <a:cs typeface="Calibri"/>
              </a:rPr>
              <a:t>Core</a:t>
            </a:r>
            <a:endParaRPr lang="en-GB" dirty="0">
              <a:solidFill>
                <a:srgbClr val="FF0000"/>
              </a:solidFill>
              <a:latin typeface="Calibri Light"/>
            </a:endParaRPr>
          </a:p>
        </p:txBody>
      </p:sp>
      <p:pic>
        <p:nvPicPr>
          <p:cNvPr id="15" name="Picture 14" descr="A diagram of a diagram&#10;&#10;Description automatically generated">
            <a:extLst>
              <a:ext uri="{FF2B5EF4-FFF2-40B4-BE49-F238E27FC236}">
                <a16:creationId xmlns:a16="http://schemas.microsoft.com/office/drawing/2014/main" id="{D20A14CE-1DBE-7CF2-EA54-8B402D6F5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3338513"/>
            <a:ext cx="6288980" cy="2295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84E3BC-A590-5916-1BAD-DCACBBAC2A5D}"/>
              </a:ext>
            </a:extLst>
          </p:cNvPr>
          <p:cNvSpPr txBox="1"/>
          <p:nvPr/>
        </p:nvSpPr>
        <p:spPr>
          <a:xfrm>
            <a:off x="162296" y="6436426"/>
            <a:ext cx="339634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 err="1">
                <a:latin typeface="Calibri Light"/>
                <a:cs typeface="Arial"/>
              </a:rPr>
              <a:t>σ</a:t>
            </a:r>
            <a:r>
              <a:rPr lang="en-GB" sz="1300" baseline="-25000" dirty="0" err="1">
                <a:latin typeface="Calibri Light"/>
                <a:cs typeface="Arial"/>
              </a:rPr>
              <a:t>N</a:t>
            </a:r>
            <a:r>
              <a:rPr lang="en-GB" sz="1300" baseline="-25000" dirty="0">
                <a:latin typeface="Calibri Light"/>
                <a:cs typeface="Arial"/>
              </a:rPr>
              <a:t> </a:t>
            </a:r>
            <a:r>
              <a:rPr lang="en-GB" sz="1300" dirty="0">
                <a:latin typeface="Calibri Light"/>
                <a:cs typeface="Arial"/>
              </a:rPr>
              <a:t>​ </a:t>
            </a:r>
            <a:r>
              <a:rPr lang="en-GB" sz="1300" dirty="0" err="1">
                <a:latin typeface="Calibri Light"/>
                <a:cs typeface="Arial"/>
              </a:rPr>
              <a:t>Tranverse</a:t>
            </a:r>
            <a:r>
              <a:rPr lang="en-GB" sz="1300" dirty="0">
                <a:latin typeface="Calibri Light"/>
                <a:cs typeface="Arial"/>
              </a:rPr>
              <a:t> beam size with nominal emittance</a:t>
            </a:r>
            <a:endParaRPr lang="en-GB" sz="1300" dirty="0">
              <a:latin typeface="Calibri Light"/>
              <a:ea typeface="Calibri Light"/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0AE3A-836F-EA36-E668-8BE167924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985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4344-0780-F46F-EEF1-52672877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3893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How is the halo measured in the LHC?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999F4-48B0-C7C6-1942-554862ACF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8347"/>
            <a:ext cx="3702425" cy="436030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sz="2000" dirty="0">
                <a:latin typeface="Calibri Light"/>
                <a:ea typeface="Calibri"/>
                <a:cs typeface="Calibri"/>
              </a:rPr>
              <a:t>Beam-based alignment</a:t>
            </a:r>
          </a:p>
          <a:p>
            <a:pPr lvl="1"/>
            <a:r>
              <a:rPr lang="en-GB" sz="2100" dirty="0">
                <a:latin typeface="Calibri Light"/>
                <a:ea typeface="Calibri"/>
                <a:cs typeface="Calibri"/>
              </a:rPr>
              <a:t>Precise collimator measurement of collimator gap when touching the beam</a:t>
            </a:r>
          </a:p>
          <a:p>
            <a:pPr lvl="1"/>
            <a:r>
              <a:rPr lang="en-GB" sz="2100" dirty="0">
                <a:latin typeface="Calibri Light"/>
                <a:ea typeface="Calibri"/>
                <a:cs typeface="Calibri"/>
              </a:rPr>
              <a:t>Important for positioning the beam centre</a:t>
            </a:r>
          </a:p>
          <a:p>
            <a:r>
              <a:rPr lang="en-GB" sz="2000" dirty="0">
                <a:latin typeface="Calibri Light"/>
                <a:ea typeface="Calibri"/>
                <a:cs typeface="Calibri"/>
              </a:rPr>
              <a:t>Destructive scrapings with collimators: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 sz="2000" dirty="0">
                <a:latin typeface="Calibri Light"/>
                <a:ea typeface="Calibri"/>
                <a:cs typeface="Calibri"/>
              </a:rPr>
              <a:t>Inward scraping in steps</a:t>
            </a:r>
          </a:p>
          <a:p>
            <a:pPr lvl="1"/>
            <a:r>
              <a:rPr lang="en-GB" sz="2000" dirty="0">
                <a:latin typeface="Calibri Light"/>
                <a:ea typeface="Calibri"/>
                <a:cs typeface="Calibri"/>
              </a:rPr>
              <a:t>Using TCPs</a:t>
            </a:r>
          </a:p>
          <a:p>
            <a:r>
              <a:rPr lang="en-GB" sz="2000" dirty="0">
                <a:latin typeface="Calibri Light"/>
                <a:ea typeface="Calibri"/>
                <a:cs typeface="Calibri"/>
              </a:rPr>
              <a:t>Instruments used:</a:t>
            </a:r>
          </a:p>
          <a:p>
            <a:pPr lvl="1"/>
            <a:r>
              <a:rPr lang="en-GB" sz="2000" dirty="0">
                <a:latin typeface="Calibri Light"/>
                <a:ea typeface="Calibri"/>
                <a:cs typeface="Calibri"/>
              </a:rPr>
              <a:t>Beam current transformer (</a:t>
            </a:r>
            <a:r>
              <a:rPr lang="en-GB" sz="2000" b="1" dirty="0">
                <a:latin typeface="Calibri Light"/>
                <a:ea typeface="Calibri"/>
                <a:cs typeface="Calibri"/>
              </a:rPr>
              <a:t>BCT</a:t>
            </a:r>
            <a:r>
              <a:rPr lang="en-GB" sz="2000" dirty="0">
                <a:latin typeface="Calibri Light"/>
                <a:ea typeface="Calibri"/>
                <a:cs typeface="Calibri"/>
              </a:rPr>
              <a:t>) - beam intensity (per bunch or total)</a:t>
            </a:r>
          </a:p>
          <a:p>
            <a:pPr lvl="1"/>
            <a:r>
              <a:rPr lang="en-GB" sz="2000" dirty="0">
                <a:latin typeface="Calibri Light"/>
                <a:ea typeface="Calibri"/>
                <a:cs typeface="Calibri"/>
              </a:rPr>
              <a:t>Beam loss monitors (</a:t>
            </a:r>
            <a:r>
              <a:rPr lang="en-GB" sz="2000" b="1" dirty="0">
                <a:latin typeface="Calibri Light"/>
                <a:ea typeface="Calibri"/>
                <a:cs typeface="Calibri"/>
              </a:rPr>
              <a:t>BLM</a:t>
            </a:r>
            <a:r>
              <a:rPr lang="en-GB" sz="2000" dirty="0">
                <a:latin typeface="Calibri Light"/>
                <a:ea typeface="Calibri"/>
                <a:cs typeface="Calibri"/>
              </a:rPr>
              <a:t>) - local losses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4F217D-A296-4DF3-E53A-B9E65E8F9967}"/>
              </a:ext>
            </a:extLst>
          </p:cNvPr>
          <p:cNvSpPr txBox="1"/>
          <p:nvPr/>
        </p:nvSpPr>
        <p:spPr>
          <a:xfrm>
            <a:off x="4880162" y="5774949"/>
            <a:ext cx="685407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76000"/>
                  </a:schemeClr>
                </a:solidFill>
                <a:latin typeface="Calibri Light"/>
                <a:ea typeface="Calibri"/>
                <a:cs typeface="Calibri"/>
              </a:rPr>
              <a:t>Figure – Illustration of halo scraping with TCPs and responses of BLM and BCT devices.</a:t>
            </a:r>
            <a:endParaRPr lang="en-GB" sz="1400" dirty="0">
              <a:solidFill>
                <a:schemeClr val="accent1">
                  <a:lumMod val="76000"/>
                </a:schemeClr>
              </a:solidFill>
              <a:latin typeface="Calibri Light"/>
              <a:ea typeface="Calibri Light"/>
              <a:cs typeface="Calibri Light"/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782AD135-33D5-ED24-1A67-90512710E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2745" y="1386939"/>
            <a:ext cx="7134225" cy="408622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08206777-09F4-3B05-4670-5A88DAA478D2}"/>
              </a:ext>
            </a:extLst>
          </p:cNvPr>
          <p:cNvSpPr/>
          <p:nvPr/>
        </p:nvSpPr>
        <p:spPr>
          <a:xfrm>
            <a:off x="4542311" y="1385454"/>
            <a:ext cx="484909" cy="47501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6E94C0B-45C5-24BB-BA2D-B5705F5CEB59}"/>
              </a:ext>
            </a:extLst>
          </p:cNvPr>
          <p:cNvSpPr/>
          <p:nvPr/>
        </p:nvSpPr>
        <p:spPr>
          <a:xfrm>
            <a:off x="4542311" y="3424051"/>
            <a:ext cx="484909" cy="47501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ABD6B5-08A4-6A93-B00E-5C669E86A4A1}"/>
              </a:ext>
            </a:extLst>
          </p:cNvPr>
          <p:cNvSpPr txBox="1"/>
          <p:nvPr/>
        </p:nvSpPr>
        <p:spPr>
          <a:xfrm>
            <a:off x="4631376" y="3473533"/>
            <a:ext cx="316675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solidFill>
                  <a:srgbClr val="0070C0"/>
                </a:solidFill>
                <a:ea typeface="Calibri"/>
                <a:cs typeface="Calibri"/>
              </a:rPr>
              <a:t>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C6599B-18ED-D6F6-E63F-2108E8F7178A}"/>
              </a:ext>
            </a:extLst>
          </p:cNvPr>
          <p:cNvSpPr txBox="1"/>
          <p:nvPr/>
        </p:nvSpPr>
        <p:spPr>
          <a:xfrm>
            <a:off x="4631376" y="1434935"/>
            <a:ext cx="316675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solidFill>
                  <a:srgbClr val="0070C0"/>
                </a:solidFill>
                <a:ea typeface="Calibri"/>
                <a:cs typeface="Calibri"/>
              </a:rPr>
              <a:t>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54D5CA-2A4E-3B16-CFCE-CD5DA67039FD}"/>
              </a:ext>
            </a:extLst>
          </p:cNvPr>
          <p:cNvSpPr/>
          <p:nvPr/>
        </p:nvSpPr>
        <p:spPr>
          <a:xfrm>
            <a:off x="4932111" y="4114466"/>
            <a:ext cx="2380414" cy="1500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45EEF2-A0D8-0ADB-8A8C-DE43CF03C65A}"/>
              </a:ext>
            </a:extLst>
          </p:cNvPr>
          <p:cNvSpPr/>
          <p:nvPr/>
        </p:nvSpPr>
        <p:spPr>
          <a:xfrm>
            <a:off x="7192210" y="4257842"/>
            <a:ext cx="193842" cy="39436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4847CF-6253-B178-2A68-812A2AC6AC77}"/>
              </a:ext>
            </a:extLst>
          </p:cNvPr>
          <p:cNvSpPr/>
          <p:nvPr/>
        </p:nvSpPr>
        <p:spPr>
          <a:xfrm>
            <a:off x="5125068" y="4070515"/>
            <a:ext cx="1929740" cy="237506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59482C-D8A8-17CF-0FFA-544C4055C872}"/>
              </a:ext>
            </a:extLst>
          </p:cNvPr>
          <p:cNvCxnSpPr/>
          <p:nvPr/>
        </p:nvCxnSpPr>
        <p:spPr>
          <a:xfrm flipH="1">
            <a:off x="5505450" y="4200525"/>
            <a:ext cx="0" cy="3238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4DD0DDD-3D5F-ABA4-46AC-596E21ACCEF2}"/>
              </a:ext>
            </a:extLst>
          </p:cNvPr>
          <p:cNvCxnSpPr>
            <a:cxnSpLocks/>
          </p:cNvCxnSpPr>
          <p:nvPr/>
        </p:nvCxnSpPr>
        <p:spPr>
          <a:xfrm flipH="1">
            <a:off x="6702759" y="4204201"/>
            <a:ext cx="0" cy="3238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FBE856B-1238-C399-90DA-D16064C04D6F}"/>
              </a:ext>
            </a:extLst>
          </p:cNvPr>
          <p:cNvSpPr/>
          <p:nvPr/>
        </p:nvSpPr>
        <p:spPr>
          <a:xfrm>
            <a:off x="8106609" y="3429166"/>
            <a:ext cx="193842" cy="39436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26CC4C0-FA17-3242-3AD6-2F5A23112E7E}"/>
              </a:ext>
            </a:extLst>
          </p:cNvPr>
          <p:cNvSpPr/>
          <p:nvPr/>
        </p:nvSpPr>
        <p:spPr>
          <a:xfrm>
            <a:off x="10192584" y="3419641"/>
            <a:ext cx="193842" cy="39436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57ACFD-588B-BA73-96C2-EE30148E5C07}"/>
              </a:ext>
            </a:extLst>
          </p:cNvPr>
          <p:cNvSpPr/>
          <p:nvPr/>
        </p:nvSpPr>
        <p:spPr>
          <a:xfrm>
            <a:off x="8087559" y="1324141"/>
            <a:ext cx="174792" cy="4038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FADE43-C8DB-06A2-D504-985F9469832D}"/>
              </a:ext>
            </a:extLst>
          </p:cNvPr>
          <p:cNvSpPr/>
          <p:nvPr/>
        </p:nvSpPr>
        <p:spPr>
          <a:xfrm>
            <a:off x="10253243" y="1310772"/>
            <a:ext cx="174792" cy="4038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3EB8DE8-7A30-E513-5E0D-3EDCDAED5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477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25125" cy="754063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Measurement analysis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B0EDA-1E5C-6CDE-98AE-E696A4138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4125"/>
            <a:ext cx="10525125" cy="15700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dirty="0">
                <a:latin typeface="Calibri Light"/>
                <a:ea typeface="Calibri"/>
                <a:cs typeface="Calibri"/>
              </a:rPr>
              <a:t>Example: data from BCT             beam halo </a:t>
            </a:r>
            <a:r>
              <a:rPr lang="en-GB" sz="2000" b="1" dirty="0">
                <a:latin typeface="Calibri Light"/>
                <a:ea typeface="Calibri"/>
                <a:cs typeface="Calibri"/>
              </a:rPr>
              <a:t>[% total] </a:t>
            </a:r>
            <a:r>
              <a:rPr lang="en-GB" sz="2000" dirty="0">
                <a:latin typeface="Calibri Light"/>
                <a:ea typeface="Calibri"/>
                <a:cs typeface="Calibri"/>
              </a:rPr>
              <a:t>at fixed amplitude</a:t>
            </a:r>
            <a:r>
              <a:rPr lang="en-GB" sz="2000" b="1" dirty="0">
                <a:latin typeface="Calibri Light"/>
                <a:ea typeface="Calibri"/>
                <a:cs typeface="Calibri"/>
              </a:rPr>
              <a:t> [</a:t>
            </a:r>
            <a:r>
              <a:rPr lang="en-GB" sz="2000" b="1" dirty="0" err="1">
                <a:latin typeface="Calibri Light"/>
                <a:ea typeface="Calibri Light"/>
                <a:cs typeface="Calibri Light"/>
              </a:rPr>
              <a:t>σ</a:t>
            </a:r>
            <a:r>
              <a:rPr lang="en-GB" sz="2000" b="1" baseline="-25000" dirty="0" err="1">
                <a:latin typeface="Calibri Light"/>
                <a:ea typeface="Calibri"/>
                <a:cs typeface="Calibri"/>
              </a:rPr>
              <a:t>N</a:t>
            </a:r>
            <a:r>
              <a:rPr lang="en-GB" sz="2000" b="1" dirty="0">
                <a:latin typeface="Calibri Light"/>
                <a:ea typeface="Calibri"/>
                <a:cs typeface="Calibri"/>
              </a:rPr>
              <a:t>]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r>
              <a:rPr lang="en-GB" sz="2000" dirty="0">
                <a:latin typeface="Calibri Light"/>
                <a:ea typeface="Calibri"/>
                <a:cs typeface="Calibri"/>
              </a:rPr>
              <a:t>Emittances:</a:t>
            </a:r>
          </a:p>
          <a:p>
            <a:pPr lvl="1"/>
            <a:r>
              <a:rPr lang="en-GB" sz="2000" b="1" dirty="0">
                <a:latin typeface="Calibri Light"/>
                <a:ea typeface="Calibri"/>
                <a:cs typeface="Calibri"/>
              </a:rPr>
              <a:t>M</a:t>
            </a:r>
            <a:r>
              <a:rPr lang="en-GB" sz="2000" dirty="0">
                <a:latin typeface="Calibri Light"/>
                <a:ea typeface="Calibri"/>
                <a:cs typeface="Calibri"/>
              </a:rPr>
              <a:t>easured: expected beam size</a:t>
            </a:r>
          </a:p>
          <a:p>
            <a:pPr lvl="1"/>
            <a:r>
              <a:rPr lang="en-GB" sz="2000" b="1" dirty="0">
                <a:latin typeface="Calibri Light"/>
                <a:ea typeface="Calibri"/>
                <a:cs typeface="Calibri"/>
              </a:rPr>
              <a:t>N</a:t>
            </a:r>
            <a:r>
              <a:rPr lang="en-GB" sz="2000" dirty="0">
                <a:latin typeface="Calibri Light"/>
                <a:ea typeface="Calibri"/>
                <a:cs typeface="Calibri"/>
              </a:rPr>
              <a:t>ominal: by convention 3.5 µ</a:t>
            </a:r>
            <a:r>
              <a:rPr lang="en-GB" sz="2000" err="1">
                <a:latin typeface="Calibri Light"/>
                <a:ea typeface="Calibri"/>
                <a:cs typeface="Calibri"/>
              </a:rPr>
              <a:t>mrad</a:t>
            </a:r>
            <a:r>
              <a:rPr lang="en-GB" sz="2000" dirty="0">
                <a:latin typeface="Calibri Light"/>
                <a:ea typeface="Calibri"/>
                <a:cs typeface="Calibri"/>
              </a:rPr>
              <a:t> in LHC and 2.5 </a:t>
            </a:r>
            <a:r>
              <a:rPr lang="en-GB" sz="2000" dirty="0">
                <a:latin typeface="Calibri Light"/>
                <a:ea typeface="Calibri Light"/>
                <a:cs typeface="Calibri Light"/>
              </a:rPr>
              <a:t>µmrad in HL-LHC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31BCF02-1F25-251E-A4F7-2BB949E5C575}"/>
              </a:ext>
            </a:extLst>
          </p:cNvPr>
          <p:cNvCxnSpPr/>
          <p:nvPr/>
        </p:nvCxnSpPr>
        <p:spPr>
          <a:xfrm flipV="1">
            <a:off x="3681817" y="1441636"/>
            <a:ext cx="582706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80EBA75-24B1-9077-BF94-885DB708D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203" y="3028950"/>
            <a:ext cx="4805818" cy="3352800"/>
          </a:xfrm>
          <a:prstGeom prst="rect">
            <a:avLst/>
          </a:prstGeom>
        </p:spPr>
      </p:pic>
      <p:pic>
        <p:nvPicPr>
          <p:cNvPr id="6" name="Picture 5" descr="A graph with red lines and numbers&#10;&#10;Description automatically generated">
            <a:extLst>
              <a:ext uri="{FF2B5EF4-FFF2-40B4-BE49-F238E27FC236}">
                <a16:creationId xmlns:a16="http://schemas.microsoft.com/office/drawing/2014/main" id="{69F2EE23-BD42-0E46-DF2E-5983865BE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224" y="3028950"/>
            <a:ext cx="4978028" cy="341947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3A76DA4-F2D8-60B2-30A4-E2B70803F978}"/>
              </a:ext>
            </a:extLst>
          </p:cNvPr>
          <p:cNvCxnSpPr/>
          <p:nvPr/>
        </p:nvCxnSpPr>
        <p:spPr>
          <a:xfrm>
            <a:off x="1323975" y="3286125"/>
            <a:ext cx="8058150" cy="28575"/>
          </a:xfrm>
          <a:prstGeom prst="straightConnector1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80EF94-3D64-AF96-E359-9396DB2B2BAE}"/>
              </a:ext>
            </a:extLst>
          </p:cNvPr>
          <p:cNvCxnSpPr>
            <a:cxnSpLocks/>
          </p:cNvCxnSpPr>
          <p:nvPr/>
        </p:nvCxnSpPr>
        <p:spPr>
          <a:xfrm flipH="1">
            <a:off x="9382124" y="3295650"/>
            <a:ext cx="0" cy="1247775"/>
          </a:xfrm>
          <a:prstGeom prst="straightConnector1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622251B-98D2-330A-0377-094D8BB02763}"/>
              </a:ext>
            </a:extLst>
          </p:cNvPr>
          <p:cNvCxnSpPr>
            <a:cxnSpLocks/>
          </p:cNvCxnSpPr>
          <p:nvPr/>
        </p:nvCxnSpPr>
        <p:spPr>
          <a:xfrm>
            <a:off x="3733799" y="3590925"/>
            <a:ext cx="4867275" cy="57150"/>
          </a:xfrm>
          <a:prstGeom prst="straightConnector1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DF8F70A-272A-10A5-1DD6-023F8A877D7B}"/>
              </a:ext>
            </a:extLst>
          </p:cNvPr>
          <p:cNvCxnSpPr>
            <a:cxnSpLocks/>
          </p:cNvCxnSpPr>
          <p:nvPr/>
        </p:nvCxnSpPr>
        <p:spPr>
          <a:xfrm flipH="1">
            <a:off x="8601074" y="3619499"/>
            <a:ext cx="9525" cy="619125"/>
          </a:xfrm>
          <a:prstGeom prst="straightConnector1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E03464D-D2AE-CACF-02C4-C46A70503B6E}"/>
              </a:ext>
            </a:extLst>
          </p:cNvPr>
          <p:cNvSpPr txBox="1"/>
          <p:nvPr/>
        </p:nvSpPr>
        <p:spPr>
          <a:xfrm>
            <a:off x="1691885" y="6447761"/>
            <a:ext cx="85607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76000"/>
                  </a:schemeClr>
                </a:solidFill>
                <a:latin typeface="Calibri Light"/>
                <a:ea typeface="Calibri"/>
                <a:cs typeface="Calibri"/>
              </a:rPr>
              <a:t>Figure – Extracting halo from the raw BCT signal and TCP positions.</a:t>
            </a:r>
            <a:endParaRPr lang="en-GB" sz="1400" dirty="0">
              <a:solidFill>
                <a:schemeClr val="accent1">
                  <a:lumMod val="76000"/>
                </a:schemeClr>
              </a:solidFill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109AFC5-D2D3-F316-2E1D-9FA1FF9BB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740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77500" cy="534988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Measurement overview</a:t>
            </a:r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A477429-1B90-CD2B-6493-C5A078E0A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2898"/>
            <a:ext cx="10558895" cy="117345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dirty="0">
                <a:latin typeface="Calibri Light"/>
                <a:ea typeface="Calibri"/>
                <a:cs typeface="Calibri"/>
              </a:rPr>
              <a:t>Overview of end-of-fill LHC Run 3 halo measurements: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 sz="1600" dirty="0">
                <a:latin typeface="Calibri Light"/>
                <a:ea typeface="Calibri"/>
                <a:cs typeface="Calibri"/>
              </a:rPr>
              <a:t>Taken after beams spent hours in collision</a:t>
            </a:r>
          </a:p>
          <a:p>
            <a:r>
              <a:rPr lang="en-GB" sz="2000" dirty="0">
                <a:latin typeface="Calibri Light"/>
                <a:ea typeface="Calibri"/>
                <a:cs typeface="Calibri"/>
              </a:rPr>
              <a:t>Range of measured halo populations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C56B72-ECBA-3DB5-8958-430AAF6F7060}"/>
              </a:ext>
            </a:extLst>
          </p:cNvPr>
          <p:cNvSpPr txBox="1"/>
          <p:nvPr/>
        </p:nvSpPr>
        <p:spPr>
          <a:xfrm>
            <a:off x="835231" y="5423312"/>
            <a:ext cx="1034835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Calibri,Sans-Serif"/>
              <a:buChar char="-"/>
            </a:pPr>
            <a:r>
              <a:rPr lang="en-GB" sz="2000" b="1" dirty="0">
                <a:latin typeface="Calibri Light"/>
                <a:cs typeface="Arial"/>
              </a:rPr>
              <a:t>This</a:t>
            </a:r>
            <a:r>
              <a:rPr lang="en-GB" sz="1900" b="1" dirty="0">
                <a:latin typeface="Calibri Light"/>
                <a:cs typeface="Arial"/>
              </a:rPr>
              <a:t> talk</a:t>
            </a:r>
            <a:r>
              <a:rPr lang="en-GB" sz="1900" dirty="0">
                <a:latin typeface="Calibri Light"/>
                <a:cs typeface="Arial"/>
              </a:rPr>
              <a:t>: focus on scraping done on Fill No. 8233</a:t>
            </a:r>
            <a:endParaRPr lang="en-US" sz="1900" dirty="0">
              <a:latin typeface="Calibri Light"/>
              <a:ea typeface="Calibri Light"/>
              <a:cs typeface="Arial"/>
            </a:endParaRP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579ECB04-D9AB-51DA-52EA-B8A28B392A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676565"/>
              </p:ext>
            </p:extLst>
          </p:nvPr>
        </p:nvGraphicFramePr>
        <p:xfrm>
          <a:off x="1733550" y="2305050"/>
          <a:ext cx="8542944" cy="2773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23824">
                  <a:extLst>
                    <a:ext uri="{9D8B030D-6E8A-4147-A177-3AD203B41FA5}">
                      <a16:colId xmlns:a16="http://schemas.microsoft.com/office/drawing/2014/main" val="1719515681"/>
                    </a:ext>
                  </a:extLst>
                </a:gridCol>
                <a:gridCol w="1423824">
                  <a:extLst>
                    <a:ext uri="{9D8B030D-6E8A-4147-A177-3AD203B41FA5}">
                      <a16:colId xmlns:a16="http://schemas.microsoft.com/office/drawing/2014/main" val="2277081431"/>
                    </a:ext>
                  </a:extLst>
                </a:gridCol>
                <a:gridCol w="1423824">
                  <a:extLst>
                    <a:ext uri="{9D8B030D-6E8A-4147-A177-3AD203B41FA5}">
                      <a16:colId xmlns:a16="http://schemas.microsoft.com/office/drawing/2014/main" val="3215552630"/>
                    </a:ext>
                  </a:extLst>
                </a:gridCol>
                <a:gridCol w="1423824">
                  <a:extLst>
                    <a:ext uri="{9D8B030D-6E8A-4147-A177-3AD203B41FA5}">
                      <a16:colId xmlns:a16="http://schemas.microsoft.com/office/drawing/2014/main" val="4042604598"/>
                    </a:ext>
                  </a:extLst>
                </a:gridCol>
                <a:gridCol w="1423824">
                  <a:extLst>
                    <a:ext uri="{9D8B030D-6E8A-4147-A177-3AD203B41FA5}">
                      <a16:colId xmlns:a16="http://schemas.microsoft.com/office/drawing/2014/main" val="2438395419"/>
                    </a:ext>
                  </a:extLst>
                </a:gridCol>
                <a:gridCol w="1423824">
                  <a:extLst>
                    <a:ext uri="{9D8B030D-6E8A-4147-A177-3AD203B41FA5}">
                      <a16:colId xmlns:a16="http://schemas.microsoft.com/office/drawing/2014/main" val="1684303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Fill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B1H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B1V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B2H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B2V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3578991"/>
                  </a:ext>
                </a:extLst>
              </a:tr>
              <a:tr h="370839">
                <a:tc gridSpan="2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 sz="2000" dirty="0">
                        <a:latin typeface="Calibri Ligh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chemeClr val="bg1"/>
                          </a:solidFill>
                          <a:latin typeface="Calibri Light"/>
                        </a:rPr>
                        <a:t>halo [% of total intensity] at </a:t>
                      </a:r>
                      <a:r>
                        <a:rPr lang="en-GB" sz="2000" b="1" i="0" u="none" strike="noStrike" noProof="0" dirty="0">
                          <a:solidFill>
                            <a:schemeClr val="bg1"/>
                          </a:solidFill>
                          <a:latin typeface="Calibri Light"/>
                        </a:rPr>
                        <a:t>3.5σ</a:t>
                      </a:r>
                      <a:r>
                        <a:rPr lang="en-GB" sz="1300" b="1" i="0" u="none" strike="noStrike" baseline="-25000" noProof="0" dirty="0">
                          <a:solidFill>
                            <a:schemeClr val="bg1"/>
                          </a:solidFill>
                          <a:latin typeface="Calibri Light"/>
                        </a:rPr>
                        <a:t>N</a:t>
                      </a:r>
                      <a:endParaRPr lang="en-US" sz="1300" b="1" i="0" u="none" strike="noStrike" noProof="0" dirty="0">
                        <a:solidFill>
                          <a:schemeClr val="bg1"/>
                        </a:solidFill>
                        <a:latin typeface="Calibri Light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8402164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dirty="0">
                          <a:latin typeface="Calibri Light"/>
                        </a:rPr>
                        <a:t>06/10/2022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dirty="0">
                          <a:latin typeface="Calibri Light"/>
                        </a:rPr>
                        <a:t>8233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dirty="0">
                          <a:latin typeface="Calibri Light"/>
                        </a:rPr>
                        <a:t>0.1%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1%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8658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25/10/2022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dirty="0">
                          <a:latin typeface="Calibri Light"/>
                        </a:rPr>
                        <a:t>8313</a:t>
                      </a:r>
                      <a:endParaRPr lang="en-US" sz="2000">
                        <a:latin typeface="Calibri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&lt; </a:t>
                      </a: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1.5%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5775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12/11/2022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8387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7486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20/06/2024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9808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latin typeface="Calibri Ligh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latin typeface="Calibri Ligh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669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23/08/2024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10048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 Light"/>
                        </a:rPr>
                        <a:t>&lt;</a:t>
                      </a: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2000" b="0" i="0" u="none" strike="noStrike" noProof="0" dirty="0">
                          <a:solidFill>
                            <a:srgbClr val="000000"/>
                          </a:solidFill>
                          <a:latin typeface="Calibri Light"/>
                        </a:rPr>
                        <a:t>0.</a:t>
                      </a:r>
                      <a:r>
                        <a:rPr lang="en-GB" sz="2000" dirty="0">
                          <a:latin typeface="Calibri Light"/>
                        </a:rPr>
                        <a:t>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041911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32239F-5A43-D81F-21DD-38FAE318E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032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B0EDA-1E5C-6CDE-98AE-E696A4138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716" y="1120775"/>
            <a:ext cx="10831409" cy="34843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dirty="0">
                <a:latin typeface="Calibri Light"/>
                <a:ea typeface="Calibri"/>
                <a:cs typeface="Calibri"/>
              </a:rPr>
              <a:t>Beam conditions: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 sz="1600" dirty="0">
                <a:latin typeface="Calibri Light"/>
                <a:ea typeface="Calibri"/>
                <a:cs typeface="Calibri"/>
              </a:rPr>
              <a:t>200 bunches, 7 × 10</a:t>
            </a:r>
            <a:r>
              <a:rPr lang="en-GB" sz="1600" baseline="30000" dirty="0">
                <a:latin typeface="Calibri Light"/>
                <a:ea typeface="Calibri"/>
                <a:cs typeface="Calibri"/>
              </a:rPr>
              <a:t>9</a:t>
            </a:r>
            <a:r>
              <a:rPr lang="en-GB" sz="1600" dirty="0">
                <a:latin typeface="Calibri Light"/>
                <a:ea typeface="Calibri"/>
                <a:cs typeface="Calibri"/>
              </a:rPr>
              <a:t> ppb</a:t>
            </a:r>
          </a:p>
          <a:p>
            <a:pPr lvl="1"/>
            <a:r>
              <a:rPr lang="en-GB" sz="1600" dirty="0">
                <a:latin typeface="Calibri Light"/>
                <a:ea typeface="Calibri"/>
                <a:cs typeface="Calibri"/>
              </a:rPr>
              <a:t>10h in collisions  - nominal LHC β*luminosity levelling</a:t>
            </a:r>
          </a:p>
          <a:p>
            <a:pPr lvl="1"/>
            <a:r>
              <a:rPr lang="en-GB" sz="1600" dirty="0">
                <a:latin typeface="Calibri Light"/>
                <a:ea typeface="Calibri"/>
                <a:cs typeface="Calibri"/>
              </a:rPr>
              <a:t>Reached nominal 2022 end of levelling (IP1/5 </a:t>
            </a:r>
            <a:r>
              <a:rPr lang="en-GB" sz="1600" dirty="0">
                <a:latin typeface="Calibri Light"/>
                <a:ea typeface="Calibri Light"/>
                <a:cs typeface="Calibri Light"/>
              </a:rPr>
              <a:t>β*=30cm, IP2 β*=10m, IP8 β*=2m</a:t>
            </a:r>
            <a:r>
              <a:rPr lang="en-GB" sz="1600" dirty="0">
                <a:latin typeface="Calibri Light"/>
                <a:ea typeface="Calibri"/>
                <a:cs typeface="Calibri"/>
              </a:rPr>
              <a:t>)</a:t>
            </a:r>
            <a:endParaRPr lang="en-GB" dirty="0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 sz="1600" dirty="0">
                <a:latin typeface="Calibri Light"/>
                <a:ea typeface="Calibri"/>
                <a:cs typeface="Calibri"/>
              </a:rPr>
              <a:t>350 A octupole currents</a:t>
            </a:r>
          </a:p>
          <a:p>
            <a:r>
              <a:rPr lang="en-GB" sz="2000" b="1" dirty="0">
                <a:latin typeface="Calibri Light"/>
                <a:ea typeface="Calibri"/>
                <a:cs typeface="Calibri"/>
              </a:rPr>
              <a:t>Different collision scheme for different bunches within trains</a:t>
            </a:r>
          </a:p>
          <a:p>
            <a:pPr lvl="1"/>
            <a:r>
              <a:rPr lang="en-GB" sz="1600" dirty="0">
                <a:latin typeface="Calibri Light"/>
                <a:ea typeface="Calibri"/>
                <a:cs typeface="Calibri"/>
              </a:rPr>
              <a:t>Different head-on (HO) and long-range (LR) beam-beam forces</a:t>
            </a:r>
          </a:p>
          <a:p>
            <a:r>
              <a:rPr lang="en-GB" sz="2000" dirty="0">
                <a:latin typeface="Calibri Light"/>
                <a:ea typeface="Calibri"/>
                <a:cs typeface="Calibri"/>
              </a:rPr>
              <a:t>Measurement at end of fill</a:t>
            </a:r>
          </a:p>
          <a:p>
            <a:pPr lvl="1"/>
            <a:r>
              <a:rPr lang="en-GB" sz="1600" err="1">
                <a:latin typeface="Calibri Light"/>
                <a:ea typeface="Calibri"/>
                <a:cs typeface="Calibri"/>
              </a:rPr>
              <a:t>FastBCT</a:t>
            </a:r>
            <a:r>
              <a:rPr lang="en-GB" sz="1600" dirty="0">
                <a:latin typeface="Calibri Light"/>
                <a:ea typeface="Calibri"/>
                <a:cs typeface="Calibri"/>
              </a:rPr>
              <a:t> data for reconstructing </a:t>
            </a:r>
            <a:r>
              <a:rPr lang="en-GB" sz="1600" b="1" dirty="0">
                <a:latin typeface="Calibri Light"/>
                <a:ea typeface="Calibri"/>
                <a:cs typeface="Calibri"/>
              </a:rPr>
              <a:t>bunch-per-bunch</a:t>
            </a:r>
            <a:r>
              <a:rPr lang="en-GB" sz="1600" dirty="0">
                <a:latin typeface="Calibri Light"/>
                <a:ea typeface="Calibri"/>
                <a:cs typeface="Calibri"/>
              </a:rPr>
              <a:t> halo population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C1677B-3BF5-1D5B-CE97-FC73B97E2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77500" cy="534988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Measurement overview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AD9AC5-04E9-D26A-95D5-5D6658D27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852" y="5035076"/>
            <a:ext cx="3143250" cy="6381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51EBB2-E6AB-A0EA-6997-C3AF12E2D0F3}"/>
              </a:ext>
            </a:extLst>
          </p:cNvPr>
          <p:cNvSpPr txBox="1"/>
          <p:nvPr/>
        </p:nvSpPr>
        <p:spPr>
          <a:xfrm>
            <a:off x="3456493" y="5892527"/>
            <a:ext cx="495860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76000"/>
                  </a:schemeClr>
                </a:solidFill>
                <a:latin typeface="Calibri Light"/>
                <a:ea typeface="Calibri"/>
                <a:cs typeface="Calibri"/>
              </a:rPr>
              <a:t>Figure – Fill scheme, 2 trains of 12b (0-1) and 4 trains of 48b (2-5).</a:t>
            </a:r>
            <a:endParaRPr lang="en-GB" sz="1400" dirty="0">
              <a:solidFill>
                <a:schemeClr val="accent1">
                  <a:lumMod val="76000"/>
                </a:schemeClr>
              </a:solidFill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927B39-B844-E54A-C3ED-391241C27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430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Impact of beam-beam effects on the transverse LHC  beam halo</vt:lpstr>
      <vt:lpstr>Introduction</vt:lpstr>
      <vt:lpstr>LHC 2023 operation, a complex cycle!</vt:lpstr>
      <vt:lpstr>LHC collimation along the cycle</vt:lpstr>
      <vt:lpstr>Beam halo and its importance</vt:lpstr>
      <vt:lpstr>How is the halo measured in the LHC?</vt:lpstr>
      <vt:lpstr>Measurement analysis</vt:lpstr>
      <vt:lpstr>Measurement overview</vt:lpstr>
      <vt:lpstr>Measurement overview</vt:lpstr>
      <vt:lpstr>Influence of collisions on halo</vt:lpstr>
      <vt:lpstr>Influence of collisions on halo</vt:lpstr>
      <vt:lpstr>Influence of collisions on halo</vt:lpstr>
      <vt:lpstr>Bunch-by-bunch halo and IP collision pattern - B2H</vt:lpstr>
      <vt:lpstr>Is this visible also in B1?</vt:lpstr>
      <vt:lpstr>Bunch-by-bunch halo and IP collision pattern - B1H</vt:lpstr>
      <vt:lpstr>Summary of key observations</vt:lpstr>
      <vt:lpstr>Single-particle tracking with Xsuite</vt:lpstr>
      <vt:lpstr>A difficult observation</vt:lpstr>
      <vt:lpstr>Amplify to observe</vt:lpstr>
      <vt:lpstr>Approaches under consideration:  Chaos Indicators</vt:lpstr>
      <vt:lpstr>Approaches under consideration: Chaos Indicators</vt:lpstr>
      <vt:lpstr>Approaches under consideration:  Non-linear diffusive models</vt:lpstr>
      <vt:lpstr>Conclusions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Carlo Emilio Montanari</cp:lastModifiedBy>
  <cp:revision>2626</cp:revision>
  <dcterms:created xsi:type="dcterms:W3CDTF">2024-08-27T07:41:56Z</dcterms:created>
  <dcterms:modified xsi:type="dcterms:W3CDTF">2024-09-03T08:42:08Z</dcterms:modified>
</cp:coreProperties>
</file>