
<file path=[Content_Types].xml><?xml version="1.0" encoding="utf-8"?>
<Types xmlns="http://schemas.openxmlformats.org/package/2006/content-types">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85" r:id="rId1"/>
  </p:sldMasterIdLst>
  <p:notesMasterIdLst>
    <p:notesMasterId r:id="rId22"/>
  </p:notesMasterIdLst>
  <p:handoutMasterIdLst>
    <p:handoutMasterId r:id="rId23"/>
  </p:handoutMasterIdLst>
  <p:sldIdLst>
    <p:sldId id="256" r:id="rId2"/>
    <p:sldId id="521" r:id="rId3"/>
    <p:sldId id="519" r:id="rId4"/>
    <p:sldId id="524" r:id="rId5"/>
    <p:sldId id="518" r:id="rId6"/>
    <p:sldId id="507" r:id="rId7"/>
    <p:sldId id="508" r:id="rId8"/>
    <p:sldId id="520" r:id="rId9"/>
    <p:sldId id="532" r:id="rId10"/>
    <p:sldId id="522" r:id="rId11"/>
    <p:sldId id="527" r:id="rId12"/>
    <p:sldId id="526" r:id="rId13"/>
    <p:sldId id="528" r:id="rId14"/>
    <p:sldId id="512" r:id="rId15"/>
    <p:sldId id="529" r:id="rId16"/>
    <p:sldId id="531" r:id="rId17"/>
    <p:sldId id="534" r:id="rId18"/>
    <p:sldId id="535" r:id="rId19"/>
    <p:sldId id="514" r:id="rId20"/>
    <p:sldId id="533" r:id="rId2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467BD"/>
    <a:srgbClr val="FF7F0E"/>
    <a:srgbClr val="003399"/>
    <a:srgbClr val="0000FF"/>
    <a:srgbClr val="CC0000"/>
    <a:srgbClr val="0033C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E0386C5-C11A-458C-9493-548B1F102B95}" v="757" dt="2024-09-03T18:35:56.302"/>
  </p1510:revLst>
</p1510:revInfo>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9D7B26C5-4107-4FEC-AEDC-1716B250A1EF}" styleName="浅色样式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2D5ABB26-0587-4C30-8999-92F81FD0307C}" styleName="无样式，无网格">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5FD0F851-EC5A-4D38-B0AD-8093EC10F338}" styleName="浅色样式 1 - 强调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7974" autoAdjust="0"/>
    <p:restoredTop sz="77299" autoAdjust="0"/>
  </p:normalViewPr>
  <p:slideViewPr>
    <p:cSldViewPr snapToGrid="0" snapToObjects="1">
      <p:cViewPr varScale="1">
        <p:scale>
          <a:sx n="83" d="100"/>
          <a:sy n="83" d="100"/>
        </p:scale>
        <p:origin x="600" y="39"/>
      </p:cViewPr>
      <p:guideLst/>
    </p:cSldViewPr>
  </p:slideViewPr>
  <p:notesTextViewPr>
    <p:cViewPr>
      <p:scale>
        <a:sx n="3" d="2"/>
        <a:sy n="3" d="2"/>
      </p:scale>
      <p:origin x="0" y="0"/>
    </p:cViewPr>
  </p:notesTextViewPr>
  <p:notesViewPr>
    <p:cSldViewPr snapToGrid="0" snapToObjects="1">
      <p:cViewPr varScale="1">
        <p:scale>
          <a:sx n="94" d="100"/>
          <a:sy n="94" d="100"/>
        </p:scale>
        <p:origin x="4080" y="9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5/10/relationships/revisionInfo" Target="revisionInfo.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handoutMaster" Target="handoutMasters/handoutMaster1.xml"/><Relationship Id="rId28" Type="http://schemas.microsoft.com/office/2016/11/relationships/changesInfo" Target="changesInfos/changesInfo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 Id="rId27" Type="http://schemas.openxmlformats.org/officeDocument/2006/relationships/tableStyles" Target="tableStyle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铭轩 常" userId="7e6847e7159c880b" providerId="LiveId" clId="{2B3148D9-8BE1-435F-BE2C-CA6C8A168082}"/>
    <pc:docChg chg="undo custSel modSld">
      <pc:chgData name="铭轩 常" userId="7e6847e7159c880b" providerId="LiveId" clId="{2B3148D9-8BE1-435F-BE2C-CA6C8A168082}" dt="2024-04-16T06:42:22.152" v="115"/>
      <pc:docMkLst>
        <pc:docMk/>
      </pc:docMkLst>
      <pc:sldChg chg="modSp mod">
        <pc:chgData name="铭轩 常" userId="7e6847e7159c880b" providerId="LiveId" clId="{2B3148D9-8BE1-435F-BE2C-CA6C8A168082}" dt="2024-04-16T03:07:20.120" v="3"/>
        <pc:sldMkLst>
          <pc:docMk/>
          <pc:sldMk cId="3209834905" sldId="256"/>
        </pc:sldMkLst>
        <pc:spChg chg="mod">
          <ac:chgData name="铭轩 常" userId="7e6847e7159c880b" providerId="LiveId" clId="{2B3148D9-8BE1-435F-BE2C-CA6C8A168082}" dt="2024-04-16T03:07:20.120" v="3"/>
          <ac:spMkLst>
            <pc:docMk/>
            <pc:sldMk cId="3209834905" sldId="256"/>
            <ac:spMk id="4" creationId="{4C9BF1F1-9C57-2DE7-EBE2-E3D557865155}"/>
          </ac:spMkLst>
        </pc:spChg>
      </pc:sldChg>
      <pc:sldChg chg="modSp mod">
        <pc:chgData name="铭轩 常" userId="7e6847e7159c880b" providerId="LiveId" clId="{2B3148D9-8BE1-435F-BE2C-CA6C8A168082}" dt="2024-04-16T06:42:22.152" v="115"/>
        <pc:sldMkLst>
          <pc:docMk/>
          <pc:sldMk cId="1921671484" sldId="504"/>
        </pc:sldMkLst>
        <pc:spChg chg="mod ord">
          <ac:chgData name="铭轩 常" userId="7e6847e7159c880b" providerId="LiveId" clId="{2B3148D9-8BE1-435F-BE2C-CA6C8A168082}" dt="2024-04-16T06:42:22.152" v="115"/>
          <ac:spMkLst>
            <pc:docMk/>
            <pc:sldMk cId="1921671484" sldId="504"/>
            <ac:spMk id="20" creationId="{3675F8AD-919F-F04F-CDB4-D4CF5D541A31}"/>
          </ac:spMkLst>
        </pc:spChg>
      </pc:sldChg>
      <pc:sldChg chg="modSp mod">
        <pc:chgData name="铭轩 常" userId="7e6847e7159c880b" providerId="LiveId" clId="{2B3148D9-8BE1-435F-BE2C-CA6C8A168082}" dt="2024-04-16T03:31:55.786" v="104" actId="27636"/>
        <pc:sldMkLst>
          <pc:docMk/>
          <pc:sldMk cId="1376365029" sldId="507"/>
        </pc:sldMkLst>
        <pc:spChg chg="mod">
          <ac:chgData name="铭轩 常" userId="7e6847e7159c880b" providerId="LiveId" clId="{2B3148D9-8BE1-435F-BE2C-CA6C8A168082}" dt="2024-04-16T03:31:55.786" v="104" actId="27636"/>
          <ac:spMkLst>
            <pc:docMk/>
            <pc:sldMk cId="1376365029" sldId="507"/>
            <ac:spMk id="2" creationId="{C7EBA451-63B2-1B49-53AD-F22937AF03DF}"/>
          </ac:spMkLst>
        </pc:spChg>
      </pc:sldChg>
    </pc:docChg>
  </pc:docChgLst>
  <pc:docChgLst>
    <pc:chgData name="铭轩 常" userId="7e6847e7159c880b" providerId="LiveId" clId="{759B7B41-07CE-4D2A-A790-D7FAD6883243}"/>
    <pc:docChg chg="undo custSel addSld delSld modSld">
      <pc:chgData name="铭轩 常" userId="7e6847e7159c880b" providerId="LiveId" clId="{759B7B41-07CE-4D2A-A790-D7FAD6883243}" dt="2024-02-20T06:01:20.614" v="1807" actId="20577"/>
      <pc:docMkLst>
        <pc:docMk/>
      </pc:docMkLst>
      <pc:sldChg chg="modSp mod">
        <pc:chgData name="铭轩 常" userId="7e6847e7159c880b" providerId="LiveId" clId="{759B7B41-07CE-4D2A-A790-D7FAD6883243}" dt="2024-02-20T06:01:20.614" v="1807" actId="20577"/>
        <pc:sldMkLst>
          <pc:docMk/>
          <pc:sldMk cId="3209834905" sldId="256"/>
        </pc:sldMkLst>
        <pc:spChg chg="mod">
          <ac:chgData name="铭轩 常" userId="7e6847e7159c880b" providerId="LiveId" clId="{759B7B41-07CE-4D2A-A790-D7FAD6883243}" dt="2024-02-19T06:26:27.212" v="43" actId="20577"/>
          <ac:spMkLst>
            <pc:docMk/>
            <pc:sldMk cId="3209834905" sldId="256"/>
            <ac:spMk id="2" creationId="{DDEDCD0B-9A06-91F8-0869-092FB0C786ED}"/>
          </ac:spMkLst>
        </pc:spChg>
        <pc:spChg chg="mod">
          <ac:chgData name="铭轩 常" userId="7e6847e7159c880b" providerId="LiveId" clId="{759B7B41-07CE-4D2A-A790-D7FAD6883243}" dt="2024-02-20T06:01:20.614" v="1807" actId="20577"/>
          <ac:spMkLst>
            <pc:docMk/>
            <pc:sldMk cId="3209834905" sldId="256"/>
            <ac:spMk id="4" creationId="{4C9BF1F1-9C57-2DE7-EBE2-E3D557865155}"/>
          </ac:spMkLst>
        </pc:spChg>
      </pc:sldChg>
      <pc:sldChg chg="new del">
        <pc:chgData name="铭轩 常" userId="7e6847e7159c880b" providerId="LiveId" clId="{759B7B41-07CE-4D2A-A790-D7FAD6883243}" dt="2024-02-19T06:27:58.908" v="61" actId="680"/>
        <pc:sldMkLst>
          <pc:docMk/>
          <pc:sldMk cId="18126996" sldId="257"/>
        </pc:sldMkLst>
      </pc:sldChg>
      <pc:sldChg chg="new del">
        <pc:chgData name="铭轩 常" userId="7e6847e7159c880b" providerId="LiveId" clId="{759B7B41-07CE-4D2A-A790-D7FAD6883243}" dt="2024-02-19T06:27:55.706" v="59" actId="680"/>
        <pc:sldMkLst>
          <pc:docMk/>
          <pc:sldMk cId="827047570" sldId="257"/>
        </pc:sldMkLst>
      </pc:sldChg>
      <pc:sldChg chg="addSp modSp new mod">
        <pc:chgData name="铭轩 常" userId="7e6847e7159c880b" providerId="LiveId" clId="{759B7B41-07CE-4D2A-A790-D7FAD6883243}" dt="2024-02-19T07:53:10.706" v="1805" actId="1076"/>
        <pc:sldMkLst>
          <pc:docMk/>
          <pc:sldMk cId="1901287480" sldId="257"/>
        </pc:sldMkLst>
        <pc:spChg chg="mod">
          <ac:chgData name="铭轩 常" userId="7e6847e7159c880b" providerId="LiveId" clId="{759B7B41-07CE-4D2A-A790-D7FAD6883243}" dt="2024-02-19T07:52:05.659" v="1769" actId="14100"/>
          <ac:spMkLst>
            <pc:docMk/>
            <pc:sldMk cId="1901287480" sldId="257"/>
            <ac:spMk id="2" creationId="{09058A36-7D01-481D-8779-862E2BB15771}"/>
          </ac:spMkLst>
        </pc:spChg>
        <pc:spChg chg="mod">
          <ac:chgData name="铭轩 常" userId="7e6847e7159c880b" providerId="LiveId" clId="{759B7B41-07CE-4D2A-A790-D7FAD6883243}" dt="2024-02-19T07:45:07.398" v="1756" actId="20577"/>
          <ac:spMkLst>
            <pc:docMk/>
            <pc:sldMk cId="1901287480" sldId="257"/>
            <ac:spMk id="4" creationId="{3E1481DE-51AF-9E99-2E70-7B5E36ADF0FF}"/>
          </ac:spMkLst>
        </pc:spChg>
        <pc:spChg chg="add mod">
          <ac:chgData name="铭轩 常" userId="7e6847e7159c880b" providerId="LiveId" clId="{759B7B41-07CE-4D2A-A790-D7FAD6883243}" dt="2024-02-19T07:53:10.706" v="1805" actId="1076"/>
          <ac:spMkLst>
            <pc:docMk/>
            <pc:sldMk cId="1901287480" sldId="257"/>
            <ac:spMk id="9" creationId="{D854EF9F-A022-B2DF-7799-7474C4DA6369}"/>
          </ac:spMkLst>
        </pc:spChg>
        <pc:spChg chg="add mod">
          <ac:chgData name="铭轩 常" userId="7e6847e7159c880b" providerId="LiveId" clId="{759B7B41-07CE-4D2A-A790-D7FAD6883243}" dt="2024-02-19T07:04:28.088" v="1146" actId="1076"/>
          <ac:spMkLst>
            <pc:docMk/>
            <pc:sldMk cId="1901287480" sldId="257"/>
            <ac:spMk id="13" creationId="{7656CF62-A546-069E-6172-8A849E1A338A}"/>
          </ac:spMkLst>
        </pc:spChg>
        <pc:spChg chg="add mod">
          <ac:chgData name="铭轩 常" userId="7e6847e7159c880b" providerId="LiveId" clId="{759B7B41-07CE-4D2A-A790-D7FAD6883243}" dt="2024-02-19T07:04:28.088" v="1146" actId="1076"/>
          <ac:spMkLst>
            <pc:docMk/>
            <pc:sldMk cId="1901287480" sldId="257"/>
            <ac:spMk id="14" creationId="{27FF3674-6887-1A42-34AE-8D7563A481D2}"/>
          </ac:spMkLst>
        </pc:spChg>
        <pc:picChg chg="add mod">
          <ac:chgData name="铭轩 常" userId="7e6847e7159c880b" providerId="LiveId" clId="{759B7B41-07CE-4D2A-A790-D7FAD6883243}" dt="2024-02-19T07:04:28.088" v="1146" actId="1076"/>
          <ac:picMkLst>
            <pc:docMk/>
            <pc:sldMk cId="1901287480" sldId="257"/>
            <ac:picMk id="6" creationId="{94DE2837-4E00-4FC4-FAFA-938B3B987923}"/>
          </ac:picMkLst>
        </pc:picChg>
        <pc:picChg chg="add mod">
          <ac:chgData name="铭轩 常" userId="7e6847e7159c880b" providerId="LiveId" clId="{759B7B41-07CE-4D2A-A790-D7FAD6883243}" dt="2024-02-19T07:52:33.356" v="1773" actId="1076"/>
          <ac:picMkLst>
            <pc:docMk/>
            <pc:sldMk cId="1901287480" sldId="257"/>
            <ac:picMk id="7" creationId="{BA4A3DA0-42DB-9AC7-04C0-7BE116E143AE}"/>
          </ac:picMkLst>
        </pc:picChg>
        <pc:picChg chg="add mod">
          <ac:chgData name="铭轩 常" userId="7e6847e7159c880b" providerId="LiveId" clId="{759B7B41-07CE-4D2A-A790-D7FAD6883243}" dt="2024-02-19T07:04:28.088" v="1146" actId="1076"/>
          <ac:picMkLst>
            <pc:docMk/>
            <pc:sldMk cId="1901287480" sldId="257"/>
            <ac:picMk id="8" creationId="{787FC8D8-A102-74AD-192C-D29693489E15}"/>
          </ac:picMkLst>
        </pc:picChg>
        <pc:picChg chg="add mod">
          <ac:chgData name="铭轩 常" userId="7e6847e7159c880b" providerId="LiveId" clId="{759B7B41-07CE-4D2A-A790-D7FAD6883243}" dt="2024-02-19T07:04:28.088" v="1146" actId="1076"/>
          <ac:picMkLst>
            <pc:docMk/>
            <pc:sldMk cId="1901287480" sldId="257"/>
            <ac:picMk id="10" creationId="{6F2D1F01-156C-EAD4-DC0E-9AFABDF27358}"/>
          </ac:picMkLst>
        </pc:picChg>
        <pc:picChg chg="add mod">
          <ac:chgData name="铭轩 常" userId="7e6847e7159c880b" providerId="LiveId" clId="{759B7B41-07CE-4D2A-A790-D7FAD6883243}" dt="2024-02-19T07:04:28.088" v="1146" actId="1076"/>
          <ac:picMkLst>
            <pc:docMk/>
            <pc:sldMk cId="1901287480" sldId="257"/>
            <ac:picMk id="12" creationId="{7464290E-C7C3-BF9D-325E-F312B7E91D16}"/>
          </ac:picMkLst>
        </pc:picChg>
      </pc:sldChg>
      <pc:sldChg chg="del">
        <pc:chgData name="铭轩 常" userId="7e6847e7159c880b" providerId="LiveId" clId="{759B7B41-07CE-4D2A-A790-D7FAD6883243}" dt="2024-02-19T06:27:49.620" v="53" actId="47"/>
        <pc:sldMkLst>
          <pc:docMk/>
          <pc:sldMk cId="2172300669" sldId="258"/>
        </pc:sldMkLst>
      </pc:sldChg>
      <pc:sldChg chg="addSp delSp modSp new del mod">
        <pc:chgData name="铭轩 常" userId="7e6847e7159c880b" providerId="LiveId" clId="{759B7B41-07CE-4D2A-A790-D7FAD6883243}" dt="2024-02-19T07:41:01.915" v="1462" actId="2696"/>
        <pc:sldMkLst>
          <pc:docMk/>
          <pc:sldMk cId="2330189477" sldId="258"/>
        </pc:sldMkLst>
        <pc:spChg chg="mod">
          <ac:chgData name="铭轩 常" userId="7e6847e7159c880b" providerId="LiveId" clId="{759B7B41-07CE-4D2A-A790-D7FAD6883243}" dt="2024-02-19T07:33:41.411" v="1405" actId="20577"/>
          <ac:spMkLst>
            <pc:docMk/>
            <pc:sldMk cId="2330189477" sldId="258"/>
            <ac:spMk id="2" creationId="{174B5048-AE49-FFA7-48B2-0A00F5B81C67}"/>
          </ac:spMkLst>
        </pc:spChg>
        <pc:spChg chg="mod">
          <ac:chgData name="铭轩 常" userId="7e6847e7159c880b" providerId="LiveId" clId="{759B7B41-07CE-4D2A-A790-D7FAD6883243}" dt="2024-02-19T07:13:51.106" v="1149" actId="20577"/>
          <ac:spMkLst>
            <pc:docMk/>
            <pc:sldMk cId="2330189477" sldId="258"/>
            <ac:spMk id="4" creationId="{AF064C8B-9258-199B-78C6-81FEC80AE18E}"/>
          </ac:spMkLst>
        </pc:spChg>
        <pc:spChg chg="add mod">
          <ac:chgData name="铭轩 常" userId="7e6847e7159c880b" providerId="LiveId" clId="{759B7B41-07CE-4D2A-A790-D7FAD6883243}" dt="2024-02-19T07:39:09.357" v="1413" actId="164"/>
          <ac:spMkLst>
            <pc:docMk/>
            <pc:sldMk cId="2330189477" sldId="258"/>
            <ac:spMk id="7" creationId="{67E165A3-CCFF-6321-7EA6-4689901FD9EF}"/>
          </ac:spMkLst>
        </pc:spChg>
        <pc:spChg chg="add mod">
          <ac:chgData name="铭轩 常" userId="7e6847e7159c880b" providerId="LiveId" clId="{759B7B41-07CE-4D2A-A790-D7FAD6883243}" dt="2024-02-19T07:39:09.357" v="1413" actId="164"/>
          <ac:spMkLst>
            <pc:docMk/>
            <pc:sldMk cId="2330189477" sldId="258"/>
            <ac:spMk id="8" creationId="{A833A2B9-601D-EF35-21D4-783F3BDA3340}"/>
          </ac:spMkLst>
        </pc:spChg>
        <pc:spChg chg="add del">
          <ac:chgData name="铭轩 常" userId="7e6847e7159c880b" providerId="LiveId" clId="{759B7B41-07CE-4D2A-A790-D7FAD6883243}" dt="2024-02-19T07:38:27.272" v="1407" actId="22"/>
          <ac:spMkLst>
            <pc:docMk/>
            <pc:sldMk cId="2330189477" sldId="258"/>
            <ac:spMk id="10" creationId="{57BB95D7-2AB8-C214-6612-2C57B00D0A1D}"/>
          </ac:spMkLst>
        </pc:spChg>
        <pc:spChg chg="add del mod">
          <ac:chgData name="铭轩 常" userId="7e6847e7159c880b" providerId="LiveId" clId="{759B7B41-07CE-4D2A-A790-D7FAD6883243}" dt="2024-02-19T07:38:41.991" v="1411" actId="22"/>
          <ac:spMkLst>
            <pc:docMk/>
            <pc:sldMk cId="2330189477" sldId="258"/>
            <ac:spMk id="12" creationId="{9D503F6D-7DE4-F714-9DD8-A7342D2EBD34}"/>
          </ac:spMkLst>
        </pc:spChg>
        <pc:grpChg chg="add mod">
          <ac:chgData name="铭轩 常" userId="7e6847e7159c880b" providerId="LiveId" clId="{759B7B41-07CE-4D2A-A790-D7FAD6883243}" dt="2024-02-19T07:39:09.357" v="1413" actId="164"/>
          <ac:grpSpMkLst>
            <pc:docMk/>
            <pc:sldMk cId="2330189477" sldId="258"/>
            <ac:grpSpMk id="13" creationId="{FF00B94D-4418-46FA-7914-94476953A1A5}"/>
          </ac:grpSpMkLst>
        </pc:grpChg>
        <pc:picChg chg="add mod">
          <ac:chgData name="铭轩 常" userId="7e6847e7159c880b" providerId="LiveId" clId="{759B7B41-07CE-4D2A-A790-D7FAD6883243}" dt="2024-02-19T07:39:09.357" v="1413" actId="164"/>
          <ac:picMkLst>
            <pc:docMk/>
            <pc:sldMk cId="2330189477" sldId="258"/>
            <ac:picMk id="6" creationId="{A46772F7-D6B0-C60B-F2FB-BC8A527F12F0}"/>
          </ac:picMkLst>
        </pc:picChg>
      </pc:sldChg>
      <pc:sldChg chg="addSp delSp modSp add mod">
        <pc:chgData name="铭轩 常" userId="7e6847e7159c880b" providerId="LiveId" clId="{759B7B41-07CE-4D2A-A790-D7FAD6883243}" dt="2024-02-19T07:45:10.666" v="1759" actId="20577"/>
        <pc:sldMkLst>
          <pc:docMk/>
          <pc:sldMk cId="857470930" sldId="259"/>
        </pc:sldMkLst>
        <pc:spChg chg="mod">
          <ac:chgData name="铭轩 常" userId="7e6847e7159c880b" providerId="LiveId" clId="{759B7B41-07CE-4D2A-A790-D7FAD6883243}" dt="2024-02-19T07:44:07.528" v="1657" actId="207"/>
          <ac:spMkLst>
            <pc:docMk/>
            <pc:sldMk cId="857470930" sldId="259"/>
            <ac:spMk id="2" creationId="{09058A36-7D01-481D-8779-862E2BB15771}"/>
          </ac:spMkLst>
        </pc:spChg>
        <pc:spChg chg="mod">
          <ac:chgData name="铭轩 常" userId="7e6847e7159c880b" providerId="LiveId" clId="{759B7B41-07CE-4D2A-A790-D7FAD6883243}" dt="2024-02-19T07:45:10.666" v="1759" actId="20577"/>
          <ac:spMkLst>
            <pc:docMk/>
            <pc:sldMk cId="857470930" sldId="259"/>
            <ac:spMk id="4" creationId="{3E1481DE-51AF-9E99-2E70-7B5E36ADF0FF}"/>
          </ac:spMkLst>
        </pc:spChg>
        <pc:spChg chg="mod">
          <ac:chgData name="铭轩 常" userId="7e6847e7159c880b" providerId="LiveId" clId="{759B7B41-07CE-4D2A-A790-D7FAD6883243}" dt="2024-02-19T07:39:11.201" v="1414"/>
          <ac:spMkLst>
            <pc:docMk/>
            <pc:sldMk cId="857470930" sldId="259"/>
            <ac:spMk id="9" creationId="{C5F46C8E-5DA5-2BA1-2AC1-A983AE3DA8DE}"/>
          </ac:spMkLst>
        </pc:spChg>
        <pc:spChg chg="mod">
          <ac:chgData name="铭轩 常" userId="7e6847e7159c880b" providerId="LiveId" clId="{759B7B41-07CE-4D2A-A790-D7FAD6883243}" dt="2024-02-19T07:39:11.201" v="1414"/>
          <ac:spMkLst>
            <pc:docMk/>
            <pc:sldMk cId="857470930" sldId="259"/>
            <ac:spMk id="11" creationId="{9A1BFBDE-8176-91BD-6FFC-13DA40D51B20}"/>
          </ac:spMkLst>
        </pc:spChg>
        <pc:spChg chg="del">
          <ac:chgData name="铭轩 常" userId="7e6847e7159c880b" providerId="LiveId" clId="{759B7B41-07CE-4D2A-A790-D7FAD6883243}" dt="2024-02-19T07:41:08.093" v="1463" actId="478"/>
          <ac:spMkLst>
            <pc:docMk/>
            <pc:sldMk cId="857470930" sldId="259"/>
            <ac:spMk id="13" creationId="{7656CF62-A546-069E-6172-8A849E1A338A}"/>
          </ac:spMkLst>
        </pc:spChg>
        <pc:spChg chg="del">
          <ac:chgData name="铭轩 常" userId="7e6847e7159c880b" providerId="LiveId" clId="{759B7B41-07CE-4D2A-A790-D7FAD6883243}" dt="2024-02-19T07:40:11.262" v="1448" actId="478"/>
          <ac:spMkLst>
            <pc:docMk/>
            <pc:sldMk cId="857470930" sldId="259"/>
            <ac:spMk id="14" creationId="{27FF3674-6887-1A42-34AE-8D7563A481D2}"/>
          </ac:spMkLst>
        </pc:spChg>
        <pc:spChg chg="add mod">
          <ac:chgData name="铭轩 常" userId="7e6847e7159c880b" providerId="LiveId" clId="{759B7B41-07CE-4D2A-A790-D7FAD6883243}" dt="2024-02-19T07:40:43.901" v="1459" actId="14100"/>
          <ac:spMkLst>
            <pc:docMk/>
            <pc:sldMk cId="857470930" sldId="259"/>
            <ac:spMk id="16" creationId="{E04630D4-882F-BB31-6E05-FEF2ACE6727D}"/>
          </ac:spMkLst>
        </pc:spChg>
        <pc:spChg chg="add mod">
          <ac:chgData name="铭轩 常" userId="7e6847e7159c880b" providerId="LiveId" clId="{759B7B41-07CE-4D2A-A790-D7FAD6883243}" dt="2024-02-19T07:40:56.998" v="1461" actId="1076"/>
          <ac:spMkLst>
            <pc:docMk/>
            <pc:sldMk cId="857470930" sldId="259"/>
            <ac:spMk id="17" creationId="{D1689E06-B80E-FD59-B23F-33811876A695}"/>
          </ac:spMkLst>
        </pc:spChg>
        <pc:spChg chg="add mod">
          <ac:chgData name="铭轩 常" userId="7e6847e7159c880b" providerId="LiveId" clId="{759B7B41-07CE-4D2A-A790-D7FAD6883243}" dt="2024-02-19T07:44:55.340" v="1753" actId="20577"/>
          <ac:spMkLst>
            <pc:docMk/>
            <pc:sldMk cId="857470930" sldId="259"/>
            <ac:spMk id="19" creationId="{8C20E4B2-287A-4D2A-0043-E03416197544}"/>
          </ac:spMkLst>
        </pc:spChg>
        <pc:grpChg chg="add mod">
          <ac:chgData name="铭轩 常" userId="7e6847e7159c880b" providerId="LiveId" clId="{759B7B41-07CE-4D2A-A790-D7FAD6883243}" dt="2024-02-19T07:39:11.201" v="1414"/>
          <ac:grpSpMkLst>
            <pc:docMk/>
            <pc:sldMk cId="857470930" sldId="259"/>
            <ac:grpSpMk id="5" creationId="{756EC785-66B5-7221-DCF6-68793D3CF84A}"/>
          </ac:grpSpMkLst>
        </pc:grpChg>
        <pc:picChg chg="del">
          <ac:chgData name="铭轩 常" userId="7e6847e7159c880b" providerId="LiveId" clId="{759B7B41-07CE-4D2A-A790-D7FAD6883243}" dt="2024-02-19T07:41:08.716" v="1464" actId="478"/>
          <ac:picMkLst>
            <pc:docMk/>
            <pc:sldMk cId="857470930" sldId="259"/>
            <ac:picMk id="6" creationId="{94DE2837-4E00-4FC4-FAFA-938B3B987923}"/>
          </ac:picMkLst>
        </pc:picChg>
        <pc:picChg chg="mod">
          <ac:chgData name="铭轩 常" userId="7e6847e7159c880b" providerId="LiveId" clId="{759B7B41-07CE-4D2A-A790-D7FAD6883243}" dt="2024-02-19T07:39:11.201" v="1414"/>
          <ac:picMkLst>
            <pc:docMk/>
            <pc:sldMk cId="857470930" sldId="259"/>
            <ac:picMk id="7" creationId="{4EF6EFC5-9EE3-C421-27C1-0B816322AA4B}"/>
          </ac:picMkLst>
        </pc:picChg>
        <pc:picChg chg="del">
          <ac:chgData name="铭轩 常" userId="7e6847e7159c880b" providerId="LiveId" clId="{759B7B41-07CE-4D2A-A790-D7FAD6883243}" dt="2024-02-19T07:41:09.136" v="1465" actId="478"/>
          <ac:picMkLst>
            <pc:docMk/>
            <pc:sldMk cId="857470930" sldId="259"/>
            <ac:picMk id="8" creationId="{787FC8D8-A102-74AD-192C-D29693489E15}"/>
          </ac:picMkLst>
        </pc:picChg>
        <pc:picChg chg="del">
          <ac:chgData name="铭轩 常" userId="7e6847e7159c880b" providerId="LiveId" clId="{759B7B41-07CE-4D2A-A790-D7FAD6883243}" dt="2024-02-19T07:40:12.513" v="1449" actId="478"/>
          <ac:picMkLst>
            <pc:docMk/>
            <pc:sldMk cId="857470930" sldId="259"/>
            <ac:picMk id="10" creationId="{6F2D1F01-156C-EAD4-DC0E-9AFABDF27358}"/>
          </ac:picMkLst>
        </pc:picChg>
        <pc:picChg chg="del">
          <ac:chgData name="铭轩 常" userId="7e6847e7159c880b" providerId="LiveId" clId="{759B7B41-07CE-4D2A-A790-D7FAD6883243}" dt="2024-02-19T07:40:14.176" v="1450" actId="478"/>
          <ac:picMkLst>
            <pc:docMk/>
            <pc:sldMk cId="857470930" sldId="259"/>
            <ac:picMk id="12" creationId="{7464290E-C7C3-BF9D-325E-F312B7E91D16}"/>
          </ac:picMkLst>
        </pc:picChg>
        <pc:picChg chg="add mod">
          <ac:chgData name="铭轩 常" userId="7e6847e7159c880b" providerId="LiveId" clId="{759B7B41-07CE-4D2A-A790-D7FAD6883243}" dt="2024-02-19T07:40:22.961" v="1455" actId="1076"/>
          <ac:picMkLst>
            <pc:docMk/>
            <pc:sldMk cId="857470930" sldId="259"/>
            <ac:picMk id="15" creationId="{D94E6F66-18E7-682D-41CD-1A3531E7929F}"/>
          </ac:picMkLst>
        </pc:picChg>
      </pc:sldChg>
      <pc:sldChg chg="del">
        <pc:chgData name="铭轩 常" userId="7e6847e7159c880b" providerId="LiveId" clId="{759B7B41-07CE-4D2A-A790-D7FAD6883243}" dt="2024-02-19T06:27:50.033" v="54" actId="47"/>
        <pc:sldMkLst>
          <pc:docMk/>
          <pc:sldMk cId="3969362327" sldId="260"/>
        </pc:sldMkLst>
      </pc:sldChg>
      <pc:sldChg chg="del">
        <pc:chgData name="铭轩 常" userId="7e6847e7159c880b" providerId="LiveId" clId="{759B7B41-07CE-4D2A-A790-D7FAD6883243}" dt="2024-02-19T06:27:50.525" v="55" actId="47"/>
        <pc:sldMkLst>
          <pc:docMk/>
          <pc:sldMk cId="1247025961" sldId="261"/>
        </pc:sldMkLst>
      </pc:sldChg>
      <pc:sldChg chg="del">
        <pc:chgData name="铭轩 常" userId="7e6847e7159c880b" providerId="LiveId" clId="{759B7B41-07CE-4D2A-A790-D7FAD6883243}" dt="2024-02-19T06:27:51.484" v="56" actId="47"/>
        <pc:sldMkLst>
          <pc:docMk/>
          <pc:sldMk cId="250441589" sldId="262"/>
        </pc:sldMkLst>
      </pc:sldChg>
      <pc:sldChg chg="del">
        <pc:chgData name="铭轩 常" userId="7e6847e7159c880b" providerId="LiveId" clId="{759B7B41-07CE-4D2A-A790-D7FAD6883243}" dt="2024-02-19T06:27:52.595" v="57" actId="47"/>
        <pc:sldMkLst>
          <pc:docMk/>
          <pc:sldMk cId="4190700389" sldId="263"/>
        </pc:sldMkLst>
      </pc:sldChg>
    </pc:docChg>
  </pc:docChgLst>
  <pc:docChgLst>
    <pc:chgData name="铭轩 常" userId="7e6847e7159c880b" providerId="LiveId" clId="{BDC793FE-1843-48FA-A133-6624FF35F7EF}"/>
    <pc:docChg chg="undo redo custSel addSld delSld modSld sldOrd">
      <pc:chgData name="铭轩 常" userId="7e6847e7159c880b" providerId="LiveId" clId="{BDC793FE-1843-48FA-A133-6624FF35F7EF}" dt="2024-06-04T01:36:01.099" v="4386" actId="20577"/>
      <pc:docMkLst>
        <pc:docMk/>
      </pc:docMkLst>
      <pc:sldChg chg="modSp mod">
        <pc:chgData name="铭轩 常" userId="7e6847e7159c880b" providerId="LiveId" clId="{BDC793FE-1843-48FA-A133-6624FF35F7EF}" dt="2024-05-28T00:41:49.483" v="1" actId="20577"/>
        <pc:sldMkLst>
          <pc:docMk/>
          <pc:sldMk cId="3209834905" sldId="256"/>
        </pc:sldMkLst>
        <pc:spChg chg="mod">
          <ac:chgData name="铭轩 常" userId="7e6847e7159c880b" providerId="LiveId" clId="{BDC793FE-1843-48FA-A133-6624FF35F7EF}" dt="2024-05-28T00:41:49.483" v="1" actId="20577"/>
          <ac:spMkLst>
            <pc:docMk/>
            <pc:sldMk cId="3209834905" sldId="256"/>
            <ac:spMk id="4" creationId="{4C9BF1F1-9C57-2DE7-EBE2-E3D557865155}"/>
          </ac:spMkLst>
        </pc:spChg>
      </pc:sldChg>
      <pc:sldChg chg="del">
        <pc:chgData name="铭轩 常" userId="7e6847e7159c880b" providerId="LiveId" clId="{BDC793FE-1843-48FA-A133-6624FF35F7EF}" dt="2024-05-28T00:48:36.418" v="281" actId="47"/>
        <pc:sldMkLst>
          <pc:docMk/>
          <pc:sldMk cId="98637656" sldId="257"/>
        </pc:sldMkLst>
      </pc:sldChg>
      <pc:sldChg chg="del">
        <pc:chgData name="铭轩 常" userId="7e6847e7159c880b" providerId="LiveId" clId="{BDC793FE-1843-48FA-A133-6624FF35F7EF}" dt="2024-05-28T00:48:37.375" v="282" actId="47"/>
        <pc:sldMkLst>
          <pc:docMk/>
          <pc:sldMk cId="27524574" sldId="258"/>
        </pc:sldMkLst>
      </pc:sldChg>
      <pc:sldChg chg="del">
        <pc:chgData name="铭轩 常" userId="7e6847e7159c880b" providerId="LiveId" clId="{BDC793FE-1843-48FA-A133-6624FF35F7EF}" dt="2024-05-28T00:48:37.906" v="283" actId="47"/>
        <pc:sldMkLst>
          <pc:docMk/>
          <pc:sldMk cId="551583501" sldId="259"/>
        </pc:sldMkLst>
      </pc:sldChg>
      <pc:sldChg chg="del">
        <pc:chgData name="铭轩 常" userId="7e6847e7159c880b" providerId="LiveId" clId="{BDC793FE-1843-48FA-A133-6624FF35F7EF}" dt="2024-05-28T00:48:38.706" v="284" actId="47"/>
        <pc:sldMkLst>
          <pc:docMk/>
          <pc:sldMk cId="441171447" sldId="260"/>
        </pc:sldMkLst>
      </pc:sldChg>
      <pc:sldChg chg="del">
        <pc:chgData name="铭轩 常" userId="7e6847e7159c880b" providerId="LiveId" clId="{BDC793FE-1843-48FA-A133-6624FF35F7EF}" dt="2024-05-28T00:48:39.592" v="285" actId="47"/>
        <pc:sldMkLst>
          <pc:docMk/>
          <pc:sldMk cId="3449918932" sldId="261"/>
        </pc:sldMkLst>
      </pc:sldChg>
      <pc:sldChg chg="del">
        <pc:chgData name="铭轩 常" userId="7e6847e7159c880b" providerId="LiveId" clId="{BDC793FE-1843-48FA-A133-6624FF35F7EF}" dt="2024-05-28T00:48:40.208" v="286" actId="47"/>
        <pc:sldMkLst>
          <pc:docMk/>
          <pc:sldMk cId="2991429729" sldId="262"/>
        </pc:sldMkLst>
      </pc:sldChg>
      <pc:sldChg chg="addSp modSp del mod">
        <pc:chgData name="铭轩 常" userId="7e6847e7159c880b" providerId="LiveId" clId="{BDC793FE-1843-48FA-A133-6624FF35F7EF}" dt="2024-05-28T00:48:42.113" v="287" actId="47"/>
        <pc:sldMkLst>
          <pc:docMk/>
          <pc:sldMk cId="3709642639" sldId="263"/>
        </pc:sldMkLst>
        <pc:spChg chg="mod">
          <ac:chgData name="铭轩 常" userId="7e6847e7159c880b" providerId="LiveId" clId="{BDC793FE-1843-48FA-A133-6624FF35F7EF}" dt="2024-05-28T00:42:20.477" v="2" actId="14100"/>
          <ac:spMkLst>
            <pc:docMk/>
            <pc:sldMk cId="3709642639" sldId="263"/>
            <ac:spMk id="2" creationId="{9B9F9D02-9CEE-D094-3FC3-06BBC0EBD0B4}"/>
          </ac:spMkLst>
        </pc:spChg>
        <pc:graphicFrameChg chg="add mod">
          <ac:chgData name="铭轩 常" userId="7e6847e7159c880b" providerId="LiveId" clId="{BDC793FE-1843-48FA-A133-6624FF35F7EF}" dt="2024-05-28T00:47:01.574" v="253" actId="1076"/>
          <ac:graphicFrameMkLst>
            <pc:docMk/>
            <pc:sldMk cId="3709642639" sldId="263"/>
            <ac:graphicFrameMk id="5" creationId="{FE1B972F-E5AE-8CB8-5EE1-774B2E26B918}"/>
          </ac:graphicFrameMkLst>
        </pc:graphicFrameChg>
      </pc:sldChg>
      <pc:sldChg chg="addSp modSp new mod ord">
        <pc:chgData name="铭轩 常" userId="7e6847e7159c880b" providerId="LiveId" clId="{BDC793FE-1843-48FA-A133-6624FF35F7EF}" dt="2024-06-04T00:58:17.753" v="3170" actId="12"/>
        <pc:sldMkLst>
          <pc:docMk/>
          <pc:sldMk cId="479300832" sldId="264"/>
        </pc:sldMkLst>
        <pc:spChg chg="mod">
          <ac:chgData name="铭轩 常" userId="7e6847e7159c880b" providerId="LiveId" clId="{BDC793FE-1843-48FA-A133-6624FF35F7EF}" dt="2024-06-04T00:58:17.753" v="3170" actId="12"/>
          <ac:spMkLst>
            <pc:docMk/>
            <pc:sldMk cId="479300832" sldId="264"/>
            <ac:spMk id="2" creationId="{8325B18A-27E5-E01D-57AD-370AACB30D16}"/>
          </ac:spMkLst>
        </pc:spChg>
        <pc:spChg chg="mod">
          <ac:chgData name="铭轩 常" userId="7e6847e7159c880b" providerId="LiveId" clId="{BDC793FE-1843-48FA-A133-6624FF35F7EF}" dt="2024-05-28T00:43:05.739" v="40" actId="20577"/>
          <ac:spMkLst>
            <pc:docMk/>
            <pc:sldMk cId="479300832" sldId="264"/>
            <ac:spMk id="4" creationId="{E2A4CC62-A7A7-8638-DD2D-7255C68FA009}"/>
          </ac:spMkLst>
        </pc:spChg>
        <pc:spChg chg="add mod">
          <ac:chgData name="铭轩 常" userId="7e6847e7159c880b" providerId="LiveId" clId="{BDC793FE-1843-48FA-A133-6624FF35F7EF}" dt="2024-05-28T00:49:08.975" v="303" actId="1076"/>
          <ac:spMkLst>
            <pc:docMk/>
            <pc:sldMk cId="479300832" sldId="264"/>
            <ac:spMk id="9" creationId="{C89237F0-9338-8306-091D-E427B33A2AE6}"/>
          </ac:spMkLst>
        </pc:spChg>
        <pc:spChg chg="add mod">
          <ac:chgData name="铭轩 常" userId="7e6847e7159c880b" providerId="LiveId" clId="{BDC793FE-1843-48FA-A133-6624FF35F7EF}" dt="2024-05-28T00:49:08.975" v="303" actId="1076"/>
          <ac:spMkLst>
            <pc:docMk/>
            <pc:sldMk cId="479300832" sldId="264"/>
            <ac:spMk id="10" creationId="{81A587D1-9DE0-22A2-4E50-89CA386D4845}"/>
          </ac:spMkLst>
        </pc:spChg>
        <pc:graphicFrameChg chg="add mod">
          <ac:chgData name="铭轩 常" userId="7e6847e7159c880b" providerId="LiveId" clId="{BDC793FE-1843-48FA-A133-6624FF35F7EF}" dt="2024-06-04T00:57:54.260" v="3169" actId="1036"/>
          <ac:graphicFrameMkLst>
            <pc:docMk/>
            <pc:sldMk cId="479300832" sldId="264"/>
            <ac:graphicFrameMk id="5" creationId="{976E09C0-98AD-02BA-1FA6-83048BE5ACFD}"/>
          </ac:graphicFrameMkLst>
        </pc:graphicFrameChg>
        <pc:picChg chg="add mod">
          <ac:chgData name="铭轩 常" userId="7e6847e7159c880b" providerId="LiveId" clId="{BDC793FE-1843-48FA-A133-6624FF35F7EF}" dt="2024-05-28T00:49:08.975" v="303" actId="1076"/>
          <ac:picMkLst>
            <pc:docMk/>
            <pc:sldMk cId="479300832" sldId="264"/>
            <ac:picMk id="6" creationId="{1C45F029-721D-BC52-F72E-921351EC49A6}"/>
          </ac:picMkLst>
        </pc:picChg>
        <pc:picChg chg="add mod">
          <ac:chgData name="铭轩 常" userId="7e6847e7159c880b" providerId="LiveId" clId="{BDC793FE-1843-48FA-A133-6624FF35F7EF}" dt="2024-05-28T00:49:08.975" v="303" actId="1076"/>
          <ac:picMkLst>
            <pc:docMk/>
            <pc:sldMk cId="479300832" sldId="264"/>
            <ac:picMk id="7" creationId="{3394EF8D-8F49-62BD-287D-4DF2E84C9758}"/>
          </ac:picMkLst>
        </pc:picChg>
      </pc:sldChg>
      <pc:sldChg chg="new del">
        <pc:chgData name="铭轩 常" userId="7e6847e7159c880b" providerId="LiveId" clId="{BDC793FE-1843-48FA-A133-6624FF35F7EF}" dt="2024-05-28T00:42:36.465" v="7" actId="680"/>
        <pc:sldMkLst>
          <pc:docMk/>
          <pc:sldMk cId="1425822970" sldId="264"/>
        </pc:sldMkLst>
      </pc:sldChg>
      <pc:sldChg chg="new del">
        <pc:chgData name="铭轩 常" userId="7e6847e7159c880b" providerId="LiveId" clId="{BDC793FE-1843-48FA-A133-6624FF35F7EF}" dt="2024-05-28T00:42:34.166" v="5" actId="680"/>
        <pc:sldMkLst>
          <pc:docMk/>
          <pc:sldMk cId="2803026648" sldId="264"/>
        </pc:sldMkLst>
      </pc:sldChg>
      <pc:sldChg chg="new del">
        <pc:chgData name="铭轩 常" userId="7e6847e7159c880b" providerId="LiveId" clId="{BDC793FE-1843-48FA-A133-6624FF35F7EF}" dt="2024-05-28T00:49:36.883" v="307" actId="680"/>
        <pc:sldMkLst>
          <pc:docMk/>
          <pc:sldMk cId="2871961289" sldId="265"/>
        </pc:sldMkLst>
      </pc:sldChg>
      <pc:sldChg chg="addSp delSp modSp new mod">
        <pc:chgData name="铭轩 常" userId="7e6847e7159c880b" providerId="LiveId" clId="{BDC793FE-1843-48FA-A133-6624FF35F7EF}" dt="2024-05-28T02:21:48.584" v="1152" actId="1038"/>
        <pc:sldMkLst>
          <pc:docMk/>
          <pc:sldMk cId="3618535844" sldId="265"/>
        </pc:sldMkLst>
        <pc:spChg chg="mod">
          <ac:chgData name="铭轩 常" userId="7e6847e7159c880b" providerId="LiveId" clId="{BDC793FE-1843-48FA-A133-6624FF35F7EF}" dt="2024-05-28T02:04:29.765" v="572" actId="14100"/>
          <ac:spMkLst>
            <pc:docMk/>
            <pc:sldMk cId="3618535844" sldId="265"/>
            <ac:spMk id="2" creationId="{C5EFC249-32AF-DBB6-478D-A33B96C6D4C1}"/>
          </ac:spMkLst>
        </pc:spChg>
        <pc:spChg chg="mod">
          <ac:chgData name="铭轩 常" userId="7e6847e7159c880b" providerId="LiveId" clId="{BDC793FE-1843-48FA-A133-6624FF35F7EF}" dt="2024-05-28T01:42:46.956" v="341" actId="20577"/>
          <ac:spMkLst>
            <pc:docMk/>
            <pc:sldMk cId="3618535844" sldId="265"/>
            <ac:spMk id="4" creationId="{E9AF3951-E7BB-5244-8D34-DE0899081666}"/>
          </ac:spMkLst>
        </pc:spChg>
        <pc:spChg chg="add mod">
          <ac:chgData name="铭轩 常" userId="7e6847e7159c880b" providerId="LiveId" clId="{BDC793FE-1843-48FA-A133-6624FF35F7EF}" dt="2024-05-28T02:01:20.604" v="476" actId="1582"/>
          <ac:spMkLst>
            <pc:docMk/>
            <pc:sldMk cId="3618535844" sldId="265"/>
            <ac:spMk id="6" creationId="{6C35E9A7-952D-036B-0CAF-AF48B8671D8E}"/>
          </ac:spMkLst>
        </pc:spChg>
        <pc:spChg chg="add mod">
          <ac:chgData name="铭轩 常" userId="7e6847e7159c880b" providerId="LiveId" clId="{BDC793FE-1843-48FA-A133-6624FF35F7EF}" dt="2024-05-28T02:01:35.893" v="490" actId="14100"/>
          <ac:spMkLst>
            <pc:docMk/>
            <pc:sldMk cId="3618535844" sldId="265"/>
            <ac:spMk id="7" creationId="{D4258E25-72BA-6493-8FB3-18E0D3235487}"/>
          </ac:spMkLst>
        </pc:spChg>
        <pc:spChg chg="add mod">
          <ac:chgData name="铭轩 常" userId="7e6847e7159c880b" providerId="LiveId" clId="{BDC793FE-1843-48FA-A133-6624FF35F7EF}" dt="2024-05-28T02:02:02.283" v="494" actId="208"/>
          <ac:spMkLst>
            <pc:docMk/>
            <pc:sldMk cId="3618535844" sldId="265"/>
            <ac:spMk id="8" creationId="{5770EAA7-E554-6946-53AC-9EE8F9EA8D3D}"/>
          </ac:spMkLst>
        </pc:spChg>
        <pc:spChg chg="add mod">
          <ac:chgData name="铭轩 常" userId="7e6847e7159c880b" providerId="LiveId" clId="{BDC793FE-1843-48FA-A133-6624FF35F7EF}" dt="2024-05-28T02:03:38.723" v="562" actId="122"/>
          <ac:spMkLst>
            <pc:docMk/>
            <pc:sldMk cId="3618535844" sldId="265"/>
            <ac:spMk id="9" creationId="{C5BE24BA-FB8E-FB14-34B8-C7902A5F3968}"/>
          </ac:spMkLst>
        </pc:spChg>
        <pc:spChg chg="add mod">
          <ac:chgData name="铭轩 常" userId="7e6847e7159c880b" providerId="LiveId" clId="{BDC793FE-1843-48FA-A133-6624FF35F7EF}" dt="2024-05-28T02:03:41.749" v="563" actId="14100"/>
          <ac:spMkLst>
            <pc:docMk/>
            <pc:sldMk cId="3618535844" sldId="265"/>
            <ac:spMk id="10" creationId="{8358D2D2-1D22-3CAD-DF7A-D19AB78A98B1}"/>
          </ac:spMkLst>
        </pc:spChg>
        <pc:spChg chg="add mod">
          <ac:chgData name="铭轩 常" userId="7e6847e7159c880b" providerId="LiveId" clId="{BDC793FE-1843-48FA-A133-6624FF35F7EF}" dt="2024-05-28T02:10:21.501" v="1032" actId="20577"/>
          <ac:spMkLst>
            <pc:docMk/>
            <pc:sldMk cId="3618535844" sldId="265"/>
            <ac:spMk id="19" creationId="{629880DA-974C-EF7F-093D-43A27F2DBFE5}"/>
          </ac:spMkLst>
        </pc:spChg>
        <pc:spChg chg="add del mod">
          <ac:chgData name="铭轩 常" userId="7e6847e7159c880b" providerId="LiveId" clId="{BDC793FE-1843-48FA-A133-6624FF35F7EF}" dt="2024-05-28T02:13:47.693" v="1061" actId="478"/>
          <ac:spMkLst>
            <pc:docMk/>
            <pc:sldMk cId="3618535844" sldId="265"/>
            <ac:spMk id="27" creationId="{8A9FC3A4-5EA0-9343-F1BE-8ADEE07980B0}"/>
          </ac:spMkLst>
        </pc:spChg>
        <pc:spChg chg="add del mod">
          <ac:chgData name="铭轩 常" userId="7e6847e7159c880b" providerId="LiveId" clId="{BDC793FE-1843-48FA-A133-6624FF35F7EF}" dt="2024-05-28T02:14:26.320" v="1065" actId="478"/>
          <ac:spMkLst>
            <pc:docMk/>
            <pc:sldMk cId="3618535844" sldId="265"/>
            <ac:spMk id="28" creationId="{41B6F73D-8FEE-1A09-C627-B02BC5B2849F}"/>
          </ac:spMkLst>
        </pc:spChg>
        <pc:spChg chg="add mod">
          <ac:chgData name="铭轩 常" userId="7e6847e7159c880b" providerId="LiveId" clId="{BDC793FE-1843-48FA-A133-6624FF35F7EF}" dt="2024-05-28T02:15:39.416" v="1078" actId="1076"/>
          <ac:spMkLst>
            <pc:docMk/>
            <pc:sldMk cId="3618535844" sldId="265"/>
            <ac:spMk id="29" creationId="{300F39E5-9935-30AB-A299-B2CED98C2462}"/>
          </ac:spMkLst>
        </pc:spChg>
        <pc:spChg chg="add mod">
          <ac:chgData name="铭轩 常" userId="7e6847e7159c880b" providerId="LiveId" clId="{BDC793FE-1843-48FA-A133-6624FF35F7EF}" dt="2024-05-28T02:15:23.219" v="1075" actId="1076"/>
          <ac:spMkLst>
            <pc:docMk/>
            <pc:sldMk cId="3618535844" sldId="265"/>
            <ac:spMk id="30" creationId="{D25D2DEB-E285-E8B2-741D-C9FDADE2057D}"/>
          </ac:spMkLst>
        </pc:spChg>
        <pc:spChg chg="add mod">
          <ac:chgData name="铭轩 常" userId="7e6847e7159c880b" providerId="LiveId" clId="{BDC793FE-1843-48FA-A133-6624FF35F7EF}" dt="2024-05-28T02:16:31.396" v="1102" actId="1036"/>
          <ac:spMkLst>
            <pc:docMk/>
            <pc:sldMk cId="3618535844" sldId="265"/>
            <ac:spMk id="33" creationId="{961E9BE8-D2D4-3FBE-BF4D-45FEAC8F7612}"/>
          </ac:spMkLst>
        </pc:spChg>
        <pc:spChg chg="add mod">
          <ac:chgData name="铭轩 常" userId="7e6847e7159c880b" providerId="LiveId" clId="{BDC793FE-1843-48FA-A133-6624FF35F7EF}" dt="2024-05-28T02:16:10.599" v="1090" actId="20577"/>
          <ac:spMkLst>
            <pc:docMk/>
            <pc:sldMk cId="3618535844" sldId="265"/>
            <ac:spMk id="38" creationId="{6ED3F05F-A8B7-63D4-6AA6-D2FD90E43538}"/>
          </ac:spMkLst>
        </pc:spChg>
        <pc:spChg chg="add mod">
          <ac:chgData name="铭轩 常" userId="7e6847e7159c880b" providerId="LiveId" clId="{BDC793FE-1843-48FA-A133-6624FF35F7EF}" dt="2024-05-28T02:16:59.673" v="1106" actId="693"/>
          <ac:spMkLst>
            <pc:docMk/>
            <pc:sldMk cId="3618535844" sldId="265"/>
            <ac:spMk id="42" creationId="{438E7F7D-AEFA-0B0B-217D-C77D065977D5}"/>
          </ac:spMkLst>
        </pc:spChg>
        <pc:spChg chg="add mod">
          <ac:chgData name="铭轩 常" userId="7e6847e7159c880b" providerId="LiveId" clId="{BDC793FE-1843-48FA-A133-6624FF35F7EF}" dt="2024-05-28T02:21:46.967" v="1151" actId="1038"/>
          <ac:spMkLst>
            <pc:docMk/>
            <pc:sldMk cId="3618535844" sldId="265"/>
            <ac:spMk id="43" creationId="{292A24BC-3C02-CA18-B32F-1550E2DDCEAD}"/>
          </ac:spMkLst>
        </pc:spChg>
        <pc:spChg chg="add del mod">
          <ac:chgData name="铭轩 常" userId="7e6847e7159c880b" providerId="LiveId" clId="{BDC793FE-1843-48FA-A133-6624FF35F7EF}" dt="2024-05-28T02:21:22.586" v="1141" actId="478"/>
          <ac:spMkLst>
            <pc:docMk/>
            <pc:sldMk cId="3618535844" sldId="265"/>
            <ac:spMk id="44" creationId="{F38A87C2-2EF7-1BCC-F6A7-9269D48101B8}"/>
          </ac:spMkLst>
        </pc:spChg>
        <pc:spChg chg="add mod">
          <ac:chgData name="铭轩 常" userId="7e6847e7159c880b" providerId="LiveId" clId="{BDC793FE-1843-48FA-A133-6624FF35F7EF}" dt="2024-05-28T02:21:48.584" v="1152" actId="1038"/>
          <ac:spMkLst>
            <pc:docMk/>
            <pc:sldMk cId="3618535844" sldId="265"/>
            <ac:spMk id="45" creationId="{9E5F40DC-F91A-821A-F520-7570B53CCC01}"/>
          </ac:spMkLst>
        </pc:spChg>
        <pc:picChg chg="add mod">
          <ac:chgData name="铭轩 常" userId="7e6847e7159c880b" providerId="LiveId" clId="{BDC793FE-1843-48FA-A133-6624FF35F7EF}" dt="2024-05-28T02:01:23.037" v="479" actId="1076"/>
          <ac:picMkLst>
            <pc:docMk/>
            <pc:sldMk cId="3618535844" sldId="265"/>
            <ac:picMk id="5" creationId="{47E32F15-ABA4-80C5-0978-85392741D0EB}"/>
          </ac:picMkLst>
        </pc:picChg>
        <pc:picChg chg="add mod">
          <ac:chgData name="铭轩 常" userId="7e6847e7159c880b" providerId="LiveId" clId="{BDC793FE-1843-48FA-A133-6624FF35F7EF}" dt="2024-05-28T02:11:19.790" v="1036" actId="1076"/>
          <ac:picMkLst>
            <pc:docMk/>
            <pc:sldMk cId="3618535844" sldId="265"/>
            <ac:picMk id="20" creationId="{5C4BF412-B0C3-AD88-4632-72FDD603D410}"/>
          </ac:picMkLst>
        </pc:picChg>
        <pc:picChg chg="add mod">
          <ac:chgData name="铭轩 常" userId="7e6847e7159c880b" providerId="LiveId" clId="{BDC793FE-1843-48FA-A133-6624FF35F7EF}" dt="2024-05-28T02:11:33.671" v="1038" actId="1076"/>
          <ac:picMkLst>
            <pc:docMk/>
            <pc:sldMk cId="3618535844" sldId="265"/>
            <ac:picMk id="21" creationId="{5F0ECA18-BCC2-B45F-F8EB-2F533893CB86}"/>
          </ac:picMkLst>
        </pc:picChg>
        <pc:picChg chg="add del mod">
          <ac:chgData name="铭轩 常" userId="7e6847e7159c880b" providerId="LiveId" clId="{BDC793FE-1843-48FA-A133-6624FF35F7EF}" dt="2024-05-28T02:12:22.184" v="1044" actId="478"/>
          <ac:picMkLst>
            <pc:docMk/>
            <pc:sldMk cId="3618535844" sldId="265"/>
            <ac:picMk id="22" creationId="{4EE9D13E-48AD-8EE5-C4A4-8D81EE88893A}"/>
          </ac:picMkLst>
        </pc:picChg>
        <pc:picChg chg="add mod">
          <ac:chgData name="铭轩 常" userId="7e6847e7159c880b" providerId="LiveId" clId="{BDC793FE-1843-48FA-A133-6624FF35F7EF}" dt="2024-05-28T02:12:19.628" v="1043" actId="1076"/>
          <ac:picMkLst>
            <pc:docMk/>
            <pc:sldMk cId="3618535844" sldId="265"/>
            <ac:picMk id="23" creationId="{C4F143C4-9333-1DFD-7F83-D2926EA151D4}"/>
          </ac:picMkLst>
        </pc:picChg>
        <pc:picChg chg="add mod ord">
          <ac:chgData name="铭轩 常" userId="7e6847e7159c880b" providerId="LiveId" clId="{BDC793FE-1843-48FA-A133-6624FF35F7EF}" dt="2024-05-28T02:13:21.920" v="1053" actId="1076"/>
          <ac:picMkLst>
            <pc:docMk/>
            <pc:sldMk cId="3618535844" sldId="265"/>
            <ac:picMk id="24" creationId="{D3B74683-5D26-427B-59A7-FD0B25126682}"/>
          </ac:picMkLst>
        </pc:picChg>
        <pc:picChg chg="add mod ord">
          <ac:chgData name="铭轩 常" userId="7e6847e7159c880b" providerId="LiveId" clId="{BDC793FE-1843-48FA-A133-6624FF35F7EF}" dt="2024-05-28T02:16:27.263" v="1097" actId="1036"/>
          <ac:picMkLst>
            <pc:docMk/>
            <pc:sldMk cId="3618535844" sldId="265"/>
            <ac:picMk id="25" creationId="{01686FFC-3219-3F8E-E823-C5E07D58763C}"/>
          </ac:picMkLst>
        </pc:picChg>
        <pc:picChg chg="add mod ord">
          <ac:chgData name="铭轩 常" userId="7e6847e7159c880b" providerId="LiveId" clId="{BDC793FE-1843-48FA-A133-6624FF35F7EF}" dt="2024-05-28T02:13:21.920" v="1053" actId="1076"/>
          <ac:picMkLst>
            <pc:docMk/>
            <pc:sldMk cId="3618535844" sldId="265"/>
            <ac:picMk id="26" creationId="{2893F11E-9DD4-D285-B121-CEC5D1307486}"/>
          </ac:picMkLst>
        </pc:picChg>
        <pc:cxnChg chg="add">
          <ac:chgData name="铭轩 常" userId="7e6847e7159c880b" providerId="LiveId" clId="{BDC793FE-1843-48FA-A133-6624FF35F7EF}" dt="2024-05-28T02:03:49.185" v="564" actId="11529"/>
          <ac:cxnSpMkLst>
            <pc:docMk/>
            <pc:sldMk cId="3618535844" sldId="265"/>
            <ac:cxnSpMk id="12" creationId="{7A7A9A36-6953-BA88-F9EF-1CFF535DC08F}"/>
          </ac:cxnSpMkLst>
        </pc:cxnChg>
        <pc:cxnChg chg="add mod">
          <ac:chgData name="铭轩 常" userId="7e6847e7159c880b" providerId="LiveId" clId="{BDC793FE-1843-48FA-A133-6624FF35F7EF}" dt="2024-05-28T02:03:53.618" v="567" actId="14100"/>
          <ac:cxnSpMkLst>
            <pc:docMk/>
            <pc:sldMk cId="3618535844" sldId="265"/>
            <ac:cxnSpMk id="13" creationId="{95F50873-5A49-D86A-A248-4B03268C6CCE}"/>
          </ac:cxnSpMkLst>
        </pc:cxnChg>
        <pc:cxnChg chg="add mod">
          <ac:chgData name="铭轩 常" userId="7e6847e7159c880b" providerId="LiveId" clId="{BDC793FE-1843-48FA-A133-6624FF35F7EF}" dt="2024-05-28T02:04:07.484" v="571" actId="208"/>
          <ac:cxnSpMkLst>
            <pc:docMk/>
            <pc:sldMk cId="3618535844" sldId="265"/>
            <ac:cxnSpMk id="16" creationId="{D443D195-185E-A291-DF57-81F8B4E6B2FE}"/>
          </ac:cxnSpMkLst>
        </pc:cxnChg>
        <pc:cxnChg chg="add mod">
          <ac:chgData name="铭轩 常" userId="7e6847e7159c880b" providerId="LiveId" clId="{BDC793FE-1843-48FA-A133-6624FF35F7EF}" dt="2024-05-28T02:15:49.011" v="1080" actId="208"/>
          <ac:cxnSpMkLst>
            <pc:docMk/>
            <pc:sldMk cId="3618535844" sldId="265"/>
            <ac:cxnSpMk id="32" creationId="{4BBA6515-20C4-9689-590A-502A5442D0A8}"/>
          </ac:cxnSpMkLst>
        </pc:cxnChg>
        <pc:cxnChg chg="add mod">
          <ac:chgData name="铭轩 常" userId="7e6847e7159c880b" providerId="LiveId" clId="{BDC793FE-1843-48FA-A133-6624FF35F7EF}" dt="2024-05-28T02:16:31.396" v="1102" actId="1036"/>
          <ac:cxnSpMkLst>
            <pc:docMk/>
            <pc:sldMk cId="3618535844" sldId="265"/>
            <ac:cxnSpMk id="34" creationId="{5975652E-808B-853C-1909-7E73A85BD7D9}"/>
          </ac:cxnSpMkLst>
        </pc:cxnChg>
        <pc:cxnChg chg="add mod">
          <ac:chgData name="铭轩 常" userId="7e6847e7159c880b" providerId="LiveId" clId="{BDC793FE-1843-48FA-A133-6624FF35F7EF}" dt="2024-05-28T02:16:31.396" v="1102" actId="1036"/>
          <ac:cxnSpMkLst>
            <pc:docMk/>
            <pc:sldMk cId="3618535844" sldId="265"/>
            <ac:cxnSpMk id="39" creationId="{7EE95B2D-7234-1060-E091-6D36E17DD493}"/>
          </ac:cxnSpMkLst>
        </pc:cxnChg>
      </pc:sldChg>
      <pc:sldChg chg="addSp delSp modSp new mod">
        <pc:chgData name="铭轩 常" userId="7e6847e7159c880b" providerId="LiveId" clId="{BDC793FE-1843-48FA-A133-6624FF35F7EF}" dt="2024-06-04T01:00:05.927" v="3178" actId="1036"/>
        <pc:sldMkLst>
          <pc:docMk/>
          <pc:sldMk cId="1994595390" sldId="266"/>
        </pc:sldMkLst>
        <pc:spChg chg="mod">
          <ac:chgData name="铭轩 常" userId="7e6847e7159c880b" providerId="LiveId" clId="{BDC793FE-1843-48FA-A133-6624FF35F7EF}" dt="2024-05-28T03:15:33.720" v="2374" actId="20577"/>
          <ac:spMkLst>
            <pc:docMk/>
            <pc:sldMk cId="1994595390" sldId="266"/>
            <ac:spMk id="2" creationId="{24BA4389-9457-7CFE-220D-3E2CCB920F53}"/>
          </ac:spMkLst>
        </pc:spChg>
        <pc:spChg chg="mod">
          <ac:chgData name="铭轩 常" userId="7e6847e7159c880b" providerId="LiveId" clId="{BDC793FE-1843-48FA-A133-6624FF35F7EF}" dt="2024-05-28T02:22:31.876" v="1156" actId="20577"/>
          <ac:spMkLst>
            <pc:docMk/>
            <pc:sldMk cId="1994595390" sldId="266"/>
            <ac:spMk id="4" creationId="{1D9D297F-F470-F541-AAD0-06B32F0E192E}"/>
          </ac:spMkLst>
        </pc:spChg>
        <pc:spChg chg="add mod">
          <ac:chgData name="铭轩 常" userId="7e6847e7159c880b" providerId="LiveId" clId="{BDC793FE-1843-48FA-A133-6624FF35F7EF}" dt="2024-06-04T01:00:05.927" v="3178" actId="1036"/>
          <ac:spMkLst>
            <pc:docMk/>
            <pc:sldMk cId="1994595390" sldId="266"/>
            <ac:spMk id="5" creationId="{2B9ED5CC-5D20-78CD-8DF3-A8C780F4344D}"/>
          </ac:spMkLst>
        </pc:spChg>
        <pc:spChg chg="add del mod">
          <ac:chgData name="铭轩 常" userId="7e6847e7159c880b" providerId="LiveId" clId="{BDC793FE-1843-48FA-A133-6624FF35F7EF}" dt="2024-05-28T02:57:34.955" v="1808" actId="478"/>
          <ac:spMkLst>
            <pc:docMk/>
            <pc:sldMk cId="1994595390" sldId="266"/>
            <ac:spMk id="7" creationId="{C2FC4203-53D8-AC56-2502-A9F7E8ECD381}"/>
          </ac:spMkLst>
        </pc:spChg>
        <pc:spChg chg="add del mod">
          <ac:chgData name="铭轩 常" userId="7e6847e7159c880b" providerId="LiveId" clId="{BDC793FE-1843-48FA-A133-6624FF35F7EF}" dt="2024-05-28T02:57:35.921" v="1809" actId="478"/>
          <ac:spMkLst>
            <pc:docMk/>
            <pc:sldMk cId="1994595390" sldId="266"/>
            <ac:spMk id="9" creationId="{87D6BA20-D3C8-BED3-C892-35F52D368035}"/>
          </ac:spMkLst>
        </pc:spChg>
        <pc:spChg chg="add del">
          <ac:chgData name="铭轩 常" userId="7e6847e7159c880b" providerId="LiveId" clId="{BDC793FE-1843-48FA-A133-6624FF35F7EF}" dt="2024-05-28T02:51:20.582" v="1706" actId="478"/>
          <ac:spMkLst>
            <pc:docMk/>
            <pc:sldMk cId="1994595390" sldId="266"/>
            <ac:spMk id="11" creationId="{982880F4-6918-5FFF-7FE1-C4809F92693F}"/>
          </ac:spMkLst>
        </pc:spChg>
        <pc:spChg chg="add mod">
          <ac:chgData name="铭轩 常" userId="7e6847e7159c880b" providerId="LiveId" clId="{BDC793FE-1843-48FA-A133-6624FF35F7EF}" dt="2024-05-28T03:00:47.597" v="1976" actId="207"/>
          <ac:spMkLst>
            <pc:docMk/>
            <pc:sldMk cId="1994595390" sldId="266"/>
            <ac:spMk id="13" creationId="{EF39B09F-A6DB-F004-E35B-C1DCACB354A6}"/>
          </ac:spMkLst>
        </pc:spChg>
        <pc:spChg chg="add mod">
          <ac:chgData name="铭轩 常" userId="7e6847e7159c880b" providerId="LiveId" clId="{BDC793FE-1843-48FA-A133-6624FF35F7EF}" dt="2024-05-28T03:13:20.970" v="2340" actId="1035"/>
          <ac:spMkLst>
            <pc:docMk/>
            <pc:sldMk cId="1994595390" sldId="266"/>
            <ac:spMk id="14" creationId="{DC63BA95-ECAC-6CFA-0502-03A65642698E}"/>
          </ac:spMkLst>
        </pc:spChg>
        <pc:spChg chg="add mod">
          <ac:chgData name="铭轩 常" userId="7e6847e7159c880b" providerId="LiveId" clId="{BDC793FE-1843-48FA-A133-6624FF35F7EF}" dt="2024-05-28T03:04:24.054" v="2185" actId="208"/>
          <ac:spMkLst>
            <pc:docMk/>
            <pc:sldMk cId="1994595390" sldId="266"/>
            <ac:spMk id="16" creationId="{5A62E971-176F-0547-B3C6-C72F1A1FD859}"/>
          </ac:spMkLst>
        </pc:spChg>
        <pc:spChg chg="add del mod">
          <ac:chgData name="铭轩 常" userId="7e6847e7159c880b" providerId="LiveId" clId="{BDC793FE-1843-48FA-A133-6624FF35F7EF}" dt="2024-05-28T03:04:55.376" v="2196" actId="22"/>
          <ac:spMkLst>
            <pc:docMk/>
            <pc:sldMk cId="1994595390" sldId="266"/>
            <ac:spMk id="18" creationId="{1722A19E-3E68-7B12-96DC-111340B3DF38}"/>
          </ac:spMkLst>
        </pc:spChg>
        <pc:spChg chg="add del mod">
          <ac:chgData name="铭轩 常" userId="7e6847e7159c880b" providerId="LiveId" clId="{BDC793FE-1843-48FA-A133-6624FF35F7EF}" dt="2024-05-28T03:05:28.624" v="2209" actId="478"/>
          <ac:spMkLst>
            <pc:docMk/>
            <pc:sldMk cId="1994595390" sldId="266"/>
            <ac:spMk id="20" creationId="{7A233CA2-A6CA-8987-F287-0FA80BFF4B9E}"/>
          </ac:spMkLst>
        </pc:spChg>
        <pc:spChg chg="add mod">
          <ac:chgData name="铭轩 常" userId="7e6847e7159c880b" providerId="LiveId" clId="{BDC793FE-1843-48FA-A133-6624FF35F7EF}" dt="2024-05-28T03:16:22.010" v="2390" actId="1035"/>
          <ac:spMkLst>
            <pc:docMk/>
            <pc:sldMk cId="1994595390" sldId="266"/>
            <ac:spMk id="21" creationId="{B4DF8508-C930-BF25-C0FC-D1D9E8CEE58C}"/>
          </ac:spMkLst>
        </pc:spChg>
        <pc:picChg chg="add del mod">
          <ac:chgData name="铭轩 常" userId="7e6847e7159c880b" providerId="LiveId" clId="{BDC793FE-1843-48FA-A133-6624FF35F7EF}" dt="2024-05-28T02:57:31.915" v="1806" actId="478"/>
          <ac:picMkLst>
            <pc:docMk/>
            <pc:sldMk cId="1994595390" sldId="266"/>
            <ac:picMk id="5" creationId="{B258AEEE-7E96-7F2B-4889-A31D6D27E6AB}"/>
          </ac:picMkLst>
        </pc:picChg>
        <pc:picChg chg="add del mod">
          <ac:chgData name="铭轩 常" userId="7e6847e7159c880b" providerId="LiveId" clId="{BDC793FE-1843-48FA-A133-6624FF35F7EF}" dt="2024-05-28T02:57:33.371" v="1807" actId="478"/>
          <ac:picMkLst>
            <pc:docMk/>
            <pc:sldMk cId="1994595390" sldId="266"/>
            <ac:picMk id="8" creationId="{A58E2B7B-DDEB-F849-28CA-3337BA60FB33}"/>
          </ac:picMkLst>
        </pc:picChg>
        <pc:picChg chg="add mod">
          <ac:chgData name="铭轩 常" userId="7e6847e7159c880b" providerId="LiveId" clId="{BDC793FE-1843-48FA-A133-6624FF35F7EF}" dt="2024-05-28T03:01:10.320" v="1982" actId="1076"/>
          <ac:picMkLst>
            <pc:docMk/>
            <pc:sldMk cId="1994595390" sldId="266"/>
            <ac:picMk id="12" creationId="{DB305C55-CD91-A3D0-D604-1B79D3BC31A2}"/>
          </ac:picMkLst>
        </pc:picChg>
        <pc:picChg chg="add mod">
          <ac:chgData name="铭轩 常" userId="7e6847e7159c880b" providerId="LiveId" clId="{BDC793FE-1843-48FA-A133-6624FF35F7EF}" dt="2024-05-28T03:03:57.017" v="2180" actId="1076"/>
          <ac:picMkLst>
            <pc:docMk/>
            <pc:sldMk cId="1994595390" sldId="266"/>
            <ac:picMk id="15" creationId="{BFC8AAB3-FCFD-2E3C-FFE4-053FEDDD6E62}"/>
          </ac:picMkLst>
        </pc:picChg>
        <pc:picChg chg="add mod">
          <ac:chgData name="铭轩 常" userId="7e6847e7159c880b" providerId="LiveId" clId="{BDC793FE-1843-48FA-A133-6624FF35F7EF}" dt="2024-05-28T03:16:45.302" v="2394" actId="1076"/>
          <ac:picMkLst>
            <pc:docMk/>
            <pc:sldMk cId="1994595390" sldId="266"/>
            <ac:picMk id="23" creationId="{3D47AF36-BB86-D678-24E6-D69DA32CEA93}"/>
          </ac:picMkLst>
        </pc:picChg>
      </pc:sldChg>
      <pc:sldChg chg="new del">
        <pc:chgData name="铭轩 常" userId="7e6847e7159c880b" providerId="LiveId" clId="{BDC793FE-1843-48FA-A133-6624FF35F7EF}" dt="2024-05-28T00:49:36.617" v="306" actId="680"/>
        <pc:sldMkLst>
          <pc:docMk/>
          <pc:sldMk cId="4248452297" sldId="266"/>
        </pc:sldMkLst>
      </pc:sldChg>
      <pc:sldChg chg="modSp add mod ord">
        <pc:chgData name="铭轩 常" userId="7e6847e7159c880b" providerId="LiveId" clId="{BDC793FE-1843-48FA-A133-6624FF35F7EF}" dt="2024-05-28T03:15:30.970" v="2372" actId="20577"/>
        <pc:sldMkLst>
          <pc:docMk/>
          <pc:sldMk cId="3360953207" sldId="267"/>
        </pc:sldMkLst>
        <pc:spChg chg="mod">
          <ac:chgData name="铭轩 常" userId="7e6847e7159c880b" providerId="LiveId" clId="{BDC793FE-1843-48FA-A133-6624FF35F7EF}" dt="2024-05-28T03:15:30.970" v="2372" actId="20577"/>
          <ac:spMkLst>
            <pc:docMk/>
            <pc:sldMk cId="3360953207" sldId="267"/>
            <ac:spMk id="2" creationId="{24BA4389-9457-7CFE-220D-3E2CCB920F53}"/>
          </ac:spMkLst>
        </pc:spChg>
        <pc:spChg chg="mod">
          <ac:chgData name="铭轩 常" userId="7e6847e7159c880b" providerId="LiveId" clId="{BDC793FE-1843-48FA-A133-6624FF35F7EF}" dt="2024-05-28T02:58:08.277" v="1860" actId="1037"/>
          <ac:spMkLst>
            <pc:docMk/>
            <pc:sldMk cId="3360953207" sldId="267"/>
            <ac:spMk id="7" creationId="{C2FC4203-53D8-AC56-2502-A9F7E8ECD381}"/>
          </ac:spMkLst>
        </pc:spChg>
        <pc:spChg chg="mod">
          <ac:chgData name="铭轩 常" userId="7e6847e7159c880b" providerId="LiveId" clId="{BDC793FE-1843-48FA-A133-6624FF35F7EF}" dt="2024-05-28T02:58:08.277" v="1860" actId="1037"/>
          <ac:spMkLst>
            <pc:docMk/>
            <pc:sldMk cId="3360953207" sldId="267"/>
            <ac:spMk id="9" creationId="{87D6BA20-D3C8-BED3-C892-35F52D368035}"/>
          </ac:spMkLst>
        </pc:spChg>
        <pc:picChg chg="mod">
          <ac:chgData name="铭轩 常" userId="7e6847e7159c880b" providerId="LiveId" clId="{BDC793FE-1843-48FA-A133-6624FF35F7EF}" dt="2024-05-28T02:58:08.277" v="1860" actId="1037"/>
          <ac:picMkLst>
            <pc:docMk/>
            <pc:sldMk cId="3360953207" sldId="267"/>
            <ac:picMk id="5" creationId="{B258AEEE-7E96-7F2B-4889-A31D6D27E6AB}"/>
          </ac:picMkLst>
        </pc:picChg>
        <pc:picChg chg="mod">
          <ac:chgData name="铭轩 常" userId="7e6847e7159c880b" providerId="LiveId" clId="{BDC793FE-1843-48FA-A133-6624FF35F7EF}" dt="2024-05-28T02:58:08.277" v="1860" actId="1037"/>
          <ac:picMkLst>
            <pc:docMk/>
            <pc:sldMk cId="3360953207" sldId="267"/>
            <ac:picMk id="8" creationId="{A58E2B7B-DDEB-F849-28CA-3337BA60FB33}"/>
          </ac:picMkLst>
        </pc:picChg>
      </pc:sldChg>
      <pc:sldChg chg="addSp modSp new mod">
        <pc:chgData name="铭轩 常" userId="7e6847e7159c880b" providerId="LiveId" clId="{BDC793FE-1843-48FA-A133-6624FF35F7EF}" dt="2024-06-04T01:32:01.458" v="4275" actId="20577"/>
        <pc:sldMkLst>
          <pc:docMk/>
          <pc:sldMk cId="3676286049" sldId="268"/>
        </pc:sldMkLst>
        <pc:spChg chg="mod">
          <ac:chgData name="铭轩 常" userId="7e6847e7159c880b" providerId="LiveId" clId="{BDC793FE-1843-48FA-A133-6624FF35F7EF}" dt="2024-05-28T03:38:20.202" v="2617" actId="14100"/>
          <ac:spMkLst>
            <pc:docMk/>
            <pc:sldMk cId="3676286049" sldId="268"/>
            <ac:spMk id="2" creationId="{B210BCE5-8A9A-66D0-BE64-B2E51B2E4981}"/>
          </ac:spMkLst>
        </pc:spChg>
        <pc:spChg chg="mod">
          <ac:chgData name="铭轩 常" userId="7e6847e7159c880b" providerId="LiveId" clId="{BDC793FE-1843-48FA-A133-6624FF35F7EF}" dt="2024-05-28T03:13:48.925" v="2370" actId="20577"/>
          <ac:spMkLst>
            <pc:docMk/>
            <pc:sldMk cId="3676286049" sldId="268"/>
            <ac:spMk id="4" creationId="{DC9552D1-DE0D-10C2-1883-C417F9779427}"/>
          </ac:spMkLst>
        </pc:spChg>
        <pc:spChg chg="add mod">
          <ac:chgData name="铭轩 常" userId="7e6847e7159c880b" providerId="LiveId" clId="{BDC793FE-1843-48FA-A133-6624FF35F7EF}" dt="2024-05-28T03:46:39.182" v="2938" actId="1076"/>
          <ac:spMkLst>
            <pc:docMk/>
            <pc:sldMk cId="3676286049" sldId="268"/>
            <ac:spMk id="7" creationId="{754B0C25-9F88-D241-1C71-15896D9E3AB3}"/>
          </ac:spMkLst>
        </pc:spChg>
        <pc:spChg chg="add mod">
          <ac:chgData name="铭轩 常" userId="7e6847e7159c880b" providerId="LiveId" clId="{BDC793FE-1843-48FA-A133-6624FF35F7EF}" dt="2024-05-28T03:38:52.062" v="2623" actId="14100"/>
          <ac:spMkLst>
            <pc:docMk/>
            <pc:sldMk cId="3676286049" sldId="268"/>
            <ac:spMk id="9" creationId="{D8DDCEAE-23F5-F075-9067-4B40F078D16D}"/>
          </ac:spMkLst>
        </pc:spChg>
        <pc:spChg chg="add mod">
          <ac:chgData name="铭轩 常" userId="7e6847e7159c880b" providerId="LiveId" clId="{BDC793FE-1843-48FA-A133-6624FF35F7EF}" dt="2024-05-28T03:47:56.584" v="2994" actId="14100"/>
          <ac:spMkLst>
            <pc:docMk/>
            <pc:sldMk cId="3676286049" sldId="268"/>
            <ac:spMk id="10" creationId="{555EAE03-0998-EBEA-414E-41F6655D1574}"/>
          </ac:spMkLst>
        </pc:spChg>
        <pc:spChg chg="add mod">
          <ac:chgData name="铭轩 常" userId="7e6847e7159c880b" providerId="LiveId" clId="{BDC793FE-1843-48FA-A133-6624FF35F7EF}" dt="2024-06-04T01:32:01.458" v="4275" actId="20577"/>
          <ac:spMkLst>
            <pc:docMk/>
            <pc:sldMk cId="3676286049" sldId="268"/>
            <ac:spMk id="11" creationId="{4B3194D0-23D7-F646-0FA7-8DAF5573DF90}"/>
          </ac:spMkLst>
        </pc:spChg>
        <pc:spChg chg="add mod">
          <ac:chgData name="铭轩 常" userId="7e6847e7159c880b" providerId="LiveId" clId="{BDC793FE-1843-48FA-A133-6624FF35F7EF}" dt="2024-05-28T03:59:05.656" v="3130" actId="1035"/>
          <ac:spMkLst>
            <pc:docMk/>
            <pc:sldMk cId="3676286049" sldId="268"/>
            <ac:spMk id="18" creationId="{3E213C26-897F-2DA8-1532-9553CD798F74}"/>
          </ac:spMkLst>
        </pc:spChg>
        <pc:spChg chg="add mod">
          <ac:chgData name="铭轩 常" userId="7e6847e7159c880b" providerId="LiveId" clId="{BDC793FE-1843-48FA-A133-6624FF35F7EF}" dt="2024-05-28T03:59:05.656" v="3130" actId="1035"/>
          <ac:spMkLst>
            <pc:docMk/>
            <pc:sldMk cId="3676286049" sldId="268"/>
            <ac:spMk id="22" creationId="{BB765C8B-CA85-6671-4F43-171DC0C7FFBB}"/>
          </ac:spMkLst>
        </pc:spChg>
        <pc:picChg chg="add mod">
          <ac:chgData name="铭轩 常" userId="7e6847e7159c880b" providerId="LiveId" clId="{BDC793FE-1843-48FA-A133-6624FF35F7EF}" dt="2024-05-28T03:59:05.656" v="3130" actId="1035"/>
          <ac:picMkLst>
            <pc:docMk/>
            <pc:sldMk cId="3676286049" sldId="268"/>
            <ac:picMk id="6" creationId="{D9B079DF-4D0C-6038-1F3E-261B85931C5F}"/>
          </ac:picMkLst>
        </pc:picChg>
        <pc:picChg chg="add mod">
          <ac:chgData name="铭轩 常" userId="7e6847e7159c880b" providerId="LiveId" clId="{BDC793FE-1843-48FA-A133-6624FF35F7EF}" dt="2024-05-28T03:37:16.383" v="2571" actId="1076"/>
          <ac:picMkLst>
            <pc:docMk/>
            <pc:sldMk cId="3676286049" sldId="268"/>
            <ac:picMk id="8" creationId="{6CFAE565-7870-0A37-32A9-270C8028B69C}"/>
          </ac:picMkLst>
        </pc:picChg>
        <pc:picChg chg="add mod ord">
          <ac:chgData name="铭轩 常" userId="7e6847e7159c880b" providerId="LiveId" clId="{BDC793FE-1843-48FA-A133-6624FF35F7EF}" dt="2024-06-04T01:05:52.773" v="3417" actId="1076"/>
          <ac:picMkLst>
            <pc:docMk/>
            <pc:sldMk cId="3676286049" sldId="268"/>
            <ac:picMk id="13" creationId="{CB07E7D5-C5C0-2D3F-B409-84E40E8D4C13}"/>
          </ac:picMkLst>
        </pc:picChg>
        <pc:cxnChg chg="add mod">
          <ac:chgData name="铭轩 常" userId="7e6847e7159c880b" providerId="LiveId" clId="{BDC793FE-1843-48FA-A133-6624FF35F7EF}" dt="2024-05-28T03:59:05.656" v="3130" actId="1035"/>
          <ac:cxnSpMkLst>
            <pc:docMk/>
            <pc:sldMk cId="3676286049" sldId="268"/>
            <ac:cxnSpMk id="15" creationId="{0329407D-80FA-E139-4484-A7C832741691}"/>
          </ac:cxnSpMkLst>
        </pc:cxnChg>
        <pc:cxnChg chg="add mod">
          <ac:chgData name="铭轩 常" userId="7e6847e7159c880b" providerId="LiveId" clId="{BDC793FE-1843-48FA-A133-6624FF35F7EF}" dt="2024-05-28T03:59:05.656" v="3130" actId="1035"/>
          <ac:cxnSpMkLst>
            <pc:docMk/>
            <pc:sldMk cId="3676286049" sldId="268"/>
            <ac:cxnSpMk id="24" creationId="{5ACBD52B-50EB-35E2-87F2-71C5421312E8}"/>
          </ac:cxnSpMkLst>
        </pc:cxnChg>
      </pc:sldChg>
      <pc:sldChg chg="modSp new mod">
        <pc:chgData name="铭轩 常" userId="7e6847e7159c880b" providerId="LiveId" clId="{BDC793FE-1843-48FA-A133-6624FF35F7EF}" dt="2024-06-04T01:36:01.099" v="4386" actId="20577"/>
        <pc:sldMkLst>
          <pc:docMk/>
          <pc:sldMk cId="1275513601" sldId="269"/>
        </pc:sldMkLst>
        <pc:spChg chg="mod">
          <ac:chgData name="铭轩 常" userId="7e6847e7159c880b" providerId="LiveId" clId="{BDC793FE-1843-48FA-A133-6624FF35F7EF}" dt="2024-06-04T01:36:01.099" v="4386" actId="20577"/>
          <ac:spMkLst>
            <pc:docMk/>
            <pc:sldMk cId="1275513601" sldId="269"/>
            <ac:spMk id="2" creationId="{7D16B4B2-45FF-0966-6E86-DAFAF495D343}"/>
          </ac:spMkLst>
        </pc:spChg>
        <pc:spChg chg="mod">
          <ac:chgData name="铭轩 常" userId="7e6847e7159c880b" providerId="LiveId" clId="{BDC793FE-1843-48FA-A133-6624FF35F7EF}" dt="2024-06-04T01:06:46.661" v="3481" actId="20577"/>
          <ac:spMkLst>
            <pc:docMk/>
            <pc:sldMk cId="1275513601" sldId="269"/>
            <ac:spMk id="4" creationId="{0E5DE323-FF2D-EA45-33BF-1C7688C11B5A}"/>
          </ac:spMkLst>
        </pc:spChg>
      </pc:sldChg>
      <pc:sldChg chg="new del">
        <pc:chgData name="铭轩 常" userId="7e6847e7159c880b" providerId="LiveId" clId="{BDC793FE-1843-48FA-A133-6624FF35F7EF}" dt="2024-06-04T01:06:22.324" v="3420" actId="680"/>
        <pc:sldMkLst>
          <pc:docMk/>
          <pc:sldMk cId="1784201965" sldId="269"/>
        </pc:sldMkLst>
      </pc:sldChg>
    </pc:docChg>
  </pc:docChgLst>
  <pc:docChgLst>
    <pc:chgData name="铭轩 常" userId="7e6847e7159c880b" providerId="LiveId" clId="{CDFC68E1-D19B-4BA9-AC19-C9BEF07E246A}"/>
    <pc:docChg chg="undo redo custSel addSld delSld modSld">
      <pc:chgData name="铭轩 常" userId="7e6847e7159c880b" providerId="LiveId" clId="{CDFC68E1-D19B-4BA9-AC19-C9BEF07E246A}" dt="2024-05-14T02:38:42.666" v="2978" actId="1076"/>
      <pc:docMkLst>
        <pc:docMk/>
      </pc:docMkLst>
      <pc:sldChg chg="modSp mod">
        <pc:chgData name="铭轩 常" userId="7e6847e7159c880b" providerId="LiveId" clId="{CDFC68E1-D19B-4BA9-AC19-C9BEF07E246A}" dt="2024-05-13T07:02:30.729" v="3" actId="20577"/>
        <pc:sldMkLst>
          <pc:docMk/>
          <pc:sldMk cId="3209834905" sldId="256"/>
        </pc:sldMkLst>
        <pc:spChg chg="mod">
          <ac:chgData name="铭轩 常" userId="7e6847e7159c880b" providerId="LiveId" clId="{CDFC68E1-D19B-4BA9-AC19-C9BEF07E246A}" dt="2024-05-13T07:02:30.729" v="3" actId="20577"/>
          <ac:spMkLst>
            <pc:docMk/>
            <pc:sldMk cId="3209834905" sldId="256"/>
            <ac:spMk id="4" creationId="{4C9BF1F1-9C57-2DE7-EBE2-E3D557865155}"/>
          </ac:spMkLst>
        </pc:spChg>
      </pc:sldChg>
      <pc:sldChg chg="addSp delSp modSp new mod">
        <pc:chgData name="铭轩 常" userId="7e6847e7159c880b" providerId="LiveId" clId="{CDFC68E1-D19B-4BA9-AC19-C9BEF07E246A}" dt="2024-05-13T08:51:55.802" v="1954" actId="20577"/>
        <pc:sldMkLst>
          <pc:docMk/>
          <pc:sldMk cId="98637656" sldId="257"/>
        </pc:sldMkLst>
        <pc:spChg chg="mod">
          <ac:chgData name="铭轩 常" userId="7e6847e7159c880b" providerId="LiveId" clId="{CDFC68E1-D19B-4BA9-AC19-C9BEF07E246A}" dt="2024-05-13T08:51:55.802" v="1954" actId="20577"/>
          <ac:spMkLst>
            <pc:docMk/>
            <pc:sldMk cId="98637656" sldId="257"/>
            <ac:spMk id="2" creationId="{C17FFF94-326A-62AE-7414-AC0CDC846CE6}"/>
          </ac:spMkLst>
        </pc:spChg>
        <pc:spChg chg="mod">
          <ac:chgData name="铭轩 常" userId="7e6847e7159c880b" providerId="LiveId" clId="{CDFC68E1-D19B-4BA9-AC19-C9BEF07E246A}" dt="2024-05-13T07:49:15.390" v="106" actId="20577"/>
          <ac:spMkLst>
            <pc:docMk/>
            <pc:sldMk cId="98637656" sldId="257"/>
            <ac:spMk id="4" creationId="{105D58D5-BC04-7046-B32C-6B544DB36D12}"/>
          </ac:spMkLst>
        </pc:spChg>
        <pc:spChg chg="add mod">
          <ac:chgData name="铭轩 常" userId="7e6847e7159c880b" providerId="LiveId" clId="{CDFC68E1-D19B-4BA9-AC19-C9BEF07E246A}" dt="2024-05-13T08:50:14.634" v="1810" actId="1076"/>
          <ac:spMkLst>
            <pc:docMk/>
            <pc:sldMk cId="98637656" sldId="257"/>
            <ac:spMk id="10" creationId="{C551EE31-6AA8-22B4-4A24-69E654B9B01A}"/>
          </ac:spMkLst>
        </pc:spChg>
        <pc:spChg chg="add mod">
          <ac:chgData name="铭轩 常" userId="7e6847e7159c880b" providerId="LiveId" clId="{CDFC68E1-D19B-4BA9-AC19-C9BEF07E246A}" dt="2024-05-13T08:50:14.634" v="1810" actId="1076"/>
          <ac:spMkLst>
            <pc:docMk/>
            <pc:sldMk cId="98637656" sldId="257"/>
            <ac:spMk id="11" creationId="{5132CF6E-2BB7-5255-163C-7F3748EF76D9}"/>
          </ac:spMkLst>
        </pc:spChg>
        <pc:spChg chg="add mod">
          <ac:chgData name="铭轩 常" userId="7e6847e7159c880b" providerId="LiveId" clId="{CDFC68E1-D19B-4BA9-AC19-C9BEF07E246A}" dt="2024-05-13T08:50:14.634" v="1810" actId="1076"/>
          <ac:spMkLst>
            <pc:docMk/>
            <pc:sldMk cId="98637656" sldId="257"/>
            <ac:spMk id="13" creationId="{A678E1B6-2CD5-A793-6156-1062A11CD804}"/>
          </ac:spMkLst>
        </pc:spChg>
        <pc:picChg chg="add del mod">
          <ac:chgData name="铭轩 常" userId="7e6847e7159c880b" providerId="LiveId" clId="{CDFC68E1-D19B-4BA9-AC19-C9BEF07E246A}" dt="2024-05-13T08:19:39.170" v="1565" actId="478"/>
          <ac:picMkLst>
            <pc:docMk/>
            <pc:sldMk cId="98637656" sldId="257"/>
            <ac:picMk id="5" creationId="{4E19F35B-318C-57DD-4687-7856DAB1F531}"/>
          </ac:picMkLst>
        </pc:picChg>
        <pc:picChg chg="add mod">
          <ac:chgData name="铭轩 常" userId="7e6847e7159c880b" providerId="LiveId" clId="{CDFC68E1-D19B-4BA9-AC19-C9BEF07E246A}" dt="2024-05-13T08:19:49.322" v="1568" actId="1076"/>
          <ac:picMkLst>
            <pc:docMk/>
            <pc:sldMk cId="98637656" sldId="257"/>
            <ac:picMk id="6" creationId="{C4B7536A-8466-E931-FFF8-3ED58DC52336}"/>
          </ac:picMkLst>
        </pc:picChg>
        <pc:picChg chg="add mod">
          <ac:chgData name="铭轩 常" userId="7e6847e7159c880b" providerId="LiveId" clId="{CDFC68E1-D19B-4BA9-AC19-C9BEF07E246A}" dt="2024-05-13T08:51:30.976" v="1952" actId="1076"/>
          <ac:picMkLst>
            <pc:docMk/>
            <pc:sldMk cId="98637656" sldId="257"/>
            <ac:picMk id="7" creationId="{F79AF02D-EC8B-779C-7B85-5A068C75A34E}"/>
          </ac:picMkLst>
        </pc:picChg>
        <pc:picChg chg="add mod">
          <ac:chgData name="铭轩 常" userId="7e6847e7159c880b" providerId="LiveId" clId="{CDFC68E1-D19B-4BA9-AC19-C9BEF07E246A}" dt="2024-05-13T08:51:23.839" v="1950" actId="1076"/>
          <ac:picMkLst>
            <pc:docMk/>
            <pc:sldMk cId="98637656" sldId="257"/>
            <ac:picMk id="8" creationId="{F519FEA3-E70B-8A26-85DB-EF2DF63F954A}"/>
          </ac:picMkLst>
        </pc:picChg>
        <pc:picChg chg="add mod">
          <ac:chgData name="铭轩 常" userId="7e6847e7159c880b" providerId="LiveId" clId="{CDFC68E1-D19B-4BA9-AC19-C9BEF07E246A}" dt="2024-05-13T08:51:27.363" v="1951" actId="1076"/>
          <ac:picMkLst>
            <pc:docMk/>
            <pc:sldMk cId="98637656" sldId="257"/>
            <ac:picMk id="12" creationId="{79FAB0A5-4A38-6521-AC52-F2A34DF74590}"/>
          </ac:picMkLst>
        </pc:picChg>
      </pc:sldChg>
      <pc:sldChg chg="addSp delSp modSp new mod">
        <pc:chgData name="铭轩 常" userId="7e6847e7159c880b" providerId="LiveId" clId="{CDFC68E1-D19B-4BA9-AC19-C9BEF07E246A}" dt="2024-05-13T08:54:36.604" v="1970" actId="478"/>
        <pc:sldMkLst>
          <pc:docMk/>
          <pc:sldMk cId="27524574" sldId="258"/>
        </pc:sldMkLst>
        <pc:spChg chg="del">
          <ac:chgData name="铭轩 常" userId="7e6847e7159c880b" providerId="LiveId" clId="{CDFC68E1-D19B-4BA9-AC19-C9BEF07E246A}" dt="2024-05-13T08:54:36.604" v="1970" actId="478"/>
          <ac:spMkLst>
            <pc:docMk/>
            <pc:sldMk cId="27524574" sldId="258"/>
            <ac:spMk id="2" creationId="{F5B54A47-79CC-B844-D756-1EA67D45ABE1}"/>
          </ac:spMkLst>
        </pc:spChg>
        <pc:spChg chg="mod">
          <ac:chgData name="铭轩 常" userId="7e6847e7159c880b" providerId="LiveId" clId="{CDFC68E1-D19B-4BA9-AC19-C9BEF07E246A}" dt="2024-05-13T08:53:50.257" v="1967" actId="20577"/>
          <ac:spMkLst>
            <pc:docMk/>
            <pc:sldMk cId="27524574" sldId="258"/>
            <ac:spMk id="4" creationId="{ED6984C5-1EEC-0E8D-33E3-7CE6A51C547A}"/>
          </ac:spMkLst>
        </pc:spChg>
        <pc:picChg chg="add mod">
          <ac:chgData name="铭轩 常" userId="7e6847e7159c880b" providerId="LiveId" clId="{CDFC68E1-D19B-4BA9-AC19-C9BEF07E246A}" dt="2024-05-13T08:54:17.077" v="1969" actId="1076"/>
          <ac:picMkLst>
            <pc:docMk/>
            <pc:sldMk cId="27524574" sldId="258"/>
            <ac:picMk id="5" creationId="{7C2536DF-5B37-AF0B-34D4-21C1A367CF1F}"/>
          </ac:picMkLst>
        </pc:picChg>
      </pc:sldChg>
      <pc:sldChg chg="addSp delSp modSp add mod">
        <pc:chgData name="铭轩 常" userId="7e6847e7159c880b" providerId="LiveId" clId="{CDFC68E1-D19B-4BA9-AC19-C9BEF07E246A}" dt="2024-05-14T02:38:42.666" v="2978" actId="1076"/>
        <pc:sldMkLst>
          <pc:docMk/>
          <pc:sldMk cId="551583501" sldId="259"/>
        </pc:sldMkLst>
        <pc:spChg chg="mod">
          <ac:chgData name="铭轩 常" userId="7e6847e7159c880b" providerId="LiveId" clId="{CDFC68E1-D19B-4BA9-AC19-C9BEF07E246A}" dt="2024-05-13T08:56:29.905" v="1996" actId="21"/>
          <ac:spMkLst>
            <pc:docMk/>
            <pc:sldMk cId="551583501" sldId="259"/>
            <ac:spMk id="4" creationId="{ED6984C5-1EEC-0E8D-33E3-7CE6A51C547A}"/>
          </ac:spMkLst>
        </pc:spChg>
        <pc:picChg chg="add del mod">
          <ac:chgData name="铭轩 常" userId="7e6847e7159c880b" providerId="LiveId" clId="{CDFC68E1-D19B-4BA9-AC19-C9BEF07E246A}" dt="2024-05-13T08:55:14.344" v="1975" actId="478"/>
          <ac:picMkLst>
            <pc:docMk/>
            <pc:sldMk cId="551583501" sldId="259"/>
            <ac:picMk id="2" creationId="{5C4755F9-A150-7664-B847-DACA5D52E45B}"/>
          </ac:picMkLst>
        </pc:picChg>
        <pc:picChg chg="add del">
          <ac:chgData name="铭轩 常" userId="7e6847e7159c880b" providerId="LiveId" clId="{CDFC68E1-D19B-4BA9-AC19-C9BEF07E246A}" dt="2024-05-14T02:38:28.863" v="2974" actId="478"/>
          <ac:picMkLst>
            <pc:docMk/>
            <pc:sldMk cId="551583501" sldId="259"/>
            <ac:picMk id="2" creationId="{E33F1131-9565-1420-6691-08865D0B35A0}"/>
          </ac:picMkLst>
        </pc:picChg>
        <pc:picChg chg="del">
          <ac:chgData name="铭轩 常" userId="7e6847e7159c880b" providerId="LiveId" clId="{CDFC68E1-D19B-4BA9-AC19-C9BEF07E246A}" dt="2024-05-13T08:54:41.089" v="1972" actId="478"/>
          <ac:picMkLst>
            <pc:docMk/>
            <pc:sldMk cId="551583501" sldId="259"/>
            <ac:picMk id="5" creationId="{7C2536DF-5B37-AF0B-34D4-21C1A367CF1F}"/>
          </ac:picMkLst>
        </pc:picChg>
        <pc:picChg chg="add mod">
          <ac:chgData name="铭轩 常" userId="7e6847e7159c880b" providerId="LiveId" clId="{CDFC68E1-D19B-4BA9-AC19-C9BEF07E246A}" dt="2024-05-14T02:38:42.666" v="2978" actId="1076"/>
          <ac:picMkLst>
            <pc:docMk/>
            <pc:sldMk cId="551583501" sldId="259"/>
            <ac:picMk id="5" creationId="{A776F36E-0EA7-E7C0-84F2-7946C62F8B79}"/>
          </ac:picMkLst>
        </pc:picChg>
        <pc:picChg chg="add del mod">
          <ac:chgData name="铭轩 常" userId="7e6847e7159c880b" providerId="LiveId" clId="{CDFC68E1-D19B-4BA9-AC19-C9BEF07E246A}" dt="2024-05-14T02:38:21.626" v="2972" actId="478"/>
          <ac:picMkLst>
            <pc:docMk/>
            <pc:sldMk cId="551583501" sldId="259"/>
            <ac:picMk id="6" creationId="{C047E941-D10C-166C-9845-624F3677C141}"/>
          </ac:picMkLst>
        </pc:picChg>
        <pc:picChg chg="add del mod">
          <ac:chgData name="铭轩 常" userId="7e6847e7159c880b" providerId="LiveId" clId="{CDFC68E1-D19B-4BA9-AC19-C9BEF07E246A}" dt="2024-05-13T09:05:26.313" v="2126" actId="478"/>
          <ac:picMkLst>
            <pc:docMk/>
            <pc:sldMk cId="551583501" sldId="259"/>
            <ac:picMk id="7" creationId="{70F1976D-FCC4-1338-3A66-D2D57904FBF6}"/>
          </ac:picMkLst>
        </pc:picChg>
        <pc:picChg chg="add mod">
          <ac:chgData name="铭轩 常" userId="7e6847e7159c880b" providerId="LiveId" clId="{CDFC68E1-D19B-4BA9-AC19-C9BEF07E246A}" dt="2024-05-13T09:05:44.803" v="2129" actId="1076"/>
          <ac:picMkLst>
            <pc:docMk/>
            <pc:sldMk cId="551583501" sldId="259"/>
            <ac:picMk id="8" creationId="{61185681-7606-0BDC-71DC-7EF132E16219}"/>
          </ac:picMkLst>
        </pc:picChg>
      </pc:sldChg>
      <pc:sldChg chg="addSp delSp modSp new mod">
        <pc:chgData name="铭轩 常" userId="7e6847e7159c880b" providerId="LiveId" clId="{CDFC68E1-D19B-4BA9-AC19-C9BEF07E246A}" dt="2024-05-13T09:43:00.139" v="2968" actId="14100"/>
        <pc:sldMkLst>
          <pc:docMk/>
          <pc:sldMk cId="441171447" sldId="260"/>
        </pc:sldMkLst>
        <pc:spChg chg="mod">
          <ac:chgData name="铭轩 常" userId="7e6847e7159c880b" providerId="LiveId" clId="{CDFC68E1-D19B-4BA9-AC19-C9BEF07E246A}" dt="2024-05-13T09:00:16.652" v="2037" actId="20577"/>
          <ac:spMkLst>
            <pc:docMk/>
            <pc:sldMk cId="441171447" sldId="260"/>
            <ac:spMk id="2" creationId="{C9E9E587-0B87-ED84-63D2-E62FFED54A07}"/>
          </ac:spMkLst>
        </pc:spChg>
        <pc:spChg chg="mod">
          <ac:chgData name="铭轩 常" userId="7e6847e7159c880b" providerId="LiveId" clId="{CDFC68E1-D19B-4BA9-AC19-C9BEF07E246A}" dt="2024-05-13T08:56:31.963" v="1998"/>
          <ac:spMkLst>
            <pc:docMk/>
            <pc:sldMk cId="441171447" sldId="260"/>
            <ac:spMk id="4" creationId="{DCB1AF99-1AD8-C966-3656-00BD602390AA}"/>
          </ac:spMkLst>
        </pc:spChg>
        <pc:spChg chg="add del">
          <ac:chgData name="铭轩 常" userId="7e6847e7159c880b" providerId="LiveId" clId="{CDFC68E1-D19B-4BA9-AC19-C9BEF07E246A}" dt="2024-05-13T09:00:22.973" v="2041"/>
          <ac:spMkLst>
            <pc:docMk/>
            <pc:sldMk cId="441171447" sldId="260"/>
            <ac:spMk id="6" creationId="{796FF69F-A5FF-CDB0-BB07-7D58E793F86A}"/>
          </ac:spMkLst>
        </pc:spChg>
        <pc:spChg chg="add mod">
          <ac:chgData name="铭轩 常" userId="7e6847e7159c880b" providerId="LiveId" clId="{CDFC68E1-D19B-4BA9-AC19-C9BEF07E246A}" dt="2024-05-13T09:11:58.431" v="2146" actId="20577"/>
          <ac:spMkLst>
            <pc:docMk/>
            <pc:sldMk cId="441171447" sldId="260"/>
            <ac:spMk id="9" creationId="{F4522A38-FC9B-990F-8718-2137F618D53E}"/>
          </ac:spMkLst>
        </pc:spChg>
        <pc:picChg chg="add mod">
          <ac:chgData name="铭轩 常" userId="7e6847e7159c880b" providerId="LiveId" clId="{CDFC68E1-D19B-4BA9-AC19-C9BEF07E246A}" dt="2024-05-13T09:01:40.975" v="2051" actId="1076"/>
          <ac:picMkLst>
            <pc:docMk/>
            <pc:sldMk cId="441171447" sldId="260"/>
            <ac:picMk id="7" creationId="{2A23D790-9730-0986-27C5-D94C02977DE7}"/>
          </ac:picMkLst>
        </pc:picChg>
        <pc:picChg chg="add del mod">
          <ac:chgData name="铭轩 常" userId="7e6847e7159c880b" providerId="LiveId" clId="{CDFC68E1-D19B-4BA9-AC19-C9BEF07E246A}" dt="2024-05-13T09:20:25.543" v="2357" actId="478"/>
          <ac:picMkLst>
            <pc:docMk/>
            <pc:sldMk cId="441171447" sldId="260"/>
            <ac:picMk id="8" creationId="{C008DA89-CFC6-D0CA-D11F-1F1557BA69A0}"/>
          </ac:picMkLst>
        </pc:picChg>
        <pc:picChg chg="add mod">
          <ac:chgData name="铭轩 常" userId="7e6847e7159c880b" providerId="LiveId" clId="{CDFC68E1-D19B-4BA9-AC19-C9BEF07E246A}" dt="2024-05-13T09:08:33.618" v="2135" actId="1076"/>
          <ac:picMkLst>
            <pc:docMk/>
            <pc:sldMk cId="441171447" sldId="260"/>
            <ac:picMk id="10" creationId="{C635DBF0-893E-D876-F51B-3CA69F486131}"/>
          </ac:picMkLst>
        </pc:picChg>
        <pc:picChg chg="add mod">
          <ac:chgData name="铭轩 常" userId="7e6847e7159c880b" providerId="LiveId" clId="{CDFC68E1-D19B-4BA9-AC19-C9BEF07E246A}" dt="2024-05-13T09:43:00.139" v="2968" actId="14100"/>
          <ac:picMkLst>
            <pc:docMk/>
            <pc:sldMk cId="441171447" sldId="260"/>
            <ac:picMk id="11" creationId="{2F7F4C8D-E8E3-594C-E59E-081B8DB6F5E6}"/>
          </ac:picMkLst>
        </pc:picChg>
      </pc:sldChg>
      <pc:sldChg chg="addSp delSp modSp add mod">
        <pc:chgData name="铭轩 常" userId="7e6847e7159c880b" providerId="LiveId" clId="{CDFC68E1-D19B-4BA9-AC19-C9BEF07E246A}" dt="2024-05-13T09:20:07.945" v="2356" actId="14100"/>
        <pc:sldMkLst>
          <pc:docMk/>
          <pc:sldMk cId="3449918932" sldId="261"/>
        </pc:sldMkLst>
        <pc:spChg chg="del">
          <ac:chgData name="铭轩 常" userId="7e6847e7159c880b" providerId="LiveId" clId="{CDFC68E1-D19B-4BA9-AC19-C9BEF07E246A}" dt="2024-05-13T09:10:31.820" v="2143" actId="478"/>
          <ac:spMkLst>
            <pc:docMk/>
            <pc:sldMk cId="3449918932" sldId="261"/>
            <ac:spMk id="9" creationId="{F4522A38-FC9B-990F-8718-2137F618D53E}"/>
          </ac:spMkLst>
        </pc:spChg>
        <pc:graphicFrameChg chg="add mod modGraphic">
          <ac:chgData name="铭轩 常" userId="7e6847e7159c880b" providerId="LiveId" clId="{CDFC68E1-D19B-4BA9-AC19-C9BEF07E246A}" dt="2024-05-13T09:19:00.606" v="2348" actId="20577"/>
          <ac:graphicFrameMkLst>
            <pc:docMk/>
            <pc:sldMk cId="3449918932" sldId="261"/>
            <ac:graphicFrameMk id="12" creationId="{0805ACBA-C178-3899-234B-4FBC938066D7}"/>
          </ac:graphicFrameMkLst>
        </pc:graphicFrameChg>
        <pc:picChg chg="add mod">
          <ac:chgData name="铭轩 常" userId="7e6847e7159c880b" providerId="LiveId" clId="{CDFC68E1-D19B-4BA9-AC19-C9BEF07E246A}" dt="2024-05-13T09:03:59.134" v="2114" actId="14100"/>
          <ac:picMkLst>
            <pc:docMk/>
            <pc:sldMk cId="3449918932" sldId="261"/>
            <ac:picMk id="5" creationId="{CECE0C4E-24D0-FF6C-3F9A-74F44B0385B3}"/>
          </ac:picMkLst>
        </pc:picChg>
        <pc:picChg chg="add del mod">
          <ac:chgData name="铭轩 常" userId="7e6847e7159c880b" providerId="LiveId" clId="{CDFC68E1-D19B-4BA9-AC19-C9BEF07E246A}" dt="2024-05-13T09:08:22.284" v="2130" actId="478"/>
          <ac:picMkLst>
            <pc:docMk/>
            <pc:sldMk cId="3449918932" sldId="261"/>
            <ac:picMk id="6" creationId="{B3587DA7-AE2B-98B3-1B6A-71733E1D92B3}"/>
          </ac:picMkLst>
        </pc:picChg>
        <pc:picChg chg="del">
          <ac:chgData name="铭轩 常" userId="7e6847e7159c880b" providerId="LiveId" clId="{CDFC68E1-D19B-4BA9-AC19-C9BEF07E246A}" dt="2024-05-13T09:03:55.162" v="2109" actId="478"/>
          <ac:picMkLst>
            <pc:docMk/>
            <pc:sldMk cId="3449918932" sldId="261"/>
            <ac:picMk id="7" creationId="{2A23D790-9730-0986-27C5-D94C02977DE7}"/>
          </ac:picMkLst>
        </pc:picChg>
        <pc:picChg chg="del">
          <ac:chgData name="铭轩 常" userId="7e6847e7159c880b" providerId="LiveId" clId="{CDFC68E1-D19B-4BA9-AC19-C9BEF07E246A}" dt="2024-05-13T09:09:17.980" v="2136" actId="478"/>
          <ac:picMkLst>
            <pc:docMk/>
            <pc:sldMk cId="3449918932" sldId="261"/>
            <ac:picMk id="8" creationId="{C008DA89-CFC6-D0CA-D11F-1F1557BA69A0}"/>
          </ac:picMkLst>
        </pc:picChg>
        <pc:picChg chg="add mod">
          <ac:chgData name="铭轩 常" userId="7e6847e7159c880b" providerId="LiveId" clId="{CDFC68E1-D19B-4BA9-AC19-C9BEF07E246A}" dt="2024-05-13T09:12:31.273" v="2149" actId="1076"/>
          <ac:picMkLst>
            <pc:docMk/>
            <pc:sldMk cId="3449918932" sldId="261"/>
            <ac:picMk id="10" creationId="{295C1FAA-6EEC-8692-9D95-9020B1A9BB85}"/>
          </ac:picMkLst>
        </pc:picChg>
        <pc:picChg chg="add del mod">
          <ac:chgData name="铭轩 常" userId="7e6847e7159c880b" providerId="LiveId" clId="{CDFC68E1-D19B-4BA9-AC19-C9BEF07E246A}" dt="2024-05-13T09:19:44.255" v="2349" actId="478"/>
          <ac:picMkLst>
            <pc:docMk/>
            <pc:sldMk cId="3449918932" sldId="261"/>
            <ac:picMk id="11" creationId="{83FA17A9-BA6C-8C81-0CFC-E2275627F995}"/>
          </ac:picMkLst>
        </pc:picChg>
        <pc:picChg chg="add mod">
          <ac:chgData name="铭轩 常" userId="7e6847e7159c880b" providerId="LiveId" clId="{CDFC68E1-D19B-4BA9-AC19-C9BEF07E246A}" dt="2024-05-13T09:20:07.945" v="2356" actId="14100"/>
          <ac:picMkLst>
            <pc:docMk/>
            <pc:sldMk cId="3449918932" sldId="261"/>
            <ac:picMk id="13" creationId="{A7F64493-9B37-03B5-3A73-5F3A51C5F70E}"/>
          </ac:picMkLst>
        </pc:picChg>
      </pc:sldChg>
      <pc:sldChg chg="addSp delSp modSp new mod">
        <pc:chgData name="铭轩 常" userId="7e6847e7159c880b" providerId="LiveId" clId="{CDFC68E1-D19B-4BA9-AC19-C9BEF07E246A}" dt="2024-05-13T09:34:51.641" v="2966" actId="1076"/>
        <pc:sldMkLst>
          <pc:docMk/>
          <pc:sldMk cId="2991429729" sldId="262"/>
        </pc:sldMkLst>
        <pc:spChg chg="mod">
          <ac:chgData name="铭轩 常" userId="7e6847e7159c880b" providerId="LiveId" clId="{CDFC68E1-D19B-4BA9-AC19-C9BEF07E246A}" dt="2024-05-13T09:26:18.973" v="2775" actId="1076"/>
          <ac:spMkLst>
            <pc:docMk/>
            <pc:sldMk cId="2991429729" sldId="262"/>
            <ac:spMk id="2" creationId="{946BCF00-4912-172B-FE50-48BFA7A91912}"/>
          </ac:spMkLst>
        </pc:spChg>
        <pc:spChg chg="mod">
          <ac:chgData name="铭轩 常" userId="7e6847e7159c880b" providerId="LiveId" clId="{CDFC68E1-D19B-4BA9-AC19-C9BEF07E246A}" dt="2024-05-13T09:21:40.784" v="2492" actId="20577"/>
          <ac:spMkLst>
            <pc:docMk/>
            <pc:sldMk cId="2991429729" sldId="262"/>
            <ac:spMk id="4" creationId="{E1B8F3E0-9275-751F-5AB1-CE6217B16DD7}"/>
          </ac:spMkLst>
        </pc:spChg>
        <pc:spChg chg="add mod">
          <ac:chgData name="铭轩 常" userId="7e6847e7159c880b" providerId="LiveId" clId="{CDFC68E1-D19B-4BA9-AC19-C9BEF07E246A}" dt="2024-05-13T09:25:39.251" v="2735" actId="1076"/>
          <ac:spMkLst>
            <pc:docMk/>
            <pc:sldMk cId="2991429729" sldId="262"/>
            <ac:spMk id="11" creationId="{0D325C04-B9DE-3493-209D-DCD5375AEE47}"/>
          </ac:spMkLst>
        </pc:spChg>
        <pc:spChg chg="add mod">
          <ac:chgData name="铭轩 常" userId="7e6847e7159c880b" providerId="LiveId" clId="{CDFC68E1-D19B-4BA9-AC19-C9BEF07E246A}" dt="2024-05-13T09:25:53.708" v="2752" actId="14100"/>
          <ac:spMkLst>
            <pc:docMk/>
            <pc:sldMk cId="2991429729" sldId="262"/>
            <ac:spMk id="12" creationId="{2F375B70-7B31-5E5B-01B9-3D561626250A}"/>
          </ac:spMkLst>
        </pc:spChg>
        <pc:spChg chg="add mod">
          <ac:chgData name="铭轩 常" userId="7e6847e7159c880b" providerId="LiveId" clId="{CDFC68E1-D19B-4BA9-AC19-C9BEF07E246A}" dt="2024-05-13T09:34:40.849" v="2963" actId="1076"/>
          <ac:spMkLst>
            <pc:docMk/>
            <pc:sldMk cId="2991429729" sldId="262"/>
            <ac:spMk id="13" creationId="{E7F4F9DB-8E59-7921-63E0-2641D381A490}"/>
          </ac:spMkLst>
        </pc:spChg>
        <pc:spChg chg="add mod">
          <ac:chgData name="铭轩 常" userId="7e6847e7159c880b" providerId="LiveId" clId="{CDFC68E1-D19B-4BA9-AC19-C9BEF07E246A}" dt="2024-05-13T09:34:46.036" v="2964" actId="1076"/>
          <ac:spMkLst>
            <pc:docMk/>
            <pc:sldMk cId="2991429729" sldId="262"/>
            <ac:spMk id="14" creationId="{29E1B526-3CE8-618A-C58F-EF84698E9378}"/>
          </ac:spMkLst>
        </pc:spChg>
        <pc:graphicFrameChg chg="add mod modGraphic">
          <ac:chgData name="铭轩 常" userId="7e6847e7159c880b" providerId="LiveId" clId="{CDFC68E1-D19B-4BA9-AC19-C9BEF07E246A}" dt="2024-05-13T09:30:23.234" v="2855" actId="1076"/>
          <ac:graphicFrameMkLst>
            <pc:docMk/>
            <pc:sldMk cId="2991429729" sldId="262"/>
            <ac:graphicFrameMk id="15" creationId="{DE1FF5FB-89F0-ED91-D2F3-C4EA840EC52A}"/>
          </ac:graphicFrameMkLst>
        </pc:graphicFrameChg>
        <pc:picChg chg="add del mod">
          <ac:chgData name="铭轩 常" userId="7e6847e7159c880b" providerId="LiveId" clId="{CDFC68E1-D19B-4BA9-AC19-C9BEF07E246A}" dt="2024-05-13T09:25:01.021" v="2708" actId="478"/>
          <ac:picMkLst>
            <pc:docMk/>
            <pc:sldMk cId="2991429729" sldId="262"/>
            <ac:picMk id="5" creationId="{51A3A877-B9DC-3764-1A7F-9ADF2075542D}"/>
          </ac:picMkLst>
        </pc:picChg>
        <pc:picChg chg="add mod">
          <ac:chgData name="铭轩 常" userId="7e6847e7159c880b" providerId="LiveId" clId="{CDFC68E1-D19B-4BA9-AC19-C9BEF07E246A}" dt="2024-05-13T09:24:53.327" v="2704" actId="1076"/>
          <ac:picMkLst>
            <pc:docMk/>
            <pc:sldMk cId="2991429729" sldId="262"/>
            <ac:picMk id="6" creationId="{004F8C0F-297D-1FEF-7F7B-E820CCB8A23C}"/>
          </ac:picMkLst>
        </pc:picChg>
        <pc:picChg chg="add del mod">
          <ac:chgData name="铭轩 常" userId="7e6847e7159c880b" providerId="LiveId" clId="{CDFC68E1-D19B-4BA9-AC19-C9BEF07E246A}" dt="2024-05-13T09:24:12.294" v="2693" actId="478"/>
          <ac:picMkLst>
            <pc:docMk/>
            <pc:sldMk cId="2991429729" sldId="262"/>
            <ac:picMk id="7" creationId="{BEF27F89-8E05-8714-E5F1-A504CA3BDFA2}"/>
          </ac:picMkLst>
        </pc:picChg>
        <pc:picChg chg="add mod">
          <ac:chgData name="铭轩 常" userId="7e6847e7159c880b" providerId="LiveId" clId="{CDFC68E1-D19B-4BA9-AC19-C9BEF07E246A}" dt="2024-05-13T09:25:41.782" v="2737" actId="1076"/>
          <ac:picMkLst>
            <pc:docMk/>
            <pc:sldMk cId="2991429729" sldId="262"/>
            <ac:picMk id="8" creationId="{7A79AA8F-FA4D-DCB4-AE99-8EAAEA6EAA00}"/>
          </ac:picMkLst>
        </pc:picChg>
        <pc:picChg chg="add mod">
          <ac:chgData name="铭轩 常" userId="7e6847e7159c880b" providerId="LiveId" clId="{CDFC68E1-D19B-4BA9-AC19-C9BEF07E246A}" dt="2024-05-13T09:34:37.106" v="2962" actId="14100"/>
          <ac:picMkLst>
            <pc:docMk/>
            <pc:sldMk cId="2991429729" sldId="262"/>
            <ac:picMk id="9" creationId="{400580CE-E269-CC37-7FA8-6C471C057E00}"/>
          </ac:picMkLst>
        </pc:picChg>
        <pc:picChg chg="add mod">
          <ac:chgData name="铭轩 常" userId="7e6847e7159c880b" providerId="LiveId" clId="{CDFC68E1-D19B-4BA9-AC19-C9BEF07E246A}" dt="2024-05-13T09:34:51.641" v="2966" actId="1076"/>
          <ac:picMkLst>
            <pc:docMk/>
            <pc:sldMk cId="2991429729" sldId="262"/>
            <ac:picMk id="10" creationId="{2531DB67-F706-329C-A7E3-679E754D60CF}"/>
          </ac:picMkLst>
        </pc:picChg>
      </pc:sldChg>
      <pc:sldChg chg="modSp new mod">
        <pc:chgData name="铭轩 常" userId="7e6847e7159c880b" providerId="LiveId" clId="{CDFC68E1-D19B-4BA9-AC19-C9BEF07E246A}" dt="2024-05-13T09:43:18.486" v="2971" actId="20577"/>
        <pc:sldMkLst>
          <pc:docMk/>
          <pc:sldMk cId="3709642639" sldId="263"/>
        </pc:sldMkLst>
        <pc:spChg chg="mod">
          <ac:chgData name="铭轩 常" userId="7e6847e7159c880b" providerId="LiveId" clId="{CDFC68E1-D19B-4BA9-AC19-C9BEF07E246A}" dt="2024-05-13T09:43:18.486" v="2971" actId="20577"/>
          <ac:spMkLst>
            <pc:docMk/>
            <pc:sldMk cId="3709642639" sldId="263"/>
            <ac:spMk id="2" creationId="{9B9F9D02-9CEE-D094-3FC3-06BBC0EBD0B4}"/>
          </ac:spMkLst>
        </pc:spChg>
        <pc:spChg chg="mod">
          <ac:chgData name="铭轩 常" userId="7e6847e7159c880b" providerId="LiveId" clId="{CDFC68E1-D19B-4BA9-AC19-C9BEF07E246A}" dt="2024-05-13T09:30:42.675" v="2881" actId="20577"/>
          <ac:spMkLst>
            <pc:docMk/>
            <pc:sldMk cId="3709642639" sldId="263"/>
            <ac:spMk id="4" creationId="{5C34D9F0-FB2C-D17F-C476-D96686B96B71}"/>
          </ac:spMkLst>
        </pc:spChg>
      </pc:sldChg>
      <pc:sldChg chg="del">
        <pc:chgData name="铭轩 常" userId="7e6847e7159c880b" providerId="LiveId" clId="{CDFC68E1-D19B-4BA9-AC19-C9BEF07E246A}" dt="2024-05-13T07:02:48.535" v="4" actId="47"/>
        <pc:sldMkLst>
          <pc:docMk/>
          <pc:sldMk cId="3180527889" sldId="503"/>
        </pc:sldMkLst>
      </pc:sldChg>
      <pc:sldChg chg="del">
        <pc:chgData name="铭轩 常" userId="7e6847e7159c880b" providerId="LiveId" clId="{CDFC68E1-D19B-4BA9-AC19-C9BEF07E246A}" dt="2024-05-13T07:02:49.035" v="5" actId="47"/>
        <pc:sldMkLst>
          <pc:docMk/>
          <pc:sldMk cId="1921671484" sldId="504"/>
        </pc:sldMkLst>
      </pc:sldChg>
      <pc:sldChg chg="del">
        <pc:chgData name="铭轩 常" userId="7e6847e7159c880b" providerId="LiveId" clId="{CDFC68E1-D19B-4BA9-AC19-C9BEF07E246A}" dt="2024-05-13T07:02:49.474" v="6" actId="47"/>
        <pc:sldMkLst>
          <pc:docMk/>
          <pc:sldMk cId="2751677110" sldId="505"/>
        </pc:sldMkLst>
      </pc:sldChg>
      <pc:sldChg chg="del">
        <pc:chgData name="铭轩 常" userId="7e6847e7159c880b" providerId="LiveId" clId="{CDFC68E1-D19B-4BA9-AC19-C9BEF07E246A}" dt="2024-05-13T07:02:49.911" v="7" actId="47"/>
        <pc:sldMkLst>
          <pc:docMk/>
          <pc:sldMk cId="4069106279" sldId="506"/>
        </pc:sldMkLst>
      </pc:sldChg>
      <pc:sldChg chg="del">
        <pc:chgData name="铭轩 常" userId="7e6847e7159c880b" providerId="LiveId" clId="{CDFC68E1-D19B-4BA9-AC19-C9BEF07E246A}" dt="2024-05-13T07:02:50.348" v="8" actId="47"/>
        <pc:sldMkLst>
          <pc:docMk/>
          <pc:sldMk cId="1376365029" sldId="507"/>
        </pc:sldMkLst>
      </pc:sldChg>
    </pc:docChg>
  </pc:docChgLst>
  <pc:docChgLst>
    <pc:chgData name="铭轩 常" userId="7e6847e7159c880b" providerId="LiveId" clId="{963AB3CF-8C24-4EA3-B534-31F4BD555ADD}"/>
    <pc:docChg chg="undo redo custSel addSld delSld modSld sldOrd">
      <pc:chgData name="铭轩 常" userId="7e6847e7159c880b" providerId="LiveId" clId="{963AB3CF-8C24-4EA3-B534-31F4BD555ADD}" dt="2024-03-05T06:10:58.095" v="1597" actId="20577"/>
      <pc:docMkLst>
        <pc:docMk/>
      </pc:docMkLst>
      <pc:sldChg chg="addSp modSp mod">
        <pc:chgData name="铭轩 常" userId="7e6847e7159c880b" providerId="LiveId" clId="{963AB3CF-8C24-4EA3-B534-31F4BD555ADD}" dt="2024-03-05T05:18:30.552" v="25" actId="20577"/>
        <pc:sldMkLst>
          <pc:docMk/>
          <pc:sldMk cId="3209834905" sldId="256"/>
        </pc:sldMkLst>
        <pc:spChg chg="mod">
          <ac:chgData name="铭轩 常" userId="7e6847e7159c880b" providerId="LiveId" clId="{963AB3CF-8C24-4EA3-B534-31F4BD555ADD}" dt="2024-03-05T05:18:30.552" v="25" actId="20577"/>
          <ac:spMkLst>
            <pc:docMk/>
            <pc:sldMk cId="3209834905" sldId="256"/>
            <ac:spMk id="2" creationId="{DDEDCD0B-9A06-91F8-0869-092FB0C786ED}"/>
          </ac:spMkLst>
        </pc:spChg>
        <pc:spChg chg="mod">
          <ac:chgData name="铭轩 常" userId="7e6847e7159c880b" providerId="LiveId" clId="{963AB3CF-8C24-4EA3-B534-31F4BD555ADD}" dt="2024-03-05T05:18:07.094" v="2" actId="20577"/>
          <ac:spMkLst>
            <pc:docMk/>
            <pc:sldMk cId="3209834905" sldId="256"/>
            <ac:spMk id="4" creationId="{4C9BF1F1-9C57-2DE7-EBE2-E3D557865155}"/>
          </ac:spMkLst>
        </pc:spChg>
        <pc:spChg chg="add mod">
          <ac:chgData name="铭轩 常" userId="7e6847e7159c880b" providerId="LiveId" clId="{963AB3CF-8C24-4EA3-B534-31F4BD555ADD}" dt="2024-03-05T05:18:14.117" v="3"/>
          <ac:spMkLst>
            <pc:docMk/>
            <pc:sldMk cId="3209834905" sldId="256"/>
            <ac:spMk id="5" creationId="{168E77D5-9B09-5D18-B1B3-086BF466BCCE}"/>
          </ac:spMkLst>
        </pc:spChg>
      </pc:sldChg>
      <pc:sldChg chg="del">
        <pc:chgData name="铭轩 常" userId="7e6847e7159c880b" providerId="LiveId" clId="{963AB3CF-8C24-4EA3-B534-31F4BD555ADD}" dt="2024-03-05T05:18:39.629" v="26" actId="47"/>
        <pc:sldMkLst>
          <pc:docMk/>
          <pc:sldMk cId="475129994" sldId="257"/>
        </pc:sldMkLst>
      </pc:sldChg>
      <pc:sldChg chg="del">
        <pc:chgData name="铭轩 常" userId="7e6847e7159c880b" providerId="LiveId" clId="{963AB3CF-8C24-4EA3-B534-31F4BD555ADD}" dt="2024-03-05T05:18:49.679" v="27" actId="47"/>
        <pc:sldMkLst>
          <pc:docMk/>
          <pc:sldMk cId="3862624598" sldId="258"/>
        </pc:sldMkLst>
      </pc:sldChg>
      <pc:sldChg chg="addSp delSp modSp mod">
        <pc:chgData name="铭轩 常" userId="7e6847e7159c880b" providerId="LiveId" clId="{963AB3CF-8C24-4EA3-B534-31F4BD555ADD}" dt="2024-03-05T06:10:05.666" v="1587" actId="1076"/>
        <pc:sldMkLst>
          <pc:docMk/>
          <pc:sldMk cId="904216566" sldId="259"/>
        </pc:sldMkLst>
        <pc:spChg chg="mod">
          <ac:chgData name="铭轩 常" userId="7e6847e7159c880b" providerId="LiveId" clId="{963AB3CF-8C24-4EA3-B534-31F4BD555ADD}" dt="2024-03-05T06:10:05.666" v="1587" actId="1076"/>
          <ac:spMkLst>
            <pc:docMk/>
            <pc:sldMk cId="904216566" sldId="259"/>
            <ac:spMk id="2" creationId="{79D2C64A-DE3B-785D-9A8D-5B9FD7CC2763}"/>
          </ac:spMkLst>
        </pc:spChg>
        <pc:spChg chg="mod">
          <ac:chgData name="铭轩 常" userId="7e6847e7159c880b" providerId="LiveId" clId="{963AB3CF-8C24-4EA3-B534-31F4BD555ADD}" dt="2024-03-05T05:30:09.429" v="434" actId="20577"/>
          <ac:spMkLst>
            <pc:docMk/>
            <pc:sldMk cId="904216566" sldId="259"/>
            <ac:spMk id="4" creationId="{9C59404F-4098-E6B2-75C6-7249D94F149F}"/>
          </ac:spMkLst>
        </pc:spChg>
        <pc:spChg chg="del">
          <ac:chgData name="铭轩 常" userId="7e6847e7159c880b" providerId="LiveId" clId="{963AB3CF-8C24-4EA3-B534-31F4BD555ADD}" dt="2024-03-05T05:18:54.615" v="28" actId="478"/>
          <ac:spMkLst>
            <pc:docMk/>
            <pc:sldMk cId="904216566" sldId="259"/>
            <ac:spMk id="7" creationId="{69249771-F32A-EA21-954E-094139F79F61}"/>
          </ac:spMkLst>
        </pc:spChg>
        <pc:spChg chg="add mod">
          <ac:chgData name="铭轩 常" userId="7e6847e7159c880b" providerId="LiveId" clId="{963AB3CF-8C24-4EA3-B534-31F4BD555ADD}" dt="2024-03-05T05:23:22.418" v="72" actId="113"/>
          <ac:spMkLst>
            <pc:docMk/>
            <pc:sldMk cId="904216566" sldId="259"/>
            <ac:spMk id="14" creationId="{D866E533-ADDF-3C46-0220-1E6E78F3F119}"/>
          </ac:spMkLst>
        </pc:spChg>
        <pc:spChg chg="add mod">
          <ac:chgData name="铭轩 常" userId="7e6847e7159c880b" providerId="LiveId" clId="{963AB3CF-8C24-4EA3-B534-31F4BD555ADD}" dt="2024-03-05T05:23:57.634" v="112" actId="14100"/>
          <ac:spMkLst>
            <pc:docMk/>
            <pc:sldMk cId="904216566" sldId="259"/>
            <ac:spMk id="15" creationId="{82AC34F5-5ACB-0FCB-0FEB-E92AE597083A}"/>
          </ac:spMkLst>
        </pc:spChg>
        <pc:spChg chg="add mod">
          <ac:chgData name="铭轩 常" userId="7e6847e7159c880b" providerId="LiveId" clId="{963AB3CF-8C24-4EA3-B534-31F4BD555ADD}" dt="2024-03-05T05:27:53.829" v="310" actId="1076"/>
          <ac:spMkLst>
            <pc:docMk/>
            <pc:sldMk cId="904216566" sldId="259"/>
            <ac:spMk id="16" creationId="{4E1B4473-2235-9950-4EA3-CC4EE752C31E}"/>
          </ac:spMkLst>
        </pc:spChg>
        <pc:spChg chg="add mod">
          <ac:chgData name="铭轩 常" userId="7e6847e7159c880b" providerId="LiveId" clId="{963AB3CF-8C24-4EA3-B534-31F4BD555ADD}" dt="2024-03-05T05:26:29.705" v="291" actId="14100"/>
          <ac:spMkLst>
            <pc:docMk/>
            <pc:sldMk cId="904216566" sldId="259"/>
            <ac:spMk id="17" creationId="{DD72B306-ADF7-7E1D-73C1-86B4549C5F54}"/>
          </ac:spMkLst>
        </pc:spChg>
        <pc:spChg chg="add mod">
          <ac:chgData name="铭轩 常" userId="7e6847e7159c880b" providerId="LiveId" clId="{963AB3CF-8C24-4EA3-B534-31F4BD555ADD}" dt="2024-03-05T05:25:24.891" v="273" actId="1076"/>
          <ac:spMkLst>
            <pc:docMk/>
            <pc:sldMk cId="904216566" sldId="259"/>
            <ac:spMk id="18" creationId="{AE684F0E-BDAD-1B7F-77A8-D3A619D75E48}"/>
          </ac:spMkLst>
        </pc:spChg>
        <pc:spChg chg="add mod">
          <ac:chgData name="铭轩 常" userId="7e6847e7159c880b" providerId="LiveId" clId="{963AB3CF-8C24-4EA3-B534-31F4BD555ADD}" dt="2024-03-05T05:27:57.258" v="312" actId="14100"/>
          <ac:spMkLst>
            <pc:docMk/>
            <pc:sldMk cId="904216566" sldId="259"/>
            <ac:spMk id="19" creationId="{50BFB5FE-6C1A-ABDB-58DC-882B4EBE2A70}"/>
          </ac:spMkLst>
        </pc:spChg>
        <pc:spChg chg="add mod">
          <ac:chgData name="铭轩 常" userId="7e6847e7159c880b" providerId="LiveId" clId="{963AB3CF-8C24-4EA3-B534-31F4BD555ADD}" dt="2024-03-05T05:26:39.284" v="295" actId="1035"/>
          <ac:spMkLst>
            <pc:docMk/>
            <pc:sldMk cId="904216566" sldId="259"/>
            <ac:spMk id="20" creationId="{8AFBA10D-0C28-8F59-BC33-7E3A983D6B80}"/>
          </ac:spMkLst>
        </pc:spChg>
        <pc:spChg chg="add mod">
          <ac:chgData name="铭轩 常" userId="7e6847e7159c880b" providerId="LiveId" clId="{963AB3CF-8C24-4EA3-B534-31F4BD555ADD}" dt="2024-03-05T05:27:26.605" v="301" actId="1036"/>
          <ac:spMkLst>
            <pc:docMk/>
            <pc:sldMk cId="904216566" sldId="259"/>
            <ac:spMk id="21" creationId="{FCD2D781-3913-3F7E-0EC9-91FB7AD33C7B}"/>
          </ac:spMkLst>
        </pc:spChg>
        <pc:spChg chg="add mod">
          <ac:chgData name="铭轩 常" userId="7e6847e7159c880b" providerId="LiveId" clId="{963AB3CF-8C24-4EA3-B534-31F4BD555ADD}" dt="2024-03-05T05:28:16.188" v="317" actId="1036"/>
          <ac:spMkLst>
            <pc:docMk/>
            <pc:sldMk cId="904216566" sldId="259"/>
            <ac:spMk id="22" creationId="{43F6872B-A083-ECDF-6E38-15C107A9F1F0}"/>
          </ac:spMkLst>
        </pc:spChg>
        <pc:spChg chg="add mod">
          <ac:chgData name="铭轩 常" userId="7e6847e7159c880b" providerId="LiveId" clId="{963AB3CF-8C24-4EA3-B534-31F4BD555ADD}" dt="2024-03-05T05:28:23.910" v="319" actId="1076"/>
          <ac:spMkLst>
            <pc:docMk/>
            <pc:sldMk cId="904216566" sldId="259"/>
            <ac:spMk id="23" creationId="{31E37F61-60A0-B4E8-571F-DC5CB16D0C48}"/>
          </ac:spMkLst>
        </pc:spChg>
        <pc:picChg chg="add mod">
          <ac:chgData name="铭轩 常" userId="7e6847e7159c880b" providerId="LiveId" clId="{963AB3CF-8C24-4EA3-B534-31F4BD555ADD}" dt="2024-03-05T05:20:13.417" v="32" actId="1076"/>
          <ac:picMkLst>
            <pc:docMk/>
            <pc:sldMk cId="904216566" sldId="259"/>
            <ac:picMk id="5" creationId="{84273C84-A775-8E60-C37B-E857377F05C2}"/>
          </ac:picMkLst>
        </pc:picChg>
        <pc:picChg chg="mod">
          <ac:chgData name="铭轩 常" userId="7e6847e7159c880b" providerId="LiveId" clId="{963AB3CF-8C24-4EA3-B534-31F4BD555ADD}" dt="2024-03-05T05:23:06.937" v="66" actId="1076"/>
          <ac:picMkLst>
            <pc:docMk/>
            <pc:sldMk cId="904216566" sldId="259"/>
            <ac:picMk id="6" creationId="{3E86F020-18BA-7A33-C358-6A409041C29D}"/>
          </ac:picMkLst>
        </pc:picChg>
        <pc:picChg chg="add mod">
          <ac:chgData name="铭轩 常" userId="7e6847e7159c880b" providerId="LiveId" clId="{963AB3CF-8C24-4EA3-B534-31F4BD555ADD}" dt="2024-03-05T05:23:06.937" v="66" actId="1076"/>
          <ac:picMkLst>
            <pc:docMk/>
            <pc:sldMk cId="904216566" sldId="259"/>
            <ac:picMk id="8" creationId="{0A2B604F-9A1F-878D-CEA4-AD3C0E5B6712}"/>
          </ac:picMkLst>
        </pc:picChg>
        <pc:cxnChg chg="add del mod">
          <ac:chgData name="铭轩 常" userId="7e6847e7159c880b" providerId="LiveId" clId="{963AB3CF-8C24-4EA3-B534-31F4BD555ADD}" dt="2024-03-05T05:22:05.040" v="37" actId="478"/>
          <ac:cxnSpMkLst>
            <pc:docMk/>
            <pc:sldMk cId="904216566" sldId="259"/>
            <ac:cxnSpMk id="9" creationId="{4CE8BA6A-D307-B4A9-432C-13DF5004ED65}"/>
          </ac:cxnSpMkLst>
        </pc:cxnChg>
        <pc:cxnChg chg="add del mod">
          <ac:chgData name="铭轩 常" userId="7e6847e7159c880b" providerId="LiveId" clId="{963AB3CF-8C24-4EA3-B534-31F4BD555ADD}" dt="2024-03-05T05:22:05.734" v="38" actId="478"/>
          <ac:cxnSpMkLst>
            <pc:docMk/>
            <pc:sldMk cId="904216566" sldId="259"/>
            <ac:cxnSpMk id="10" creationId="{F1B25172-E982-200F-DC42-5E1D1CE20405}"/>
          </ac:cxnSpMkLst>
        </pc:cxnChg>
        <pc:cxnChg chg="add del mod">
          <ac:chgData name="铭轩 常" userId="7e6847e7159c880b" providerId="LiveId" clId="{963AB3CF-8C24-4EA3-B534-31F4BD555ADD}" dt="2024-03-05T05:22:06.551" v="39" actId="478"/>
          <ac:cxnSpMkLst>
            <pc:docMk/>
            <pc:sldMk cId="904216566" sldId="259"/>
            <ac:cxnSpMk id="11" creationId="{8E61A84F-10F5-E6A2-90ED-BAF49E72E584}"/>
          </ac:cxnSpMkLst>
        </pc:cxnChg>
        <pc:cxnChg chg="add del mod">
          <ac:chgData name="铭轩 常" userId="7e6847e7159c880b" providerId="LiveId" clId="{963AB3CF-8C24-4EA3-B534-31F4BD555ADD}" dt="2024-03-05T05:22:07.222" v="40" actId="478"/>
          <ac:cxnSpMkLst>
            <pc:docMk/>
            <pc:sldMk cId="904216566" sldId="259"/>
            <ac:cxnSpMk id="12" creationId="{4643BFC6-7187-05E4-BFAA-ADCC7DF36570}"/>
          </ac:cxnSpMkLst>
        </pc:cxnChg>
        <pc:cxnChg chg="add del mod">
          <ac:chgData name="铭轩 常" userId="7e6847e7159c880b" providerId="LiveId" clId="{963AB3CF-8C24-4EA3-B534-31F4BD555ADD}" dt="2024-03-05T05:22:03.975" v="36" actId="478"/>
          <ac:cxnSpMkLst>
            <pc:docMk/>
            <pc:sldMk cId="904216566" sldId="259"/>
            <ac:cxnSpMk id="13" creationId="{5FB1256A-1448-FD11-A549-AB230322D746}"/>
          </ac:cxnSpMkLst>
        </pc:cxnChg>
      </pc:sldChg>
      <pc:sldChg chg="del">
        <pc:chgData name="铭轩 常" userId="7e6847e7159c880b" providerId="LiveId" clId="{963AB3CF-8C24-4EA3-B534-31F4BD555ADD}" dt="2024-03-05T05:42:32.297" v="1339" actId="47"/>
        <pc:sldMkLst>
          <pc:docMk/>
          <pc:sldMk cId="192783728" sldId="260"/>
        </pc:sldMkLst>
      </pc:sldChg>
      <pc:sldChg chg="del">
        <pc:chgData name="铭轩 常" userId="7e6847e7159c880b" providerId="LiveId" clId="{963AB3CF-8C24-4EA3-B534-31F4BD555ADD}" dt="2024-03-05T05:42:33.042" v="1340" actId="47"/>
        <pc:sldMkLst>
          <pc:docMk/>
          <pc:sldMk cId="3315283345" sldId="261"/>
        </pc:sldMkLst>
      </pc:sldChg>
      <pc:sldChg chg="del">
        <pc:chgData name="铭轩 常" userId="7e6847e7159c880b" providerId="LiveId" clId="{963AB3CF-8C24-4EA3-B534-31F4BD555ADD}" dt="2024-03-05T05:42:33.588" v="1341" actId="47"/>
        <pc:sldMkLst>
          <pc:docMk/>
          <pc:sldMk cId="151510205" sldId="262"/>
        </pc:sldMkLst>
      </pc:sldChg>
      <pc:sldChg chg="modSp new mod ord">
        <pc:chgData name="铭轩 常" userId="7e6847e7159c880b" providerId="LiveId" clId="{963AB3CF-8C24-4EA3-B534-31F4BD555ADD}" dt="2024-03-05T06:10:58.095" v="1597" actId="20577"/>
        <pc:sldMkLst>
          <pc:docMk/>
          <pc:sldMk cId="1627096770" sldId="263"/>
        </pc:sldMkLst>
        <pc:spChg chg="mod">
          <ac:chgData name="铭轩 常" userId="7e6847e7159c880b" providerId="LiveId" clId="{963AB3CF-8C24-4EA3-B534-31F4BD555ADD}" dt="2024-03-05T06:10:58.095" v="1597" actId="20577"/>
          <ac:spMkLst>
            <pc:docMk/>
            <pc:sldMk cId="1627096770" sldId="263"/>
            <ac:spMk id="2" creationId="{282AD24B-A165-728C-3A3C-58E4DCCE8B2C}"/>
          </ac:spMkLst>
        </pc:spChg>
        <pc:spChg chg="mod">
          <ac:chgData name="铭轩 常" userId="7e6847e7159c880b" providerId="LiveId" clId="{963AB3CF-8C24-4EA3-B534-31F4BD555ADD}" dt="2024-03-05T05:37:02.846" v="986" actId="20577"/>
          <ac:spMkLst>
            <pc:docMk/>
            <pc:sldMk cId="1627096770" sldId="263"/>
            <ac:spMk id="4" creationId="{1C9CA40D-53A2-7531-E729-669CE8932E3E}"/>
          </ac:spMkLst>
        </pc:spChg>
      </pc:sldChg>
      <pc:sldChg chg="addSp delSp modSp new mod">
        <pc:chgData name="铭轩 常" userId="7e6847e7159c880b" providerId="LiveId" clId="{963AB3CF-8C24-4EA3-B534-31F4BD555ADD}" dt="2024-03-05T06:10:24.325" v="1594" actId="1076"/>
        <pc:sldMkLst>
          <pc:docMk/>
          <pc:sldMk cId="2497456230" sldId="264"/>
        </pc:sldMkLst>
        <pc:spChg chg="mod">
          <ac:chgData name="铭轩 常" userId="7e6847e7159c880b" providerId="LiveId" clId="{963AB3CF-8C24-4EA3-B534-31F4BD555ADD}" dt="2024-03-05T06:10:15.169" v="1593" actId="20577"/>
          <ac:spMkLst>
            <pc:docMk/>
            <pc:sldMk cId="2497456230" sldId="264"/>
            <ac:spMk id="2" creationId="{A7C1CBED-8400-C940-186B-EE4EE3FAE91F}"/>
          </ac:spMkLst>
        </pc:spChg>
        <pc:spChg chg="mod">
          <ac:chgData name="铭轩 常" userId="7e6847e7159c880b" providerId="LiveId" clId="{963AB3CF-8C24-4EA3-B534-31F4BD555ADD}" dt="2024-03-05T06:06:22.820" v="1408" actId="20577"/>
          <ac:spMkLst>
            <pc:docMk/>
            <pc:sldMk cId="2497456230" sldId="264"/>
            <ac:spMk id="4" creationId="{C4977A26-71CC-384A-1B00-5C7F741B2367}"/>
          </ac:spMkLst>
        </pc:spChg>
        <pc:spChg chg="add del mod">
          <ac:chgData name="铭轩 常" userId="7e6847e7159c880b" providerId="LiveId" clId="{963AB3CF-8C24-4EA3-B534-31F4BD555ADD}" dt="2024-03-05T06:10:24.325" v="1594" actId="1076"/>
          <ac:spMkLst>
            <pc:docMk/>
            <pc:sldMk cId="2497456230" sldId="264"/>
            <ac:spMk id="6" creationId="{A6D7841E-40E4-99B4-50A5-0F7AD8EA89DD}"/>
          </ac:spMkLst>
        </pc:spChg>
        <pc:spChg chg="add del mod">
          <ac:chgData name="铭轩 常" userId="7e6847e7159c880b" providerId="LiveId" clId="{963AB3CF-8C24-4EA3-B534-31F4BD555ADD}" dt="2024-03-05T06:10:24.325" v="1594" actId="1076"/>
          <ac:spMkLst>
            <pc:docMk/>
            <pc:sldMk cId="2497456230" sldId="264"/>
            <ac:spMk id="7" creationId="{19BD7068-4C66-3270-1D44-1E4C3FD2D318}"/>
          </ac:spMkLst>
        </pc:spChg>
        <pc:spChg chg="add del mod">
          <ac:chgData name="铭轩 常" userId="7e6847e7159c880b" providerId="LiveId" clId="{963AB3CF-8C24-4EA3-B534-31F4BD555ADD}" dt="2024-03-05T06:10:24.325" v="1594" actId="1076"/>
          <ac:spMkLst>
            <pc:docMk/>
            <pc:sldMk cId="2497456230" sldId="264"/>
            <ac:spMk id="8" creationId="{FB575F80-B4ED-2112-BE34-6CD8070D5C15}"/>
          </ac:spMkLst>
        </pc:spChg>
        <pc:spChg chg="add del mod">
          <ac:chgData name="铭轩 常" userId="7e6847e7159c880b" providerId="LiveId" clId="{963AB3CF-8C24-4EA3-B534-31F4BD555ADD}" dt="2024-03-05T06:10:24.325" v="1594" actId="1076"/>
          <ac:spMkLst>
            <pc:docMk/>
            <pc:sldMk cId="2497456230" sldId="264"/>
            <ac:spMk id="9" creationId="{D3C9AFDA-84F5-5D7D-EF1B-61E0D06DF9E9}"/>
          </ac:spMkLst>
        </pc:spChg>
        <pc:spChg chg="add mod">
          <ac:chgData name="铭轩 常" userId="7e6847e7159c880b" providerId="LiveId" clId="{963AB3CF-8C24-4EA3-B534-31F4BD555ADD}" dt="2024-03-05T06:10:24.325" v="1594" actId="1076"/>
          <ac:spMkLst>
            <pc:docMk/>
            <pc:sldMk cId="2497456230" sldId="264"/>
            <ac:spMk id="11" creationId="{829A0D3D-EBF3-C799-FE1E-1C018A7AD03B}"/>
          </ac:spMkLst>
        </pc:spChg>
        <pc:spChg chg="add mod">
          <ac:chgData name="铭轩 常" userId="7e6847e7159c880b" providerId="LiveId" clId="{963AB3CF-8C24-4EA3-B534-31F4BD555ADD}" dt="2024-03-05T06:10:24.325" v="1594" actId="1076"/>
          <ac:spMkLst>
            <pc:docMk/>
            <pc:sldMk cId="2497456230" sldId="264"/>
            <ac:spMk id="12" creationId="{5848DFF5-4152-63B4-5210-F75EBC2B155B}"/>
          </ac:spMkLst>
        </pc:spChg>
        <pc:spChg chg="add mod">
          <ac:chgData name="铭轩 常" userId="7e6847e7159c880b" providerId="LiveId" clId="{963AB3CF-8C24-4EA3-B534-31F4BD555ADD}" dt="2024-03-05T06:10:11.453" v="1588"/>
          <ac:spMkLst>
            <pc:docMk/>
            <pc:sldMk cId="2497456230" sldId="264"/>
            <ac:spMk id="14" creationId="{E7C6C5B6-FD02-B702-A375-EE64FD3BB6BC}"/>
          </ac:spMkLst>
        </pc:spChg>
        <pc:spChg chg="add mod">
          <ac:chgData name="铭轩 常" userId="7e6847e7159c880b" providerId="LiveId" clId="{963AB3CF-8C24-4EA3-B534-31F4BD555ADD}" dt="2024-03-05T06:10:11.453" v="1588"/>
          <ac:spMkLst>
            <pc:docMk/>
            <pc:sldMk cId="2497456230" sldId="264"/>
            <ac:spMk id="15" creationId="{B46A2BD3-4D3C-8E87-E7D3-16E4E81C7943}"/>
          </ac:spMkLst>
        </pc:spChg>
        <pc:spChg chg="add mod">
          <ac:chgData name="铭轩 常" userId="7e6847e7159c880b" providerId="LiveId" clId="{963AB3CF-8C24-4EA3-B534-31F4BD555ADD}" dt="2024-03-05T06:10:11.453" v="1588"/>
          <ac:spMkLst>
            <pc:docMk/>
            <pc:sldMk cId="2497456230" sldId="264"/>
            <ac:spMk id="16" creationId="{3FF02CD7-C47D-B2EA-8DF4-BB6C2C0FF529}"/>
          </ac:spMkLst>
        </pc:spChg>
        <pc:spChg chg="add mod">
          <ac:chgData name="铭轩 常" userId="7e6847e7159c880b" providerId="LiveId" clId="{963AB3CF-8C24-4EA3-B534-31F4BD555ADD}" dt="2024-03-05T06:10:11.453" v="1588"/>
          <ac:spMkLst>
            <pc:docMk/>
            <pc:sldMk cId="2497456230" sldId="264"/>
            <ac:spMk id="17" creationId="{8E9D9884-CCCB-BCE7-516A-E5925030646D}"/>
          </ac:spMkLst>
        </pc:spChg>
        <pc:picChg chg="add del mod">
          <ac:chgData name="铭轩 常" userId="7e6847e7159c880b" providerId="LiveId" clId="{963AB3CF-8C24-4EA3-B534-31F4BD555ADD}" dt="2024-03-05T06:10:24.325" v="1594" actId="1076"/>
          <ac:picMkLst>
            <pc:docMk/>
            <pc:sldMk cId="2497456230" sldId="264"/>
            <ac:picMk id="5" creationId="{AFA751D3-9D5F-7908-7AF9-E1CFB13159F8}"/>
          </ac:picMkLst>
        </pc:picChg>
        <pc:picChg chg="add mod">
          <ac:chgData name="铭轩 常" userId="7e6847e7159c880b" providerId="LiveId" clId="{963AB3CF-8C24-4EA3-B534-31F4BD555ADD}" dt="2024-03-05T06:10:24.325" v="1594" actId="1076"/>
          <ac:picMkLst>
            <pc:docMk/>
            <pc:sldMk cId="2497456230" sldId="264"/>
            <ac:picMk id="10" creationId="{ECB7AA57-900D-4573-9B67-A08AADD70F65}"/>
          </ac:picMkLst>
        </pc:picChg>
        <pc:picChg chg="add mod">
          <ac:chgData name="铭轩 常" userId="7e6847e7159c880b" providerId="LiveId" clId="{963AB3CF-8C24-4EA3-B534-31F4BD555ADD}" dt="2024-03-05T06:10:11.453" v="1588"/>
          <ac:picMkLst>
            <pc:docMk/>
            <pc:sldMk cId="2497456230" sldId="264"/>
            <ac:picMk id="13" creationId="{8B7FBC3F-909E-6A52-4C63-A7398A24ECA6}"/>
          </ac:picMkLst>
        </pc:picChg>
      </pc:sldChg>
    </pc:docChg>
  </pc:docChgLst>
  <pc:docChgLst>
    <pc:chgData name="常 铭轩" userId="7e6847e7159c880b" providerId="LiveId" clId="{132DF79A-AF18-44A2-8184-D863E400D1FF}"/>
    <pc:docChg chg="undo custSel addMainMaster delMainMaster modMainMaster">
      <pc:chgData name="常 铭轩" userId="7e6847e7159c880b" providerId="LiveId" clId="{132DF79A-AF18-44A2-8184-D863E400D1FF}" dt="2023-04-20T07:55:12.302" v="91" actId="20577"/>
      <pc:docMkLst>
        <pc:docMk/>
      </pc:docMkLst>
      <pc:sldMasterChg chg="addSldLayout delSldLayout modSldLayout">
        <pc:chgData name="常 铭轩" userId="7e6847e7159c880b" providerId="LiveId" clId="{132DF79A-AF18-44A2-8184-D863E400D1FF}" dt="2023-04-20T07:55:12.302" v="91" actId="20577"/>
        <pc:sldMasterMkLst>
          <pc:docMk/>
          <pc:sldMasterMk cId="1745764748" sldId="2147483660"/>
        </pc:sldMasterMkLst>
        <pc:sldLayoutChg chg="addSp modSp mod">
          <pc:chgData name="常 铭轩" userId="7e6847e7159c880b" providerId="LiveId" clId="{132DF79A-AF18-44A2-8184-D863E400D1FF}" dt="2023-04-20T07:50:07.239" v="16" actId="1076"/>
          <pc:sldLayoutMkLst>
            <pc:docMk/>
            <pc:sldMasterMk cId="1745764748" sldId="2147483660"/>
            <pc:sldLayoutMk cId="388798379" sldId="2147483679"/>
          </pc:sldLayoutMkLst>
          <pc:spChg chg="add mod ord">
            <ac:chgData name="常 铭轩" userId="7e6847e7159c880b" providerId="LiveId" clId="{132DF79A-AF18-44A2-8184-D863E400D1FF}" dt="2023-04-20T07:11:58.279" v="10" actId="167"/>
            <ac:spMkLst>
              <pc:docMk/>
              <pc:sldMasterMk cId="1745764748" sldId="2147483660"/>
              <pc:sldLayoutMk cId="388798379" sldId="2147483679"/>
              <ac:spMk id="2" creationId="{823B6E33-C74C-014E-7CD2-40FFFD8ADC31}"/>
            </ac:spMkLst>
          </pc:spChg>
          <pc:spChg chg="mod">
            <ac:chgData name="常 铭轩" userId="7e6847e7159c880b" providerId="LiveId" clId="{132DF79A-AF18-44A2-8184-D863E400D1FF}" dt="2023-04-20T07:49:52.146" v="11" actId="207"/>
            <ac:spMkLst>
              <pc:docMk/>
              <pc:sldMasterMk cId="1745764748" sldId="2147483660"/>
              <pc:sldLayoutMk cId="388798379" sldId="2147483679"/>
              <ac:spMk id="11" creationId="{635A2D36-621D-4BA1-9687-3C3E18B766D9}"/>
            </ac:spMkLst>
          </pc:spChg>
          <pc:spChg chg="mod">
            <ac:chgData name="常 铭轩" userId="7e6847e7159c880b" providerId="LiveId" clId="{132DF79A-AF18-44A2-8184-D863E400D1FF}" dt="2023-04-20T07:50:01.430" v="14" actId="1076"/>
            <ac:spMkLst>
              <pc:docMk/>
              <pc:sldMasterMk cId="1745764748" sldId="2147483660"/>
              <pc:sldLayoutMk cId="388798379" sldId="2147483679"/>
              <ac:spMk id="12" creationId="{70A3CC92-1A6F-49BC-9DF0-3EFF2F57AD75}"/>
            </ac:spMkLst>
          </pc:spChg>
          <pc:spChg chg="mod">
            <ac:chgData name="常 铭轩" userId="7e6847e7159c880b" providerId="LiveId" clId="{132DF79A-AF18-44A2-8184-D863E400D1FF}" dt="2023-04-20T07:50:07.239" v="16" actId="1076"/>
            <ac:spMkLst>
              <pc:docMk/>
              <pc:sldMasterMk cId="1745764748" sldId="2147483660"/>
              <pc:sldLayoutMk cId="388798379" sldId="2147483679"/>
              <ac:spMk id="13" creationId="{B467E6BD-0EEF-463E-A823-E3F311A7B91A}"/>
            </ac:spMkLst>
          </pc:spChg>
          <pc:spChg chg="mod">
            <ac:chgData name="常 铭轩" userId="7e6847e7159c880b" providerId="LiveId" clId="{132DF79A-AF18-44A2-8184-D863E400D1FF}" dt="2023-04-20T07:09:24.389" v="8" actId="20577"/>
            <ac:spMkLst>
              <pc:docMk/>
              <pc:sldMasterMk cId="1745764748" sldId="2147483660"/>
              <pc:sldLayoutMk cId="388798379" sldId="2147483679"/>
              <ac:spMk id="15" creationId="{A89D7A90-337A-492A-B1DB-B1B6C24D1645}"/>
            </ac:spMkLst>
          </pc:spChg>
        </pc:sldLayoutChg>
        <pc:sldLayoutChg chg="addSp delSp modSp mod">
          <pc:chgData name="常 铭轩" userId="7e6847e7159c880b" providerId="LiveId" clId="{132DF79A-AF18-44A2-8184-D863E400D1FF}" dt="2023-04-20T07:55:12.302" v="91" actId="20577"/>
          <pc:sldLayoutMkLst>
            <pc:docMk/>
            <pc:sldMasterMk cId="313829382" sldId="2147483685"/>
            <pc:sldLayoutMk cId="1176531094" sldId="2147483684"/>
          </pc:sldLayoutMkLst>
          <pc:spChg chg="del">
            <ac:chgData name="常 铭轩" userId="7e6847e7159c880b" providerId="LiveId" clId="{132DF79A-AF18-44A2-8184-D863E400D1FF}" dt="2023-04-20T07:50:46.338" v="21" actId="478"/>
            <ac:spMkLst>
              <pc:docMk/>
              <pc:sldMasterMk cId="313829382" sldId="2147483685"/>
              <pc:sldLayoutMk cId="1176531094" sldId="2147483684"/>
              <ac:spMk id="3" creationId="{00000000-0000-0000-0000-000000000000}"/>
            </ac:spMkLst>
          </pc:spChg>
          <pc:spChg chg="mod">
            <ac:chgData name="常 铭轩" userId="7e6847e7159c880b" providerId="LiveId" clId="{132DF79A-AF18-44A2-8184-D863E400D1FF}" dt="2023-04-20T07:50:58.281" v="37" actId="20577"/>
            <ac:spMkLst>
              <pc:docMk/>
              <pc:sldMasterMk cId="313829382" sldId="2147483685"/>
              <pc:sldLayoutMk cId="1176531094" sldId="2147483684"/>
              <ac:spMk id="15" creationId="{3AA1A86A-23F6-49B3-BFC9-F0F34839FEA4}"/>
            </ac:spMkLst>
          </pc:spChg>
          <pc:graphicFrameChg chg="add mod">
            <ac:chgData name="常 铭轩" userId="7e6847e7159c880b" providerId="LiveId" clId="{132DF79A-AF18-44A2-8184-D863E400D1FF}" dt="2023-04-20T07:55:12.302" v="91" actId="20577"/>
            <ac:graphicFrameMkLst>
              <pc:docMk/>
              <pc:sldMasterMk cId="313829382" sldId="2147483685"/>
              <pc:sldLayoutMk cId="1176531094" sldId="2147483684"/>
              <ac:graphicFrameMk id="2" creationId="{5FCA7104-028F-F00E-7B02-3A17E691E1B3}"/>
            </ac:graphicFrameMkLst>
          </pc:graphicFrameChg>
        </pc:sldLayoutChg>
        <pc:sldLayoutChg chg="new del mod">
          <pc:chgData name="常 铭轩" userId="7e6847e7159c880b" providerId="LiveId" clId="{132DF79A-AF18-44A2-8184-D863E400D1FF}" dt="2023-04-20T07:50:35.535" v="20" actId="2696"/>
          <pc:sldLayoutMkLst>
            <pc:docMk/>
            <pc:sldMasterMk cId="1745764748" sldId="2147483660"/>
            <pc:sldLayoutMk cId="3703632690" sldId="2147483684"/>
          </pc:sldLayoutMkLst>
        </pc:sldLayoutChg>
      </pc:sldMasterChg>
      <pc:sldMasterChg chg="new del mod addSldLayout delSldLayout">
        <pc:chgData name="常 铭轩" userId="7e6847e7159c880b" providerId="LiveId" clId="{132DF79A-AF18-44A2-8184-D863E400D1FF}" dt="2023-04-20T07:50:24.606" v="18" actId="6938"/>
        <pc:sldMasterMkLst>
          <pc:docMk/>
          <pc:sldMasterMk cId="213647357" sldId="2147483684"/>
        </pc:sldMasterMkLst>
        <pc:sldLayoutChg chg="new del replId">
          <pc:chgData name="常 铭轩" userId="7e6847e7159c880b" providerId="LiveId" clId="{132DF79A-AF18-44A2-8184-D863E400D1FF}" dt="2023-04-20T07:50:24.606" v="18" actId="6938"/>
          <pc:sldLayoutMkLst>
            <pc:docMk/>
            <pc:sldMasterMk cId="213647357" sldId="2147483684"/>
            <pc:sldLayoutMk cId="784406301" sldId="2147483685"/>
          </pc:sldLayoutMkLst>
        </pc:sldLayoutChg>
        <pc:sldLayoutChg chg="new del replId">
          <pc:chgData name="常 铭轩" userId="7e6847e7159c880b" providerId="LiveId" clId="{132DF79A-AF18-44A2-8184-D863E400D1FF}" dt="2023-04-20T07:50:24.606" v="18" actId="6938"/>
          <pc:sldLayoutMkLst>
            <pc:docMk/>
            <pc:sldMasterMk cId="213647357" sldId="2147483684"/>
            <pc:sldLayoutMk cId="3427035956" sldId="2147483686"/>
          </pc:sldLayoutMkLst>
        </pc:sldLayoutChg>
        <pc:sldLayoutChg chg="new del replId">
          <pc:chgData name="常 铭轩" userId="7e6847e7159c880b" providerId="LiveId" clId="{132DF79A-AF18-44A2-8184-D863E400D1FF}" dt="2023-04-20T07:50:24.606" v="18" actId="6938"/>
          <pc:sldLayoutMkLst>
            <pc:docMk/>
            <pc:sldMasterMk cId="213647357" sldId="2147483684"/>
            <pc:sldLayoutMk cId="2190461288" sldId="2147483687"/>
          </pc:sldLayoutMkLst>
        </pc:sldLayoutChg>
        <pc:sldLayoutChg chg="new del replId">
          <pc:chgData name="常 铭轩" userId="7e6847e7159c880b" providerId="LiveId" clId="{132DF79A-AF18-44A2-8184-D863E400D1FF}" dt="2023-04-20T07:50:24.606" v="18" actId="6938"/>
          <pc:sldLayoutMkLst>
            <pc:docMk/>
            <pc:sldMasterMk cId="213647357" sldId="2147483684"/>
            <pc:sldLayoutMk cId="1034346959" sldId="2147483688"/>
          </pc:sldLayoutMkLst>
        </pc:sldLayoutChg>
        <pc:sldLayoutChg chg="new del replId">
          <pc:chgData name="常 铭轩" userId="7e6847e7159c880b" providerId="LiveId" clId="{132DF79A-AF18-44A2-8184-D863E400D1FF}" dt="2023-04-20T07:50:24.606" v="18" actId="6938"/>
          <pc:sldLayoutMkLst>
            <pc:docMk/>
            <pc:sldMasterMk cId="213647357" sldId="2147483684"/>
            <pc:sldLayoutMk cId="173569660" sldId="2147483689"/>
          </pc:sldLayoutMkLst>
        </pc:sldLayoutChg>
        <pc:sldLayoutChg chg="new del replId">
          <pc:chgData name="常 铭轩" userId="7e6847e7159c880b" providerId="LiveId" clId="{132DF79A-AF18-44A2-8184-D863E400D1FF}" dt="2023-04-20T07:50:24.606" v="18" actId="6938"/>
          <pc:sldLayoutMkLst>
            <pc:docMk/>
            <pc:sldMasterMk cId="213647357" sldId="2147483684"/>
            <pc:sldLayoutMk cId="4244398534" sldId="2147483690"/>
          </pc:sldLayoutMkLst>
        </pc:sldLayoutChg>
        <pc:sldLayoutChg chg="new del replId">
          <pc:chgData name="常 铭轩" userId="7e6847e7159c880b" providerId="LiveId" clId="{132DF79A-AF18-44A2-8184-D863E400D1FF}" dt="2023-04-20T07:50:24.606" v="18" actId="6938"/>
          <pc:sldLayoutMkLst>
            <pc:docMk/>
            <pc:sldMasterMk cId="213647357" sldId="2147483684"/>
            <pc:sldLayoutMk cId="3361702167" sldId="2147483691"/>
          </pc:sldLayoutMkLst>
        </pc:sldLayoutChg>
        <pc:sldLayoutChg chg="new del replId">
          <pc:chgData name="常 铭轩" userId="7e6847e7159c880b" providerId="LiveId" clId="{132DF79A-AF18-44A2-8184-D863E400D1FF}" dt="2023-04-20T07:50:24.606" v="18" actId="6938"/>
          <pc:sldLayoutMkLst>
            <pc:docMk/>
            <pc:sldMasterMk cId="213647357" sldId="2147483684"/>
            <pc:sldLayoutMk cId="248290282" sldId="2147483692"/>
          </pc:sldLayoutMkLst>
        </pc:sldLayoutChg>
        <pc:sldLayoutChg chg="new del replId">
          <pc:chgData name="常 铭轩" userId="7e6847e7159c880b" providerId="LiveId" clId="{132DF79A-AF18-44A2-8184-D863E400D1FF}" dt="2023-04-20T07:50:24.606" v="18" actId="6938"/>
          <pc:sldLayoutMkLst>
            <pc:docMk/>
            <pc:sldMasterMk cId="213647357" sldId="2147483684"/>
            <pc:sldLayoutMk cId="2229052720" sldId="2147483693"/>
          </pc:sldLayoutMkLst>
        </pc:sldLayoutChg>
        <pc:sldLayoutChg chg="new del replId">
          <pc:chgData name="常 铭轩" userId="7e6847e7159c880b" providerId="LiveId" clId="{132DF79A-AF18-44A2-8184-D863E400D1FF}" dt="2023-04-20T07:50:24.606" v="18" actId="6938"/>
          <pc:sldLayoutMkLst>
            <pc:docMk/>
            <pc:sldMasterMk cId="213647357" sldId="2147483684"/>
            <pc:sldLayoutMk cId="710603159" sldId="2147483694"/>
          </pc:sldLayoutMkLst>
        </pc:sldLayoutChg>
        <pc:sldLayoutChg chg="new del replId">
          <pc:chgData name="常 铭轩" userId="7e6847e7159c880b" providerId="LiveId" clId="{132DF79A-AF18-44A2-8184-D863E400D1FF}" dt="2023-04-20T07:50:24.606" v="18" actId="6938"/>
          <pc:sldLayoutMkLst>
            <pc:docMk/>
            <pc:sldMasterMk cId="213647357" sldId="2147483684"/>
            <pc:sldLayoutMk cId="3234424643" sldId="2147483695"/>
          </pc:sldLayoutMkLst>
        </pc:sldLayoutChg>
      </pc:sldMasterChg>
    </pc:docChg>
  </pc:docChgLst>
  <pc:docChgLst>
    <pc:chgData name="铭轩 常" userId="7e6847e7159c880b" providerId="LiveId" clId="{1B626AA7-1CC5-48B3-89B1-4B29A1FBCF2C}"/>
    <pc:docChg chg="undo custSel addSld delSld modSld sldOrd">
      <pc:chgData name="铭轩 常" userId="7e6847e7159c880b" providerId="LiveId" clId="{1B626AA7-1CC5-48B3-89B1-4B29A1FBCF2C}" dt="2024-07-02T06:15:19.171" v="263" actId="20577"/>
      <pc:docMkLst>
        <pc:docMk/>
      </pc:docMkLst>
      <pc:sldChg chg="modSp mod">
        <pc:chgData name="铭轩 常" userId="7e6847e7159c880b" providerId="LiveId" clId="{1B626AA7-1CC5-48B3-89B1-4B29A1FBCF2C}" dt="2024-07-02T00:39:16.830" v="3" actId="20577"/>
        <pc:sldMkLst>
          <pc:docMk/>
          <pc:sldMk cId="3209834905" sldId="256"/>
        </pc:sldMkLst>
        <pc:spChg chg="mod">
          <ac:chgData name="铭轩 常" userId="7e6847e7159c880b" providerId="LiveId" clId="{1B626AA7-1CC5-48B3-89B1-4B29A1FBCF2C}" dt="2024-07-02T00:39:11.230" v="0"/>
          <ac:spMkLst>
            <pc:docMk/>
            <pc:sldMk cId="3209834905" sldId="256"/>
            <ac:spMk id="2" creationId="{DDEDCD0B-9A06-91F8-0869-092FB0C786ED}"/>
          </ac:spMkLst>
        </pc:spChg>
        <pc:spChg chg="mod">
          <ac:chgData name="铭轩 常" userId="7e6847e7159c880b" providerId="LiveId" clId="{1B626AA7-1CC5-48B3-89B1-4B29A1FBCF2C}" dt="2024-07-02T00:39:16.830" v="3" actId="20577"/>
          <ac:spMkLst>
            <pc:docMk/>
            <pc:sldMk cId="3209834905" sldId="256"/>
            <ac:spMk id="4" creationId="{4C9BF1F1-9C57-2DE7-EBE2-E3D557865155}"/>
          </ac:spMkLst>
        </pc:spChg>
      </pc:sldChg>
      <pc:sldChg chg="addSp delSp modSp new mod">
        <pc:chgData name="铭轩 常" userId="7e6847e7159c880b" providerId="LiveId" clId="{1B626AA7-1CC5-48B3-89B1-4B29A1FBCF2C}" dt="2024-07-02T04:57:38.896" v="248" actId="1076"/>
        <pc:sldMkLst>
          <pc:docMk/>
          <pc:sldMk cId="1130061403" sldId="257"/>
        </pc:sldMkLst>
        <pc:spChg chg="del">
          <ac:chgData name="铭轩 常" userId="7e6847e7159c880b" providerId="LiveId" clId="{1B626AA7-1CC5-48B3-89B1-4B29A1FBCF2C}" dt="2024-07-02T04:56:59.672" v="228" actId="478"/>
          <ac:spMkLst>
            <pc:docMk/>
            <pc:sldMk cId="1130061403" sldId="257"/>
            <ac:spMk id="2" creationId="{42EB03C0-B77E-7E5B-9DAC-161F05DC6198}"/>
          </ac:spMkLst>
        </pc:spChg>
        <pc:spChg chg="mod">
          <ac:chgData name="铭轩 常" userId="7e6847e7159c880b" providerId="LiveId" clId="{1B626AA7-1CC5-48B3-89B1-4B29A1FBCF2C}" dt="2024-07-02T04:57:10.661" v="237" actId="20577"/>
          <ac:spMkLst>
            <pc:docMk/>
            <pc:sldMk cId="1130061403" sldId="257"/>
            <ac:spMk id="4" creationId="{1D291AB2-C469-CFA8-9CAA-C26399AD1025}"/>
          </ac:spMkLst>
        </pc:spChg>
        <pc:picChg chg="add mod">
          <ac:chgData name="铭轩 常" userId="7e6847e7159c880b" providerId="LiveId" clId="{1B626AA7-1CC5-48B3-89B1-4B29A1FBCF2C}" dt="2024-07-02T04:57:38.896" v="248" actId="1076"/>
          <ac:picMkLst>
            <pc:docMk/>
            <pc:sldMk cId="1130061403" sldId="257"/>
            <ac:picMk id="5" creationId="{E33B7624-1E19-C21A-8D93-17A97316CAD2}"/>
          </ac:picMkLst>
        </pc:picChg>
      </pc:sldChg>
      <pc:sldChg chg="addSp delSp modSp new mod">
        <pc:chgData name="铭轩 常" userId="7e6847e7159c880b" providerId="LiveId" clId="{1B626AA7-1CC5-48B3-89B1-4B29A1FBCF2C}" dt="2024-07-02T04:58:55.736" v="257" actId="1076"/>
        <pc:sldMkLst>
          <pc:docMk/>
          <pc:sldMk cId="3439002336" sldId="258"/>
        </pc:sldMkLst>
        <pc:spChg chg="add del">
          <ac:chgData name="铭轩 常" userId="7e6847e7159c880b" providerId="LiveId" clId="{1B626AA7-1CC5-48B3-89B1-4B29A1FBCF2C}" dt="2024-07-02T04:56:56.325" v="227" actId="478"/>
          <ac:spMkLst>
            <pc:docMk/>
            <pc:sldMk cId="3439002336" sldId="258"/>
            <ac:spMk id="2" creationId="{C0957E55-9D0D-BF88-3147-F5E283996CAE}"/>
          </ac:spMkLst>
        </pc:spChg>
        <pc:spChg chg="mod">
          <ac:chgData name="铭轩 常" userId="7e6847e7159c880b" providerId="LiveId" clId="{1B626AA7-1CC5-48B3-89B1-4B29A1FBCF2C}" dt="2024-07-02T04:57:16.119" v="238"/>
          <ac:spMkLst>
            <pc:docMk/>
            <pc:sldMk cId="3439002336" sldId="258"/>
            <ac:spMk id="4" creationId="{EB98B873-E1DC-91F5-A431-A5DEABFC6FB2}"/>
          </ac:spMkLst>
        </pc:spChg>
        <pc:graphicFrameChg chg="add mod">
          <ac:chgData name="铭轩 常" userId="7e6847e7159c880b" providerId="LiveId" clId="{1B626AA7-1CC5-48B3-89B1-4B29A1FBCF2C}" dt="2024-07-02T04:56:42.688" v="223"/>
          <ac:graphicFrameMkLst>
            <pc:docMk/>
            <pc:sldMk cId="3439002336" sldId="258"/>
            <ac:graphicFrameMk id="8" creationId="{F4DB62DD-5981-39E9-801D-DCDB54645AA6}"/>
          </ac:graphicFrameMkLst>
        </pc:graphicFrameChg>
        <pc:picChg chg="add mod">
          <ac:chgData name="铭轩 常" userId="7e6847e7159c880b" providerId="LiveId" clId="{1B626AA7-1CC5-48B3-89B1-4B29A1FBCF2C}" dt="2024-07-02T04:57:54.488" v="252" actId="1076"/>
          <ac:picMkLst>
            <pc:docMk/>
            <pc:sldMk cId="3439002336" sldId="258"/>
            <ac:picMk id="5" creationId="{D11A4014-EF78-060E-47D4-D0C54D37FEB3}"/>
          </ac:picMkLst>
        </pc:picChg>
        <pc:picChg chg="add mod">
          <ac:chgData name="铭轩 常" userId="7e6847e7159c880b" providerId="LiveId" clId="{1B626AA7-1CC5-48B3-89B1-4B29A1FBCF2C}" dt="2024-07-02T04:57:57.744" v="254" actId="14100"/>
          <ac:picMkLst>
            <pc:docMk/>
            <pc:sldMk cId="3439002336" sldId="258"/>
            <ac:picMk id="6" creationId="{26DE9512-FAB5-2BD6-F4CC-AF1FCDE7F560}"/>
          </ac:picMkLst>
        </pc:picChg>
        <pc:picChg chg="add del mod">
          <ac:chgData name="铭轩 常" userId="7e6847e7159c880b" providerId="LiveId" clId="{1B626AA7-1CC5-48B3-89B1-4B29A1FBCF2C}" dt="2024-07-02T04:56:40.472" v="221" actId="478"/>
          <ac:picMkLst>
            <pc:docMk/>
            <pc:sldMk cId="3439002336" sldId="258"/>
            <ac:picMk id="7" creationId="{C458A4CD-8DA3-5874-5FFC-5F3430B1E93B}"/>
          </ac:picMkLst>
        </pc:picChg>
        <pc:picChg chg="add mod">
          <ac:chgData name="铭轩 常" userId="7e6847e7159c880b" providerId="LiveId" clId="{1B626AA7-1CC5-48B3-89B1-4B29A1FBCF2C}" dt="2024-07-02T04:58:55.736" v="257" actId="1076"/>
          <ac:picMkLst>
            <pc:docMk/>
            <pc:sldMk cId="3439002336" sldId="258"/>
            <ac:picMk id="9" creationId="{BA47B4AE-2D97-9F48-02A5-1E4CE77CE33B}"/>
          </ac:picMkLst>
        </pc:picChg>
      </pc:sldChg>
      <pc:sldChg chg="addSp delSp modSp new mod ord">
        <pc:chgData name="铭轩 常" userId="7e6847e7159c880b" providerId="LiveId" clId="{1B626AA7-1CC5-48B3-89B1-4B29A1FBCF2C}" dt="2024-07-02T06:15:19.171" v="263" actId="20577"/>
        <pc:sldMkLst>
          <pc:docMk/>
          <pc:sldMk cId="2518357179" sldId="259"/>
        </pc:sldMkLst>
        <pc:spChg chg="del">
          <ac:chgData name="铭轩 常" userId="7e6847e7159c880b" providerId="LiveId" clId="{1B626AA7-1CC5-48B3-89B1-4B29A1FBCF2C}" dt="2024-07-02T04:44:39.766" v="187" actId="478"/>
          <ac:spMkLst>
            <pc:docMk/>
            <pc:sldMk cId="2518357179" sldId="259"/>
            <ac:spMk id="2" creationId="{48B6F2BF-9CFD-60B8-BAFD-D4D58273CCE6}"/>
          </ac:spMkLst>
        </pc:spChg>
        <pc:spChg chg="mod">
          <ac:chgData name="铭轩 常" userId="7e6847e7159c880b" providerId="LiveId" clId="{1B626AA7-1CC5-48B3-89B1-4B29A1FBCF2C}" dt="2024-07-02T04:57:23.391" v="245" actId="20577"/>
          <ac:spMkLst>
            <pc:docMk/>
            <pc:sldMk cId="2518357179" sldId="259"/>
            <ac:spMk id="4" creationId="{D9C3C180-7EA1-BC88-B76A-2217711307CB}"/>
          </ac:spMkLst>
        </pc:spChg>
        <pc:graphicFrameChg chg="add mod modGraphic">
          <ac:chgData name="铭轩 常" userId="7e6847e7159c880b" providerId="LiveId" clId="{1B626AA7-1CC5-48B3-89B1-4B29A1FBCF2C}" dt="2024-07-02T06:15:19.171" v="263" actId="20577"/>
          <ac:graphicFrameMkLst>
            <pc:docMk/>
            <pc:sldMk cId="2518357179" sldId="259"/>
            <ac:graphicFrameMk id="7" creationId="{1E950B9C-C4B2-7AC5-85DA-6285843C29DB}"/>
          </ac:graphicFrameMkLst>
        </pc:graphicFrameChg>
        <pc:picChg chg="add del mod">
          <ac:chgData name="铭轩 常" userId="7e6847e7159c880b" providerId="LiveId" clId="{1B626AA7-1CC5-48B3-89B1-4B29A1FBCF2C}" dt="2024-07-02T04:55:49.225" v="207" actId="478"/>
          <ac:picMkLst>
            <pc:docMk/>
            <pc:sldMk cId="2518357179" sldId="259"/>
            <ac:picMk id="6" creationId="{468DFCE8-358E-019B-8F21-E42994706D1D}"/>
          </ac:picMkLst>
        </pc:picChg>
        <pc:picChg chg="add mod">
          <ac:chgData name="铭轩 常" userId="7e6847e7159c880b" providerId="LiveId" clId="{1B626AA7-1CC5-48B3-89B1-4B29A1FBCF2C}" dt="2024-07-02T04:55:58.349" v="211" actId="1076"/>
          <ac:picMkLst>
            <pc:docMk/>
            <pc:sldMk cId="2518357179" sldId="259"/>
            <ac:picMk id="9" creationId="{4428E008-F99D-93A8-8D0D-304836222439}"/>
          </ac:picMkLst>
        </pc:picChg>
      </pc:sldChg>
      <pc:sldChg chg="del">
        <pc:chgData name="铭轩 常" userId="7e6847e7159c880b" providerId="LiveId" clId="{1B626AA7-1CC5-48B3-89B1-4B29A1FBCF2C}" dt="2024-07-02T01:25:31.311" v="89" actId="47"/>
        <pc:sldMkLst>
          <pc:docMk/>
          <pc:sldMk cId="3856725673" sldId="259"/>
        </pc:sldMkLst>
      </pc:sldChg>
      <pc:sldChg chg="del">
        <pc:chgData name="铭轩 常" userId="7e6847e7159c880b" providerId="LiveId" clId="{1B626AA7-1CC5-48B3-89B1-4B29A1FBCF2C}" dt="2024-07-02T01:25:32.154" v="90" actId="47"/>
        <pc:sldMkLst>
          <pc:docMk/>
          <pc:sldMk cId="2428934199" sldId="260"/>
        </pc:sldMkLst>
      </pc:sldChg>
      <pc:sldChg chg="del">
        <pc:chgData name="铭轩 常" userId="7e6847e7159c880b" providerId="LiveId" clId="{1B626AA7-1CC5-48B3-89B1-4B29A1FBCF2C}" dt="2024-07-02T01:25:33.249" v="91" actId="47"/>
        <pc:sldMkLst>
          <pc:docMk/>
          <pc:sldMk cId="1855596926" sldId="261"/>
        </pc:sldMkLst>
      </pc:sldChg>
      <pc:sldChg chg="del">
        <pc:chgData name="铭轩 常" userId="7e6847e7159c880b" providerId="LiveId" clId="{1B626AA7-1CC5-48B3-89B1-4B29A1FBCF2C}" dt="2024-07-02T04:37:51.773" v="100" actId="47"/>
        <pc:sldMkLst>
          <pc:docMk/>
          <pc:sldMk cId="21002939" sldId="262"/>
        </pc:sldMkLst>
      </pc:sldChg>
      <pc:sldChg chg="del">
        <pc:chgData name="铭轩 常" userId="7e6847e7159c880b" providerId="LiveId" clId="{1B626AA7-1CC5-48B3-89B1-4B29A1FBCF2C}" dt="2024-07-02T04:37:51.283" v="99" actId="47"/>
        <pc:sldMkLst>
          <pc:docMk/>
          <pc:sldMk cId="1027175174" sldId="263"/>
        </pc:sldMkLst>
      </pc:sldChg>
      <pc:sldChg chg="del">
        <pc:chgData name="铭轩 常" userId="7e6847e7159c880b" providerId="LiveId" clId="{1B626AA7-1CC5-48B3-89B1-4B29A1FBCF2C}" dt="2024-07-02T04:37:50.684" v="98" actId="47"/>
        <pc:sldMkLst>
          <pc:docMk/>
          <pc:sldMk cId="900696648" sldId="264"/>
        </pc:sldMkLst>
      </pc:sldChg>
      <pc:sldChg chg="del">
        <pc:chgData name="铭轩 常" userId="7e6847e7159c880b" providerId="LiveId" clId="{1B626AA7-1CC5-48B3-89B1-4B29A1FBCF2C}" dt="2024-07-02T01:25:56.113" v="93" actId="47"/>
        <pc:sldMkLst>
          <pc:docMk/>
          <pc:sldMk cId="2273090519" sldId="265"/>
        </pc:sldMkLst>
      </pc:sldChg>
      <pc:sldChg chg="del">
        <pc:chgData name="铭轩 常" userId="7e6847e7159c880b" providerId="LiveId" clId="{1B626AA7-1CC5-48B3-89B1-4B29A1FBCF2C}" dt="2024-07-02T04:37:50.255" v="97" actId="47"/>
        <pc:sldMkLst>
          <pc:docMk/>
          <pc:sldMk cId="1328372432" sldId="266"/>
        </pc:sldMkLst>
      </pc:sldChg>
      <pc:sldChg chg="del">
        <pc:chgData name="铭轩 常" userId="7e6847e7159c880b" providerId="LiveId" clId="{1B626AA7-1CC5-48B3-89B1-4B29A1FBCF2C}" dt="2024-07-02T04:37:49.742" v="96" actId="47"/>
        <pc:sldMkLst>
          <pc:docMk/>
          <pc:sldMk cId="4114204897" sldId="267"/>
        </pc:sldMkLst>
      </pc:sldChg>
      <pc:sldChg chg="del">
        <pc:chgData name="铭轩 常" userId="7e6847e7159c880b" providerId="LiveId" clId="{1B626AA7-1CC5-48B3-89B1-4B29A1FBCF2C}" dt="2024-07-02T01:26:02.567" v="94" actId="47"/>
        <pc:sldMkLst>
          <pc:docMk/>
          <pc:sldMk cId="2753829438" sldId="268"/>
        </pc:sldMkLst>
      </pc:sldChg>
      <pc:sldChg chg="del">
        <pc:chgData name="铭轩 常" userId="7e6847e7159c880b" providerId="LiveId" clId="{1B626AA7-1CC5-48B3-89B1-4B29A1FBCF2C}" dt="2024-07-02T04:37:49.323" v="95" actId="47"/>
        <pc:sldMkLst>
          <pc:docMk/>
          <pc:sldMk cId="1054016058" sldId="269"/>
        </pc:sldMkLst>
      </pc:sldChg>
      <pc:sldChg chg="del">
        <pc:chgData name="铭轩 常" userId="7e6847e7159c880b" providerId="LiveId" clId="{1B626AA7-1CC5-48B3-89B1-4B29A1FBCF2C}" dt="2024-07-02T01:25:55.151" v="92" actId="47"/>
        <pc:sldMkLst>
          <pc:docMk/>
          <pc:sldMk cId="1265360759" sldId="270"/>
        </pc:sldMkLst>
      </pc:sldChg>
      <pc:sldChg chg="modSp new del mod">
        <pc:chgData name="铭轩 常" userId="7e6847e7159c880b" providerId="LiveId" clId="{1B626AA7-1CC5-48B3-89B1-4B29A1FBCF2C}" dt="2024-07-02T04:37:54.009" v="102" actId="47"/>
        <pc:sldMkLst>
          <pc:docMk/>
          <pc:sldMk cId="3845184905" sldId="271"/>
        </pc:sldMkLst>
        <pc:spChg chg="mod">
          <ac:chgData name="铭轩 常" userId="7e6847e7159c880b" providerId="LiveId" clId="{1B626AA7-1CC5-48B3-89B1-4B29A1FBCF2C}" dt="2024-07-02T00:47:07.327" v="87" actId="20577"/>
          <ac:spMkLst>
            <pc:docMk/>
            <pc:sldMk cId="3845184905" sldId="271"/>
            <ac:spMk id="2" creationId="{4BA90AA2-A1E0-C730-9EA9-A0D0CB94D492}"/>
          </ac:spMkLst>
        </pc:spChg>
      </pc:sldChg>
      <pc:sldChg chg="new del">
        <pc:chgData name="铭轩 常" userId="7e6847e7159c880b" providerId="LiveId" clId="{1B626AA7-1CC5-48B3-89B1-4B29A1FBCF2C}" dt="2024-07-02T04:37:52.470" v="101" actId="47"/>
        <pc:sldMkLst>
          <pc:docMk/>
          <pc:sldMk cId="3613778441" sldId="272"/>
        </pc:sldMkLst>
      </pc:sldChg>
    </pc:docChg>
  </pc:docChgLst>
  <pc:docChgLst>
    <pc:chgData name="铭轩 常" userId="7e6847e7159c880b" providerId="LiveId" clId="{F6DF4D88-E3E7-412C-A668-D7A152689A37}"/>
    <pc:docChg chg="undo redo custSel addSld delSld modSld sldOrd">
      <pc:chgData name="铭轩 常" userId="7e6847e7159c880b" providerId="LiveId" clId="{F6DF4D88-E3E7-412C-A668-D7A152689A37}" dt="2024-03-26T04:18:16.889" v="3508" actId="1076"/>
      <pc:docMkLst>
        <pc:docMk/>
      </pc:docMkLst>
      <pc:sldChg chg="modSp mod">
        <pc:chgData name="铭轩 常" userId="7e6847e7159c880b" providerId="LiveId" clId="{F6DF4D88-E3E7-412C-A668-D7A152689A37}" dt="2024-03-26T01:29:07.652" v="14" actId="20577"/>
        <pc:sldMkLst>
          <pc:docMk/>
          <pc:sldMk cId="3209834905" sldId="256"/>
        </pc:sldMkLst>
        <pc:spChg chg="mod">
          <ac:chgData name="铭轩 常" userId="7e6847e7159c880b" providerId="LiveId" clId="{F6DF4D88-E3E7-412C-A668-D7A152689A37}" dt="2024-03-26T01:29:02.776" v="12" actId="20577"/>
          <ac:spMkLst>
            <pc:docMk/>
            <pc:sldMk cId="3209834905" sldId="256"/>
            <ac:spMk id="2" creationId="{DDEDCD0B-9A06-91F8-0869-092FB0C786ED}"/>
          </ac:spMkLst>
        </pc:spChg>
        <pc:spChg chg="mod">
          <ac:chgData name="铭轩 常" userId="7e6847e7159c880b" providerId="LiveId" clId="{F6DF4D88-E3E7-412C-A668-D7A152689A37}" dt="2024-03-26T01:29:07.652" v="14" actId="20577"/>
          <ac:spMkLst>
            <pc:docMk/>
            <pc:sldMk cId="3209834905" sldId="256"/>
            <ac:spMk id="4" creationId="{4C9BF1F1-9C57-2DE7-EBE2-E3D557865155}"/>
          </ac:spMkLst>
        </pc:spChg>
      </pc:sldChg>
      <pc:sldChg chg="del">
        <pc:chgData name="铭轩 常" userId="7e6847e7159c880b" providerId="LiveId" clId="{F6DF4D88-E3E7-412C-A668-D7A152689A37}" dt="2024-03-26T04:05:25.763" v="3341" actId="47"/>
        <pc:sldMkLst>
          <pc:docMk/>
          <pc:sldMk cId="904216566" sldId="259"/>
        </pc:sldMkLst>
      </pc:sldChg>
      <pc:sldChg chg="del">
        <pc:chgData name="铭轩 常" userId="7e6847e7159c880b" providerId="LiveId" clId="{F6DF4D88-E3E7-412C-A668-D7A152689A37}" dt="2024-03-26T03:49:57.943" v="2956" actId="47"/>
        <pc:sldMkLst>
          <pc:docMk/>
          <pc:sldMk cId="1627096770" sldId="263"/>
        </pc:sldMkLst>
      </pc:sldChg>
      <pc:sldChg chg="del">
        <pc:chgData name="铭轩 常" userId="7e6847e7159c880b" providerId="LiveId" clId="{F6DF4D88-E3E7-412C-A668-D7A152689A37}" dt="2024-03-26T04:05:26.642" v="3342" actId="47"/>
        <pc:sldMkLst>
          <pc:docMk/>
          <pc:sldMk cId="2497456230" sldId="264"/>
        </pc:sldMkLst>
      </pc:sldChg>
      <pc:sldChg chg="new del">
        <pc:chgData name="铭轩 常" userId="7e6847e7159c880b" providerId="LiveId" clId="{F6DF4D88-E3E7-412C-A668-D7A152689A37}" dt="2024-03-26T01:31:27.294" v="21" actId="47"/>
        <pc:sldMkLst>
          <pc:docMk/>
          <pc:sldMk cId="4105222448" sldId="265"/>
        </pc:sldMkLst>
      </pc:sldChg>
      <pc:sldChg chg="new del">
        <pc:chgData name="铭轩 常" userId="7e6847e7159c880b" providerId="LiveId" clId="{F6DF4D88-E3E7-412C-A668-D7A152689A37}" dt="2024-03-26T01:31:15.600" v="18" actId="47"/>
        <pc:sldMkLst>
          <pc:docMk/>
          <pc:sldMk cId="1010105151" sldId="266"/>
        </pc:sldMkLst>
      </pc:sldChg>
      <pc:sldChg chg="addSp delSp modSp new mod ord">
        <pc:chgData name="铭轩 常" userId="7e6847e7159c880b" providerId="LiveId" clId="{F6DF4D88-E3E7-412C-A668-D7A152689A37}" dt="2024-03-26T04:06:13.106" v="3405" actId="1076"/>
        <pc:sldMkLst>
          <pc:docMk/>
          <pc:sldMk cId="590702663" sldId="267"/>
        </pc:sldMkLst>
        <pc:spChg chg="del">
          <ac:chgData name="铭轩 常" userId="7e6847e7159c880b" providerId="LiveId" clId="{F6DF4D88-E3E7-412C-A668-D7A152689A37}" dt="2024-03-26T01:31:18.150" v="19" actId="478"/>
          <ac:spMkLst>
            <pc:docMk/>
            <pc:sldMk cId="590702663" sldId="267"/>
            <ac:spMk id="2" creationId="{2D196AD5-A8AA-D1C2-0BF5-E33ADE76663D}"/>
          </ac:spMkLst>
        </pc:spChg>
        <pc:spChg chg="mod">
          <ac:chgData name="铭轩 常" userId="7e6847e7159c880b" providerId="LiveId" clId="{F6DF4D88-E3E7-412C-A668-D7A152689A37}" dt="2024-03-26T01:31:34.198" v="28" actId="20577"/>
          <ac:spMkLst>
            <pc:docMk/>
            <pc:sldMk cId="590702663" sldId="267"/>
            <ac:spMk id="4" creationId="{378E98A1-3293-D8B7-9D64-02F51ED3C554}"/>
          </ac:spMkLst>
        </pc:spChg>
        <pc:graphicFrameChg chg="add mod">
          <ac:chgData name="铭轩 常" userId="7e6847e7159c880b" providerId="LiveId" clId="{F6DF4D88-E3E7-412C-A668-D7A152689A37}" dt="2024-03-26T04:06:13.106" v="3405" actId="1076"/>
          <ac:graphicFrameMkLst>
            <pc:docMk/>
            <pc:sldMk cId="590702663" sldId="267"/>
            <ac:graphicFrameMk id="5" creationId="{CAAF105C-AD27-CF56-5979-A3B7420AE711}"/>
          </ac:graphicFrameMkLst>
        </pc:graphicFrameChg>
      </pc:sldChg>
      <pc:sldChg chg="addSp delSp modSp new mod">
        <pc:chgData name="铭轩 常" userId="7e6847e7159c880b" providerId="LiveId" clId="{F6DF4D88-E3E7-412C-A668-D7A152689A37}" dt="2024-03-26T02:44:12.222" v="1625" actId="1076"/>
        <pc:sldMkLst>
          <pc:docMk/>
          <pc:sldMk cId="327019590" sldId="268"/>
        </pc:sldMkLst>
        <pc:spChg chg="del mod">
          <ac:chgData name="铭轩 常" userId="7e6847e7159c880b" providerId="LiveId" clId="{F6DF4D88-E3E7-412C-A668-D7A152689A37}" dt="2024-03-26T02:20:24.893" v="556" actId="478"/>
          <ac:spMkLst>
            <pc:docMk/>
            <pc:sldMk cId="327019590" sldId="268"/>
            <ac:spMk id="2" creationId="{CDCB9D26-A14F-BF39-8766-3C1985825B1C}"/>
          </ac:spMkLst>
        </pc:spChg>
        <pc:spChg chg="mod">
          <ac:chgData name="铭轩 常" userId="7e6847e7159c880b" providerId="LiveId" clId="{F6DF4D88-E3E7-412C-A668-D7A152689A37}" dt="2024-03-26T01:45:22.973" v="199" actId="20577"/>
          <ac:spMkLst>
            <pc:docMk/>
            <pc:sldMk cId="327019590" sldId="268"/>
            <ac:spMk id="4" creationId="{988A39EC-21A8-13C5-BCAF-543458D85273}"/>
          </ac:spMkLst>
        </pc:spChg>
        <pc:spChg chg="add mod">
          <ac:chgData name="铭轩 常" userId="7e6847e7159c880b" providerId="LiveId" clId="{F6DF4D88-E3E7-412C-A668-D7A152689A37}" dt="2024-03-26T01:45:43.495" v="201"/>
          <ac:spMkLst>
            <pc:docMk/>
            <pc:sldMk cId="327019590" sldId="268"/>
            <ac:spMk id="5" creationId="{6C79775E-E080-33D5-E7B1-1B1B06729BF6}"/>
          </ac:spMkLst>
        </pc:spChg>
        <pc:spChg chg="add mod">
          <ac:chgData name="铭轩 常" userId="7e6847e7159c880b" providerId="LiveId" clId="{F6DF4D88-E3E7-412C-A668-D7A152689A37}" dt="2024-03-26T01:45:43.495" v="201"/>
          <ac:spMkLst>
            <pc:docMk/>
            <pc:sldMk cId="327019590" sldId="268"/>
            <ac:spMk id="6" creationId="{D884CBCB-2C7F-7692-8580-11DD219BA3CD}"/>
          </ac:spMkLst>
        </pc:spChg>
        <pc:spChg chg="add mod">
          <ac:chgData name="铭轩 常" userId="7e6847e7159c880b" providerId="LiveId" clId="{F6DF4D88-E3E7-412C-A668-D7A152689A37}" dt="2024-03-26T01:45:43.495" v="201"/>
          <ac:spMkLst>
            <pc:docMk/>
            <pc:sldMk cId="327019590" sldId="268"/>
            <ac:spMk id="7" creationId="{87A72A8C-AD13-1E5D-6759-4AD449E5C979}"/>
          </ac:spMkLst>
        </pc:spChg>
        <pc:spChg chg="add mod">
          <ac:chgData name="铭轩 常" userId="7e6847e7159c880b" providerId="LiveId" clId="{F6DF4D88-E3E7-412C-A668-D7A152689A37}" dt="2024-03-26T01:45:43.495" v="201"/>
          <ac:spMkLst>
            <pc:docMk/>
            <pc:sldMk cId="327019590" sldId="268"/>
            <ac:spMk id="8" creationId="{CCEF39D3-878A-7AD0-02D4-9EC5C96BEED3}"/>
          </ac:spMkLst>
        </pc:spChg>
        <pc:spChg chg="add mod">
          <ac:chgData name="铭轩 常" userId="7e6847e7159c880b" providerId="LiveId" clId="{F6DF4D88-E3E7-412C-A668-D7A152689A37}" dt="2024-03-26T01:45:43.495" v="201"/>
          <ac:spMkLst>
            <pc:docMk/>
            <pc:sldMk cId="327019590" sldId="268"/>
            <ac:spMk id="9" creationId="{12DCEFE6-6154-3B98-60A5-3CA0EF6832D4}"/>
          </ac:spMkLst>
        </pc:spChg>
        <pc:spChg chg="add mod">
          <ac:chgData name="铭轩 常" userId="7e6847e7159c880b" providerId="LiveId" clId="{F6DF4D88-E3E7-412C-A668-D7A152689A37}" dt="2024-03-26T01:45:43.495" v="201"/>
          <ac:spMkLst>
            <pc:docMk/>
            <pc:sldMk cId="327019590" sldId="268"/>
            <ac:spMk id="10" creationId="{DDB3C6A5-DED2-BBB5-DF9D-C658EF456FC3}"/>
          </ac:spMkLst>
        </pc:spChg>
        <pc:spChg chg="add mod">
          <ac:chgData name="铭轩 常" userId="7e6847e7159c880b" providerId="LiveId" clId="{F6DF4D88-E3E7-412C-A668-D7A152689A37}" dt="2024-03-26T01:45:43.495" v="201"/>
          <ac:spMkLst>
            <pc:docMk/>
            <pc:sldMk cId="327019590" sldId="268"/>
            <ac:spMk id="11" creationId="{CE528923-1E80-222E-E622-1D193183EDCC}"/>
          </ac:spMkLst>
        </pc:spChg>
        <pc:spChg chg="add mod">
          <ac:chgData name="铭轩 常" userId="7e6847e7159c880b" providerId="LiveId" clId="{F6DF4D88-E3E7-412C-A668-D7A152689A37}" dt="2024-03-26T01:45:43.495" v="201"/>
          <ac:spMkLst>
            <pc:docMk/>
            <pc:sldMk cId="327019590" sldId="268"/>
            <ac:spMk id="12" creationId="{D5638F17-5AA8-4FB7-E8F7-260130024A8F}"/>
          </ac:spMkLst>
        </pc:spChg>
        <pc:spChg chg="add mod">
          <ac:chgData name="铭轩 常" userId="7e6847e7159c880b" providerId="LiveId" clId="{F6DF4D88-E3E7-412C-A668-D7A152689A37}" dt="2024-03-26T01:45:43.495" v="201"/>
          <ac:spMkLst>
            <pc:docMk/>
            <pc:sldMk cId="327019590" sldId="268"/>
            <ac:spMk id="13" creationId="{5DE3CC53-A9D3-48E7-9FD3-E5456BD1A6B2}"/>
          </ac:spMkLst>
        </pc:spChg>
        <pc:spChg chg="add mod">
          <ac:chgData name="铭轩 常" userId="7e6847e7159c880b" providerId="LiveId" clId="{F6DF4D88-E3E7-412C-A668-D7A152689A37}" dt="2024-03-26T01:45:43.495" v="201"/>
          <ac:spMkLst>
            <pc:docMk/>
            <pc:sldMk cId="327019590" sldId="268"/>
            <ac:spMk id="14" creationId="{14CC1083-D3BD-9C52-0DA5-2ED01C2CB24C}"/>
          </ac:spMkLst>
        </pc:spChg>
        <pc:spChg chg="add mod">
          <ac:chgData name="铭轩 常" userId="7e6847e7159c880b" providerId="LiveId" clId="{F6DF4D88-E3E7-412C-A668-D7A152689A37}" dt="2024-03-26T01:45:43.495" v="201"/>
          <ac:spMkLst>
            <pc:docMk/>
            <pc:sldMk cId="327019590" sldId="268"/>
            <ac:spMk id="15" creationId="{9ABEA71F-18E8-F564-736D-E3EE64D245E7}"/>
          </ac:spMkLst>
        </pc:spChg>
        <pc:spChg chg="add mod">
          <ac:chgData name="铭轩 常" userId="7e6847e7159c880b" providerId="LiveId" clId="{F6DF4D88-E3E7-412C-A668-D7A152689A37}" dt="2024-03-26T01:45:43.495" v="201"/>
          <ac:spMkLst>
            <pc:docMk/>
            <pc:sldMk cId="327019590" sldId="268"/>
            <ac:spMk id="16" creationId="{D973BD1E-E72B-83DD-B9E4-20F81A68FB9C}"/>
          </ac:spMkLst>
        </pc:spChg>
        <pc:spChg chg="add mod">
          <ac:chgData name="铭轩 常" userId="7e6847e7159c880b" providerId="LiveId" clId="{F6DF4D88-E3E7-412C-A668-D7A152689A37}" dt="2024-03-26T01:45:43.495" v="201"/>
          <ac:spMkLst>
            <pc:docMk/>
            <pc:sldMk cId="327019590" sldId="268"/>
            <ac:spMk id="17" creationId="{3F78E124-A5C8-3631-E421-C1C54080D984}"/>
          </ac:spMkLst>
        </pc:spChg>
        <pc:spChg chg="add mod">
          <ac:chgData name="铭轩 常" userId="7e6847e7159c880b" providerId="LiveId" clId="{F6DF4D88-E3E7-412C-A668-D7A152689A37}" dt="2024-03-26T01:45:43.495" v="201"/>
          <ac:spMkLst>
            <pc:docMk/>
            <pc:sldMk cId="327019590" sldId="268"/>
            <ac:spMk id="18" creationId="{25D529CB-0687-0897-DB67-B76AF027F0BE}"/>
          </ac:spMkLst>
        </pc:spChg>
        <pc:spChg chg="add mod">
          <ac:chgData name="铭轩 常" userId="7e6847e7159c880b" providerId="LiveId" clId="{F6DF4D88-E3E7-412C-A668-D7A152689A37}" dt="2024-03-26T01:45:43.495" v="201"/>
          <ac:spMkLst>
            <pc:docMk/>
            <pc:sldMk cId="327019590" sldId="268"/>
            <ac:spMk id="19" creationId="{1D69312C-FFA7-E712-45A0-4D2ADDBC1351}"/>
          </ac:spMkLst>
        </pc:spChg>
        <pc:spChg chg="add mod">
          <ac:chgData name="铭轩 常" userId="7e6847e7159c880b" providerId="LiveId" clId="{F6DF4D88-E3E7-412C-A668-D7A152689A37}" dt="2024-03-26T01:45:43.495" v="201"/>
          <ac:spMkLst>
            <pc:docMk/>
            <pc:sldMk cId="327019590" sldId="268"/>
            <ac:spMk id="20" creationId="{55963FE3-85C6-C3FB-F7A5-DEF9DA718C39}"/>
          </ac:spMkLst>
        </pc:spChg>
        <pc:spChg chg="add mod">
          <ac:chgData name="铭轩 常" userId="7e6847e7159c880b" providerId="LiveId" clId="{F6DF4D88-E3E7-412C-A668-D7A152689A37}" dt="2024-03-26T01:45:43.495" v="201"/>
          <ac:spMkLst>
            <pc:docMk/>
            <pc:sldMk cId="327019590" sldId="268"/>
            <ac:spMk id="21" creationId="{B12BDD92-AF9D-B479-D639-0BAFEBE442D6}"/>
          </ac:spMkLst>
        </pc:spChg>
        <pc:spChg chg="add mod">
          <ac:chgData name="铭轩 常" userId="7e6847e7159c880b" providerId="LiveId" clId="{F6DF4D88-E3E7-412C-A668-D7A152689A37}" dt="2024-03-26T01:45:43.495" v="201"/>
          <ac:spMkLst>
            <pc:docMk/>
            <pc:sldMk cId="327019590" sldId="268"/>
            <ac:spMk id="22" creationId="{019B8328-03FB-DB3F-DD29-A09970710866}"/>
          </ac:spMkLst>
        </pc:spChg>
        <pc:spChg chg="add mod">
          <ac:chgData name="铭轩 常" userId="7e6847e7159c880b" providerId="LiveId" clId="{F6DF4D88-E3E7-412C-A668-D7A152689A37}" dt="2024-03-26T01:45:43.495" v="201"/>
          <ac:spMkLst>
            <pc:docMk/>
            <pc:sldMk cId="327019590" sldId="268"/>
            <ac:spMk id="23" creationId="{FD0EEDCA-1F62-7E07-EB38-E7F3E6089143}"/>
          </ac:spMkLst>
        </pc:spChg>
        <pc:spChg chg="add mod">
          <ac:chgData name="铭轩 常" userId="7e6847e7159c880b" providerId="LiveId" clId="{F6DF4D88-E3E7-412C-A668-D7A152689A37}" dt="2024-03-26T01:45:43.495" v="201"/>
          <ac:spMkLst>
            <pc:docMk/>
            <pc:sldMk cId="327019590" sldId="268"/>
            <ac:spMk id="24" creationId="{AFC04ED0-5C63-DA0B-BA9F-5599E3CE0EA0}"/>
          </ac:spMkLst>
        </pc:spChg>
        <pc:spChg chg="add mod">
          <ac:chgData name="铭轩 常" userId="7e6847e7159c880b" providerId="LiveId" clId="{F6DF4D88-E3E7-412C-A668-D7A152689A37}" dt="2024-03-26T01:45:43.495" v="201"/>
          <ac:spMkLst>
            <pc:docMk/>
            <pc:sldMk cId="327019590" sldId="268"/>
            <ac:spMk id="25" creationId="{0F5E467B-6FE6-2604-BB8D-C1EBC690D140}"/>
          </ac:spMkLst>
        </pc:spChg>
        <pc:spChg chg="add mod">
          <ac:chgData name="铭轩 常" userId="7e6847e7159c880b" providerId="LiveId" clId="{F6DF4D88-E3E7-412C-A668-D7A152689A37}" dt="2024-03-26T01:45:43.495" v="201"/>
          <ac:spMkLst>
            <pc:docMk/>
            <pc:sldMk cId="327019590" sldId="268"/>
            <ac:spMk id="26" creationId="{18B95F6E-13A4-5A8D-4BB3-3322B52832F3}"/>
          </ac:spMkLst>
        </pc:spChg>
        <pc:spChg chg="add mod">
          <ac:chgData name="铭轩 常" userId="7e6847e7159c880b" providerId="LiveId" clId="{F6DF4D88-E3E7-412C-A668-D7A152689A37}" dt="2024-03-26T01:45:43.495" v="201"/>
          <ac:spMkLst>
            <pc:docMk/>
            <pc:sldMk cId="327019590" sldId="268"/>
            <ac:spMk id="27" creationId="{75BC6324-7494-E4E1-5091-F8CD139B42F2}"/>
          </ac:spMkLst>
        </pc:spChg>
        <pc:spChg chg="add mod">
          <ac:chgData name="铭轩 常" userId="7e6847e7159c880b" providerId="LiveId" clId="{F6DF4D88-E3E7-412C-A668-D7A152689A37}" dt="2024-03-26T01:45:43.495" v="201"/>
          <ac:spMkLst>
            <pc:docMk/>
            <pc:sldMk cId="327019590" sldId="268"/>
            <ac:spMk id="28" creationId="{291A96F7-946A-20DA-411D-64938D6ECA5A}"/>
          </ac:spMkLst>
        </pc:spChg>
        <pc:spChg chg="add mod">
          <ac:chgData name="铭轩 常" userId="7e6847e7159c880b" providerId="LiveId" clId="{F6DF4D88-E3E7-412C-A668-D7A152689A37}" dt="2024-03-26T01:45:43.495" v="201"/>
          <ac:spMkLst>
            <pc:docMk/>
            <pc:sldMk cId="327019590" sldId="268"/>
            <ac:spMk id="29" creationId="{6F07C576-A036-0C45-4B6C-50A288A52A29}"/>
          </ac:spMkLst>
        </pc:spChg>
        <pc:spChg chg="add mod">
          <ac:chgData name="铭轩 常" userId="7e6847e7159c880b" providerId="LiveId" clId="{F6DF4D88-E3E7-412C-A668-D7A152689A37}" dt="2024-03-26T01:45:43.495" v="201"/>
          <ac:spMkLst>
            <pc:docMk/>
            <pc:sldMk cId="327019590" sldId="268"/>
            <ac:spMk id="30" creationId="{32DE4DE3-9916-50C2-B700-7014E65159CF}"/>
          </ac:spMkLst>
        </pc:spChg>
        <pc:spChg chg="add mod">
          <ac:chgData name="铭轩 常" userId="7e6847e7159c880b" providerId="LiveId" clId="{F6DF4D88-E3E7-412C-A668-D7A152689A37}" dt="2024-03-26T01:45:43.495" v="201"/>
          <ac:spMkLst>
            <pc:docMk/>
            <pc:sldMk cId="327019590" sldId="268"/>
            <ac:spMk id="32" creationId="{5C638DAB-75DC-2464-B23F-A9AF2B362F9C}"/>
          </ac:spMkLst>
        </pc:spChg>
        <pc:spChg chg="add mod">
          <ac:chgData name="铭轩 常" userId="7e6847e7159c880b" providerId="LiveId" clId="{F6DF4D88-E3E7-412C-A668-D7A152689A37}" dt="2024-03-26T01:45:43.495" v="201"/>
          <ac:spMkLst>
            <pc:docMk/>
            <pc:sldMk cId="327019590" sldId="268"/>
            <ac:spMk id="34" creationId="{E1C2C9B6-9D6E-9BCC-977C-A0DC27822A37}"/>
          </ac:spMkLst>
        </pc:spChg>
        <pc:spChg chg="add mod">
          <ac:chgData name="铭轩 常" userId="7e6847e7159c880b" providerId="LiveId" clId="{F6DF4D88-E3E7-412C-A668-D7A152689A37}" dt="2024-03-26T01:45:43.495" v="201"/>
          <ac:spMkLst>
            <pc:docMk/>
            <pc:sldMk cId="327019590" sldId="268"/>
            <ac:spMk id="35" creationId="{90F5A88B-C27A-7551-DC48-BD9BBDEA34C8}"/>
          </ac:spMkLst>
        </pc:spChg>
        <pc:spChg chg="add mod">
          <ac:chgData name="铭轩 常" userId="7e6847e7159c880b" providerId="LiveId" clId="{F6DF4D88-E3E7-412C-A668-D7A152689A37}" dt="2024-03-26T01:45:43.495" v="201"/>
          <ac:spMkLst>
            <pc:docMk/>
            <pc:sldMk cId="327019590" sldId="268"/>
            <ac:spMk id="36" creationId="{E1F659ED-C827-B77E-501D-9ED02198FA45}"/>
          </ac:spMkLst>
        </pc:spChg>
        <pc:spChg chg="add mod">
          <ac:chgData name="铭轩 常" userId="7e6847e7159c880b" providerId="LiveId" clId="{F6DF4D88-E3E7-412C-A668-D7A152689A37}" dt="2024-03-26T01:45:43.495" v="201"/>
          <ac:spMkLst>
            <pc:docMk/>
            <pc:sldMk cId="327019590" sldId="268"/>
            <ac:spMk id="37" creationId="{54B19038-2F4B-8D0A-7638-87C9F38A8F2D}"/>
          </ac:spMkLst>
        </pc:spChg>
        <pc:spChg chg="add mod">
          <ac:chgData name="铭轩 常" userId="7e6847e7159c880b" providerId="LiveId" clId="{F6DF4D88-E3E7-412C-A668-D7A152689A37}" dt="2024-03-26T01:45:43.495" v="201"/>
          <ac:spMkLst>
            <pc:docMk/>
            <pc:sldMk cId="327019590" sldId="268"/>
            <ac:spMk id="38" creationId="{ACDCC0E1-D8F1-9EDE-1797-A46AB380593D}"/>
          </ac:spMkLst>
        </pc:spChg>
        <pc:spChg chg="add del mod">
          <ac:chgData name="铭轩 常" userId="7e6847e7159c880b" providerId="LiveId" clId="{F6DF4D88-E3E7-412C-A668-D7A152689A37}" dt="2024-03-26T02:36:15.344" v="1464" actId="20577"/>
          <ac:spMkLst>
            <pc:docMk/>
            <pc:sldMk cId="327019590" sldId="268"/>
            <ac:spMk id="47" creationId="{6F0338DB-AFA3-F868-2034-36CBBE08862D}"/>
          </ac:spMkLst>
        </pc:spChg>
        <pc:spChg chg="add mod">
          <ac:chgData name="铭轩 常" userId="7e6847e7159c880b" providerId="LiveId" clId="{F6DF4D88-E3E7-412C-A668-D7A152689A37}" dt="2024-03-26T02:25:14.651" v="943" actId="164"/>
          <ac:spMkLst>
            <pc:docMk/>
            <pc:sldMk cId="327019590" sldId="268"/>
            <ac:spMk id="48" creationId="{AFCA89A9-D0EF-FB59-E30B-99899E0D34AD}"/>
          </ac:spMkLst>
        </pc:spChg>
        <pc:grpChg chg="add mod">
          <ac:chgData name="铭轩 常" userId="7e6847e7159c880b" providerId="LiveId" clId="{F6DF4D88-E3E7-412C-A668-D7A152689A37}" dt="2024-03-26T02:44:12.222" v="1625" actId="1076"/>
          <ac:grpSpMkLst>
            <pc:docMk/>
            <pc:sldMk cId="327019590" sldId="268"/>
            <ac:grpSpMk id="49" creationId="{7E11EB9D-8449-E82E-61A5-78E920E6221C}"/>
          </ac:grpSpMkLst>
        </pc:grpChg>
        <pc:graphicFrameChg chg="add del mod">
          <ac:chgData name="铭轩 常" userId="7e6847e7159c880b" providerId="LiveId" clId="{F6DF4D88-E3E7-412C-A668-D7A152689A37}" dt="2024-03-26T02:00:01.243" v="324"/>
          <ac:graphicFrameMkLst>
            <pc:docMk/>
            <pc:sldMk cId="327019590" sldId="268"/>
            <ac:graphicFrameMk id="42" creationId="{0BE085DF-AEC9-4292-62EA-4D70D98DB19B}"/>
          </ac:graphicFrameMkLst>
        </pc:graphicFrameChg>
        <pc:picChg chg="add del mod">
          <ac:chgData name="铭轩 常" userId="7e6847e7159c880b" providerId="LiveId" clId="{F6DF4D88-E3E7-412C-A668-D7A152689A37}" dt="2024-03-26T01:47:13.437" v="210" actId="478"/>
          <ac:picMkLst>
            <pc:docMk/>
            <pc:sldMk cId="327019590" sldId="268"/>
            <ac:picMk id="39" creationId="{82FE6D5E-5E38-BD58-6A39-28A9CC26B0DA}"/>
          </ac:picMkLst>
        </pc:picChg>
        <pc:picChg chg="add del mod">
          <ac:chgData name="铭轩 常" userId="7e6847e7159c880b" providerId="LiveId" clId="{F6DF4D88-E3E7-412C-A668-D7A152689A37}" dt="2024-03-26T01:48:41.503" v="214" actId="478"/>
          <ac:picMkLst>
            <pc:docMk/>
            <pc:sldMk cId="327019590" sldId="268"/>
            <ac:picMk id="40" creationId="{28397055-1D52-B65E-9C56-12C4CB23AF1E}"/>
          </ac:picMkLst>
        </pc:picChg>
        <pc:picChg chg="add del mod">
          <ac:chgData name="铭轩 常" userId="7e6847e7159c880b" providerId="LiveId" clId="{F6DF4D88-E3E7-412C-A668-D7A152689A37}" dt="2024-03-26T02:14:35.147" v="545" actId="478"/>
          <ac:picMkLst>
            <pc:docMk/>
            <pc:sldMk cId="327019590" sldId="268"/>
            <ac:picMk id="41" creationId="{653343AF-FDE0-4E31-6E81-81CA985EEB8A}"/>
          </ac:picMkLst>
        </pc:picChg>
        <pc:picChg chg="add del mod ord">
          <ac:chgData name="铭轩 常" userId="7e6847e7159c880b" providerId="LiveId" clId="{F6DF4D88-E3E7-412C-A668-D7A152689A37}" dt="2024-03-26T02:06:17.853" v="346" actId="478"/>
          <ac:picMkLst>
            <pc:docMk/>
            <pc:sldMk cId="327019590" sldId="268"/>
            <ac:picMk id="44" creationId="{A678E994-4556-3297-AE94-DA8D94DF7FE8}"/>
          </ac:picMkLst>
        </pc:picChg>
        <pc:picChg chg="add mod">
          <ac:chgData name="铭轩 常" userId="7e6847e7159c880b" providerId="LiveId" clId="{F6DF4D88-E3E7-412C-A668-D7A152689A37}" dt="2024-03-26T02:34:48.649" v="1375" actId="1076"/>
          <ac:picMkLst>
            <pc:docMk/>
            <pc:sldMk cId="327019590" sldId="268"/>
            <ac:picMk id="45" creationId="{4205A096-02C5-FEB2-19A3-7703BCA15F9C}"/>
          </ac:picMkLst>
        </pc:picChg>
        <pc:cxnChg chg="add mod">
          <ac:chgData name="铭轩 常" userId="7e6847e7159c880b" providerId="LiveId" clId="{F6DF4D88-E3E7-412C-A668-D7A152689A37}" dt="2024-03-26T01:45:43.495" v="201"/>
          <ac:cxnSpMkLst>
            <pc:docMk/>
            <pc:sldMk cId="327019590" sldId="268"/>
            <ac:cxnSpMk id="31" creationId="{57FE68BD-93BE-F57D-13E9-AA17E09D4A8B}"/>
          </ac:cxnSpMkLst>
        </pc:cxnChg>
        <pc:cxnChg chg="add mod">
          <ac:chgData name="铭轩 常" userId="7e6847e7159c880b" providerId="LiveId" clId="{F6DF4D88-E3E7-412C-A668-D7A152689A37}" dt="2024-03-26T01:45:43.495" v="201"/>
          <ac:cxnSpMkLst>
            <pc:docMk/>
            <pc:sldMk cId="327019590" sldId="268"/>
            <ac:cxnSpMk id="33" creationId="{9F885D0D-A101-C8F2-1219-978CC0A03EB0}"/>
          </ac:cxnSpMkLst>
        </pc:cxnChg>
      </pc:sldChg>
      <pc:sldChg chg="addSp delSp modSp new del mod">
        <pc:chgData name="铭轩 常" userId="7e6847e7159c880b" providerId="LiveId" clId="{F6DF4D88-E3E7-412C-A668-D7A152689A37}" dt="2024-03-26T03:49:58.720" v="2957" actId="47"/>
        <pc:sldMkLst>
          <pc:docMk/>
          <pc:sldMk cId="2688080982" sldId="269"/>
        </pc:sldMkLst>
        <pc:graphicFrameChg chg="add del mod">
          <ac:chgData name="铭轩 常" userId="7e6847e7159c880b" providerId="LiveId" clId="{F6DF4D88-E3E7-412C-A668-D7A152689A37}" dt="2024-03-26T01:35:25.585" v="58"/>
          <ac:graphicFrameMkLst>
            <pc:docMk/>
            <pc:sldMk cId="2688080982" sldId="269"/>
            <ac:graphicFrameMk id="3" creationId="{F3591023-B600-3582-6381-9E8C53865B2A}"/>
          </ac:graphicFrameMkLst>
        </pc:graphicFrameChg>
      </pc:sldChg>
      <pc:sldChg chg="addSp delSp modSp add del mod">
        <pc:chgData name="铭轩 常" userId="7e6847e7159c880b" providerId="LiveId" clId="{F6DF4D88-E3E7-412C-A668-D7A152689A37}" dt="2024-03-26T02:14:12.461" v="544" actId="1076"/>
        <pc:sldMkLst>
          <pc:docMk/>
          <pc:sldMk cId="3565986742" sldId="496"/>
        </pc:sldMkLst>
        <pc:spChg chg="mod">
          <ac:chgData name="铭轩 常" userId="7e6847e7159c880b" providerId="LiveId" clId="{F6DF4D88-E3E7-412C-A668-D7A152689A37}" dt="2024-03-26T01:36:40.374" v="92" actId="207"/>
          <ac:spMkLst>
            <pc:docMk/>
            <pc:sldMk cId="3565986742" sldId="496"/>
            <ac:spMk id="2" creationId="{79822C7D-536F-DD36-14D2-163E17713419}"/>
          </ac:spMkLst>
        </pc:spChg>
        <pc:spChg chg="mod">
          <ac:chgData name="铭轩 常" userId="7e6847e7159c880b" providerId="LiveId" clId="{F6DF4D88-E3E7-412C-A668-D7A152689A37}" dt="2024-03-26T02:12:52.745" v="492" actId="1076"/>
          <ac:spMkLst>
            <pc:docMk/>
            <pc:sldMk cId="3565986742" sldId="496"/>
            <ac:spMk id="7" creationId="{FBAFCD50-4F17-F902-7CAC-009A4F59B1A2}"/>
          </ac:spMkLst>
        </pc:spChg>
        <pc:spChg chg="add del mod">
          <ac:chgData name="铭轩 常" userId="7e6847e7159c880b" providerId="LiveId" clId="{F6DF4D88-E3E7-412C-A668-D7A152689A37}" dt="2024-03-26T01:38:44.443" v="139" actId="478"/>
          <ac:spMkLst>
            <pc:docMk/>
            <pc:sldMk cId="3565986742" sldId="496"/>
            <ac:spMk id="19" creationId="{86A413CD-FD6D-E4F0-736D-1D7229A98758}"/>
          </ac:spMkLst>
        </pc:spChg>
        <pc:spChg chg="mod">
          <ac:chgData name="铭轩 常" userId="7e6847e7159c880b" providerId="LiveId" clId="{F6DF4D88-E3E7-412C-A668-D7A152689A37}" dt="2024-03-26T01:44:17.438" v="180" actId="14100"/>
          <ac:spMkLst>
            <pc:docMk/>
            <pc:sldMk cId="3565986742" sldId="496"/>
            <ac:spMk id="20" creationId="{62634166-1554-045F-B071-4FEA37128B99}"/>
          </ac:spMkLst>
        </pc:spChg>
        <pc:spChg chg="mod">
          <ac:chgData name="铭轩 常" userId="7e6847e7159c880b" providerId="LiveId" clId="{F6DF4D88-E3E7-412C-A668-D7A152689A37}" dt="2024-03-26T02:14:08.403" v="543" actId="1076"/>
          <ac:spMkLst>
            <pc:docMk/>
            <pc:sldMk cId="3565986742" sldId="496"/>
            <ac:spMk id="28" creationId="{EECFEB75-4021-1FEB-75A1-C1FDA75BA9CE}"/>
          </ac:spMkLst>
        </pc:spChg>
        <pc:spChg chg="add del mod">
          <ac:chgData name="铭轩 常" userId="7e6847e7159c880b" providerId="LiveId" clId="{F6DF4D88-E3E7-412C-A668-D7A152689A37}" dt="2024-03-26T01:39:18.929" v="144" actId="478"/>
          <ac:spMkLst>
            <pc:docMk/>
            <pc:sldMk cId="3565986742" sldId="496"/>
            <ac:spMk id="29" creationId="{9E3A87F6-748D-4D32-AC66-83D45A4B9D74}"/>
          </ac:spMkLst>
        </pc:spChg>
        <pc:spChg chg="add del mod">
          <ac:chgData name="铭轩 常" userId="7e6847e7159c880b" providerId="LiveId" clId="{F6DF4D88-E3E7-412C-A668-D7A152689A37}" dt="2024-03-26T01:39:38.748" v="149" actId="478"/>
          <ac:spMkLst>
            <pc:docMk/>
            <pc:sldMk cId="3565986742" sldId="496"/>
            <ac:spMk id="33" creationId="{B1BE8CC1-6184-33F1-B6AC-605F6DC03F96}"/>
          </ac:spMkLst>
        </pc:spChg>
        <pc:spChg chg="add mod">
          <ac:chgData name="铭轩 常" userId="7e6847e7159c880b" providerId="LiveId" clId="{F6DF4D88-E3E7-412C-A668-D7A152689A37}" dt="2024-03-26T01:50:19.542" v="240" actId="1037"/>
          <ac:spMkLst>
            <pc:docMk/>
            <pc:sldMk cId="3565986742" sldId="496"/>
            <ac:spMk id="36" creationId="{5499E4BE-C85E-99AA-B820-80320C9680FD}"/>
          </ac:spMkLst>
        </pc:spChg>
        <pc:spChg chg="add mod">
          <ac:chgData name="铭轩 常" userId="7e6847e7159c880b" providerId="LiveId" clId="{F6DF4D88-E3E7-412C-A668-D7A152689A37}" dt="2024-03-26T01:43:42.097" v="173" actId="1076"/>
          <ac:spMkLst>
            <pc:docMk/>
            <pc:sldMk cId="3565986742" sldId="496"/>
            <ac:spMk id="37" creationId="{00D342AA-9D1D-9463-3DD0-F92E0691E132}"/>
          </ac:spMkLst>
        </pc:spChg>
        <pc:spChg chg="add del">
          <ac:chgData name="铭轩 常" userId="7e6847e7159c880b" providerId="LiveId" clId="{F6DF4D88-E3E7-412C-A668-D7A152689A37}" dt="2024-03-26T01:44:48.937" v="182" actId="11529"/>
          <ac:spMkLst>
            <pc:docMk/>
            <pc:sldMk cId="3565986742" sldId="496"/>
            <ac:spMk id="38" creationId="{3F9E3F97-B3AA-6817-58E9-F0D7A1DFB221}"/>
          </ac:spMkLst>
        </pc:spChg>
        <pc:spChg chg="add mod">
          <ac:chgData name="铭轩 常" userId="7e6847e7159c880b" providerId="LiveId" clId="{F6DF4D88-E3E7-412C-A668-D7A152689A37}" dt="2024-03-26T02:09:38.433" v="422" actId="1076"/>
          <ac:spMkLst>
            <pc:docMk/>
            <pc:sldMk cId="3565986742" sldId="496"/>
            <ac:spMk id="39" creationId="{E9625D34-1BE3-59A9-4F22-3B31DB8856B8}"/>
          </ac:spMkLst>
        </pc:spChg>
        <pc:spChg chg="add mod">
          <ac:chgData name="铭轩 常" userId="7e6847e7159c880b" providerId="LiveId" clId="{F6DF4D88-E3E7-412C-A668-D7A152689A37}" dt="2024-03-26T02:09:31.663" v="421" actId="1076"/>
          <ac:spMkLst>
            <pc:docMk/>
            <pc:sldMk cId="3565986742" sldId="496"/>
            <ac:spMk id="44" creationId="{3713D532-5C45-54D0-858F-DB5F53434FF0}"/>
          </ac:spMkLst>
        </pc:spChg>
        <pc:spChg chg="add mod">
          <ac:chgData name="铭轩 常" userId="7e6847e7159c880b" providerId="LiveId" clId="{F6DF4D88-E3E7-412C-A668-D7A152689A37}" dt="2024-03-26T02:10:09.734" v="430" actId="20577"/>
          <ac:spMkLst>
            <pc:docMk/>
            <pc:sldMk cId="3565986742" sldId="496"/>
            <ac:spMk id="45" creationId="{86A95DBF-B1F0-16C9-05ED-647C8AA1D878}"/>
          </ac:spMkLst>
        </pc:spChg>
        <pc:spChg chg="add del mod">
          <ac:chgData name="铭轩 常" userId="7e6847e7159c880b" providerId="LiveId" clId="{F6DF4D88-E3E7-412C-A668-D7A152689A37}" dt="2024-03-26T02:13:44.649" v="536"/>
          <ac:spMkLst>
            <pc:docMk/>
            <pc:sldMk cId="3565986742" sldId="496"/>
            <ac:spMk id="46" creationId="{8061035A-DCA5-8432-9AC3-FFB12D81DC94}"/>
          </ac:spMkLst>
        </pc:spChg>
        <pc:spChg chg="add mod">
          <ac:chgData name="铭轩 常" userId="7e6847e7159c880b" providerId="LiveId" clId="{F6DF4D88-E3E7-412C-A668-D7A152689A37}" dt="2024-03-26T02:14:12.461" v="544" actId="1076"/>
          <ac:spMkLst>
            <pc:docMk/>
            <pc:sldMk cId="3565986742" sldId="496"/>
            <ac:spMk id="47" creationId="{D8AEFC87-55CF-52B0-2C59-5119F3F1D22B}"/>
          </ac:spMkLst>
        </pc:spChg>
        <pc:cxnChg chg="add del mod">
          <ac:chgData name="铭轩 常" userId="7e6847e7159c880b" providerId="LiveId" clId="{F6DF4D88-E3E7-412C-A668-D7A152689A37}" dt="2024-03-26T01:53:33.017" v="242" actId="478"/>
          <ac:cxnSpMkLst>
            <pc:docMk/>
            <pc:sldMk cId="3565986742" sldId="496"/>
            <ac:cxnSpMk id="42" creationId="{07E8800C-5A44-6E17-B7B3-28EC9A48DC48}"/>
          </ac:cxnSpMkLst>
        </pc:cxnChg>
      </pc:sldChg>
      <pc:sldChg chg="new del">
        <pc:chgData name="铭轩 常" userId="7e6847e7159c880b" providerId="LiveId" clId="{F6DF4D88-E3E7-412C-A668-D7A152689A37}" dt="2024-03-26T02:22:54.726" v="658" actId="680"/>
        <pc:sldMkLst>
          <pc:docMk/>
          <pc:sldMk cId="3252174347" sldId="497"/>
        </pc:sldMkLst>
      </pc:sldChg>
      <pc:sldChg chg="addSp delSp modSp new mod">
        <pc:chgData name="铭轩 常" userId="7e6847e7159c880b" providerId="LiveId" clId="{F6DF4D88-E3E7-412C-A668-D7A152689A37}" dt="2024-03-26T04:18:16.889" v="3508" actId="1076"/>
        <pc:sldMkLst>
          <pc:docMk/>
          <pc:sldMk cId="4187506713" sldId="497"/>
        </pc:sldMkLst>
        <pc:spChg chg="mod">
          <ac:chgData name="铭轩 常" userId="7e6847e7159c880b" providerId="LiveId" clId="{F6DF4D88-E3E7-412C-A668-D7A152689A37}" dt="2024-03-26T02:37:26.142" v="1554" actId="20577"/>
          <ac:spMkLst>
            <pc:docMk/>
            <pc:sldMk cId="4187506713" sldId="497"/>
            <ac:spMk id="2" creationId="{5FB7FF31-29E5-E7B1-C456-543A10BD712E}"/>
          </ac:spMkLst>
        </pc:spChg>
        <pc:spChg chg="mod">
          <ac:chgData name="铭轩 常" userId="7e6847e7159c880b" providerId="LiveId" clId="{F6DF4D88-E3E7-412C-A668-D7A152689A37}" dt="2024-03-26T02:36:34.879" v="1494" actId="20577"/>
          <ac:spMkLst>
            <pc:docMk/>
            <pc:sldMk cId="4187506713" sldId="497"/>
            <ac:spMk id="4" creationId="{E340B2DF-C791-41C8-0146-D26006D04AAD}"/>
          </ac:spMkLst>
        </pc:spChg>
        <pc:spChg chg="add mod">
          <ac:chgData name="铭轩 常" userId="7e6847e7159c880b" providerId="LiveId" clId="{F6DF4D88-E3E7-412C-A668-D7A152689A37}" dt="2024-03-26T03:08:44.941" v="1984"/>
          <ac:spMkLst>
            <pc:docMk/>
            <pc:sldMk cId="4187506713" sldId="497"/>
            <ac:spMk id="6" creationId="{B31B1DE5-50F2-B68B-4566-FE218AAF756F}"/>
          </ac:spMkLst>
        </pc:spChg>
        <pc:spChg chg="add mod">
          <ac:chgData name="铭轩 常" userId="7e6847e7159c880b" providerId="LiveId" clId="{F6DF4D88-E3E7-412C-A668-D7A152689A37}" dt="2024-03-26T04:15:49.557" v="3484" actId="1076"/>
          <ac:spMkLst>
            <pc:docMk/>
            <pc:sldMk cId="4187506713" sldId="497"/>
            <ac:spMk id="13" creationId="{E2E6D6B9-5FE1-1470-982B-A868FB3EC731}"/>
          </ac:spMkLst>
        </pc:spChg>
        <pc:spChg chg="add mod">
          <ac:chgData name="铭轩 常" userId="7e6847e7159c880b" providerId="LiveId" clId="{F6DF4D88-E3E7-412C-A668-D7A152689A37}" dt="2024-03-26T03:56:06.110" v="3074" actId="1076"/>
          <ac:spMkLst>
            <pc:docMk/>
            <pc:sldMk cId="4187506713" sldId="497"/>
            <ac:spMk id="21" creationId="{2FF98E28-9610-2788-C88E-A06D3EBB29A7}"/>
          </ac:spMkLst>
        </pc:spChg>
        <pc:spChg chg="add mod">
          <ac:chgData name="铭轩 常" userId="7e6847e7159c880b" providerId="LiveId" clId="{F6DF4D88-E3E7-412C-A668-D7A152689A37}" dt="2024-03-26T04:18:11.695" v="3507" actId="1076"/>
          <ac:spMkLst>
            <pc:docMk/>
            <pc:sldMk cId="4187506713" sldId="497"/>
            <ac:spMk id="22" creationId="{F6AF43FE-A315-4254-AB8C-F6560E408BEC}"/>
          </ac:spMkLst>
        </pc:spChg>
        <pc:spChg chg="add mod">
          <ac:chgData name="铭轩 常" userId="7e6847e7159c880b" providerId="LiveId" clId="{F6DF4D88-E3E7-412C-A668-D7A152689A37}" dt="2024-03-26T03:16:13.718" v="2060" actId="571"/>
          <ac:spMkLst>
            <pc:docMk/>
            <pc:sldMk cId="4187506713" sldId="497"/>
            <ac:spMk id="23" creationId="{26A64C54-8EAB-04E4-90AE-AA9E43FC96A5}"/>
          </ac:spMkLst>
        </pc:spChg>
        <pc:spChg chg="add mod">
          <ac:chgData name="铭轩 常" userId="7e6847e7159c880b" providerId="LiveId" clId="{F6DF4D88-E3E7-412C-A668-D7A152689A37}" dt="2024-03-26T04:18:16.889" v="3508" actId="1076"/>
          <ac:spMkLst>
            <pc:docMk/>
            <pc:sldMk cId="4187506713" sldId="497"/>
            <ac:spMk id="25" creationId="{A0AE5BF7-1C08-C5F8-CB9A-9D671FBFD9A5}"/>
          </ac:spMkLst>
        </pc:spChg>
        <pc:spChg chg="add mod">
          <ac:chgData name="铭轩 常" userId="7e6847e7159c880b" providerId="LiveId" clId="{F6DF4D88-E3E7-412C-A668-D7A152689A37}" dt="2024-03-26T04:15:43.857" v="3478" actId="571"/>
          <ac:spMkLst>
            <pc:docMk/>
            <pc:sldMk cId="4187506713" sldId="497"/>
            <ac:spMk id="26" creationId="{B4C15D9F-22EC-7B85-697E-647276AF5365}"/>
          </ac:spMkLst>
        </pc:spChg>
        <pc:spChg chg="add mod">
          <ac:chgData name="铭轩 常" userId="7e6847e7159c880b" providerId="LiveId" clId="{F6DF4D88-E3E7-412C-A668-D7A152689A37}" dt="2024-03-26T04:16:11.996" v="3500" actId="1076"/>
          <ac:spMkLst>
            <pc:docMk/>
            <pc:sldMk cId="4187506713" sldId="497"/>
            <ac:spMk id="27" creationId="{E28C2698-585A-CE24-AA7C-C787EB8478FF}"/>
          </ac:spMkLst>
        </pc:spChg>
        <pc:spChg chg="add mod">
          <ac:chgData name="铭轩 常" userId="7e6847e7159c880b" providerId="LiveId" clId="{F6DF4D88-E3E7-412C-A668-D7A152689A37}" dt="2024-03-26T04:16:32.698" v="3506" actId="20577"/>
          <ac:spMkLst>
            <pc:docMk/>
            <pc:sldMk cId="4187506713" sldId="497"/>
            <ac:spMk id="28" creationId="{BC8A6AC9-246C-2FD7-F733-1539E7348A3A}"/>
          </ac:spMkLst>
        </pc:spChg>
        <pc:grpChg chg="add mod">
          <ac:chgData name="铭轩 常" userId="7e6847e7159c880b" providerId="LiveId" clId="{F6DF4D88-E3E7-412C-A668-D7A152689A37}" dt="2024-03-26T04:16:08.975" v="3499" actId="1076"/>
          <ac:grpSpMkLst>
            <pc:docMk/>
            <pc:sldMk cId="4187506713" sldId="497"/>
            <ac:grpSpMk id="20" creationId="{2CDAD05B-2FD0-113B-FEAB-6507E37E31BC}"/>
          </ac:grpSpMkLst>
        </pc:grpChg>
        <pc:graphicFrameChg chg="add mod modGraphic">
          <ac:chgData name="铭轩 常" userId="7e6847e7159c880b" providerId="LiveId" clId="{F6DF4D88-E3E7-412C-A668-D7A152689A37}" dt="2024-03-26T04:09:34.496" v="3457" actId="2711"/>
          <ac:graphicFrameMkLst>
            <pc:docMk/>
            <pc:sldMk cId="4187506713" sldId="497"/>
            <ac:graphicFrameMk id="5" creationId="{BBF329E4-7D56-791C-7104-A29C48D5D2EE}"/>
          </ac:graphicFrameMkLst>
        </pc:graphicFrameChg>
        <pc:graphicFrameChg chg="add del mod">
          <ac:chgData name="铭轩 常" userId="7e6847e7159c880b" providerId="LiveId" clId="{F6DF4D88-E3E7-412C-A668-D7A152689A37}" dt="2024-03-26T03:07:52.179" v="1956"/>
          <ac:graphicFrameMkLst>
            <pc:docMk/>
            <pc:sldMk cId="4187506713" sldId="497"/>
            <ac:graphicFrameMk id="7" creationId="{C95BA994-75B5-AAEE-E0C4-3B44D9D7895B}"/>
          </ac:graphicFrameMkLst>
        </pc:graphicFrameChg>
        <pc:picChg chg="add mod">
          <ac:chgData name="铭轩 常" userId="7e6847e7159c880b" providerId="LiveId" clId="{F6DF4D88-E3E7-412C-A668-D7A152689A37}" dt="2024-03-26T04:15:43.857" v="3478" actId="571"/>
          <ac:picMkLst>
            <pc:docMk/>
            <pc:sldMk cId="4187506713" sldId="497"/>
            <ac:picMk id="9" creationId="{D20C9151-04AE-061D-A3A6-C81C482F80B8}"/>
          </ac:picMkLst>
        </pc:picChg>
        <pc:picChg chg="add del mod">
          <ac:chgData name="铭轩 常" userId="7e6847e7159c880b" providerId="LiveId" clId="{F6DF4D88-E3E7-412C-A668-D7A152689A37}" dt="2024-03-26T03:14:16.641" v="2017" actId="478"/>
          <ac:picMkLst>
            <pc:docMk/>
            <pc:sldMk cId="4187506713" sldId="497"/>
            <ac:picMk id="17" creationId="{C7DB4251-FDFD-16E0-5EF1-6624C3C88A20}"/>
          </ac:picMkLst>
        </pc:picChg>
        <pc:picChg chg="add mod">
          <ac:chgData name="铭轩 常" userId="7e6847e7159c880b" providerId="LiveId" clId="{F6DF4D88-E3E7-412C-A668-D7A152689A37}" dt="2024-03-26T03:56:17.908" v="3078" actId="1076"/>
          <ac:picMkLst>
            <pc:docMk/>
            <pc:sldMk cId="4187506713" sldId="497"/>
            <ac:picMk id="19" creationId="{4203EA00-1009-2DAC-EA7D-9A3E1276B983}"/>
          </ac:picMkLst>
        </pc:picChg>
        <pc:picChg chg="add mod ord">
          <ac:chgData name="铭轩 常" userId="7e6847e7159c880b" providerId="LiveId" clId="{F6DF4D88-E3E7-412C-A668-D7A152689A37}" dt="2024-03-26T03:56:20.800" v="3079" actId="1076"/>
          <ac:picMkLst>
            <pc:docMk/>
            <pc:sldMk cId="4187506713" sldId="497"/>
            <ac:picMk id="24" creationId="{A388EDC8-DE48-4A0A-0E65-FC755BE04022}"/>
          </ac:picMkLst>
        </pc:picChg>
        <pc:cxnChg chg="add mod">
          <ac:chgData name="铭轩 常" userId="7e6847e7159c880b" providerId="LiveId" clId="{F6DF4D88-E3E7-412C-A668-D7A152689A37}" dt="2024-03-26T04:15:43.857" v="3478" actId="571"/>
          <ac:cxnSpMkLst>
            <pc:docMk/>
            <pc:sldMk cId="4187506713" sldId="497"/>
            <ac:cxnSpMk id="11" creationId="{F9E844AC-DAF0-B80D-0FC4-6BE4C4F07141}"/>
          </ac:cxnSpMkLst>
        </pc:cxnChg>
        <pc:cxnChg chg="add mod">
          <ac:chgData name="铭轩 常" userId="7e6847e7159c880b" providerId="LiveId" clId="{F6DF4D88-E3E7-412C-A668-D7A152689A37}" dt="2024-03-26T04:15:43.857" v="3478" actId="571"/>
          <ac:cxnSpMkLst>
            <pc:docMk/>
            <pc:sldMk cId="4187506713" sldId="497"/>
            <ac:cxnSpMk id="12" creationId="{19501ADC-0F35-8DBD-699A-2A8BD93EC7D3}"/>
          </ac:cxnSpMkLst>
        </pc:cxnChg>
        <pc:cxnChg chg="add mod">
          <ac:chgData name="铭轩 常" userId="7e6847e7159c880b" providerId="LiveId" clId="{F6DF4D88-E3E7-412C-A668-D7A152689A37}" dt="2024-03-26T04:15:43.857" v="3478" actId="571"/>
          <ac:cxnSpMkLst>
            <pc:docMk/>
            <pc:sldMk cId="4187506713" sldId="497"/>
            <ac:cxnSpMk id="15" creationId="{34FD080A-C698-34F1-917C-F70686D5E7FE}"/>
          </ac:cxnSpMkLst>
        </pc:cxnChg>
      </pc:sldChg>
      <pc:sldChg chg="addSp modSp new mod">
        <pc:chgData name="铭轩 常" userId="7e6847e7159c880b" providerId="LiveId" clId="{F6DF4D88-E3E7-412C-A668-D7A152689A37}" dt="2024-03-26T03:34:09.676" v="2462" actId="1076"/>
        <pc:sldMkLst>
          <pc:docMk/>
          <pc:sldMk cId="537454442" sldId="498"/>
        </pc:sldMkLst>
        <pc:spChg chg="mod">
          <ac:chgData name="铭轩 常" userId="7e6847e7159c880b" providerId="LiveId" clId="{F6DF4D88-E3E7-412C-A668-D7A152689A37}" dt="2024-03-26T03:32:39.930" v="2461" actId="20577"/>
          <ac:spMkLst>
            <pc:docMk/>
            <pc:sldMk cId="537454442" sldId="498"/>
            <ac:spMk id="2" creationId="{1171699D-4863-1B8F-9711-D635899827D6}"/>
          </ac:spMkLst>
        </pc:spChg>
        <pc:spChg chg="mod">
          <ac:chgData name="铭轩 常" userId="7e6847e7159c880b" providerId="LiveId" clId="{F6DF4D88-E3E7-412C-A668-D7A152689A37}" dt="2024-03-26T03:19:09.560" v="2121" actId="20577"/>
          <ac:spMkLst>
            <pc:docMk/>
            <pc:sldMk cId="537454442" sldId="498"/>
            <ac:spMk id="4" creationId="{29AA3D64-CB9E-D8A0-DB97-775FAD7C6790}"/>
          </ac:spMkLst>
        </pc:spChg>
        <pc:spChg chg="add mod">
          <ac:chgData name="铭轩 常" userId="7e6847e7159c880b" providerId="LiveId" clId="{F6DF4D88-E3E7-412C-A668-D7A152689A37}" dt="2024-03-26T03:34:09.676" v="2462" actId="1076"/>
          <ac:spMkLst>
            <pc:docMk/>
            <pc:sldMk cId="537454442" sldId="498"/>
            <ac:spMk id="8" creationId="{023B3301-3A7A-71F4-9926-5800C7604874}"/>
          </ac:spMkLst>
        </pc:spChg>
        <pc:spChg chg="add mod">
          <ac:chgData name="铭轩 常" userId="7e6847e7159c880b" providerId="LiveId" clId="{F6DF4D88-E3E7-412C-A668-D7A152689A37}" dt="2024-03-26T03:34:09.676" v="2462" actId="1076"/>
          <ac:spMkLst>
            <pc:docMk/>
            <pc:sldMk cId="537454442" sldId="498"/>
            <ac:spMk id="9" creationId="{92F9FCFE-ECD4-DF38-557B-DD26C002E447}"/>
          </ac:spMkLst>
        </pc:spChg>
        <pc:picChg chg="add mod ord">
          <ac:chgData name="铭轩 常" userId="7e6847e7159c880b" providerId="LiveId" clId="{F6DF4D88-E3E7-412C-A668-D7A152689A37}" dt="2024-03-26T03:34:09.676" v="2462" actId="1076"/>
          <ac:picMkLst>
            <pc:docMk/>
            <pc:sldMk cId="537454442" sldId="498"/>
            <ac:picMk id="5" creationId="{ED72DFE3-5276-947F-DB27-58D2D22C86B9}"/>
          </ac:picMkLst>
        </pc:picChg>
        <pc:picChg chg="add mod">
          <ac:chgData name="铭轩 常" userId="7e6847e7159c880b" providerId="LiveId" clId="{F6DF4D88-E3E7-412C-A668-D7A152689A37}" dt="2024-03-26T03:34:09.676" v="2462" actId="1076"/>
          <ac:picMkLst>
            <pc:docMk/>
            <pc:sldMk cId="537454442" sldId="498"/>
            <ac:picMk id="6" creationId="{00133486-BC48-3A07-FCB6-8E6BA49368B4}"/>
          </ac:picMkLst>
        </pc:picChg>
        <pc:picChg chg="add mod">
          <ac:chgData name="铭轩 常" userId="7e6847e7159c880b" providerId="LiveId" clId="{F6DF4D88-E3E7-412C-A668-D7A152689A37}" dt="2024-03-26T03:34:09.676" v="2462" actId="1076"/>
          <ac:picMkLst>
            <pc:docMk/>
            <pc:sldMk cId="537454442" sldId="498"/>
            <ac:picMk id="7" creationId="{FC4991BB-4A5F-AFCB-0D5E-2387C8A9993E}"/>
          </ac:picMkLst>
        </pc:picChg>
      </pc:sldChg>
      <pc:sldChg chg="addSp modSp new mod">
        <pc:chgData name="铭轩 常" userId="7e6847e7159c880b" providerId="LiveId" clId="{F6DF4D88-E3E7-412C-A668-D7A152689A37}" dt="2024-03-26T03:43:51.226" v="2815" actId="14100"/>
        <pc:sldMkLst>
          <pc:docMk/>
          <pc:sldMk cId="656935011" sldId="499"/>
        </pc:sldMkLst>
        <pc:spChg chg="mod">
          <ac:chgData name="铭轩 常" userId="7e6847e7159c880b" providerId="LiveId" clId="{F6DF4D88-E3E7-412C-A668-D7A152689A37}" dt="2024-03-26T03:42:36.650" v="2781" actId="20577"/>
          <ac:spMkLst>
            <pc:docMk/>
            <pc:sldMk cId="656935011" sldId="499"/>
            <ac:spMk id="2" creationId="{A7A76BC7-E836-78D3-CD32-A278D5B74020}"/>
          </ac:spMkLst>
        </pc:spChg>
        <pc:spChg chg="mod">
          <ac:chgData name="铭轩 常" userId="7e6847e7159c880b" providerId="LiveId" clId="{F6DF4D88-E3E7-412C-A668-D7A152689A37}" dt="2024-03-26T03:34:20.949" v="2466" actId="20577"/>
          <ac:spMkLst>
            <pc:docMk/>
            <pc:sldMk cId="656935011" sldId="499"/>
            <ac:spMk id="4" creationId="{F05679B1-58A7-7E18-8BBE-7543B1E0B28E}"/>
          </ac:spMkLst>
        </pc:spChg>
        <pc:spChg chg="add mod">
          <ac:chgData name="铭轩 常" userId="7e6847e7159c880b" providerId="LiveId" clId="{F6DF4D88-E3E7-412C-A668-D7A152689A37}" dt="2024-03-26T03:43:26.039" v="2806" actId="14100"/>
          <ac:spMkLst>
            <pc:docMk/>
            <pc:sldMk cId="656935011" sldId="499"/>
            <ac:spMk id="6" creationId="{AE75DA5E-0A91-C120-8724-8C3D7A0FAB6F}"/>
          </ac:spMkLst>
        </pc:spChg>
        <pc:spChg chg="add mod">
          <ac:chgData name="铭轩 常" userId="7e6847e7159c880b" providerId="LiveId" clId="{F6DF4D88-E3E7-412C-A668-D7A152689A37}" dt="2024-03-26T03:43:51.226" v="2815" actId="14100"/>
          <ac:spMkLst>
            <pc:docMk/>
            <pc:sldMk cId="656935011" sldId="499"/>
            <ac:spMk id="9" creationId="{ADF77A9C-DB1D-D3AB-9D88-05B9AF7A6361}"/>
          </ac:spMkLst>
        </pc:spChg>
        <pc:picChg chg="add mod">
          <ac:chgData name="铭轩 常" userId="7e6847e7159c880b" providerId="LiveId" clId="{F6DF4D88-E3E7-412C-A668-D7A152689A37}" dt="2024-03-26T03:39:02.101" v="2525" actId="1076"/>
          <ac:picMkLst>
            <pc:docMk/>
            <pc:sldMk cId="656935011" sldId="499"/>
            <ac:picMk id="5" creationId="{EF61C73E-57FC-FBED-D5A4-E83E9BA9C8D5}"/>
          </ac:picMkLst>
        </pc:picChg>
        <pc:picChg chg="add mod">
          <ac:chgData name="铭轩 常" userId="7e6847e7159c880b" providerId="LiveId" clId="{F6DF4D88-E3E7-412C-A668-D7A152689A37}" dt="2024-03-26T03:43:14.553" v="2799" actId="14100"/>
          <ac:picMkLst>
            <pc:docMk/>
            <pc:sldMk cId="656935011" sldId="499"/>
            <ac:picMk id="8" creationId="{62BF19DF-C1EF-1A90-B954-626C7CE99EB9}"/>
          </ac:picMkLst>
        </pc:picChg>
      </pc:sldChg>
      <pc:sldChg chg="addSp modSp new mod">
        <pc:chgData name="铭轩 常" userId="7e6847e7159c880b" providerId="LiveId" clId="{F6DF4D88-E3E7-412C-A668-D7A152689A37}" dt="2024-03-26T03:49:28.976" v="2923" actId="1076"/>
        <pc:sldMkLst>
          <pc:docMk/>
          <pc:sldMk cId="2594581815" sldId="500"/>
        </pc:sldMkLst>
        <pc:spChg chg="mod">
          <ac:chgData name="铭轩 常" userId="7e6847e7159c880b" providerId="LiveId" clId="{F6DF4D88-E3E7-412C-A668-D7A152689A37}" dt="2024-03-26T03:49:03.840" v="2922" actId="20577"/>
          <ac:spMkLst>
            <pc:docMk/>
            <pc:sldMk cId="2594581815" sldId="500"/>
            <ac:spMk id="2" creationId="{AB9BB2A8-2C40-0FDE-0855-1D0B744D7BAB}"/>
          </ac:spMkLst>
        </pc:spChg>
        <pc:spChg chg="mod">
          <ac:chgData name="铭轩 常" userId="7e6847e7159c880b" providerId="LiveId" clId="{F6DF4D88-E3E7-412C-A668-D7A152689A37}" dt="2024-03-26T03:44:25.239" v="2821" actId="20577"/>
          <ac:spMkLst>
            <pc:docMk/>
            <pc:sldMk cId="2594581815" sldId="500"/>
            <ac:spMk id="4" creationId="{38CFA7F2-ECBE-6759-905A-CDD4E5064FF0}"/>
          </ac:spMkLst>
        </pc:spChg>
        <pc:picChg chg="add mod">
          <ac:chgData name="铭轩 常" userId="7e6847e7159c880b" providerId="LiveId" clId="{F6DF4D88-E3E7-412C-A668-D7A152689A37}" dt="2024-03-26T03:49:28.976" v="2923" actId="1076"/>
          <ac:picMkLst>
            <pc:docMk/>
            <pc:sldMk cId="2594581815" sldId="500"/>
            <ac:picMk id="5" creationId="{970EE452-F6F3-911D-D83B-CBF4F5DC57D1}"/>
          </ac:picMkLst>
        </pc:picChg>
        <pc:picChg chg="add mod">
          <ac:chgData name="铭轩 常" userId="7e6847e7159c880b" providerId="LiveId" clId="{F6DF4D88-E3E7-412C-A668-D7A152689A37}" dt="2024-03-26T03:49:28.976" v="2923" actId="1076"/>
          <ac:picMkLst>
            <pc:docMk/>
            <pc:sldMk cId="2594581815" sldId="500"/>
            <ac:picMk id="6" creationId="{648A5F49-9F60-51AA-697D-E9695A371C60}"/>
          </ac:picMkLst>
        </pc:picChg>
      </pc:sldChg>
      <pc:sldChg chg="new del">
        <pc:chgData name="铭轩 常" userId="7e6847e7159c880b" providerId="LiveId" clId="{F6DF4D88-E3E7-412C-A668-D7A152689A37}" dt="2024-03-26T03:44:14.384" v="2817" actId="680"/>
        <pc:sldMkLst>
          <pc:docMk/>
          <pc:sldMk cId="3003396013" sldId="500"/>
        </pc:sldMkLst>
      </pc:sldChg>
      <pc:sldChg chg="addSp modSp new mod">
        <pc:chgData name="铭轩 常" userId="7e6847e7159c880b" providerId="LiveId" clId="{F6DF4D88-E3E7-412C-A668-D7A152689A37}" dt="2024-03-26T04:08:16.812" v="3453" actId="20577"/>
        <pc:sldMkLst>
          <pc:docMk/>
          <pc:sldMk cId="1617608427" sldId="501"/>
        </pc:sldMkLst>
        <pc:spChg chg="mod">
          <ac:chgData name="铭轩 常" userId="7e6847e7159c880b" providerId="LiveId" clId="{F6DF4D88-E3E7-412C-A668-D7A152689A37}" dt="2024-03-26T04:08:16.812" v="3453" actId="20577"/>
          <ac:spMkLst>
            <pc:docMk/>
            <pc:sldMk cId="1617608427" sldId="501"/>
            <ac:spMk id="2" creationId="{54DA3FB4-E123-C746-8662-1F585FC73362}"/>
          </ac:spMkLst>
        </pc:spChg>
        <pc:spChg chg="mod">
          <ac:chgData name="铭轩 常" userId="7e6847e7159c880b" providerId="LiveId" clId="{F6DF4D88-E3E7-412C-A668-D7A152689A37}" dt="2024-03-26T03:49:44.492" v="2955" actId="20577"/>
          <ac:spMkLst>
            <pc:docMk/>
            <pc:sldMk cId="1617608427" sldId="501"/>
            <ac:spMk id="4" creationId="{5E2B4A35-EA69-E136-59DA-B26772899E68}"/>
          </ac:spMkLst>
        </pc:spChg>
        <pc:picChg chg="add mod">
          <ac:chgData name="铭轩 常" userId="7e6847e7159c880b" providerId="LiveId" clId="{F6DF4D88-E3E7-412C-A668-D7A152689A37}" dt="2024-03-26T04:05:23.960" v="3340" actId="1076"/>
          <ac:picMkLst>
            <pc:docMk/>
            <pc:sldMk cId="1617608427" sldId="501"/>
            <ac:picMk id="5" creationId="{EAC24DBE-2051-3BA4-BD49-993DC36E8533}"/>
          </ac:picMkLst>
        </pc:picChg>
      </pc:sldChg>
    </pc:docChg>
  </pc:docChgLst>
  <pc:docChgLst>
    <pc:chgData name="铭轩 常" userId="7e6847e7159c880b" providerId="LiveId" clId="{77F17CCE-2C0D-475F-8390-DC85B520C349}"/>
    <pc:docChg chg="undo custSel addSld delSld modSld modMainMaster modNotesMaster">
      <pc:chgData name="铭轩 常" userId="7e6847e7159c880b" providerId="LiveId" clId="{77F17CCE-2C0D-475F-8390-DC85B520C349}" dt="2024-01-23T07:14:49.734" v="5023" actId="1076"/>
      <pc:docMkLst>
        <pc:docMk/>
      </pc:docMkLst>
      <pc:sldChg chg="modSp mod">
        <pc:chgData name="铭轩 常" userId="7e6847e7159c880b" providerId="LiveId" clId="{77F17CCE-2C0D-475F-8390-DC85B520C349}" dt="2024-01-22T07:29:41.719" v="60"/>
        <pc:sldMkLst>
          <pc:docMk/>
          <pc:sldMk cId="3209834905" sldId="256"/>
        </pc:sldMkLst>
        <pc:spChg chg="mod">
          <ac:chgData name="铭轩 常" userId="7e6847e7159c880b" providerId="LiveId" clId="{77F17CCE-2C0D-475F-8390-DC85B520C349}" dt="2024-01-22T07:29:41.719" v="60"/>
          <ac:spMkLst>
            <pc:docMk/>
            <pc:sldMk cId="3209834905" sldId="256"/>
            <ac:spMk id="2" creationId="{DDEDCD0B-9A06-91F8-0869-092FB0C786ED}"/>
          </ac:spMkLst>
        </pc:spChg>
        <pc:spChg chg="mod">
          <ac:chgData name="铭轩 常" userId="7e6847e7159c880b" providerId="LiveId" clId="{77F17CCE-2C0D-475F-8390-DC85B520C349}" dt="2024-01-22T07:29:41.719" v="60"/>
          <ac:spMkLst>
            <pc:docMk/>
            <pc:sldMk cId="3209834905" sldId="256"/>
            <ac:spMk id="3" creationId="{C414765D-7ABE-FB38-7EF4-567CF5DBFBB7}"/>
          </ac:spMkLst>
        </pc:spChg>
        <pc:spChg chg="mod">
          <ac:chgData name="铭轩 常" userId="7e6847e7159c880b" providerId="LiveId" clId="{77F17CCE-2C0D-475F-8390-DC85B520C349}" dt="2024-01-22T07:29:41.719" v="60"/>
          <ac:spMkLst>
            <pc:docMk/>
            <pc:sldMk cId="3209834905" sldId="256"/>
            <ac:spMk id="4" creationId="{4C9BF1F1-9C57-2DE7-EBE2-E3D557865155}"/>
          </ac:spMkLst>
        </pc:spChg>
        <pc:spChg chg="mod">
          <ac:chgData name="铭轩 常" userId="7e6847e7159c880b" providerId="LiveId" clId="{77F17CCE-2C0D-475F-8390-DC85B520C349}" dt="2024-01-22T07:29:41.719" v="60"/>
          <ac:spMkLst>
            <pc:docMk/>
            <pc:sldMk cId="3209834905" sldId="256"/>
            <ac:spMk id="5" creationId="{07EA8EA8-80B1-BA12-E4DD-96B62512F873}"/>
          </ac:spMkLst>
        </pc:spChg>
      </pc:sldChg>
      <pc:sldChg chg="new del">
        <pc:chgData name="铭轩 常" userId="7e6847e7159c880b" providerId="LiveId" clId="{77F17CCE-2C0D-475F-8390-DC85B520C349}" dt="2024-01-22T07:30:06.699" v="63" actId="47"/>
        <pc:sldMkLst>
          <pc:docMk/>
          <pc:sldMk cId="964702979" sldId="257"/>
        </pc:sldMkLst>
      </pc:sldChg>
      <pc:sldChg chg="del">
        <pc:chgData name="铭轩 常" userId="7e6847e7159c880b" providerId="LiveId" clId="{77F17CCE-2C0D-475F-8390-DC85B520C349}" dt="2024-01-22T07:29:30.933" v="51" actId="47"/>
        <pc:sldMkLst>
          <pc:docMk/>
          <pc:sldMk cId="3669375668" sldId="257"/>
        </pc:sldMkLst>
      </pc:sldChg>
      <pc:sldChg chg="addSp delSp modSp new mod">
        <pc:chgData name="铭轩 常" userId="7e6847e7159c880b" providerId="LiveId" clId="{77F17CCE-2C0D-475F-8390-DC85B520C349}" dt="2024-01-23T01:58:50.485" v="2441" actId="1076"/>
        <pc:sldMkLst>
          <pc:docMk/>
          <pc:sldMk cId="2172300669" sldId="258"/>
        </pc:sldMkLst>
        <pc:spChg chg="mod">
          <ac:chgData name="铭轩 常" userId="7e6847e7159c880b" providerId="LiveId" clId="{77F17CCE-2C0D-475F-8390-DC85B520C349}" dt="2024-01-22T11:57:19.215" v="1703" actId="20577"/>
          <ac:spMkLst>
            <pc:docMk/>
            <pc:sldMk cId="2172300669" sldId="258"/>
            <ac:spMk id="2" creationId="{06E9A30D-D9A3-57F9-58EF-8E03B4CC91D9}"/>
          </ac:spMkLst>
        </pc:spChg>
        <pc:spChg chg="mod">
          <ac:chgData name="铭轩 常" userId="7e6847e7159c880b" providerId="LiveId" clId="{77F17CCE-2C0D-475F-8390-DC85B520C349}" dt="2024-01-23T01:44:37.169" v="1770" actId="20577"/>
          <ac:spMkLst>
            <pc:docMk/>
            <pc:sldMk cId="2172300669" sldId="258"/>
            <ac:spMk id="4" creationId="{192FBB4E-50BE-04DE-C671-56294B64EE01}"/>
          </ac:spMkLst>
        </pc:spChg>
        <pc:spChg chg="add mod">
          <ac:chgData name="铭轩 常" userId="7e6847e7159c880b" providerId="LiveId" clId="{77F17CCE-2C0D-475F-8390-DC85B520C349}" dt="2024-01-22T11:31:13.730" v="983" actId="164"/>
          <ac:spMkLst>
            <pc:docMk/>
            <pc:sldMk cId="2172300669" sldId="258"/>
            <ac:spMk id="6" creationId="{B4609309-6BB0-5080-C58C-FDB947610A87}"/>
          </ac:spMkLst>
        </pc:spChg>
        <pc:spChg chg="add mod">
          <ac:chgData name="铭轩 常" userId="7e6847e7159c880b" providerId="LiveId" clId="{77F17CCE-2C0D-475F-8390-DC85B520C349}" dt="2024-01-22T11:31:13.730" v="983" actId="164"/>
          <ac:spMkLst>
            <pc:docMk/>
            <pc:sldMk cId="2172300669" sldId="258"/>
            <ac:spMk id="7" creationId="{3D2365BF-0C31-CD56-6851-90754303E23F}"/>
          </ac:spMkLst>
        </pc:spChg>
        <pc:spChg chg="add mod">
          <ac:chgData name="铭轩 常" userId="7e6847e7159c880b" providerId="LiveId" clId="{77F17CCE-2C0D-475F-8390-DC85B520C349}" dt="2024-01-22T11:30:26.239" v="966" actId="20577"/>
          <ac:spMkLst>
            <pc:docMk/>
            <pc:sldMk cId="2172300669" sldId="258"/>
            <ac:spMk id="8" creationId="{F445FF15-5DE1-5068-3F6F-474CEE497E6B}"/>
          </ac:spMkLst>
        </pc:spChg>
        <pc:spChg chg="add mod">
          <ac:chgData name="铭轩 常" userId="7e6847e7159c880b" providerId="LiveId" clId="{77F17CCE-2C0D-475F-8390-DC85B520C349}" dt="2024-01-22T11:55:06.352" v="1610" actId="1076"/>
          <ac:spMkLst>
            <pc:docMk/>
            <pc:sldMk cId="2172300669" sldId="258"/>
            <ac:spMk id="9" creationId="{B87CC500-8CAE-BBDF-E147-6DDD2DBAD2DD}"/>
          </ac:spMkLst>
        </pc:spChg>
        <pc:spChg chg="add mod">
          <ac:chgData name="铭轩 常" userId="7e6847e7159c880b" providerId="LiveId" clId="{77F17CCE-2C0D-475F-8390-DC85B520C349}" dt="2024-01-22T11:30:51.784" v="980" actId="1076"/>
          <ac:spMkLst>
            <pc:docMk/>
            <pc:sldMk cId="2172300669" sldId="258"/>
            <ac:spMk id="10" creationId="{1E90BA8F-8634-68AD-6BBD-50D558F1A0B7}"/>
          </ac:spMkLst>
        </pc:spChg>
        <pc:spChg chg="add del mod">
          <ac:chgData name="铭轩 常" userId="7e6847e7159c880b" providerId="LiveId" clId="{77F17CCE-2C0D-475F-8390-DC85B520C349}" dt="2024-01-22T11:26:04.634" v="880" actId="478"/>
          <ac:spMkLst>
            <pc:docMk/>
            <pc:sldMk cId="2172300669" sldId="258"/>
            <ac:spMk id="11" creationId="{D362CDC4-40E6-6FFF-B4A1-E5F3B7BE8262}"/>
          </ac:spMkLst>
        </pc:spChg>
        <pc:spChg chg="add del mod">
          <ac:chgData name="铭轩 常" userId="7e6847e7159c880b" providerId="LiveId" clId="{77F17CCE-2C0D-475F-8390-DC85B520C349}" dt="2024-01-22T11:26:03.325" v="879" actId="478"/>
          <ac:spMkLst>
            <pc:docMk/>
            <pc:sldMk cId="2172300669" sldId="258"/>
            <ac:spMk id="12" creationId="{1DCA014A-3B85-235C-65C8-1395E688E0C5}"/>
          </ac:spMkLst>
        </pc:spChg>
        <pc:spChg chg="add del mod">
          <ac:chgData name="铭轩 常" userId="7e6847e7159c880b" providerId="LiveId" clId="{77F17CCE-2C0D-475F-8390-DC85B520C349}" dt="2024-01-22T11:26:01.649" v="878" actId="478"/>
          <ac:spMkLst>
            <pc:docMk/>
            <pc:sldMk cId="2172300669" sldId="258"/>
            <ac:spMk id="13" creationId="{140493C5-A252-454F-ABF1-7ED1A308A36F}"/>
          </ac:spMkLst>
        </pc:spChg>
        <pc:spChg chg="add del mod">
          <ac:chgData name="铭轩 常" userId="7e6847e7159c880b" providerId="LiveId" clId="{77F17CCE-2C0D-475F-8390-DC85B520C349}" dt="2024-01-22T11:31:02.391" v="982" actId="478"/>
          <ac:spMkLst>
            <pc:docMk/>
            <pc:sldMk cId="2172300669" sldId="258"/>
            <ac:spMk id="16" creationId="{18051256-9492-2AE2-DF91-E5BB6858801E}"/>
          </ac:spMkLst>
        </pc:spChg>
        <pc:spChg chg="add del mod">
          <ac:chgData name="铭轩 常" userId="7e6847e7159c880b" providerId="LiveId" clId="{77F17CCE-2C0D-475F-8390-DC85B520C349}" dt="2024-01-22T11:31:02.391" v="982" actId="478"/>
          <ac:spMkLst>
            <pc:docMk/>
            <pc:sldMk cId="2172300669" sldId="258"/>
            <ac:spMk id="17" creationId="{EE4826EB-1D6B-0766-45C0-D319436A692B}"/>
          </ac:spMkLst>
        </pc:spChg>
        <pc:spChg chg="add del mod">
          <ac:chgData name="铭轩 常" userId="7e6847e7159c880b" providerId="LiveId" clId="{77F17CCE-2C0D-475F-8390-DC85B520C349}" dt="2024-01-22T11:31:02.391" v="982" actId="478"/>
          <ac:spMkLst>
            <pc:docMk/>
            <pc:sldMk cId="2172300669" sldId="258"/>
            <ac:spMk id="18" creationId="{36397FAF-6EA2-0376-AA8E-44A0F8E1FF4D}"/>
          </ac:spMkLst>
        </pc:spChg>
        <pc:spChg chg="add mod">
          <ac:chgData name="铭轩 常" userId="7e6847e7159c880b" providerId="LiveId" clId="{77F17CCE-2C0D-475F-8390-DC85B520C349}" dt="2024-01-22T11:30:18.587" v="962"/>
          <ac:spMkLst>
            <pc:docMk/>
            <pc:sldMk cId="2172300669" sldId="258"/>
            <ac:spMk id="22" creationId="{29DA9C6B-479A-08E6-89C7-B90789BB02B5}"/>
          </ac:spMkLst>
        </pc:spChg>
        <pc:spChg chg="add mod">
          <ac:chgData name="铭轩 常" userId="7e6847e7159c880b" providerId="LiveId" clId="{77F17CCE-2C0D-475F-8390-DC85B520C349}" dt="2024-01-22T11:31:00.060" v="981" actId="164"/>
          <ac:spMkLst>
            <pc:docMk/>
            <pc:sldMk cId="2172300669" sldId="258"/>
            <ac:spMk id="23" creationId="{C4367C2D-A572-A8B0-984A-BDE7226EA009}"/>
          </ac:spMkLst>
        </pc:spChg>
        <pc:spChg chg="add mod">
          <ac:chgData name="铭轩 常" userId="7e6847e7159c880b" providerId="LiveId" clId="{77F17CCE-2C0D-475F-8390-DC85B520C349}" dt="2024-01-22T11:31:00.060" v="981" actId="164"/>
          <ac:spMkLst>
            <pc:docMk/>
            <pc:sldMk cId="2172300669" sldId="258"/>
            <ac:spMk id="24" creationId="{A31C0AD5-DB00-050E-C1D3-2072B78DCAEA}"/>
          </ac:spMkLst>
        </pc:spChg>
        <pc:spChg chg="add mod">
          <ac:chgData name="铭轩 常" userId="7e6847e7159c880b" providerId="LiveId" clId="{77F17CCE-2C0D-475F-8390-DC85B520C349}" dt="2024-01-22T11:31:00.060" v="981" actId="164"/>
          <ac:spMkLst>
            <pc:docMk/>
            <pc:sldMk cId="2172300669" sldId="258"/>
            <ac:spMk id="25" creationId="{2E221224-4E04-9E57-AD17-A1AD57FC0A32}"/>
          </ac:spMkLst>
        </pc:spChg>
        <pc:spChg chg="add mod">
          <ac:chgData name="铭轩 常" userId="7e6847e7159c880b" providerId="LiveId" clId="{77F17CCE-2C0D-475F-8390-DC85B520C349}" dt="2024-01-22T11:55:54.837" v="1622" actId="1076"/>
          <ac:spMkLst>
            <pc:docMk/>
            <pc:sldMk cId="2172300669" sldId="258"/>
            <ac:spMk id="28" creationId="{635F7E12-4E77-71CC-C771-291C7915D2B9}"/>
          </ac:spMkLst>
        </pc:spChg>
        <pc:spChg chg="add mod">
          <ac:chgData name="铭轩 常" userId="7e6847e7159c880b" providerId="LiveId" clId="{77F17CCE-2C0D-475F-8390-DC85B520C349}" dt="2024-01-22T11:56:05.715" v="1623" actId="207"/>
          <ac:spMkLst>
            <pc:docMk/>
            <pc:sldMk cId="2172300669" sldId="258"/>
            <ac:spMk id="29" creationId="{1C3D50D0-64A4-1ECD-DA48-76D086F65F2B}"/>
          </ac:spMkLst>
        </pc:spChg>
        <pc:spChg chg="add mod">
          <ac:chgData name="铭轩 常" userId="7e6847e7159c880b" providerId="LiveId" clId="{77F17CCE-2C0D-475F-8390-DC85B520C349}" dt="2024-01-22T11:55:38.758" v="1621" actId="14100"/>
          <ac:spMkLst>
            <pc:docMk/>
            <pc:sldMk cId="2172300669" sldId="258"/>
            <ac:spMk id="30" creationId="{D7206935-ADF4-A0C7-890F-1B82D294D39B}"/>
          </ac:spMkLst>
        </pc:spChg>
        <pc:grpChg chg="add mod">
          <ac:chgData name="铭轩 常" userId="7e6847e7159c880b" providerId="LiveId" clId="{77F17CCE-2C0D-475F-8390-DC85B520C349}" dt="2024-01-22T11:31:00.060" v="981" actId="164"/>
          <ac:grpSpMkLst>
            <pc:docMk/>
            <pc:sldMk cId="2172300669" sldId="258"/>
            <ac:grpSpMk id="14" creationId="{9F53EE6C-4D3B-199A-46E5-F485009ABF06}"/>
          </ac:grpSpMkLst>
        </pc:grpChg>
        <pc:grpChg chg="add mod">
          <ac:chgData name="铭轩 常" userId="7e6847e7159c880b" providerId="LiveId" clId="{77F17CCE-2C0D-475F-8390-DC85B520C349}" dt="2024-01-22T11:31:13.730" v="983" actId="164"/>
          <ac:grpSpMkLst>
            <pc:docMk/>
            <pc:sldMk cId="2172300669" sldId="258"/>
            <ac:grpSpMk id="26" creationId="{BE633DE1-8398-BD8C-CA43-43E4DC7F3E89}"/>
          </ac:grpSpMkLst>
        </pc:grpChg>
        <pc:grpChg chg="add mod">
          <ac:chgData name="铭轩 常" userId="7e6847e7159c880b" providerId="LiveId" clId="{77F17CCE-2C0D-475F-8390-DC85B520C349}" dt="2024-01-22T11:53:32.830" v="1476" actId="1076"/>
          <ac:grpSpMkLst>
            <pc:docMk/>
            <pc:sldMk cId="2172300669" sldId="258"/>
            <ac:grpSpMk id="27" creationId="{9C180B7B-C6D4-CE92-89E7-3962398EED08}"/>
          </ac:grpSpMkLst>
        </pc:grpChg>
        <pc:picChg chg="add mod">
          <ac:chgData name="铭轩 常" userId="7e6847e7159c880b" providerId="LiveId" clId="{77F17CCE-2C0D-475F-8390-DC85B520C349}" dt="2024-01-23T01:58:50.485" v="2441" actId="1076"/>
          <ac:picMkLst>
            <pc:docMk/>
            <pc:sldMk cId="2172300669" sldId="258"/>
            <ac:picMk id="5" creationId="{F01E4C7C-0B3C-9546-64D5-EBC18B52F2E5}"/>
          </ac:picMkLst>
        </pc:picChg>
        <pc:picChg chg="add mod">
          <ac:chgData name="铭轩 常" userId="7e6847e7159c880b" providerId="LiveId" clId="{77F17CCE-2C0D-475F-8390-DC85B520C349}" dt="2024-01-22T11:25:13.416" v="861" actId="1076"/>
          <ac:picMkLst>
            <pc:docMk/>
            <pc:sldMk cId="2172300669" sldId="258"/>
            <ac:picMk id="15" creationId="{469C445A-6812-B16B-6C40-754DB8AFD265}"/>
          </ac:picMkLst>
        </pc:picChg>
        <pc:picChg chg="add del mod">
          <ac:chgData name="铭轩 常" userId="7e6847e7159c880b" providerId="LiveId" clId="{77F17CCE-2C0D-475F-8390-DC85B520C349}" dt="2024-01-22T11:28:09.377" v="933" actId="478"/>
          <ac:picMkLst>
            <pc:docMk/>
            <pc:sldMk cId="2172300669" sldId="258"/>
            <ac:picMk id="19" creationId="{0A83EF12-E5B4-CEC9-CCA4-BA626E65FC67}"/>
          </ac:picMkLst>
        </pc:picChg>
        <pc:picChg chg="add del mod">
          <ac:chgData name="铭轩 常" userId="7e6847e7159c880b" providerId="LiveId" clId="{77F17CCE-2C0D-475F-8390-DC85B520C349}" dt="2024-01-22T11:28:44.950" v="938" actId="478"/>
          <ac:picMkLst>
            <pc:docMk/>
            <pc:sldMk cId="2172300669" sldId="258"/>
            <ac:picMk id="20" creationId="{954FFF6B-0849-2FF3-CF0D-BF6582B74BE8}"/>
          </ac:picMkLst>
        </pc:picChg>
        <pc:picChg chg="add del mod">
          <ac:chgData name="铭轩 常" userId="7e6847e7159c880b" providerId="LiveId" clId="{77F17CCE-2C0D-475F-8390-DC85B520C349}" dt="2024-01-22T11:29:39.892" v="949" actId="478"/>
          <ac:picMkLst>
            <pc:docMk/>
            <pc:sldMk cId="2172300669" sldId="258"/>
            <ac:picMk id="21" creationId="{4AC7B19B-779F-11A5-EFA5-969DB2F91455}"/>
          </ac:picMkLst>
        </pc:picChg>
      </pc:sldChg>
      <pc:sldChg chg="del">
        <pc:chgData name="铭轩 常" userId="7e6847e7159c880b" providerId="LiveId" clId="{77F17CCE-2C0D-475F-8390-DC85B520C349}" dt="2024-01-22T07:29:30.495" v="50" actId="47"/>
        <pc:sldMkLst>
          <pc:docMk/>
          <pc:sldMk cId="1387108680" sldId="259"/>
        </pc:sldMkLst>
      </pc:sldChg>
      <pc:sldChg chg="addSp delSp modSp new del mod">
        <pc:chgData name="铭轩 常" userId="7e6847e7159c880b" providerId="LiveId" clId="{77F17CCE-2C0D-475F-8390-DC85B520C349}" dt="2024-01-22T11:50:42.629" v="1465" actId="47"/>
        <pc:sldMkLst>
          <pc:docMk/>
          <pc:sldMk cId="3625657008" sldId="259"/>
        </pc:sldMkLst>
        <pc:graphicFrameChg chg="add mod">
          <ac:chgData name="铭轩 常" userId="7e6847e7159c880b" providerId="LiveId" clId="{77F17CCE-2C0D-475F-8390-DC85B520C349}" dt="2024-01-22T11:28:48.643" v="940"/>
          <ac:graphicFrameMkLst>
            <pc:docMk/>
            <pc:sldMk cId="3625657008" sldId="259"/>
            <ac:graphicFrameMk id="3" creationId="{A908A94B-3212-136E-31E5-AEAF9191CB0A}"/>
          </ac:graphicFrameMkLst>
        </pc:graphicFrameChg>
        <pc:graphicFrameChg chg="add mod">
          <ac:chgData name="铭轩 常" userId="7e6847e7159c880b" providerId="LiveId" clId="{77F17CCE-2C0D-475F-8390-DC85B520C349}" dt="2024-01-22T11:29:10.052" v="943"/>
          <ac:graphicFrameMkLst>
            <pc:docMk/>
            <pc:sldMk cId="3625657008" sldId="259"/>
            <ac:graphicFrameMk id="5" creationId="{38E55FFD-B700-F1E4-4EEC-C5E6E91F7B28}"/>
          </ac:graphicFrameMkLst>
        </pc:graphicFrameChg>
        <pc:picChg chg="add del">
          <ac:chgData name="铭轩 常" userId="7e6847e7159c880b" providerId="LiveId" clId="{77F17CCE-2C0D-475F-8390-DC85B520C349}" dt="2024-01-22T11:29:08.879" v="942" actId="478"/>
          <ac:picMkLst>
            <pc:docMk/>
            <pc:sldMk cId="3625657008" sldId="259"/>
            <ac:picMk id="4" creationId="{C23CA90D-B0AC-A529-F738-F55E65521228}"/>
          </ac:picMkLst>
        </pc:picChg>
        <pc:picChg chg="add del">
          <ac:chgData name="铭轩 常" userId="7e6847e7159c880b" providerId="LiveId" clId="{77F17CCE-2C0D-475F-8390-DC85B520C349}" dt="2024-01-22T11:29:19.254" v="945" actId="21"/>
          <ac:picMkLst>
            <pc:docMk/>
            <pc:sldMk cId="3625657008" sldId="259"/>
            <ac:picMk id="6" creationId="{4AC7B19B-779F-11A5-EFA5-969DB2F91455}"/>
          </ac:picMkLst>
        </pc:picChg>
        <pc:picChg chg="add mod">
          <ac:chgData name="铭轩 常" userId="7e6847e7159c880b" providerId="LiveId" clId="{77F17CCE-2C0D-475F-8390-DC85B520C349}" dt="2024-01-22T11:41:01.707" v="1289" actId="1076"/>
          <ac:picMkLst>
            <pc:docMk/>
            <pc:sldMk cId="3625657008" sldId="259"/>
            <ac:picMk id="7" creationId="{40EF0542-683A-0D42-111B-9C69301DA895}"/>
          </ac:picMkLst>
        </pc:picChg>
      </pc:sldChg>
      <pc:sldChg chg="addSp delSp modSp add mod">
        <pc:chgData name="铭轩 常" userId="7e6847e7159c880b" providerId="LiveId" clId="{77F17CCE-2C0D-475F-8390-DC85B520C349}" dt="2024-01-23T07:13:30.432" v="5004" actId="1076"/>
        <pc:sldMkLst>
          <pc:docMk/>
          <pc:sldMk cId="3969362327" sldId="260"/>
        </pc:sldMkLst>
        <pc:spChg chg="mod">
          <ac:chgData name="铭轩 常" userId="7e6847e7159c880b" providerId="LiveId" clId="{77F17CCE-2C0D-475F-8390-DC85B520C349}" dt="2024-01-23T07:13:04.969" v="5002" actId="403"/>
          <ac:spMkLst>
            <pc:docMk/>
            <pc:sldMk cId="3969362327" sldId="260"/>
            <ac:spMk id="2" creationId="{06E9A30D-D9A3-57F9-58EF-8E03B4CC91D9}"/>
          </ac:spMkLst>
        </pc:spChg>
        <pc:spChg chg="mod">
          <ac:chgData name="铭轩 常" userId="7e6847e7159c880b" providerId="LiveId" clId="{77F17CCE-2C0D-475F-8390-DC85B520C349}" dt="2024-01-23T01:44:40.884" v="1773" actId="20577"/>
          <ac:spMkLst>
            <pc:docMk/>
            <pc:sldMk cId="3969362327" sldId="260"/>
            <ac:spMk id="4" creationId="{192FBB4E-50BE-04DE-C671-56294B64EE01}"/>
          </ac:spMkLst>
        </pc:spChg>
        <pc:spChg chg="add del mod">
          <ac:chgData name="铭轩 常" userId="7e6847e7159c880b" providerId="LiveId" clId="{77F17CCE-2C0D-475F-8390-DC85B520C349}" dt="2024-01-23T07:12:41.589" v="4993" actId="478"/>
          <ac:spMkLst>
            <pc:docMk/>
            <pc:sldMk cId="3969362327" sldId="260"/>
            <ac:spMk id="6" creationId="{46543AA6-1BFB-1292-A119-1F8655DF2D79}"/>
          </ac:spMkLst>
        </pc:spChg>
        <pc:spChg chg="add del mod">
          <ac:chgData name="铭轩 常" userId="7e6847e7159c880b" providerId="LiveId" clId="{77F17CCE-2C0D-475F-8390-DC85B520C349}" dt="2024-01-23T07:12:29.169" v="4987" actId="21"/>
          <ac:spMkLst>
            <pc:docMk/>
            <pc:sldMk cId="3969362327" sldId="260"/>
            <ac:spMk id="11" creationId="{30BB8293-F182-AF9B-F9C2-3BC40ACE3954}"/>
          </ac:spMkLst>
        </pc:spChg>
        <pc:spChg chg="add del mod">
          <ac:chgData name="铭轩 常" userId="7e6847e7159c880b" providerId="LiveId" clId="{77F17CCE-2C0D-475F-8390-DC85B520C349}" dt="2024-01-23T07:12:29.169" v="4987" actId="21"/>
          <ac:spMkLst>
            <pc:docMk/>
            <pc:sldMk cId="3969362327" sldId="260"/>
            <ac:spMk id="12" creationId="{2528176F-524E-1CDA-3251-47B317CDF97A}"/>
          </ac:spMkLst>
        </pc:spChg>
        <pc:spChg chg="add del mod">
          <ac:chgData name="铭轩 常" userId="7e6847e7159c880b" providerId="LiveId" clId="{77F17CCE-2C0D-475F-8390-DC85B520C349}" dt="2024-01-23T07:12:29.169" v="4987" actId="21"/>
          <ac:spMkLst>
            <pc:docMk/>
            <pc:sldMk cId="3969362327" sldId="260"/>
            <ac:spMk id="13" creationId="{328DFF71-441F-232F-8BC8-66729C2427B6}"/>
          </ac:spMkLst>
        </pc:spChg>
        <pc:spChg chg="add del mod">
          <ac:chgData name="铭轩 常" userId="7e6847e7159c880b" providerId="LiveId" clId="{77F17CCE-2C0D-475F-8390-DC85B520C349}" dt="2024-01-23T07:12:29.169" v="4987" actId="21"/>
          <ac:spMkLst>
            <pc:docMk/>
            <pc:sldMk cId="3969362327" sldId="260"/>
            <ac:spMk id="15" creationId="{4B47E6C6-0FD3-2EDB-02EB-BD126EEA45C2}"/>
          </ac:spMkLst>
        </pc:spChg>
        <pc:spChg chg="add del mod">
          <ac:chgData name="铭轩 常" userId="7e6847e7159c880b" providerId="LiveId" clId="{77F17CCE-2C0D-475F-8390-DC85B520C349}" dt="2024-01-23T07:12:29.169" v="4987" actId="21"/>
          <ac:spMkLst>
            <pc:docMk/>
            <pc:sldMk cId="3969362327" sldId="260"/>
            <ac:spMk id="16" creationId="{90047166-E3C3-7921-70C5-4C40CDCACC31}"/>
          </ac:spMkLst>
        </pc:spChg>
        <pc:spChg chg="add del mod">
          <ac:chgData name="铭轩 常" userId="7e6847e7159c880b" providerId="LiveId" clId="{77F17CCE-2C0D-475F-8390-DC85B520C349}" dt="2024-01-23T07:12:29.169" v="4987" actId="21"/>
          <ac:spMkLst>
            <pc:docMk/>
            <pc:sldMk cId="3969362327" sldId="260"/>
            <ac:spMk id="17" creationId="{A0A1B87A-6A92-6E64-BE1D-4D04409E6505}"/>
          </ac:spMkLst>
        </pc:spChg>
        <pc:spChg chg="add mod">
          <ac:chgData name="铭轩 常" userId="7e6847e7159c880b" providerId="LiveId" clId="{77F17CCE-2C0D-475F-8390-DC85B520C349}" dt="2024-01-22T11:46:06.676" v="1406" actId="571"/>
          <ac:spMkLst>
            <pc:docMk/>
            <pc:sldMk cId="3969362327" sldId="260"/>
            <ac:spMk id="19" creationId="{EB83A06D-8B14-97D1-7E51-7CD333B2C37C}"/>
          </ac:spMkLst>
        </pc:spChg>
        <pc:spChg chg="add del mod">
          <ac:chgData name="铭轩 常" userId="7e6847e7159c880b" providerId="LiveId" clId="{77F17CCE-2C0D-475F-8390-DC85B520C349}" dt="2024-01-23T07:12:29.169" v="4987" actId="21"/>
          <ac:spMkLst>
            <pc:docMk/>
            <pc:sldMk cId="3969362327" sldId="260"/>
            <ac:spMk id="20" creationId="{46BB7C7F-38E3-E98A-815C-508A1E363F92}"/>
          </ac:spMkLst>
        </pc:spChg>
        <pc:spChg chg="add del mod">
          <ac:chgData name="铭轩 常" userId="7e6847e7159c880b" providerId="LiveId" clId="{77F17CCE-2C0D-475F-8390-DC85B520C349}" dt="2024-01-23T07:12:29.169" v="4987" actId="21"/>
          <ac:spMkLst>
            <pc:docMk/>
            <pc:sldMk cId="3969362327" sldId="260"/>
            <ac:spMk id="21" creationId="{D0C9BA34-3DC0-F508-7B9E-B5671DB7DFEA}"/>
          </ac:spMkLst>
        </pc:spChg>
        <pc:spChg chg="add del mod">
          <ac:chgData name="铭轩 常" userId="7e6847e7159c880b" providerId="LiveId" clId="{77F17CCE-2C0D-475F-8390-DC85B520C349}" dt="2024-01-23T07:12:29.169" v="4987" actId="21"/>
          <ac:spMkLst>
            <pc:docMk/>
            <pc:sldMk cId="3969362327" sldId="260"/>
            <ac:spMk id="22" creationId="{75BD5BBE-5AA1-9A29-D541-2A15A35C840F}"/>
          </ac:spMkLst>
        </pc:spChg>
        <pc:spChg chg="del">
          <ac:chgData name="铭轩 常" userId="7e6847e7159c880b" providerId="LiveId" clId="{77F17CCE-2C0D-475F-8390-DC85B520C349}" dt="2024-01-22T11:41:33.616" v="1360" actId="478"/>
          <ac:spMkLst>
            <pc:docMk/>
            <pc:sldMk cId="3969362327" sldId="260"/>
            <ac:spMk id="28" creationId="{635F7E12-4E77-71CC-C771-291C7915D2B9}"/>
          </ac:spMkLst>
        </pc:spChg>
        <pc:spChg chg="add del mod">
          <ac:chgData name="铭轩 常" userId="7e6847e7159c880b" providerId="LiveId" clId="{77F17CCE-2C0D-475F-8390-DC85B520C349}" dt="2024-01-23T07:12:29.169" v="4987" actId="21"/>
          <ac:spMkLst>
            <pc:docMk/>
            <pc:sldMk cId="3969362327" sldId="260"/>
            <ac:spMk id="29" creationId="{7995FEEB-A36B-0FA5-2ADA-C50887BB6B4F}"/>
          </ac:spMkLst>
        </pc:spChg>
        <pc:spChg chg="add del mod">
          <ac:chgData name="铭轩 常" userId="7e6847e7159c880b" providerId="LiveId" clId="{77F17CCE-2C0D-475F-8390-DC85B520C349}" dt="2024-01-23T07:12:29.169" v="4987" actId="21"/>
          <ac:spMkLst>
            <pc:docMk/>
            <pc:sldMk cId="3969362327" sldId="260"/>
            <ac:spMk id="30" creationId="{A4ADBFE8-FF5E-AC61-E423-97D761876303}"/>
          </ac:spMkLst>
        </pc:spChg>
        <pc:spChg chg="add del mod">
          <ac:chgData name="铭轩 常" userId="7e6847e7159c880b" providerId="LiveId" clId="{77F17CCE-2C0D-475F-8390-DC85B520C349}" dt="2024-01-23T07:12:29.169" v="4987" actId="21"/>
          <ac:spMkLst>
            <pc:docMk/>
            <pc:sldMk cId="3969362327" sldId="260"/>
            <ac:spMk id="31" creationId="{86C49F38-3CF8-6FA1-165D-EBBF35AC385E}"/>
          </ac:spMkLst>
        </pc:spChg>
        <pc:spChg chg="add del mod">
          <ac:chgData name="铭轩 常" userId="7e6847e7159c880b" providerId="LiveId" clId="{77F17CCE-2C0D-475F-8390-DC85B520C349}" dt="2024-01-23T07:12:29.169" v="4987" actId="21"/>
          <ac:spMkLst>
            <pc:docMk/>
            <pc:sldMk cId="3969362327" sldId="260"/>
            <ac:spMk id="32" creationId="{13A4675C-2CA1-835F-5EE9-AA078ACAC23B}"/>
          </ac:spMkLst>
        </pc:spChg>
        <pc:spChg chg="add del mod">
          <ac:chgData name="铭轩 常" userId="7e6847e7159c880b" providerId="LiveId" clId="{77F17CCE-2C0D-475F-8390-DC85B520C349}" dt="2024-01-23T07:12:29.169" v="4987" actId="21"/>
          <ac:spMkLst>
            <pc:docMk/>
            <pc:sldMk cId="3969362327" sldId="260"/>
            <ac:spMk id="33" creationId="{2170E787-41B7-389A-1BD4-43FFA468A4F7}"/>
          </ac:spMkLst>
        </pc:spChg>
        <pc:spChg chg="add del mod">
          <ac:chgData name="铭轩 常" userId="7e6847e7159c880b" providerId="LiveId" clId="{77F17CCE-2C0D-475F-8390-DC85B520C349}" dt="2024-01-23T07:12:29.169" v="4987" actId="21"/>
          <ac:spMkLst>
            <pc:docMk/>
            <pc:sldMk cId="3969362327" sldId="260"/>
            <ac:spMk id="34" creationId="{6AD00E17-D62F-BDC5-EDEA-0E0F6E60E82C}"/>
          </ac:spMkLst>
        </pc:spChg>
        <pc:spChg chg="add del mod">
          <ac:chgData name="铭轩 常" userId="7e6847e7159c880b" providerId="LiveId" clId="{77F17CCE-2C0D-475F-8390-DC85B520C349}" dt="2024-01-23T07:12:29.169" v="4987" actId="21"/>
          <ac:spMkLst>
            <pc:docMk/>
            <pc:sldMk cId="3969362327" sldId="260"/>
            <ac:spMk id="35" creationId="{F4F24AA0-50FF-658A-3A17-FC11D0B52629}"/>
          </ac:spMkLst>
        </pc:spChg>
        <pc:spChg chg="add del mod">
          <ac:chgData name="铭轩 常" userId="7e6847e7159c880b" providerId="LiveId" clId="{77F17CCE-2C0D-475F-8390-DC85B520C349}" dt="2024-01-23T07:12:29.169" v="4987" actId="21"/>
          <ac:spMkLst>
            <pc:docMk/>
            <pc:sldMk cId="3969362327" sldId="260"/>
            <ac:spMk id="36" creationId="{A93DD894-F39B-0D61-1E71-1D4CCE03E6E5}"/>
          </ac:spMkLst>
        </pc:spChg>
        <pc:spChg chg="add del mod">
          <ac:chgData name="铭轩 常" userId="7e6847e7159c880b" providerId="LiveId" clId="{77F17CCE-2C0D-475F-8390-DC85B520C349}" dt="2024-01-23T07:12:29.169" v="4987" actId="21"/>
          <ac:spMkLst>
            <pc:docMk/>
            <pc:sldMk cId="3969362327" sldId="260"/>
            <ac:spMk id="37" creationId="{17F4B22B-D668-E62C-627D-C4D26D8A9C8B}"/>
          </ac:spMkLst>
        </pc:spChg>
        <pc:grpChg chg="del">
          <ac:chgData name="铭轩 常" userId="7e6847e7159c880b" providerId="LiveId" clId="{77F17CCE-2C0D-475F-8390-DC85B520C349}" dt="2024-01-22T11:41:33.616" v="1360" actId="478"/>
          <ac:grpSpMkLst>
            <pc:docMk/>
            <pc:sldMk cId="3969362327" sldId="260"/>
            <ac:grpSpMk id="27" creationId="{9C180B7B-C6D4-CE92-89E7-3962398EED08}"/>
          </ac:grpSpMkLst>
        </pc:grpChg>
        <pc:graphicFrameChg chg="add mod">
          <ac:chgData name="铭轩 常" userId="7e6847e7159c880b" providerId="LiveId" clId="{77F17CCE-2C0D-475F-8390-DC85B520C349}" dt="2024-01-22T11:51:55.237" v="1466"/>
          <ac:graphicFrameMkLst>
            <pc:docMk/>
            <pc:sldMk cId="3969362327" sldId="260"/>
            <ac:graphicFrameMk id="38" creationId="{8FFB0903-40A2-EBEB-FDF4-7BB30A1EFF38}"/>
          </ac:graphicFrameMkLst>
        </pc:graphicFrameChg>
        <pc:picChg chg="add del mod">
          <ac:chgData name="铭轩 常" userId="7e6847e7159c880b" providerId="LiveId" clId="{77F17CCE-2C0D-475F-8390-DC85B520C349}" dt="2024-01-23T07:12:29.169" v="4987" actId="21"/>
          <ac:picMkLst>
            <pc:docMk/>
            <pc:sldMk cId="3969362327" sldId="260"/>
            <ac:picMk id="5" creationId="{ABA46BA9-89C4-65B9-66B1-6624F80316DC}"/>
          </ac:picMkLst>
        </pc:picChg>
        <pc:picChg chg="add mod">
          <ac:chgData name="铭轩 常" userId="7e6847e7159c880b" providerId="LiveId" clId="{77F17CCE-2C0D-475F-8390-DC85B520C349}" dt="2024-01-23T07:13:30.432" v="5004" actId="1076"/>
          <ac:picMkLst>
            <pc:docMk/>
            <pc:sldMk cId="3969362327" sldId="260"/>
            <ac:picMk id="7" creationId="{507D5D9C-FE1D-41AB-2085-1F4EBB5BEAFF}"/>
          </ac:picMkLst>
        </pc:picChg>
        <pc:picChg chg="add mod">
          <ac:chgData name="铭轩 常" userId="7e6847e7159c880b" providerId="LiveId" clId="{77F17CCE-2C0D-475F-8390-DC85B520C349}" dt="2024-01-22T11:46:06.676" v="1406" actId="571"/>
          <ac:picMkLst>
            <pc:docMk/>
            <pc:sldMk cId="3969362327" sldId="260"/>
            <ac:picMk id="18" creationId="{3741C0AE-946E-3132-B187-C253AC62CA28}"/>
          </ac:picMkLst>
        </pc:picChg>
        <pc:picChg chg="add mod ord">
          <ac:chgData name="铭轩 常" userId="7e6847e7159c880b" providerId="LiveId" clId="{77F17CCE-2C0D-475F-8390-DC85B520C349}" dt="2024-01-22T11:52:20.459" v="1474" actId="167"/>
          <ac:picMkLst>
            <pc:docMk/>
            <pc:sldMk cId="3969362327" sldId="260"/>
            <ac:picMk id="39" creationId="{9F5F6336-3BB6-E8CE-0673-F1044688437B}"/>
          </ac:picMkLst>
        </pc:picChg>
      </pc:sldChg>
      <pc:sldChg chg="del">
        <pc:chgData name="铭轩 常" userId="7e6847e7159c880b" providerId="LiveId" clId="{77F17CCE-2C0D-475F-8390-DC85B520C349}" dt="2024-01-22T07:29:36.764" v="59" actId="47"/>
        <pc:sldMkLst>
          <pc:docMk/>
          <pc:sldMk cId="715301407" sldId="261"/>
        </pc:sldMkLst>
      </pc:sldChg>
      <pc:sldChg chg="addSp modSp new mod">
        <pc:chgData name="铭轩 常" userId="7e6847e7159c880b" providerId="LiveId" clId="{77F17CCE-2C0D-475F-8390-DC85B520C349}" dt="2024-01-23T02:06:51.939" v="2731" actId="20577"/>
        <pc:sldMkLst>
          <pc:docMk/>
          <pc:sldMk cId="1247025961" sldId="261"/>
        </pc:sldMkLst>
        <pc:spChg chg="mod">
          <ac:chgData name="铭轩 常" userId="7e6847e7159c880b" providerId="LiveId" clId="{77F17CCE-2C0D-475F-8390-DC85B520C349}" dt="2024-01-23T02:06:51.939" v="2731" actId="20577"/>
          <ac:spMkLst>
            <pc:docMk/>
            <pc:sldMk cId="1247025961" sldId="261"/>
            <ac:spMk id="2" creationId="{65CACC1C-6BF1-E291-B145-DA8FD876AF81}"/>
          </ac:spMkLst>
        </pc:spChg>
        <pc:spChg chg="mod">
          <ac:chgData name="铭轩 常" userId="7e6847e7159c880b" providerId="LiveId" clId="{77F17CCE-2C0D-475F-8390-DC85B520C349}" dt="2024-01-23T01:45:02.096" v="1809" actId="20577"/>
          <ac:spMkLst>
            <pc:docMk/>
            <pc:sldMk cId="1247025961" sldId="261"/>
            <ac:spMk id="4" creationId="{599614D4-6458-A7FD-8CC4-22C8AB0A8167}"/>
          </ac:spMkLst>
        </pc:spChg>
        <pc:picChg chg="add mod">
          <ac:chgData name="铭轩 常" userId="7e6847e7159c880b" providerId="LiveId" clId="{77F17CCE-2C0D-475F-8390-DC85B520C349}" dt="2024-01-23T01:51:49.527" v="2380" actId="1076"/>
          <ac:picMkLst>
            <pc:docMk/>
            <pc:sldMk cId="1247025961" sldId="261"/>
            <ac:picMk id="5" creationId="{0B839807-C172-E014-2199-7FA2F2F5F0B4}"/>
          </ac:picMkLst>
        </pc:picChg>
      </pc:sldChg>
      <pc:sldChg chg="addSp delSp modSp new mod">
        <pc:chgData name="铭轩 常" userId="7e6847e7159c880b" providerId="LiveId" clId="{77F17CCE-2C0D-475F-8390-DC85B520C349}" dt="2024-01-23T07:14:49.734" v="5023" actId="1076"/>
        <pc:sldMkLst>
          <pc:docMk/>
          <pc:sldMk cId="250441589" sldId="262"/>
        </pc:sldMkLst>
        <pc:spChg chg="del">
          <ac:chgData name="铭轩 常" userId="7e6847e7159c880b" providerId="LiveId" clId="{77F17CCE-2C0D-475F-8390-DC85B520C349}" dt="2024-01-23T02:18:51.757" v="2736" actId="478"/>
          <ac:spMkLst>
            <pc:docMk/>
            <pc:sldMk cId="250441589" sldId="262"/>
            <ac:spMk id="2" creationId="{0AA80B8F-5337-479C-C677-C8CBCB349857}"/>
          </ac:spMkLst>
        </pc:spChg>
        <pc:spChg chg="add del mod">
          <ac:chgData name="铭轩 常" userId="7e6847e7159c880b" providerId="LiveId" clId="{77F17CCE-2C0D-475F-8390-DC85B520C349}" dt="2024-01-23T07:13:47.399" v="5005" actId="21"/>
          <ac:spMkLst>
            <pc:docMk/>
            <pc:sldMk cId="250441589" sldId="262"/>
            <ac:spMk id="2" creationId="{66ADF41C-6115-0EA4-BC70-95B77D2F608F}"/>
          </ac:spMkLst>
        </pc:spChg>
        <pc:spChg chg="mod">
          <ac:chgData name="铭轩 常" userId="7e6847e7159c880b" providerId="LiveId" clId="{77F17CCE-2C0D-475F-8390-DC85B520C349}" dt="2024-01-23T02:18:43.758" v="2734" actId="20577"/>
          <ac:spMkLst>
            <pc:docMk/>
            <pc:sldMk cId="250441589" sldId="262"/>
            <ac:spMk id="4" creationId="{F55AB4CE-A263-20CA-4179-BC1C47E3C585}"/>
          </ac:spMkLst>
        </pc:spChg>
        <pc:spChg chg="add del mod">
          <ac:chgData name="铭轩 常" userId="7e6847e7159c880b" providerId="LiveId" clId="{77F17CCE-2C0D-475F-8390-DC85B520C349}" dt="2024-01-23T02:21:37.736" v="2798" actId="478"/>
          <ac:spMkLst>
            <pc:docMk/>
            <pc:sldMk cId="250441589" sldId="262"/>
            <ac:spMk id="5" creationId="{43368F32-6A1A-BFFF-D980-E98E13B855CD}"/>
          </ac:spMkLst>
        </pc:spChg>
        <pc:spChg chg="add del mod">
          <ac:chgData name="铭轩 常" userId="7e6847e7159c880b" providerId="LiveId" clId="{77F17CCE-2C0D-475F-8390-DC85B520C349}" dt="2024-01-23T07:13:47.399" v="5005" actId="21"/>
          <ac:spMkLst>
            <pc:docMk/>
            <pc:sldMk cId="250441589" sldId="262"/>
            <ac:spMk id="5" creationId="{D2D7689A-1BF5-C7C1-8282-4A802FD21E82}"/>
          </ac:spMkLst>
        </pc:spChg>
        <pc:spChg chg="add mod">
          <ac:chgData name="铭轩 常" userId="7e6847e7159c880b" providerId="LiveId" clId="{77F17CCE-2C0D-475F-8390-DC85B520C349}" dt="2024-01-23T07:14:49.734" v="5023" actId="1076"/>
          <ac:spMkLst>
            <pc:docMk/>
            <pc:sldMk cId="250441589" sldId="262"/>
            <ac:spMk id="6" creationId="{15A0A5F9-5EE2-CF15-8E14-4963179BE290}"/>
          </ac:spMkLst>
        </pc:spChg>
        <pc:spChg chg="add del mod">
          <ac:chgData name="铭轩 常" userId="7e6847e7159c880b" providerId="LiveId" clId="{77F17CCE-2C0D-475F-8390-DC85B520C349}" dt="2024-01-23T07:14:11.179" v="5010" actId="478"/>
          <ac:spMkLst>
            <pc:docMk/>
            <pc:sldMk cId="250441589" sldId="262"/>
            <ac:spMk id="7" creationId="{9C9B7145-2B49-7B18-5432-DF5D1A254C0D}"/>
          </ac:spMkLst>
        </pc:spChg>
        <pc:spChg chg="add del mod topLvl">
          <ac:chgData name="铭轩 常" userId="7e6847e7159c880b" providerId="LiveId" clId="{77F17CCE-2C0D-475F-8390-DC85B520C349}" dt="2024-01-23T07:13:47.399" v="5005" actId="21"/>
          <ac:spMkLst>
            <pc:docMk/>
            <pc:sldMk cId="250441589" sldId="262"/>
            <ac:spMk id="11" creationId="{3FE51D3F-B4BE-C33F-7144-24674B662015}"/>
          </ac:spMkLst>
        </pc:spChg>
        <pc:spChg chg="add del mod topLvl">
          <ac:chgData name="铭轩 常" userId="7e6847e7159c880b" providerId="LiveId" clId="{77F17CCE-2C0D-475F-8390-DC85B520C349}" dt="2024-01-23T07:13:47.399" v="5005" actId="21"/>
          <ac:spMkLst>
            <pc:docMk/>
            <pc:sldMk cId="250441589" sldId="262"/>
            <ac:spMk id="12" creationId="{825AE762-5476-5B4A-C8FD-B6E85AA85F0B}"/>
          </ac:spMkLst>
        </pc:spChg>
        <pc:spChg chg="add del mod topLvl">
          <ac:chgData name="铭轩 常" userId="7e6847e7159c880b" providerId="LiveId" clId="{77F17CCE-2C0D-475F-8390-DC85B520C349}" dt="2024-01-23T07:13:47.399" v="5005" actId="21"/>
          <ac:spMkLst>
            <pc:docMk/>
            <pc:sldMk cId="250441589" sldId="262"/>
            <ac:spMk id="13" creationId="{0FB03844-039B-8F52-2774-B397FCA2673F}"/>
          </ac:spMkLst>
        </pc:spChg>
        <pc:spChg chg="add del mod topLvl">
          <ac:chgData name="铭轩 常" userId="7e6847e7159c880b" providerId="LiveId" clId="{77F17CCE-2C0D-475F-8390-DC85B520C349}" dt="2024-01-23T07:13:47.399" v="5005" actId="21"/>
          <ac:spMkLst>
            <pc:docMk/>
            <pc:sldMk cId="250441589" sldId="262"/>
            <ac:spMk id="14" creationId="{785F20AB-75D1-9291-1243-98C8E7A62F7A}"/>
          </ac:spMkLst>
        </pc:spChg>
        <pc:spChg chg="add del mod topLvl">
          <ac:chgData name="铭轩 常" userId="7e6847e7159c880b" providerId="LiveId" clId="{77F17CCE-2C0D-475F-8390-DC85B520C349}" dt="2024-01-23T07:13:47.399" v="5005" actId="21"/>
          <ac:spMkLst>
            <pc:docMk/>
            <pc:sldMk cId="250441589" sldId="262"/>
            <ac:spMk id="15" creationId="{556CDD36-B934-84D5-02AF-25745AF6C5F0}"/>
          </ac:spMkLst>
        </pc:spChg>
        <pc:spChg chg="add del mod topLvl">
          <ac:chgData name="铭轩 常" userId="7e6847e7159c880b" providerId="LiveId" clId="{77F17CCE-2C0D-475F-8390-DC85B520C349}" dt="2024-01-23T07:13:47.399" v="5005" actId="21"/>
          <ac:spMkLst>
            <pc:docMk/>
            <pc:sldMk cId="250441589" sldId="262"/>
            <ac:spMk id="16" creationId="{78581ADE-D041-637C-91FD-1350E70D43C4}"/>
          </ac:spMkLst>
        </pc:spChg>
        <pc:spChg chg="add mod">
          <ac:chgData name="铭轩 常" userId="7e6847e7159c880b" providerId="LiveId" clId="{77F17CCE-2C0D-475F-8390-DC85B520C349}" dt="2024-01-23T07:05:18.555" v="4376" actId="1076"/>
          <ac:spMkLst>
            <pc:docMk/>
            <pc:sldMk cId="250441589" sldId="262"/>
            <ac:spMk id="17" creationId="{F61D9196-CA54-B155-5149-27E7629F1032}"/>
          </ac:spMkLst>
        </pc:spChg>
        <pc:spChg chg="add del mod topLvl">
          <ac:chgData name="铭轩 常" userId="7e6847e7159c880b" providerId="LiveId" clId="{77F17CCE-2C0D-475F-8390-DC85B520C349}" dt="2024-01-23T07:03:18.555" v="4355" actId="478"/>
          <ac:spMkLst>
            <pc:docMk/>
            <pc:sldMk cId="250441589" sldId="262"/>
            <ac:spMk id="18" creationId="{4EC64A08-379B-6BE4-0A37-3F73BD4DD8BF}"/>
          </ac:spMkLst>
        </pc:spChg>
        <pc:spChg chg="add del mod topLvl">
          <ac:chgData name="铭轩 常" userId="7e6847e7159c880b" providerId="LiveId" clId="{77F17CCE-2C0D-475F-8390-DC85B520C349}" dt="2024-01-23T07:03:14.688" v="4354" actId="478"/>
          <ac:spMkLst>
            <pc:docMk/>
            <pc:sldMk cId="250441589" sldId="262"/>
            <ac:spMk id="19" creationId="{2CB67E4C-9EDA-2FE6-37D3-2ADD98B326FD}"/>
          </ac:spMkLst>
        </pc:spChg>
        <pc:spChg chg="add mod">
          <ac:chgData name="铭轩 常" userId="7e6847e7159c880b" providerId="LiveId" clId="{77F17CCE-2C0D-475F-8390-DC85B520C349}" dt="2024-01-23T07:14:24.870" v="5016" actId="1076"/>
          <ac:spMkLst>
            <pc:docMk/>
            <pc:sldMk cId="250441589" sldId="262"/>
            <ac:spMk id="20" creationId="{ACFC25E4-D2D5-2155-4ED9-B5A611EE39DB}"/>
          </ac:spMkLst>
        </pc:spChg>
        <pc:spChg chg="add del mod">
          <ac:chgData name="铭轩 常" userId="7e6847e7159c880b" providerId="LiveId" clId="{77F17CCE-2C0D-475F-8390-DC85B520C349}" dt="2024-01-23T07:14:14.129" v="5011" actId="478"/>
          <ac:spMkLst>
            <pc:docMk/>
            <pc:sldMk cId="250441589" sldId="262"/>
            <ac:spMk id="21" creationId="{1F01DAF9-71D3-724E-E16E-E1225F46DED7}"/>
          </ac:spMkLst>
        </pc:spChg>
        <pc:spChg chg="add mod">
          <ac:chgData name="铭轩 常" userId="7e6847e7159c880b" providerId="LiveId" clId="{77F17CCE-2C0D-475F-8390-DC85B520C349}" dt="2024-01-23T07:05:18.555" v="4376" actId="1076"/>
          <ac:spMkLst>
            <pc:docMk/>
            <pc:sldMk cId="250441589" sldId="262"/>
            <ac:spMk id="24" creationId="{EE98F9ED-07DC-E0E4-2C97-75F7DF1C74A1}"/>
          </ac:spMkLst>
        </pc:spChg>
        <pc:spChg chg="add mod">
          <ac:chgData name="铭轩 常" userId="7e6847e7159c880b" providerId="LiveId" clId="{77F17CCE-2C0D-475F-8390-DC85B520C349}" dt="2024-01-23T07:14:45.009" v="5022" actId="20577"/>
          <ac:spMkLst>
            <pc:docMk/>
            <pc:sldMk cId="250441589" sldId="262"/>
            <ac:spMk id="25" creationId="{3B8EB6A8-CCFB-E884-BEAB-276218B29E92}"/>
          </ac:spMkLst>
        </pc:spChg>
        <pc:grpChg chg="add del mod">
          <ac:chgData name="铭轩 常" userId="7e6847e7159c880b" providerId="LiveId" clId="{77F17CCE-2C0D-475F-8390-DC85B520C349}" dt="2024-01-23T07:03:11.075" v="4353" actId="165"/>
          <ac:grpSpMkLst>
            <pc:docMk/>
            <pc:sldMk cId="250441589" sldId="262"/>
            <ac:grpSpMk id="23" creationId="{3E6B9610-AC22-B2BE-22A6-435405C08ACF}"/>
          </ac:grpSpMkLst>
        </pc:grpChg>
        <pc:picChg chg="add del">
          <ac:chgData name="铭轩 常" userId="7e6847e7159c880b" providerId="LiveId" clId="{77F17CCE-2C0D-475F-8390-DC85B520C349}" dt="2024-01-23T02:22:20.570" v="2805" actId="478"/>
          <ac:picMkLst>
            <pc:docMk/>
            <pc:sldMk cId="250441589" sldId="262"/>
            <ac:picMk id="8" creationId="{332C5941-51EE-45AD-A971-1AC2A9D15381}"/>
          </ac:picMkLst>
        </pc:picChg>
        <pc:picChg chg="add mod">
          <ac:chgData name="铭轩 常" userId="7e6847e7159c880b" providerId="LiveId" clId="{77F17CCE-2C0D-475F-8390-DC85B520C349}" dt="2024-01-23T07:14:19.670" v="5013" actId="1076"/>
          <ac:picMkLst>
            <pc:docMk/>
            <pc:sldMk cId="250441589" sldId="262"/>
            <ac:picMk id="8" creationId="{77A585D0-5B9D-5275-3E19-8EC6B82A04A9}"/>
          </ac:picMkLst>
        </pc:picChg>
        <pc:picChg chg="add del mod">
          <ac:chgData name="铭轩 常" userId="7e6847e7159c880b" providerId="LiveId" clId="{77F17CCE-2C0D-475F-8390-DC85B520C349}" dt="2024-01-23T02:25:05.543" v="2816" actId="478"/>
          <ac:picMkLst>
            <pc:docMk/>
            <pc:sldMk cId="250441589" sldId="262"/>
            <ac:picMk id="9" creationId="{119E675C-CB0B-D4E7-D25A-D285C2875DF5}"/>
          </ac:picMkLst>
        </pc:picChg>
        <pc:picChg chg="add del mod topLvl modCrop">
          <ac:chgData name="铭轩 常" userId="7e6847e7159c880b" providerId="LiveId" clId="{77F17CCE-2C0D-475F-8390-DC85B520C349}" dt="2024-01-23T07:13:47.399" v="5005" actId="21"/>
          <ac:picMkLst>
            <pc:docMk/>
            <pc:sldMk cId="250441589" sldId="262"/>
            <ac:picMk id="10" creationId="{EA772628-6DDC-B639-618D-BD66E24DFCF7}"/>
          </ac:picMkLst>
        </pc:picChg>
        <pc:picChg chg="add mod">
          <ac:chgData name="铭轩 常" userId="7e6847e7159c880b" providerId="LiveId" clId="{77F17CCE-2C0D-475F-8390-DC85B520C349}" dt="2024-01-23T07:05:18.555" v="4376" actId="1076"/>
          <ac:picMkLst>
            <pc:docMk/>
            <pc:sldMk cId="250441589" sldId="262"/>
            <ac:picMk id="22" creationId="{EFE8E44C-EC10-3230-1085-07B54DF2B99C}"/>
          </ac:picMkLst>
        </pc:picChg>
      </pc:sldChg>
      <pc:sldChg chg="del">
        <pc:chgData name="铭轩 常" userId="7e6847e7159c880b" providerId="LiveId" clId="{77F17CCE-2C0D-475F-8390-DC85B520C349}" dt="2024-01-22T07:29:31.717" v="53" actId="47"/>
        <pc:sldMkLst>
          <pc:docMk/>
          <pc:sldMk cId="3220093584" sldId="262"/>
        </pc:sldMkLst>
      </pc:sldChg>
      <pc:sldChg chg="del">
        <pc:chgData name="铭轩 常" userId="7e6847e7159c880b" providerId="LiveId" clId="{77F17CCE-2C0D-475F-8390-DC85B520C349}" dt="2024-01-22T07:29:31.339" v="52" actId="47"/>
        <pc:sldMkLst>
          <pc:docMk/>
          <pc:sldMk cId="2739628610" sldId="263"/>
        </pc:sldMkLst>
      </pc:sldChg>
      <pc:sldChg chg="modSp new mod">
        <pc:chgData name="铭轩 常" userId="7e6847e7159c880b" providerId="LiveId" clId="{77F17CCE-2C0D-475F-8390-DC85B520C349}" dt="2024-01-23T02:57:06.067" v="4352" actId="20577"/>
        <pc:sldMkLst>
          <pc:docMk/>
          <pc:sldMk cId="4190700389" sldId="263"/>
        </pc:sldMkLst>
        <pc:spChg chg="mod">
          <ac:chgData name="铭轩 常" userId="7e6847e7159c880b" providerId="LiveId" clId="{77F17CCE-2C0D-475F-8390-DC85B520C349}" dt="2024-01-23T02:57:06.067" v="4352" actId="20577"/>
          <ac:spMkLst>
            <pc:docMk/>
            <pc:sldMk cId="4190700389" sldId="263"/>
            <ac:spMk id="2" creationId="{442C51D7-A212-0F00-5097-BB1E77407F68}"/>
          </ac:spMkLst>
        </pc:spChg>
        <pc:spChg chg="mod">
          <ac:chgData name="铭轩 常" userId="7e6847e7159c880b" providerId="LiveId" clId="{77F17CCE-2C0D-475F-8390-DC85B520C349}" dt="2024-01-23T02:40:14.146" v="3208" actId="20577"/>
          <ac:spMkLst>
            <pc:docMk/>
            <pc:sldMk cId="4190700389" sldId="263"/>
            <ac:spMk id="4" creationId="{B2BEDD2C-2C2C-D2E4-40D9-71ECF8740417}"/>
          </ac:spMkLst>
        </pc:spChg>
      </pc:sldChg>
      <pc:sldChg chg="del">
        <pc:chgData name="铭轩 常" userId="7e6847e7159c880b" providerId="LiveId" clId="{77F17CCE-2C0D-475F-8390-DC85B520C349}" dt="2024-01-22T07:29:32.324" v="54" actId="47"/>
        <pc:sldMkLst>
          <pc:docMk/>
          <pc:sldMk cId="1871035048" sldId="264"/>
        </pc:sldMkLst>
      </pc:sldChg>
      <pc:sldChg chg="del">
        <pc:chgData name="铭轩 常" userId="7e6847e7159c880b" providerId="LiveId" clId="{77F17CCE-2C0D-475F-8390-DC85B520C349}" dt="2024-01-22T07:29:32.746" v="55" actId="47"/>
        <pc:sldMkLst>
          <pc:docMk/>
          <pc:sldMk cId="3549372294" sldId="265"/>
        </pc:sldMkLst>
      </pc:sldChg>
      <pc:sldChg chg="del">
        <pc:chgData name="铭轩 常" userId="7e6847e7159c880b" providerId="LiveId" clId="{77F17CCE-2C0D-475F-8390-DC85B520C349}" dt="2024-01-22T07:29:36.076" v="58" actId="47"/>
        <pc:sldMkLst>
          <pc:docMk/>
          <pc:sldMk cId="3912668275" sldId="266"/>
        </pc:sldMkLst>
      </pc:sldChg>
      <pc:sldChg chg="del">
        <pc:chgData name="铭轩 常" userId="7e6847e7159c880b" providerId="LiveId" clId="{77F17CCE-2C0D-475F-8390-DC85B520C349}" dt="2024-01-22T07:29:35.345" v="56" actId="47"/>
        <pc:sldMkLst>
          <pc:docMk/>
          <pc:sldMk cId="1747088960" sldId="267"/>
        </pc:sldMkLst>
      </pc:sldChg>
      <pc:sldChg chg="del">
        <pc:chgData name="铭轩 常" userId="7e6847e7159c880b" providerId="LiveId" clId="{77F17CCE-2C0D-475F-8390-DC85B520C349}" dt="2024-01-22T07:29:35.717" v="57" actId="47"/>
        <pc:sldMkLst>
          <pc:docMk/>
          <pc:sldMk cId="3729911588" sldId="268"/>
        </pc:sldMkLst>
      </pc:sldChg>
      <pc:sldMasterChg chg="modSp modSldLayout">
        <pc:chgData name="铭轩 常" userId="7e6847e7159c880b" providerId="LiveId" clId="{77F17CCE-2C0D-475F-8390-DC85B520C349}" dt="2024-01-22T07:29:41.719" v="60"/>
        <pc:sldMasterMkLst>
          <pc:docMk/>
          <pc:sldMasterMk cId="1745764748" sldId="2147483660"/>
        </pc:sldMasterMkLst>
        <pc:spChg chg="mod">
          <ac:chgData name="铭轩 常" userId="7e6847e7159c880b" providerId="LiveId" clId="{77F17CCE-2C0D-475F-8390-DC85B520C349}" dt="2024-01-22T07:29:41.719" v="60"/>
          <ac:spMkLst>
            <pc:docMk/>
            <pc:sldMasterMk cId="1745764748" sldId="2147483660"/>
            <ac:spMk id="2" creationId="{00000000-0000-0000-0000-000000000000}"/>
          </ac:spMkLst>
        </pc:spChg>
        <pc:spChg chg="mod">
          <ac:chgData name="铭轩 常" userId="7e6847e7159c880b" providerId="LiveId" clId="{77F17CCE-2C0D-475F-8390-DC85B520C349}" dt="2024-01-22T07:29:41.719" v="60"/>
          <ac:spMkLst>
            <pc:docMk/>
            <pc:sldMasterMk cId="1745764748" sldId="2147483660"/>
            <ac:spMk id="3" creationId="{00000000-0000-0000-0000-000000000000}"/>
          </ac:spMkLst>
        </pc:spChg>
        <pc:spChg chg="mod">
          <ac:chgData name="铭轩 常" userId="7e6847e7159c880b" providerId="LiveId" clId="{77F17CCE-2C0D-475F-8390-DC85B520C349}" dt="2024-01-22T07:29:41.719" v="60"/>
          <ac:spMkLst>
            <pc:docMk/>
            <pc:sldMasterMk cId="1745764748" sldId="2147483660"/>
            <ac:spMk id="4" creationId="{00000000-0000-0000-0000-000000000000}"/>
          </ac:spMkLst>
        </pc:spChg>
        <pc:spChg chg="mod">
          <ac:chgData name="铭轩 常" userId="7e6847e7159c880b" providerId="LiveId" clId="{77F17CCE-2C0D-475F-8390-DC85B520C349}" dt="2024-01-22T07:29:41.719" v="60"/>
          <ac:spMkLst>
            <pc:docMk/>
            <pc:sldMasterMk cId="1745764748" sldId="2147483660"/>
            <ac:spMk id="6" creationId="{00000000-0000-0000-0000-000000000000}"/>
          </ac:spMkLst>
        </pc:spChg>
        <pc:sldLayoutChg chg="modSp">
          <pc:chgData name="铭轩 常" userId="7e6847e7159c880b" providerId="LiveId" clId="{77F17CCE-2C0D-475F-8390-DC85B520C349}" dt="2024-01-22T07:29:41.719" v="60"/>
          <pc:sldLayoutMkLst>
            <pc:docMk/>
            <pc:sldMasterMk cId="1745764748" sldId="2147483660"/>
            <pc:sldLayoutMk cId="3578141616" sldId="2147483662"/>
          </pc:sldLayoutMkLst>
          <pc:spChg chg="mod">
            <ac:chgData name="铭轩 常" userId="7e6847e7159c880b" providerId="LiveId" clId="{77F17CCE-2C0D-475F-8390-DC85B520C349}" dt="2024-01-22T07:29:41.719" v="60"/>
            <ac:spMkLst>
              <pc:docMk/>
              <pc:sldMasterMk cId="1745764748" sldId="2147483660"/>
              <pc:sldLayoutMk cId="3578141616" sldId="2147483662"/>
              <ac:spMk id="2" creationId="{00000000-0000-0000-0000-000000000000}"/>
            </ac:spMkLst>
          </pc:spChg>
          <pc:spChg chg="mod">
            <ac:chgData name="铭轩 常" userId="7e6847e7159c880b" providerId="LiveId" clId="{77F17CCE-2C0D-475F-8390-DC85B520C349}" dt="2024-01-22T07:29:41.719" v="60"/>
            <ac:spMkLst>
              <pc:docMk/>
              <pc:sldMasterMk cId="1745764748" sldId="2147483660"/>
              <pc:sldLayoutMk cId="3578141616" sldId="2147483662"/>
              <ac:spMk id="3" creationId="{00000000-0000-0000-0000-000000000000}"/>
            </ac:spMkLst>
          </pc:spChg>
          <pc:spChg chg="mod">
            <ac:chgData name="铭轩 常" userId="7e6847e7159c880b" providerId="LiveId" clId="{77F17CCE-2C0D-475F-8390-DC85B520C349}" dt="2024-01-22T07:29:41.719" v="60"/>
            <ac:spMkLst>
              <pc:docMk/>
              <pc:sldMasterMk cId="1745764748" sldId="2147483660"/>
              <pc:sldLayoutMk cId="3578141616" sldId="2147483662"/>
              <ac:spMk id="5" creationId="{00000000-0000-0000-0000-000000000000}"/>
            </ac:spMkLst>
          </pc:spChg>
          <pc:spChg chg="mod">
            <ac:chgData name="铭轩 常" userId="7e6847e7159c880b" providerId="LiveId" clId="{77F17CCE-2C0D-475F-8390-DC85B520C349}" dt="2024-01-22T07:29:41.719" v="60"/>
            <ac:spMkLst>
              <pc:docMk/>
              <pc:sldMasterMk cId="1745764748" sldId="2147483660"/>
              <pc:sldLayoutMk cId="3578141616" sldId="2147483662"/>
              <ac:spMk id="7" creationId="{381C3EF8-C73C-4907-97A6-36AB032A160A}"/>
            </ac:spMkLst>
          </pc:spChg>
          <pc:spChg chg="mod">
            <ac:chgData name="铭轩 常" userId="7e6847e7159c880b" providerId="LiveId" clId="{77F17CCE-2C0D-475F-8390-DC85B520C349}" dt="2024-01-22T07:29:41.719" v="60"/>
            <ac:spMkLst>
              <pc:docMk/>
              <pc:sldMasterMk cId="1745764748" sldId="2147483660"/>
              <pc:sldLayoutMk cId="3578141616" sldId="2147483662"/>
              <ac:spMk id="11" creationId="{E070BF7C-508A-41EA-861C-C5251D81D907}"/>
            </ac:spMkLst>
          </pc:spChg>
          <pc:picChg chg="mod">
            <ac:chgData name="铭轩 常" userId="7e6847e7159c880b" providerId="LiveId" clId="{77F17CCE-2C0D-475F-8390-DC85B520C349}" dt="2024-01-22T07:29:41.719" v="60"/>
            <ac:picMkLst>
              <pc:docMk/>
              <pc:sldMasterMk cId="1745764748" sldId="2147483660"/>
              <pc:sldLayoutMk cId="3578141616" sldId="2147483662"/>
              <ac:picMk id="10" creationId="{F8383CBB-1271-4430-B23E-E9BDBBBC75E9}"/>
            </ac:picMkLst>
          </pc:picChg>
        </pc:sldLayoutChg>
        <pc:sldLayoutChg chg="modSp">
          <pc:chgData name="铭轩 常" userId="7e6847e7159c880b" providerId="LiveId" clId="{77F17CCE-2C0D-475F-8390-DC85B520C349}" dt="2024-01-22T07:29:41.719" v="60"/>
          <pc:sldLayoutMkLst>
            <pc:docMk/>
            <pc:sldMasterMk cId="313829382" sldId="2147483685"/>
            <pc:sldLayoutMk cId="3074991488" sldId="2147483673"/>
          </pc:sldLayoutMkLst>
          <pc:spChg chg="mod">
            <ac:chgData name="铭轩 常" userId="7e6847e7159c880b" providerId="LiveId" clId="{77F17CCE-2C0D-475F-8390-DC85B520C349}" dt="2024-01-22T07:29:41.719" v="60"/>
            <ac:spMkLst>
              <pc:docMk/>
              <pc:sldMasterMk cId="313829382" sldId="2147483685"/>
              <pc:sldLayoutMk cId="3074991488" sldId="2147483673"/>
              <ac:spMk id="4" creationId="{935E4252-F5AD-4266-B451-863FDAABBAEF}"/>
            </ac:spMkLst>
          </pc:spChg>
        </pc:sldLayoutChg>
        <pc:sldLayoutChg chg="modSp">
          <pc:chgData name="铭轩 常" userId="7e6847e7159c880b" providerId="LiveId" clId="{77F17CCE-2C0D-475F-8390-DC85B520C349}" dt="2024-01-22T07:29:41.719" v="60"/>
          <pc:sldLayoutMkLst>
            <pc:docMk/>
            <pc:sldMasterMk cId="1745764748" sldId="2147483660"/>
            <pc:sldLayoutMk cId="321124009" sldId="2147483677"/>
          </pc:sldLayoutMkLst>
          <pc:spChg chg="mod">
            <ac:chgData name="铭轩 常" userId="7e6847e7159c880b" providerId="LiveId" clId="{77F17CCE-2C0D-475F-8390-DC85B520C349}" dt="2024-01-22T07:29:41.719" v="60"/>
            <ac:spMkLst>
              <pc:docMk/>
              <pc:sldMasterMk cId="1745764748" sldId="2147483660"/>
              <pc:sldLayoutMk cId="321124009" sldId="2147483677"/>
              <ac:spMk id="2" creationId="{00000000-0000-0000-0000-000000000000}"/>
            </ac:spMkLst>
          </pc:spChg>
          <pc:spChg chg="mod">
            <ac:chgData name="铭轩 常" userId="7e6847e7159c880b" providerId="LiveId" clId="{77F17CCE-2C0D-475F-8390-DC85B520C349}" dt="2024-01-22T07:29:41.719" v="60"/>
            <ac:spMkLst>
              <pc:docMk/>
              <pc:sldMasterMk cId="1745764748" sldId="2147483660"/>
              <pc:sldLayoutMk cId="321124009" sldId="2147483677"/>
              <ac:spMk id="3" creationId="{00000000-0000-0000-0000-000000000000}"/>
            </ac:spMkLst>
          </pc:spChg>
          <pc:spChg chg="mod">
            <ac:chgData name="铭轩 常" userId="7e6847e7159c880b" providerId="LiveId" clId="{77F17CCE-2C0D-475F-8390-DC85B520C349}" dt="2024-01-22T07:29:41.719" v="60"/>
            <ac:spMkLst>
              <pc:docMk/>
              <pc:sldMasterMk cId="1745764748" sldId="2147483660"/>
              <pc:sldLayoutMk cId="321124009" sldId="2147483677"/>
              <ac:spMk id="5" creationId="{00000000-0000-0000-0000-000000000000}"/>
            </ac:spMkLst>
          </pc:spChg>
          <pc:picChg chg="mod">
            <ac:chgData name="铭轩 常" userId="7e6847e7159c880b" providerId="LiveId" clId="{77F17CCE-2C0D-475F-8390-DC85B520C349}" dt="2024-01-22T07:29:41.719" v="60"/>
            <ac:picMkLst>
              <pc:docMk/>
              <pc:sldMasterMk cId="1745764748" sldId="2147483660"/>
              <pc:sldLayoutMk cId="321124009" sldId="2147483677"/>
              <ac:picMk id="8" creationId="{3E577FF9-ADC8-4FD0-9F9C-B8851E0544F2}"/>
            </ac:picMkLst>
          </pc:picChg>
        </pc:sldLayoutChg>
        <pc:sldLayoutChg chg="modSp">
          <pc:chgData name="铭轩 常" userId="7e6847e7159c880b" providerId="LiveId" clId="{77F17CCE-2C0D-475F-8390-DC85B520C349}" dt="2024-01-22T07:29:41.719" v="60"/>
          <pc:sldLayoutMkLst>
            <pc:docMk/>
            <pc:sldMasterMk cId="313829382" sldId="2147483685"/>
            <pc:sldLayoutMk cId="1119828469" sldId="2147483678"/>
          </pc:sldLayoutMkLst>
          <pc:spChg chg="mod">
            <ac:chgData name="铭轩 常" userId="7e6847e7159c880b" providerId="LiveId" clId="{77F17CCE-2C0D-475F-8390-DC85B520C349}" dt="2024-01-22T07:29:41.719" v="60"/>
            <ac:spMkLst>
              <pc:docMk/>
              <pc:sldMasterMk cId="313829382" sldId="2147483685"/>
              <pc:sldLayoutMk cId="1119828469" sldId="2147483678"/>
              <ac:spMk id="2" creationId="{00000000-0000-0000-0000-000000000000}"/>
            </ac:spMkLst>
          </pc:spChg>
          <pc:spChg chg="mod">
            <ac:chgData name="铭轩 常" userId="7e6847e7159c880b" providerId="LiveId" clId="{77F17CCE-2C0D-475F-8390-DC85B520C349}" dt="2024-01-22T07:29:41.719" v="60"/>
            <ac:spMkLst>
              <pc:docMk/>
              <pc:sldMasterMk cId="313829382" sldId="2147483685"/>
              <pc:sldLayoutMk cId="1119828469" sldId="2147483678"/>
              <ac:spMk id="3" creationId="{00000000-0000-0000-0000-000000000000}"/>
            </ac:spMkLst>
          </pc:spChg>
          <pc:spChg chg="mod">
            <ac:chgData name="铭轩 常" userId="7e6847e7159c880b" providerId="LiveId" clId="{77F17CCE-2C0D-475F-8390-DC85B520C349}" dt="2024-01-22T07:29:41.719" v="60"/>
            <ac:spMkLst>
              <pc:docMk/>
              <pc:sldMasterMk cId="313829382" sldId="2147483685"/>
              <pc:sldLayoutMk cId="1119828469" sldId="2147483678"/>
              <ac:spMk id="5" creationId="{00000000-0000-0000-0000-000000000000}"/>
            </ac:spMkLst>
          </pc:spChg>
          <pc:spChg chg="mod">
            <ac:chgData name="铭轩 常" userId="7e6847e7159c880b" providerId="LiveId" clId="{77F17CCE-2C0D-475F-8390-DC85B520C349}" dt="2024-01-22T07:29:41.719" v="60"/>
            <ac:spMkLst>
              <pc:docMk/>
              <pc:sldMasterMk cId="313829382" sldId="2147483685"/>
              <pc:sldLayoutMk cId="1119828469" sldId="2147483678"/>
              <ac:spMk id="7" creationId="{381C3EF8-C73C-4907-97A6-36AB032A160A}"/>
            </ac:spMkLst>
          </pc:spChg>
          <pc:spChg chg="mod">
            <ac:chgData name="铭轩 常" userId="7e6847e7159c880b" providerId="LiveId" clId="{77F17CCE-2C0D-475F-8390-DC85B520C349}" dt="2024-01-22T07:29:41.719" v="60"/>
            <ac:spMkLst>
              <pc:docMk/>
              <pc:sldMasterMk cId="313829382" sldId="2147483685"/>
              <pc:sldLayoutMk cId="1119828469" sldId="2147483678"/>
              <ac:spMk id="10" creationId="{31FF0FE7-FC29-469F-A04C-9DB611ED3E11}"/>
            </ac:spMkLst>
          </pc:spChg>
        </pc:sldLayoutChg>
        <pc:sldLayoutChg chg="modSp">
          <pc:chgData name="铭轩 常" userId="7e6847e7159c880b" providerId="LiveId" clId="{77F17CCE-2C0D-475F-8390-DC85B520C349}" dt="2024-01-22T07:29:41.719" v="60"/>
          <pc:sldLayoutMkLst>
            <pc:docMk/>
            <pc:sldMasterMk cId="1745764748" sldId="2147483660"/>
            <pc:sldLayoutMk cId="388798379" sldId="2147483679"/>
          </pc:sldLayoutMkLst>
          <pc:spChg chg="mod">
            <ac:chgData name="铭轩 常" userId="7e6847e7159c880b" providerId="LiveId" clId="{77F17CCE-2C0D-475F-8390-DC85B520C349}" dt="2024-01-22T07:29:41.719" v="60"/>
            <ac:spMkLst>
              <pc:docMk/>
              <pc:sldMasterMk cId="1745764748" sldId="2147483660"/>
              <pc:sldLayoutMk cId="388798379" sldId="2147483679"/>
              <ac:spMk id="2" creationId="{823B6E33-C74C-014E-7CD2-40FFFD8ADC31}"/>
            </ac:spMkLst>
          </pc:spChg>
          <pc:spChg chg="mod">
            <ac:chgData name="铭轩 常" userId="7e6847e7159c880b" providerId="LiveId" clId="{77F17CCE-2C0D-475F-8390-DC85B520C349}" dt="2024-01-22T07:29:41.719" v="60"/>
            <ac:spMkLst>
              <pc:docMk/>
              <pc:sldMasterMk cId="1745764748" sldId="2147483660"/>
              <pc:sldLayoutMk cId="388798379" sldId="2147483679"/>
              <ac:spMk id="5" creationId="{00000000-0000-0000-0000-000000000000}"/>
            </ac:spMkLst>
          </pc:spChg>
          <pc:spChg chg="mod">
            <ac:chgData name="铭轩 常" userId="7e6847e7159c880b" providerId="LiveId" clId="{77F17CCE-2C0D-475F-8390-DC85B520C349}" dt="2024-01-22T07:29:41.719" v="60"/>
            <ac:spMkLst>
              <pc:docMk/>
              <pc:sldMasterMk cId="1745764748" sldId="2147483660"/>
              <pc:sldLayoutMk cId="388798379" sldId="2147483679"/>
              <ac:spMk id="7" creationId="{381C3EF8-C73C-4907-97A6-36AB032A160A}"/>
            </ac:spMkLst>
          </pc:spChg>
          <pc:spChg chg="mod">
            <ac:chgData name="铭轩 常" userId="7e6847e7159c880b" providerId="LiveId" clId="{77F17CCE-2C0D-475F-8390-DC85B520C349}" dt="2024-01-22T07:29:41.719" v="60"/>
            <ac:spMkLst>
              <pc:docMk/>
              <pc:sldMasterMk cId="1745764748" sldId="2147483660"/>
              <pc:sldLayoutMk cId="388798379" sldId="2147483679"/>
              <ac:spMk id="11" creationId="{635A2D36-621D-4BA1-9687-3C3E18B766D9}"/>
            </ac:spMkLst>
          </pc:spChg>
          <pc:spChg chg="mod">
            <ac:chgData name="铭轩 常" userId="7e6847e7159c880b" providerId="LiveId" clId="{77F17CCE-2C0D-475F-8390-DC85B520C349}" dt="2024-01-22T07:29:41.719" v="60"/>
            <ac:spMkLst>
              <pc:docMk/>
              <pc:sldMasterMk cId="1745764748" sldId="2147483660"/>
              <pc:sldLayoutMk cId="388798379" sldId="2147483679"/>
              <ac:spMk id="12" creationId="{70A3CC92-1A6F-49BC-9DF0-3EFF2F57AD75}"/>
            </ac:spMkLst>
          </pc:spChg>
          <pc:spChg chg="mod">
            <ac:chgData name="铭轩 常" userId="7e6847e7159c880b" providerId="LiveId" clId="{77F17CCE-2C0D-475F-8390-DC85B520C349}" dt="2024-01-22T07:29:41.719" v="60"/>
            <ac:spMkLst>
              <pc:docMk/>
              <pc:sldMasterMk cId="1745764748" sldId="2147483660"/>
              <pc:sldLayoutMk cId="388798379" sldId="2147483679"/>
              <ac:spMk id="13" creationId="{B467E6BD-0EEF-463E-A823-E3F311A7B91A}"/>
            </ac:spMkLst>
          </pc:spChg>
          <pc:spChg chg="mod">
            <ac:chgData name="铭轩 常" userId="7e6847e7159c880b" providerId="LiveId" clId="{77F17CCE-2C0D-475F-8390-DC85B520C349}" dt="2024-01-22T07:29:41.719" v="60"/>
            <ac:spMkLst>
              <pc:docMk/>
              <pc:sldMasterMk cId="1745764748" sldId="2147483660"/>
              <pc:sldLayoutMk cId="388798379" sldId="2147483679"/>
              <ac:spMk id="15" creationId="{A89D7A90-337A-492A-B1DB-B1B6C24D1645}"/>
            </ac:spMkLst>
          </pc:spChg>
        </pc:sldLayoutChg>
        <pc:sldLayoutChg chg="modSp">
          <pc:chgData name="铭轩 常" userId="7e6847e7159c880b" providerId="LiveId" clId="{77F17CCE-2C0D-475F-8390-DC85B520C349}" dt="2024-01-22T07:29:41.719" v="60"/>
          <pc:sldLayoutMkLst>
            <pc:docMk/>
            <pc:sldMasterMk cId="313829382" sldId="2147483685"/>
            <pc:sldLayoutMk cId="3939653106" sldId="2147483681"/>
          </pc:sldLayoutMkLst>
          <pc:spChg chg="mod">
            <ac:chgData name="铭轩 常" userId="7e6847e7159c880b" providerId="LiveId" clId="{77F17CCE-2C0D-475F-8390-DC85B520C349}" dt="2024-01-22T07:29:41.719" v="60"/>
            <ac:spMkLst>
              <pc:docMk/>
              <pc:sldMasterMk cId="313829382" sldId="2147483685"/>
              <pc:sldLayoutMk cId="3939653106" sldId="2147483681"/>
              <ac:spMk id="5" creationId="{00000000-0000-0000-0000-000000000000}"/>
            </ac:spMkLst>
          </pc:spChg>
          <pc:spChg chg="mod">
            <ac:chgData name="铭轩 常" userId="7e6847e7159c880b" providerId="LiveId" clId="{77F17CCE-2C0D-475F-8390-DC85B520C349}" dt="2024-01-22T07:29:41.719" v="60"/>
            <ac:spMkLst>
              <pc:docMk/>
              <pc:sldMasterMk cId="313829382" sldId="2147483685"/>
              <pc:sldLayoutMk cId="3939653106" sldId="2147483681"/>
              <ac:spMk id="11" creationId="{635A2D36-621D-4BA1-9687-3C3E18B766D9}"/>
            </ac:spMkLst>
          </pc:spChg>
          <pc:spChg chg="mod">
            <ac:chgData name="铭轩 常" userId="7e6847e7159c880b" providerId="LiveId" clId="{77F17CCE-2C0D-475F-8390-DC85B520C349}" dt="2024-01-22T07:29:41.719" v="60"/>
            <ac:spMkLst>
              <pc:docMk/>
              <pc:sldMasterMk cId="313829382" sldId="2147483685"/>
              <pc:sldLayoutMk cId="3939653106" sldId="2147483681"/>
              <ac:spMk id="13" creationId="{79304889-1276-47D8-9519-0DD56898D345}"/>
            </ac:spMkLst>
          </pc:spChg>
          <pc:spChg chg="mod">
            <ac:chgData name="铭轩 常" userId="7e6847e7159c880b" providerId="LiveId" clId="{77F17CCE-2C0D-475F-8390-DC85B520C349}" dt="2024-01-22T07:29:41.719" v="60"/>
            <ac:spMkLst>
              <pc:docMk/>
              <pc:sldMasterMk cId="313829382" sldId="2147483685"/>
              <pc:sldLayoutMk cId="3939653106" sldId="2147483681"/>
              <ac:spMk id="18" creationId="{0DF1A978-99DA-42D2-B686-23612C69D819}"/>
            </ac:spMkLst>
          </pc:spChg>
        </pc:sldLayoutChg>
        <pc:sldLayoutChg chg="modSp">
          <pc:chgData name="铭轩 常" userId="7e6847e7159c880b" providerId="LiveId" clId="{77F17CCE-2C0D-475F-8390-DC85B520C349}" dt="2024-01-22T07:29:41.719" v="60"/>
          <pc:sldLayoutMkLst>
            <pc:docMk/>
            <pc:sldMasterMk cId="313829382" sldId="2147483685"/>
            <pc:sldLayoutMk cId="2571594125" sldId="2147483682"/>
          </pc:sldLayoutMkLst>
          <pc:spChg chg="mod">
            <ac:chgData name="铭轩 常" userId="7e6847e7159c880b" providerId="LiveId" clId="{77F17CCE-2C0D-475F-8390-DC85B520C349}" dt="2024-01-22T07:29:41.719" v="60"/>
            <ac:spMkLst>
              <pc:docMk/>
              <pc:sldMasterMk cId="313829382" sldId="2147483685"/>
              <pc:sldLayoutMk cId="2571594125" sldId="2147483682"/>
              <ac:spMk id="5" creationId="{00000000-0000-0000-0000-000000000000}"/>
            </ac:spMkLst>
          </pc:spChg>
          <pc:spChg chg="mod">
            <ac:chgData name="铭轩 常" userId="7e6847e7159c880b" providerId="LiveId" clId="{77F17CCE-2C0D-475F-8390-DC85B520C349}" dt="2024-01-22T07:29:41.719" v="60"/>
            <ac:spMkLst>
              <pc:docMk/>
              <pc:sldMasterMk cId="313829382" sldId="2147483685"/>
              <pc:sldLayoutMk cId="2571594125" sldId="2147483682"/>
              <ac:spMk id="13" creationId="{F3285FAE-3968-462F-BF5A-6E0C1184210F}"/>
            </ac:spMkLst>
          </pc:spChg>
        </pc:sldLayoutChg>
        <pc:sldLayoutChg chg="modSp">
          <pc:chgData name="铭轩 常" userId="7e6847e7159c880b" providerId="LiveId" clId="{77F17CCE-2C0D-475F-8390-DC85B520C349}" dt="2024-01-22T07:29:41.719" v="60"/>
          <pc:sldLayoutMkLst>
            <pc:docMk/>
            <pc:sldMasterMk cId="313829382" sldId="2147483685"/>
            <pc:sldLayoutMk cId="3832133303" sldId="2147483683"/>
          </pc:sldLayoutMkLst>
          <pc:spChg chg="mod">
            <ac:chgData name="铭轩 常" userId="7e6847e7159c880b" providerId="LiveId" clId="{77F17CCE-2C0D-475F-8390-DC85B520C349}" dt="2024-01-22T07:29:41.719" v="60"/>
            <ac:spMkLst>
              <pc:docMk/>
              <pc:sldMasterMk cId="313829382" sldId="2147483685"/>
              <pc:sldLayoutMk cId="3832133303" sldId="2147483683"/>
              <ac:spMk id="3" creationId="{00000000-0000-0000-0000-000000000000}"/>
            </ac:spMkLst>
          </pc:spChg>
          <pc:spChg chg="mod">
            <ac:chgData name="铭轩 常" userId="7e6847e7159c880b" providerId="LiveId" clId="{77F17CCE-2C0D-475F-8390-DC85B520C349}" dt="2024-01-22T07:29:41.719" v="60"/>
            <ac:spMkLst>
              <pc:docMk/>
              <pc:sldMasterMk cId="313829382" sldId="2147483685"/>
              <pc:sldLayoutMk cId="3832133303" sldId="2147483683"/>
              <ac:spMk id="5" creationId="{00000000-0000-0000-0000-000000000000}"/>
            </ac:spMkLst>
          </pc:spChg>
          <pc:spChg chg="mod">
            <ac:chgData name="铭轩 常" userId="7e6847e7159c880b" providerId="LiveId" clId="{77F17CCE-2C0D-475F-8390-DC85B520C349}" dt="2024-01-22T07:29:41.719" v="60"/>
            <ac:spMkLst>
              <pc:docMk/>
              <pc:sldMasterMk cId="313829382" sldId="2147483685"/>
              <pc:sldLayoutMk cId="3832133303" sldId="2147483683"/>
              <ac:spMk id="9" creationId="{A48B22B6-000D-4771-908E-3550746EE620}"/>
            </ac:spMkLst>
          </pc:spChg>
          <pc:spChg chg="mod">
            <ac:chgData name="铭轩 常" userId="7e6847e7159c880b" providerId="LiveId" clId="{77F17CCE-2C0D-475F-8390-DC85B520C349}" dt="2024-01-22T07:29:41.719" v="60"/>
            <ac:spMkLst>
              <pc:docMk/>
              <pc:sldMasterMk cId="313829382" sldId="2147483685"/>
              <pc:sldLayoutMk cId="3832133303" sldId="2147483683"/>
              <ac:spMk id="15" creationId="{3AA1A86A-23F6-49B3-BFC9-F0F34839FEA4}"/>
            </ac:spMkLst>
          </pc:spChg>
        </pc:sldLayoutChg>
        <pc:sldLayoutChg chg="modSp">
          <pc:chgData name="铭轩 常" userId="7e6847e7159c880b" providerId="LiveId" clId="{77F17CCE-2C0D-475F-8390-DC85B520C349}" dt="2024-01-22T07:29:41.719" v="60"/>
          <pc:sldLayoutMkLst>
            <pc:docMk/>
            <pc:sldMasterMk cId="313829382" sldId="2147483685"/>
            <pc:sldLayoutMk cId="1176531094" sldId="2147483684"/>
          </pc:sldLayoutMkLst>
          <pc:spChg chg="mod">
            <ac:chgData name="铭轩 常" userId="7e6847e7159c880b" providerId="LiveId" clId="{77F17CCE-2C0D-475F-8390-DC85B520C349}" dt="2024-01-22T07:29:41.719" v="60"/>
            <ac:spMkLst>
              <pc:docMk/>
              <pc:sldMasterMk cId="313829382" sldId="2147483685"/>
              <pc:sldLayoutMk cId="1176531094" sldId="2147483684"/>
              <ac:spMk id="5" creationId="{00000000-0000-0000-0000-000000000000}"/>
            </ac:spMkLst>
          </pc:spChg>
          <pc:spChg chg="mod">
            <ac:chgData name="铭轩 常" userId="7e6847e7159c880b" providerId="LiveId" clId="{77F17CCE-2C0D-475F-8390-DC85B520C349}" dt="2024-01-22T07:29:41.719" v="60"/>
            <ac:spMkLst>
              <pc:docMk/>
              <pc:sldMasterMk cId="313829382" sldId="2147483685"/>
              <pc:sldLayoutMk cId="1176531094" sldId="2147483684"/>
              <ac:spMk id="9" creationId="{A48B22B6-000D-4771-908E-3550746EE620}"/>
            </ac:spMkLst>
          </pc:spChg>
          <pc:spChg chg="mod">
            <ac:chgData name="铭轩 常" userId="7e6847e7159c880b" providerId="LiveId" clId="{77F17CCE-2C0D-475F-8390-DC85B520C349}" dt="2024-01-22T07:29:41.719" v="60"/>
            <ac:spMkLst>
              <pc:docMk/>
              <pc:sldMasterMk cId="313829382" sldId="2147483685"/>
              <pc:sldLayoutMk cId="1176531094" sldId="2147483684"/>
              <ac:spMk id="15" creationId="{3AA1A86A-23F6-49B3-BFC9-F0F34839FEA4}"/>
            </ac:spMkLst>
          </pc:spChg>
          <pc:graphicFrameChg chg="mod">
            <ac:chgData name="铭轩 常" userId="7e6847e7159c880b" providerId="LiveId" clId="{77F17CCE-2C0D-475F-8390-DC85B520C349}" dt="2024-01-22T07:29:41.719" v="60"/>
            <ac:graphicFrameMkLst>
              <pc:docMk/>
              <pc:sldMasterMk cId="313829382" sldId="2147483685"/>
              <pc:sldLayoutMk cId="1176531094" sldId="2147483684"/>
              <ac:graphicFrameMk id="2" creationId="{5FCA7104-028F-F00E-7B02-3A17E691E1B3}"/>
            </ac:graphicFrameMkLst>
          </pc:graphicFrameChg>
        </pc:sldLayoutChg>
      </pc:sldMasterChg>
    </pc:docChg>
  </pc:docChgLst>
  <pc:docChgLst>
    <pc:chgData name="铭轩 常" userId="7e6847e7159c880b" providerId="LiveId" clId="{71BF03EA-72C5-4070-8C39-98B07CE6D783}"/>
    <pc:docChg chg="undo redo custSel addSld delSld modSld sldOrd">
      <pc:chgData name="铭轩 常" userId="7e6847e7159c880b" providerId="LiveId" clId="{71BF03EA-72C5-4070-8C39-98B07CE6D783}" dt="2024-06-18T07:08:43.223" v="6737" actId="1038"/>
      <pc:docMkLst>
        <pc:docMk/>
      </pc:docMkLst>
      <pc:sldChg chg="modSp mod">
        <pc:chgData name="铭轩 常" userId="7e6847e7159c880b" providerId="LiveId" clId="{71BF03EA-72C5-4070-8C39-98B07CE6D783}" dt="2024-06-16T01:13:03.940" v="2" actId="20577"/>
        <pc:sldMkLst>
          <pc:docMk/>
          <pc:sldMk cId="3209834905" sldId="256"/>
        </pc:sldMkLst>
        <pc:spChg chg="mod">
          <ac:chgData name="铭轩 常" userId="7e6847e7159c880b" providerId="LiveId" clId="{71BF03EA-72C5-4070-8C39-98B07CE6D783}" dt="2024-06-16T01:12:57.685" v="1"/>
          <ac:spMkLst>
            <pc:docMk/>
            <pc:sldMk cId="3209834905" sldId="256"/>
            <ac:spMk id="2" creationId="{DDEDCD0B-9A06-91F8-0869-092FB0C786ED}"/>
          </ac:spMkLst>
        </pc:spChg>
        <pc:spChg chg="mod">
          <ac:chgData name="铭轩 常" userId="7e6847e7159c880b" providerId="LiveId" clId="{71BF03EA-72C5-4070-8C39-98B07CE6D783}" dt="2024-06-16T01:13:03.940" v="2" actId="20577"/>
          <ac:spMkLst>
            <pc:docMk/>
            <pc:sldMk cId="3209834905" sldId="256"/>
            <ac:spMk id="4" creationId="{4C9BF1F1-9C57-2DE7-EBE2-E3D557865155}"/>
          </ac:spMkLst>
        </pc:spChg>
      </pc:sldChg>
      <pc:sldChg chg="addSp delSp modSp new del mod">
        <pc:chgData name="铭轩 常" userId="7e6847e7159c880b" providerId="LiveId" clId="{71BF03EA-72C5-4070-8C39-98B07CE6D783}" dt="2024-06-16T02:11:52.703" v="860" actId="47"/>
        <pc:sldMkLst>
          <pc:docMk/>
          <pc:sldMk cId="3542217709" sldId="257"/>
        </pc:sldMkLst>
        <pc:spChg chg="mod">
          <ac:chgData name="铭轩 常" userId="7e6847e7159c880b" providerId="LiveId" clId="{71BF03EA-72C5-4070-8C39-98B07CE6D783}" dt="2024-06-16T02:06:55.855" v="802" actId="1076"/>
          <ac:spMkLst>
            <pc:docMk/>
            <pc:sldMk cId="3542217709" sldId="257"/>
            <ac:spMk id="2" creationId="{2A21727B-74D0-DCA1-F8C2-58D373429F57}"/>
          </ac:spMkLst>
        </pc:spChg>
        <pc:spChg chg="mod">
          <ac:chgData name="铭轩 常" userId="7e6847e7159c880b" providerId="LiveId" clId="{71BF03EA-72C5-4070-8C39-98B07CE6D783}" dt="2024-06-16T01:13:22.471" v="38" actId="20577"/>
          <ac:spMkLst>
            <pc:docMk/>
            <pc:sldMk cId="3542217709" sldId="257"/>
            <ac:spMk id="4" creationId="{A84B56E8-9B33-3961-7EFE-155D645154DC}"/>
          </ac:spMkLst>
        </pc:spChg>
        <pc:spChg chg="add mod">
          <ac:chgData name="铭轩 常" userId="7e6847e7159c880b" providerId="LiveId" clId="{71BF03EA-72C5-4070-8C39-98B07CE6D783}" dt="2024-06-16T02:03:33.712" v="754" actId="12"/>
          <ac:spMkLst>
            <pc:docMk/>
            <pc:sldMk cId="3542217709" sldId="257"/>
            <ac:spMk id="11" creationId="{C1352C71-BBCE-C92A-6DA7-B4492F5E2873}"/>
          </ac:spMkLst>
        </pc:spChg>
        <pc:spChg chg="add mod">
          <ac:chgData name="铭轩 常" userId="7e6847e7159c880b" providerId="LiveId" clId="{71BF03EA-72C5-4070-8C39-98B07CE6D783}" dt="2024-06-16T02:06:16.942" v="791" actId="20577"/>
          <ac:spMkLst>
            <pc:docMk/>
            <pc:sldMk cId="3542217709" sldId="257"/>
            <ac:spMk id="12" creationId="{C17B253F-0DC2-6348-5B6B-D6612F990933}"/>
          </ac:spMkLst>
        </pc:spChg>
        <pc:graphicFrameChg chg="add del mod modGraphic">
          <ac:chgData name="铭轩 常" userId="7e6847e7159c880b" providerId="LiveId" clId="{71BF03EA-72C5-4070-8C39-98B07CE6D783}" dt="2024-06-16T01:16:03.323" v="44" actId="478"/>
          <ac:graphicFrameMkLst>
            <pc:docMk/>
            <pc:sldMk cId="3542217709" sldId="257"/>
            <ac:graphicFrameMk id="5" creationId="{6A73888F-C31C-B5F9-0ABC-FFCDF5E6F670}"/>
          </ac:graphicFrameMkLst>
        </pc:graphicFrameChg>
        <pc:graphicFrameChg chg="add del mod modGraphic">
          <ac:chgData name="铭轩 常" userId="7e6847e7159c880b" providerId="LiveId" clId="{71BF03EA-72C5-4070-8C39-98B07CE6D783}" dt="2024-06-16T02:06:24.812" v="793" actId="478"/>
          <ac:graphicFrameMkLst>
            <pc:docMk/>
            <pc:sldMk cId="3542217709" sldId="257"/>
            <ac:graphicFrameMk id="6" creationId="{012A5CDA-9256-73C9-81A9-A030D804DE2D}"/>
          </ac:graphicFrameMkLst>
        </pc:graphicFrameChg>
        <pc:graphicFrameChg chg="add del mod modGraphic">
          <ac:chgData name="铭轩 常" userId="7e6847e7159c880b" providerId="LiveId" clId="{71BF03EA-72C5-4070-8C39-98B07CE6D783}" dt="2024-06-16T01:29:24.746" v="264" actId="478"/>
          <ac:graphicFrameMkLst>
            <pc:docMk/>
            <pc:sldMk cId="3542217709" sldId="257"/>
            <ac:graphicFrameMk id="7" creationId="{44AE79CB-002B-D37B-FB4D-F8C1350675D1}"/>
          </ac:graphicFrameMkLst>
        </pc:graphicFrameChg>
        <pc:graphicFrameChg chg="add del mod">
          <ac:chgData name="铭轩 常" userId="7e6847e7159c880b" providerId="LiveId" clId="{71BF03EA-72C5-4070-8C39-98B07CE6D783}" dt="2024-06-16T01:45:03.580" v="272"/>
          <ac:graphicFrameMkLst>
            <pc:docMk/>
            <pc:sldMk cId="3542217709" sldId="257"/>
            <ac:graphicFrameMk id="8" creationId="{ECC5E466-F737-6549-9D79-94FE21015564}"/>
          </ac:graphicFrameMkLst>
        </pc:graphicFrameChg>
        <pc:graphicFrameChg chg="add mod">
          <ac:chgData name="铭轩 常" userId="7e6847e7159c880b" providerId="LiveId" clId="{71BF03EA-72C5-4070-8C39-98B07CE6D783}" dt="2024-06-16T01:45:03.202" v="270" actId="1076"/>
          <ac:graphicFrameMkLst>
            <pc:docMk/>
            <pc:sldMk cId="3542217709" sldId="257"/>
            <ac:graphicFrameMk id="9" creationId="{1675E805-FD65-4CD6-D449-378A457487A0}"/>
          </ac:graphicFrameMkLst>
        </pc:graphicFrameChg>
        <pc:picChg chg="add mod">
          <ac:chgData name="铭轩 常" userId="7e6847e7159c880b" providerId="LiveId" clId="{71BF03EA-72C5-4070-8C39-98B07CE6D783}" dt="2024-06-16T02:06:55.513" v="801" actId="1076"/>
          <ac:picMkLst>
            <pc:docMk/>
            <pc:sldMk cId="3542217709" sldId="257"/>
            <ac:picMk id="10" creationId="{FCB050AA-98CA-ED11-0E09-28AC550450D9}"/>
          </ac:picMkLst>
        </pc:picChg>
        <pc:picChg chg="add del mod modCrop">
          <ac:chgData name="铭轩 常" userId="7e6847e7159c880b" providerId="LiveId" clId="{71BF03EA-72C5-4070-8C39-98B07CE6D783}" dt="2024-06-16T02:07:14.007" v="803" actId="478"/>
          <ac:picMkLst>
            <pc:docMk/>
            <pc:sldMk cId="3542217709" sldId="257"/>
            <ac:picMk id="13" creationId="{39F8FA11-E1C0-58A2-0F39-8E80115561B1}"/>
          </ac:picMkLst>
        </pc:picChg>
      </pc:sldChg>
      <pc:sldChg chg="addSp modSp new del">
        <pc:chgData name="铭轩 常" userId="7e6847e7159c880b" providerId="LiveId" clId="{71BF03EA-72C5-4070-8C39-98B07CE6D783}" dt="2024-06-16T02:11:53.947" v="861" actId="47"/>
        <pc:sldMkLst>
          <pc:docMk/>
          <pc:sldMk cId="3080341647" sldId="258"/>
        </pc:sldMkLst>
        <pc:graphicFrameChg chg="add mod">
          <ac:chgData name="铭轩 常" userId="7e6847e7159c880b" providerId="LiveId" clId="{71BF03EA-72C5-4070-8C39-98B07CE6D783}" dt="2024-06-16T02:06:21.479" v="792"/>
          <ac:graphicFrameMkLst>
            <pc:docMk/>
            <pc:sldMk cId="3080341647" sldId="258"/>
            <ac:graphicFrameMk id="5" creationId="{0F5333B4-CB2B-064D-FCB3-0D2293E05711}"/>
          </ac:graphicFrameMkLst>
        </pc:graphicFrameChg>
        <pc:graphicFrameChg chg="add mod">
          <ac:chgData name="铭轩 常" userId="7e6847e7159c880b" providerId="LiveId" clId="{71BF03EA-72C5-4070-8C39-98B07CE6D783}" dt="2024-06-16T01:50:19.004" v="545"/>
          <ac:graphicFrameMkLst>
            <pc:docMk/>
            <pc:sldMk cId="3080341647" sldId="258"/>
            <ac:graphicFrameMk id="6" creationId="{012A5CDA-9256-73C9-81A9-A030D804DE2D}"/>
          </ac:graphicFrameMkLst>
        </pc:graphicFrameChg>
      </pc:sldChg>
      <pc:sldChg chg="new del">
        <pc:chgData name="铭轩 常" userId="7e6847e7159c880b" providerId="LiveId" clId="{71BF03EA-72C5-4070-8C39-98B07CE6D783}" dt="2024-06-16T01:50:13.315" v="542" actId="680"/>
        <pc:sldMkLst>
          <pc:docMk/>
          <pc:sldMk cId="4111648219" sldId="258"/>
        </pc:sldMkLst>
      </pc:sldChg>
      <pc:sldChg chg="addSp modSp new mod">
        <pc:chgData name="铭轩 常" userId="7e6847e7159c880b" providerId="LiveId" clId="{71BF03EA-72C5-4070-8C39-98B07CE6D783}" dt="2024-06-17T09:10:21.133" v="5738" actId="20577"/>
        <pc:sldMkLst>
          <pc:docMk/>
          <pc:sldMk cId="3856725673" sldId="259"/>
        </pc:sldMkLst>
        <pc:spChg chg="mod">
          <ac:chgData name="铭轩 常" userId="7e6847e7159c880b" providerId="LiveId" clId="{71BF03EA-72C5-4070-8C39-98B07CE6D783}" dt="2024-06-16T04:41:32.053" v="2186" actId="6549"/>
          <ac:spMkLst>
            <pc:docMk/>
            <pc:sldMk cId="3856725673" sldId="259"/>
            <ac:spMk id="2" creationId="{79AC19B5-C10C-626F-08D8-F94B5B881E88}"/>
          </ac:spMkLst>
        </pc:spChg>
        <pc:spChg chg="mod">
          <ac:chgData name="铭轩 常" userId="7e6847e7159c880b" providerId="LiveId" clId="{71BF03EA-72C5-4070-8C39-98B07CE6D783}" dt="2024-06-16T02:09:14.594" v="841" actId="20577"/>
          <ac:spMkLst>
            <pc:docMk/>
            <pc:sldMk cId="3856725673" sldId="259"/>
            <ac:spMk id="4" creationId="{0098D7CC-80B1-2A1F-00F5-4970FFA64730}"/>
          </ac:spMkLst>
        </pc:spChg>
        <pc:spChg chg="add mod">
          <ac:chgData name="铭轩 常" userId="7e6847e7159c880b" providerId="LiveId" clId="{71BF03EA-72C5-4070-8C39-98B07CE6D783}" dt="2024-06-17T09:10:21.133" v="5738" actId="20577"/>
          <ac:spMkLst>
            <pc:docMk/>
            <pc:sldMk cId="3856725673" sldId="259"/>
            <ac:spMk id="6" creationId="{3EABF709-5DFF-1314-FEB6-77444A780982}"/>
          </ac:spMkLst>
        </pc:spChg>
        <pc:spChg chg="add mod">
          <ac:chgData name="铭轩 常" userId="7e6847e7159c880b" providerId="LiveId" clId="{71BF03EA-72C5-4070-8C39-98B07CE6D783}" dt="2024-06-16T04:42:36.420" v="2194" actId="1076"/>
          <ac:spMkLst>
            <pc:docMk/>
            <pc:sldMk cId="3856725673" sldId="259"/>
            <ac:spMk id="7" creationId="{A56491BD-B9FB-E488-8476-36087046142C}"/>
          </ac:spMkLst>
        </pc:spChg>
        <pc:picChg chg="add mod">
          <ac:chgData name="铭轩 常" userId="7e6847e7159c880b" providerId="LiveId" clId="{71BF03EA-72C5-4070-8C39-98B07CE6D783}" dt="2024-06-16T02:46:15.991" v="987" actId="1076"/>
          <ac:picMkLst>
            <pc:docMk/>
            <pc:sldMk cId="3856725673" sldId="259"/>
            <ac:picMk id="5" creationId="{55365E1A-6657-A7B4-35FA-1621C633749F}"/>
          </ac:picMkLst>
        </pc:picChg>
      </pc:sldChg>
      <pc:sldChg chg="addSp delSp modSp new mod">
        <pc:chgData name="铭轩 常" userId="7e6847e7159c880b" providerId="LiveId" clId="{71BF03EA-72C5-4070-8C39-98B07CE6D783}" dt="2024-06-17T00:43:24.729" v="2389" actId="1582"/>
        <pc:sldMkLst>
          <pc:docMk/>
          <pc:sldMk cId="2428934199" sldId="260"/>
        </pc:sldMkLst>
        <pc:spChg chg="mod">
          <ac:chgData name="铭轩 常" userId="7e6847e7159c880b" providerId="LiveId" clId="{71BF03EA-72C5-4070-8C39-98B07CE6D783}" dt="2024-06-16T04:43:45.852" v="2213" actId="20577"/>
          <ac:spMkLst>
            <pc:docMk/>
            <pc:sldMk cId="2428934199" sldId="260"/>
            <ac:spMk id="2" creationId="{0A8AA62F-AB1F-5625-FA12-86B503E0B648}"/>
          </ac:spMkLst>
        </pc:spChg>
        <pc:spChg chg="mod">
          <ac:chgData name="铭轩 常" userId="7e6847e7159c880b" providerId="LiveId" clId="{71BF03EA-72C5-4070-8C39-98B07CE6D783}" dt="2024-06-16T02:12:01.034" v="865" actId="20577"/>
          <ac:spMkLst>
            <pc:docMk/>
            <pc:sldMk cId="2428934199" sldId="260"/>
            <ac:spMk id="4" creationId="{11534146-6C49-80D5-1085-3B2927AD3984}"/>
          </ac:spMkLst>
        </pc:spChg>
        <pc:spChg chg="add del">
          <ac:chgData name="铭轩 常" userId="7e6847e7159c880b" providerId="LiveId" clId="{71BF03EA-72C5-4070-8C39-98B07CE6D783}" dt="2024-06-16T04:27:12.554" v="1733" actId="478"/>
          <ac:spMkLst>
            <pc:docMk/>
            <pc:sldMk cId="2428934199" sldId="260"/>
            <ac:spMk id="9" creationId="{DA8974EA-53A3-9AB6-E528-24AF2761BA74}"/>
          </ac:spMkLst>
        </pc:spChg>
        <pc:spChg chg="add mod ord">
          <ac:chgData name="铭轩 常" userId="7e6847e7159c880b" providerId="LiveId" clId="{71BF03EA-72C5-4070-8C39-98B07CE6D783}" dt="2024-06-17T00:43:24.729" v="2389" actId="1582"/>
          <ac:spMkLst>
            <pc:docMk/>
            <pc:sldMk cId="2428934199" sldId="260"/>
            <ac:spMk id="10" creationId="{5E11E63E-9C6B-14DF-90F9-C5D18DEDB0E4}"/>
          </ac:spMkLst>
        </pc:spChg>
        <pc:spChg chg="add mod">
          <ac:chgData name="铭轩 常" userId="7e6847e7159c880b" providerId="LiveId" clId="{71BF03EA-72C5-4070-8C39-98B07CE6D783}" dt="2024-06-16T04:42:53.070" v="2195" actId="13926"/>
          <ac:spMkLst>
            <pc:docMk/>
            <pc:sldMk cId="2428934199" sldId="260"/>
            <ac:spMk id="12" creationId="{0BD10265-BFF3-4CCC-3534-7385250019C2}"/>
          </ac:spMkLst>
        </pc:spChg>
        <pc:spChg chg="add mod">
          <ac:chgData name="铭轩 常" userId="7e6847e7159c880b" providerId="LiveId" clId="{71BF03EA-72C5-4070-8C39-98B07CE6D783}" dt="2024-06-16T04:31:44.298" v="1816" actId="1076"/>
          <ac:spMkLst>
            <pc:docMk/>
            <pc:sldMk cId="2428934199" sldId="260"/>
            <ac:spMk id="13" creationId="{19DCBBAB-4280-6B3B-90E7-8C5C35C49A48}"/>
          </ac:spMkLst>
        </pc:spChg>
        <pc:spChg chg="add mod">
          <ac:chgData name="铭轩 常" userId="7e6847e7159c880b" providerId="LiveId" clId="{71BF03EA-72C5-4070-8C39-98B07CE6D783}" dt="2024-06-17T00:43:19.130" v="2387" actId="1582"/>
          <ac:spMkLst>
            <pc:docMk/>
            <pc:sldMk cId="2428934199" sldId="260"/>
            <ac:spMk id="14" creationId="{8D55A732-407E-2796-FFF7-AADD79550693}"/>
          </ac:spMkLst>
        </pc:spChg>
        <pc:spChg chg="add mod">
          <ac:chgData name="铭轩 常" userId="7e6847e7159c880b" providerId="LiveId" clId="{71BF03EA-72C5-4070-8C39-98B07CE6D783}" dt="2024-06-17T00:43:07.985" v="2386" actId="1076"/>
          <ac:spMkLst>
            <pc:docMk/>
            <pc:sldMk cId="2428934199" sldId="260"/>
            <ac:spMk id="15" creationId="{C72FA67C-C71F-BEC3-4843-A75CEC9EBEA2}"/>
          </ac:spMkLst>
        </pc:spChg>
        <pc:spChg chg="add mod">
          <ac:chgData name="铭轩 常" userId="7e6847e7159c880b" providerId="LiveId" clId="{71BF03EA-72C5-4070-8C39-98B07CE6D783}" dt="2024-06-16T04:42:31.390" v="2193" actId="1076"/>
          <ac:spMkLst>
            <pc:docMk/>
            <pc:sldMk cId="2428934199" sldId="260"/>
            <ac:spMk id="16" creationId="{23D31AC8-EB2D-7309-DBDC-D66BE107E3F5}"/>
          </ac:spMkLst>
        </pc:spChg>
        <pc:picChg chg="add mod">
          <ac:chgData name="铭轩 常" userId="7e6847e7159c880b" providerId="LiveId" clId="{71BF03EA-72C5-4070-8C39-98B07CE6D783}" dt="2024-06-16T04:42:19.722" v="2190" actId="1076"/>
          <ac:picMkLst>
            <pc:docMk/>
            <pc:sldMk cId="2428934199" sldId="260"/>
            <ac:picMk id="5" creationId="{0A888E97-C026-6725-DD49-861E6555D693}"/>
          </ac:picMkLst>
        </pc:picChg>
        <pc:picChg chg="add mod">
          <ac:chgData name="铭轩 常" userId="7e6847e7159c880b" providerId="LiveId" clId="{71BF03EA-72C5-4070-8C39-98B07CE6D783}" dt="2024-06-16T04:28:03.425" v="1743" actId="1076"/>
          <ac:picMkLst>
            <pc:docMk/>
            <pc:sldMk cId="2428934199" sldId="260"/>
            <ac:picMk id="6" creationId="{755BA953-4C1E-96BB-5CFD-C346AC5D1A37}"/>
          </ac:picMkLst>
        </pc:picChg>
        <pc:picChg chg="add mod">
          <ac:chgData name="铭轩 常" userId="7e6847e7159c880b" providerId="LiveId" clId="{71BF03EA-72C5-4070-8C39-98B07CE6D783}" dt="2024-06-16T04:28:06.846" v="1744" actId="1076"/>
          <ac:picMkLst>
            <pc:docMk/>
            <pc:sldMk cId="2428934199" sldId="260"/>
            <ac:picMk id="7" creationId="{92B1D638-20EB-E746-F3E3-4D6460634201}"/>
          </ac:picMkLst>
        </pc:picChg>
        <pc:picChg chg="add mod ord modCrop">
          <ac:chgData name="铭轩 常" userId="7e6847e7159c880b" providerId="LiveId" clId="{71BF03EA-72C5-4070-8C39-98B07CE6D783}" dt="2024-06-16T04:32:58.535" v="1828" actId="1076"/>
          <ac:picMkLst>
            <pc:docMk/>
            <pc:sldMk cId="2428934199" sldId="260"/>
            <ac:picMk id="8" creationId="{3C98A479-E737-C1D0-1459-B0392030368E}"/>
          </ac:picMkLst>
        </pc:picChg>
      </pc:sldChg>
      <pc:sldChg chg="addSp delSp modSp new mod">
        <pc:chgData name="铭轩 常" userId="7e6847e7159c880b" providerId="LiveId" clId="{71BF03EA-72C5-4070-8C39-98B07CE6D783}" dt="2024-06-17T01:32:35.298" v="3264" actId="20577"/>
        <pc:sldMkLst>
          <pc:docMk/>
          <pc:sldMk cId="1855596926" sldId="261"/>
        </pc:sldMkLst>
        <pc:spChg chg="mod">
          <ac:chgData name="铭轩 常" userId="7e6847e7159c880b" providerId="LiveId" clId="{71BF03EA-72C5-4070-8C39-98B07CE6D783}" dt="2024-06-17T01:32:35.298" v="3264" actId="20577"/>
          <ac:spMkLst>
            <pc:docMk/>
            <pc:sldMk cId="1855596926" sldId="261"/>
            <ac:spMk id="2" creationId="{B59541D9-972C-48ED-3B48-CC4B1ECB3BA5}"/>
          </ac:spMkLst>
        </pc:spChg>
        <pc:spChg chg="mod">
          <ac:chgData name="铭轩 常" userId="7e6847e7159c880b" providerId="LiveId" clId="{71BF03EA-72C5-4070-8C39-98B07CE6D783}" dt="2024-06-16T04:44:08.912" v="2217" actId="20577"/>
          <ac:spMkLst>
            <pc:docMk/>
            <pc:sldMk cId="1855596926" sldId="261"/>
            <ac:spMk id="4" creationId="{ABB63ABB-B3E0-3156-58A9-56E76A36DF1A}"/>
          </ac:spMkLst>
        </pc:spChg>
        <pc:spChg chg="add mod">
          <ac:chgData name="铭轩 常" userId="7e6847e7159c880b" providerId="LiveId" clId="{71BF03EA-72C5-4070-8C39-98B07CE6D783}" dt="2024-06-17T00:54:52.988" v="2781" actId="1036"/>
          <ac:spMkLst>
            <pc:docMk/>
            <pc:sldMk cId="1855596926" sldId="261"/>
            <ac:spMk id="19" creationId="{AF07D788-2D8C-132F-051B-B5347D1BBC2F}"/>
          </ac:spMkLst>
        </pc:spChg>
        <pc:spChg chg="add mod">
          <ac:chgData name="铭轩 常" userId="7e6847e7159c880b" providerId="LiveId" clId="{71BF03EA-72C5-4070-8C39-98B07CE6D783}" dt="2024-06-17T00:55:18.349" v="2782"/>
          <ac:spMkLst>
            <pc:docMk/>
            <pc:sldMk cId="1855596926" sldId="261"/>
            <ac:spMk id="20" creationId="{34A8E787-EDE2-30CC-6142-419456DAD872}"/>
          </ac:spMkLst>
        </pc:spChg>
        <pc:graphicFrameChg chg="add del mod">
          <ac:chgData name="铭轩 常" userId="7e6847e7159c880b" providerId="LiveId" clId="{71BF03EA-72C5-4070-8C39-98B07CE6D783}" dt="2024-06-17T00:48:05.633" v="2395"/>
          <ac:graphicFrameMkLst>
            <pc:docMk/>
            <pc:sldMk cId="1855596926" sldId="261"/>
            <ac:graphicFrameMk id="5" creationId="{63B5EFED-5615-0563-99EB-5C81CC72836C}"/>
          </ac:graphicFrameMkLst>
        </pc:graphicFrameChg>
        <pc:graphicFrameChg chg="add del mod">
          <ac:chgData name="铭轩 常" userId="7e6847e7159c880b" providerId="LiveId" clId="{71BF03EA-72C5-4070-8C39-98B07CE6D783}" dt="2024-06-17T00:48:44.238" v="2412"/>
          <ac:graphicFrameMkLst>
            <pc:docMk/>
            <pc:sldMk cId="1855596926" sldId="261"/>
            <ac:graphicFrameMk id="12" creationId="{78C20134-E3EE-B5E2-AB3E-C6C23D6C797C}"/>
          </ac:graphicFrameMkLst>
        </pc:graphicFrameChg>
        <pc:graphicFrameChg chg="add del mod">
          <ac:chgData name="铭轩 常" userId="7e6847e7159c880b" providerId="LiveId" clId="{71BF03EA-72C5-4070-8C39-98B07CE6D783}" dt="2024-06-17T01:20:05.485" v="3119"/>
          <ac:graphicFrameMkLst>
            <pc:docMk/>
            <pc:sldMk cId="1855596926" sldId="261"/>
            <ac:graphicFrameMk id="21" creationId="{B837FDA7-18FD-7C23-6ED9-9FBD956957B9}"/>
          </ac:graphicFrameMkLst>
        </pc:graphicFrameChg>
        <pc:picChg chg="add mod ord">
          <ac:chgData name="铭轩 常" userId="7e6847e7159c880b" providerId="LiveId" clId="{71BF03EA-72C5-4070-8C39-98B07CE6D783}" dt="2024-06-17T00:54:49.073" v="2773" actId="1036"/>
          <ac:picMkLst>
            <pc:docMk/>
            <pc:sldMk cId="1855596926" sldId="261"/>
            <ac:picMk id="7" creationId="{5050B337-B080-1412-450E-FD0A68B49A71}"/>
          </ac:picMkLst>
        </pc:picChg>
        <pc:picChg chg="add mod ord">
          <ac:chgData name="铭轩 常" userId="7e6847e7159c880b" providerId="LiveId" clId="{71BF03EA-72C5-4070-8C39-98B07CE6D783}" dt="2024-06-17T00:54:49.073" v="2773" actId="1036"/>
          <ac:picMkLst>
            <pc:docMk/>
            <pc:sldMk cId="1855596926" sldId="261"/>
            <ac:picMk id="9" creationId="{4E62629E-CC04-11CE-C928-856FB2F63CE5}"/>
          </ac:picMkLst>
        </pc:picChg>
        <pc:picChg chg="add mod ord">
          <ac:chgData name="铭轩 常" userId="7e6847e7159c880b" providerId="LiveId" clId="{71BF03EA-72C5-4070-8C39-98B07CE6D783}" dt="2024-06-17T00:54:49.073" v="2773" actId="1036"/>
          <ac:picMkLst>
            <pc:docMk/>
            <pc:sldMk cId="1855596926" sldId="261"/>
            <ac:picMk id="11" creationId="{9B7CF328-8D2E-7D80-F983-2975EA3FF2CD}"/>
          </ac:picMkLst>
        </pc:picChg>
        <pc:picChg chg="add del mod">
          <ac:chgData name="铭轩 常" userId="7e6847e7159c880b" providerId="LiveId" clId="{71BF03EA-72C5-4070-8C39-98B07CE6D783}" dt="2024-06-17T01:20:03.522" v="3116" actId="478"/>
          <ac:picMkLst>
            <pc:docMk/>
            <pc:sldMk cId="1855596926" sldId="261"/>
            <ac:picMk id="14" creationId="{E71C7743-1985-D163-E418-71EE8B23A4B1}"/>
          </ac:picMkLst>
        </pc:picChg>
        <pc:picChg chg="add del mod">
          <ac:chgData name="铭轩 常" userId="7e6847e7159c880b" providerId="LiveId" clId="{71BF03EA-72C5-4070-8C39-98B07CE6D783}" dt="2024-06-17T01:20:02.570" v="3114" actId="478"/>
          <ac:picMkLst>
            <pc:docMk/>
            <pc:sldMk cId="1855596926" sldId="261"/>
            <ac:picMk id="16" creationId="{BDE9A68E-2576-1255-194A-3E55E3B03BF0}"/>
          </ac:picMkLst>
        </pc:picChg>
        <pc:picChg chg="add del mod">
          <ac:chgData name="铭轩 常" userId="7e6847e7159c880b" providerId="LiveId" clId="{71BF03EA-72C5-4070-8C39-98B07CE6D783}" dt="2024-06-17T01:20:03.029" v="3115" actId="478"/>
          <ac:picMkLst>
            <pc:docMk/>
            <pc:sldMk cId="1855596926" sldId="261"/>
            <ac:picMk id="18" creationId="{D91F41B0-97BC-D6F5-31A7-59714E7F7E10}"/>
          </ac:picMkLst>
        </pc:picChg>
        <pc:picChg chg="add mod">
          <ac:chgData name="铭轩 常" userId="7e6847e7159c880b" providerId="LiveId" clId="{71BF03EA-72C5-4070-8C39-98B07CE6D783}" dt="2024-06-17T01:20:38.022" v="3127" actId="1076"/>
          <ac:picMkLst>
            <pc:docMk/>
            <pc:sldMk cId="1855596926" sldId="261"/>
            <ac:picMk id="23" creationId="{4CEB63DB-31C5-C29D-B753-885DF2095A27}"/>
          </ac:picMkLst>
        </pc:picChg>
        <pc:picChg chg="add mod">
          <ac:chgData name="铭轩 常" userId="7e6847e7159c880b" providerId="LiveId" clId="{71BF03EA-72C5-4070-8C39-98B07CE6D783}" dt="2024-06-17T01:21:32.123" v="3138" actId="1076"/>
          <ac:picMkLst>
            <pc:docMk/>
            <pc:sldMk cId="1855596926" sldId="261"/>
            <ac:picMk id="25" creationId="{F272092F-E006-536C-CEEA-94C074E3101C}"/>
          </ac:picMkLst>
        </pc:picChg>
        <pc:picChg chg="add mod">
          <ac:chgData name="铭轩 常" userId="7e6847e7159c880b" providerId="LiveId" clId="{71BF03EA-72C5-4070-8C39-98B07CE6D783}" dt="2024-06-17T01:20:23.747" v="3125" actId="1076"/>
          <ac:picMkLst>
            <pc:docMk/>
            <pc:sldMk cId="1855596926" sldId="261"/>
            <ac:picMk id="27" creationId="{E89C3737-4437-4F21-D8FA-C236F23F192E}"/>
          </ac:picMkLst>
        </pc:picChg>
      </pc:sldChg>
      <pc:sldChg chg="addSp delSp modSp add mod">
        <pc:chgData name="铭轩 常" userId="7e6847e7159c880b" providerId="LiveId" clId="{71BF03EA-72C5-4070-8C39-98B07CE6D783}" dt="2024-06-17T02:25:27.758" v="4114" actId="20577"/>
        <pc:sldMkLst>
          <pc:docMk/>
          <pc:sldMk cId="21002939" sldId="262"/>
        </pc:sldMkLst>
        <pc:spChg chg="mod">
          <ac:chgData name="铭轩 常" userId="7e6847e7159c880b" providerId="LiveId" clId="{71BF03EA-72C5-4070-8C39-98B07CE6D783}" dt="2024-06-17T01:32:46.013" v="3268" actId="20577"/>
          <ac:spMkLst>
            <pc:docMk/>
            <pc:sldMk cId="21002939" sldId="262"/>
            <ac:spMk id="2" creationId="{B59541D9-972C-48ED-3B48-CC4B1ECB3BA5}"/>
          </ac:spMkLst>
        </pc:spChg>
        <pc:spChg chg="add mod">
          <ac:chgData name="铭轩 常" userId="7e6847e7159c880b" providerId="LiveId" clId="{71BF03EA-72C5-4070-8C39-98B07CE6D783}" dt="2024-06-17T01:31:46.015" v="3260" actId="14100"/>
          <ac:spMkLst>
            <pc:docMk/>
            <pc:sldMk cId="21002939" sldId="262"/>
            <ac:spMk id="23" creationId="{ABE7C189-D515-5478-3FB2-4B56CE9A5509}"/>
          </ac:spMkLst>
        </pc:spChg>
        <pc:spChg chg="add mod">
          <ac:chgData name="铭轩 常" userId="7e6847e7159c880b" providerId="LiveId" clId="{71BF03EA-72C5-4070-8C39-98B07CE6D783}" dt="2024-06-17T02:25:27.758" v="4114" actId="20577"/>
          <ac:spMkLst>
            <pc:docMk/>
            <pc:sldMk cId="21002939" sldId="262"/>
            <ac:spMk id="35" creationId="{D3D1279C-7BB7-D2B5-42A0-E99A712ACD62}"/>
          </ac:spMkLst>
        </pc:spChg>
        <pc:graphicFrameChg chg="add del mod">
          <ac:chgData name="铭轩 常" userId="7e6847e7159c880b" providerId="LiveId" clId="{71BF03EA-72C5-4070-8C39-98B07CE6D783}" dt="2024-06-17T00:55:41.175" v="2787"/>
          <ac:graphicFrameMkLst>
            <pc:docMk/>
            <pc:sldMk cId="21002939" sldId="262"/>
            <ac:graphicFrameMk id="5" creationId="{904573B0-1BBB-C938-6516-B4B975F3E98B}"/>
          </ac:graphicFrameMkLst>
        </pc:graphicFrameChg>
        <pc:graphicFrameChg chg="add del mod">
          <ac:chgData name="铭轩 常" userId="7e6847e7159c880b" providerId="LiveId" clId="{71BF03EA-72C5-4070-8C39-98B07CE6D783}" dt="2024-06-17T00:56:31.961" v="2802"/>
          <ac:graphicFrameMkLst>
            <pc:docMk/>
            <pc:sldMk cId="21002939" sldId="262"/>
            <ac:graphicFrameMk id="13" creationId="{702FC825-0DF7-288E-264C-A9D25F87A1BE}"/>
          </ac:graphicFrameMkLst>
        </pc:graphicFrameChg>
        <pc:graphicFrameChg chg="add del mod">
          <ac:chgData name="铭轩 常" userId="7e6847e7159c880b" providerId="LiveId" clId="{71BF03EA-72C5-4070-8C39-98B07CE6D783}" dt="2024-06-17T00:59:16.499" v="2823"/>
          <ac:graphicFrameMkLst>
            <pc:docMk/>
            <pc:sldMk cId="21002939" sldId="262"/>
            <ac:graphicFrameMk id="24" creationId="{BD83251C-3E99-C29F-A237-5BED4D1AEE5A}"/>
          </ac:graphicFrameMkLst>
        </pc:graphicFrameChg>
        <pc:graphicFrameChg chg="add del mod">
          <ac:chgData name="铭轩 常" userId="7e6847e7159c880b" providerId="LiveId" clId="{71BF03EA-72C5-4070-8C39-98B07CE6D783}" dt="2024-06-17T01:20:59.437" v="3132"/>
          <ac:graphicFrameMkLst>
            <pc:docMk/>
            <pc:sldMk cId="21002939" sldId="262"/>
            <ac:graphicFrameMk id="27" creationId="{C937D87C-1A0E-00BD-E20F-845A80787987}"/>
          </ac:graphicFrameMkLst>
        </pc:graphicFrameChg>
        <pc:graphicFrameChg chg="add del mod">
          <ac:chgData name="铭轩 常" userId="7e6847e7159c880b" providerId="LiveId" clId="{71BF03EA-72C5-4070-8C39-98B07CE6D783}" dt="2024-06-17T01:30:52.953" v="3251"/>
          <ac:graphicFrameMkLst>
            <pc:docMk/>
            <pc:sldMk cId="21002939" sldId="262"/>
            <ac:graphicFrameMk id="32" creationId="{E3000514-5048-BD5D-0DF7-BB8B5D8676E6}"/>
          </ac:graphicFrameMkLst>
        </pc:graphicFrameChg>
        <pc:picChg chg="del">
          <ac:chgData name="铭轩 常" userId="7e6847e7159c880b" providerId="LiveId" clId="{71BF03EA-72C5-4070-8C39-98B07CE6D783}" dt="2024-06-17T00:56:18.878" v="2796" actId="478"/>
          <ac:picMkLst>
            <pc:docMk/>
            <pc:sldMk cId="21002939" sldId="262"/>
            <ac:picMk id="7" creationId="{5050B337-B080-1412-450E-FD0A68B49A71}"/>
          </ac:picMkLst>
        </pc:picChg>
        <pc:picChg chg="add del mod">
          <ac:chgData name="铭轩 常" userId="7e6847e7159c880b" providerId="LiveId" clId="{71BF03EA-72C5-4070-8C39-98B07CE6D783}" dt="2024-06-17T00:59:15.099" v="2820" actId="478"/>
          <ac:picMkLst>
            <pc:docMk/>
            <pc:sldMk cId="21002939" sldId="262"/>
            <ac:picMk id="8" creationId="{3FC687FD-87F2-4D96-80DA-7C5F5C5F7143}"/>
          </ac:picMkLst>
        </pc:picChg>
        <pc:picChg chg="del">
          <ac:chgData name="铭轩 常" userId="7e6847e7159c880b" providerId="LiveId" clId="{71BF03EA-72C5-4070-8C39-98B07CE6D783}" dt="2024-06-17T00:55:23.765" v="2784" actId="478"/>
          <ac:picMkLst>
            <pc:docMk/>
            <pc:sldMk cId="21002939" sldId="262"/>
            <ac:picMk id="9" creationId="{4E62629E-CC04-11CE-C928-856FB2F63CE5}"/>
          </ac:picMkLst>
        </pc:picChg>
        <pc:picChg chg="del">
          <ac:chgData name="铭轩 常" userId="7e6847e7159c880b" providerId="LiveId" clId="{71BF03EA-72C5-4070-8C39-98B07CE6D783}" dt="2024-06-17T00:56:10.868" v="2794" actId="478"/>
          <ac:picMkLst>
            <pc:docMk/>
            <pc:sldMk cId="21002939" sldId="262"/>
            <ac:picMk id="11" creationId="{9B7CF328-8D2E-7D80-F983-2975EA3FF2CD}"/>
          </ac:picMkLst>
        </pc:picChg>
        <pc:picChg chg="add mod">
          <ac:chgData name="铭轩 常" userId="7e6847e7159c880b" providerId="LiveId" clId="{71BF03EA-72C5-4070-8C39-98B07CE6D783}" dt="2024-06-17T00:56:07.639" v="2793" actId="1076"/>
          <ac:picMkLst>
            <pc:docMk/>
            <pc:sldMk cId="21002939" sldId="262"/>
            <ac:picMk id="12" creationId="{CF8E6BEA-4CE1-ACC9-D445-72804E556ACC}"/>
          </ac:picMkLst>
        </pc:picChg>
        <pc:picChg chg="del">
          <ac:chgData name="铭轩 常" userId="7e6847e7159c880b" providerId="LiveId" clId="{71BF03EA-72C5-4070-8C39-98B07CE6D783}" dt="2024-06-17T00:56:19.396" v="2797" actId="478"/>
          <ac:picMkLst>
            <pc:docMk/>
            <pc:sldMk cId="21002939" sldId="262"/>
            <ac:picMk id="14" creationId="{E71C7743-1985-D163-E418-71EE8B23A4B1}"/>
          </ac:picMkLst>
        </pc:picChg>
        <pc:picChg chg="del">
          <ac:chgData name="铭轩 常" userId="7e6847e7159c880b" providerId="LiveId" clId="{71BF03EA-72C5-4070-8C39-98B07CE6D783}" dt="2024-06-17T00:56:21.889" v="2799" actId="478"/>
          <ac:picMkLst>
            <pc:docMk/>
            <pc:sldMk cId="21002939" sldId="262"/>
            <ac:picMk id="16" creationId="{BDE9A68E-2576-1255-194A-3E55E3B03BF0}"/>
          </ac:picMkLst>
        </pc:picChg>
        <pc:picChg chg="add del mod">
          <ac:chgData name="铭轩 常" userId="7e6847e7159c880b" providerId="LiveId" clId="{71BF03EA-72C5-4070-8C39-98B07CE6D783}" dt="2024-06-17T01:20:58.367" v="3129" actId="478"/>
          <ac:picMkLst>
            <pc:docMk/>
            <pc:sldMk cId="21002939" sldId="262"/>
            <ac:picMk id="17" creationId="{2128F2F3-9088-5E58-711A-30D10BC837DB}"/>
          </ac:picMkLst>
        </pc:picChg>
        <pc:picChg chg="del">
          <ac:chgData name="铭轩 常" userId="7e6847e7159c880b" providerId="LiveId" clId="{71BF03EA-72C5-4070-8C39-98B07CE6D783}" dt="2024-06-17T00:56:21.181" v="2798" actId="478"/>
          <ac:picMkLst>
            <pc:docMk/>
            <pc:sldMk cId="21002939" sldId="262"/>
            <ac:picMk id="18" creationId="{D91F41B0-97BC-D6F5-31A7-59714E7F7E10}"/>
          </ac:picMkLst>
        </pc:picChg>
        <pc:picChg chg="add del mod">
          <ac:chgData name="铭轩 常" userId="7e6847e7159c880b" providerId="LiveId" clId="{71BF03EA-72C5-4070-8C39-98B07CE6D783}" dt="2024-06-17T01:20:56.919" v="3128" actId="478"/>
          <ac:picMkLst>
            <pc:docMk/>
            <pc:sldMk cId="21002939" sldId="262"/>
            <ac:picMk id="21" creationId="{80148802-9496-4572-25C7-F7BDFD955DB6}"/>
          </ac:picMkLst>
        </pc:picChg>
        <pc:picChg chg="add del mod">
          <ac:chgData name="铭轩 常" userId="7e6847e7159c880b" providerId="LiveId" clId="{71BF03EA-72C5-4070-8C39-98B07CE6D783}" dt="2024-06-17T00:57:00.900" v="2813" actId="478"/>
          <ac:picMkLst>
            <pc:docMk/>
            <pc:sldMk cId="21002939" sldId="262"/>
            <ac:picMk id="22" creationId="{FD221115-F9EF-F67D-012C-909FDBFF906B}"/>
          </ac:picMkLst>
        </pc:picChg>
        <pc:picChg chg="add mod">
          <ac:chgData name="铭轩 常" userId="7e6847e7159c880b" providerId="LiveId" clId="{71BF03EA-72C5-4070-8C39-98B07CE6D783}" dt="2024-06-17T01:08:47.448" v="3110" actId="1037"/>
          <ac:picMkLst>
            <pc:docMk/>
            <pc:sldMk cId="21002939" sldId="262"/>
            <ac:picMk id="26" creationId="{DB4A14AE-CB16-1B42-7450-9FC5A7EB2288}"/>
          </ac:picMkLst>
        </pc:picChg>
        <pc:picChg chg="add mod">
          <ac:chgData name="铭轩 常" userId="7e6847e7159c880b" providerId="LiveId" clId="{71BF03EA-72C5-4070-8C39-98B07CE6D783}" dt="2024-06-17T01:22:00.589" v="3141" actId="1076"/>
          <ac:picMkLst>
            <pc:docMk/>
            <pc:sldMk cId="21002939" sldId="262"/>
            <ac:picMk id="29" creationId="{C1E914F2-6A20-DBED-4407-830D4FB542BD}"/>
          </ac:picMkLst>
        </pc:picChg>
        <pc:picChg chg="add mod">
          <ac:chgData name="铭轩 常" userId="7e6847e7159c880b" providerId="LiveId" clId="{71BF03EA-72C5-4070-8C39-98B07CE6D783}" dt="2024-06-17T01:21:53.868" v="3140" actId="1036"/>
          <ac:picMkLst>
            <pc:docMk/>
            <pc:sldMk cId="21002939" sldId="262"/>
            <ac:picMk id="31" creationId="{5F29EF1C-E102-48E0-F04D-4B43976C8273}"/>
          </ac:picMkLst>
        </pc:picChg>
        <pc:picChg chg="add mod">
          <ac:chgData name="铭轩 常" userId="7e6847e7159c880b" providerId="LiveId" clId="{71BF03EA-72C5-4070-8C39-98B07CE6D783}" dt="2024-06-17T02:25:14.318" v="4108" actId="1076"/>
          <ac:picMkLst>
            <pc:docMk/>
            <pc:sldMk cId="21002939" sldId="262"/>
            <ac:picMk id="34" creationId="{7E29824C-C663-5138-6AAB-E3A7F7A23BDF}"/>
          </ac:picMkLst>
        </pc:picChg>
      </pc:sldChg>
      <pc:sldChg chg="addSp delSp modSp add mod">
        <pc:chgData name="铭轩 常" userId="7e6847e7159c880b" providerId="LiveId" clId="{71BF03EA-72C5-4070-8C39-98B07CE6D783}" dt="2024-06-17T07:19:39.382" v="4205" actId="20577"/>
        <pc:sldMkLst>
          <pc:docMk/>
          <pc:sldMk cId="1027175174" sldId="263"/>
        </pc:sldMkLst>
        <pc:spChg chg="mod">
          <ac:chgData name="铭轩 常" userId="7e6847e7159c880b" providerId="LiveId" clId="{71BF03EA-72C5-4070-8C39-98B07CE6D783}" dt="2024-06-17T01:33:11.463" v="3294" actId="14100"/>
          <ac:spMkLst>
            <pc:docMk/>
            <pc:sldMk cId="1027175174" sldId="263"/>
            <ac:spMk id="2" creationId="{B59541D9-972C-48ED-3B48-CC4B1ECB3BA5}"/>
          </ac:spMkLst>
        </pc:spChg>
        <pc:spChg chg="del">
          <ac:chgData name="铭轩 常" userId="7e6847e7159c880b" providerId="LiveId" clId="{71BF03EA-72C5-4070-8C39-98B07CE6D783}" dt="2024-06-17T01:33:15.403" v="3300" actId="478"/>
          <ac:spMkLst>
            <pc:docMk/>
            <pc:sldMk cId="1027175174" sldId="263"/>
            <ac:spMk id="19" creationId="{AF07D788-2D8C-132F-051B-B5347D1BBC2F}"/>
          </ac:spMkLst>
        </pc:spChg>
        <pc:spChg chg="del">
          <ac:chgData name="铭轩 常" userId="7e6847e7159c880b" providerId="LiveId" clId="{71BF03EA-72C5-4070-8C39-98B07CE6D783}" dt="2024-06-17T01:33:16.808" v="3301" actId="478"/>
          <ac:spMkLst>
            <pc:docMk/>
            <pc:sldMk cId="1027175174" sldId="263"/>
            <ac:spMk id="23" creationId="{ABE7C189-D515-5478-3FB2-4B56CE9A5509}"/>
          </ac:spMkLst>
        </pc:spChg>
        <pc:graphicFrameChg chg="add mod modGraphic">
          <ac:chgData name="铭轩 常" userId="7e6847e7159c880b" providerId="LiveId" clId="{71BF03EA-72C5-4070-8C39-98B07CE6D783}" dt="2024-06-17T02:24:05.083" v="4101" actId="12385"/>
          <ac:graphicFrameMkLst>
            <pc:docMk/>
            <pc:sldMk cId="1027175174" sldId="263"/>
            <ac:graphicFrameMk id="5" creationId="{B58DB284-B8A5-8BF4-2234-111CD251A475}"/>
          </ac:graphicFrameMkLst>
        </pc:graphicFrameChg>
        <pc:graphicFrameChg chg="add mod modGraphic">
          <ac:chgData name="铭轩 常" userId="7e6847e7159c880b" providerId="LiveId" clId="{71BF03EA-72C5-4070-8C39-98B07CE6D783}" dt="2024-06-17T07:19:39.382" v="4205" actId="20577"/>
          <ac:graphicFrameMkLst>
            <pc:docMk/>
            <pc:sldMk cId="1027175174" sldId="263"/>
            <ac:graphicFrameMk id="6" creationId="{984D9C80-EE36-4858-FAD2-9D76A5DA481F}"/>
          </ac:graphicFrameMkLst>
        </pc:graphicFrameChg>
        <pc:graphicFrameChg chg="add mod modGraphic">
          <ac:chgData name="铭轩 常" userId="7e6847e7159c880b" providerId="LiveId" clId="{71BF03EA-72C5-4070-8C39-98B07CE6D783}" dt="2024-06-17T02:27:20.309" v="4130" actId="14734"/>
          <ac:graphicFrameMkLst>
            <pc:docMk/>
            <pc:sldMk cId="1027175174" sldId="263"/>
            <ac:graphicFrameMk id="7" creationId="{CD71EA5E-F7C3-F1F5-743C-C6CECA002043}"/>
          </ac:graphicFrameMkLst>
        </pc:graphicFrameChg>
        <pc:picChg chg="del">
          <ac:chgData name="铭轩 常" userId="7e6847e7159c880b" providerId="LiveId" clId="{71BF03EA-72C5-4070-8C39-98B07CE6D783}" dt="2024-06-17T01:33:12.520" v="3295" actId="478"/>
          <ac:picMkLst>
            <pc:docMk/>
            <pc:sldMk cId="1027175174" sldId="263"/>
            <ac:picMk id="12" creationId="{CF8E6BEA-4CE1-ACC9-D445-72804E556ACC}"/>
          </ac:picMkLst>
        </pc:picChg>
        <pc:picChg chg="del">
          <ac:chgData name="铭轩 常" userId="7e6847e7159c880b" providerId="LiveId" clId="{71BF03EA-72C5-4070-8C39-98B07CE6D783}" dt="2024-06-17T01:33:12.834" v="3296" actId="478"/>
          <ac:picMkLst>
            <pc:docMk/>
            <pc:sldMk cId="1027175174" sldId="263"/>
            <ac:picMk id="26" creationId="{DB4A14AE-CB16-1B42-7450-9FC5A7EB2288}"/>
          </ac:picMkLst>
        </pc:picChg>
        <pc:picChg chg="del">
          <ac:chgData name="铭轩 常" userId="7e6847e7159c880b" providerId="LiveId" clId="{71BF03EA-72C5-4070-8C39-98B07CE6D783}" dt="2024-06-17T01:33:13.722" v="3298" actId="478"/>
          <ac:picMkLst>
            <pc:docMk/>
            <pc:sldMk cId="1027175174" sldId="263"/>
            <ac:picMk id="29" creationId="{C1E914F2-6A20-DBED-4407-830D4FB542BD}"/>
          </ac:picMkLst>
        </pc:picChg>
        <pc:picChg chg="del">
          <ac:chgData name="铭轩 常" userId="7e6847e7159c880b" providerId="LiveId" clId="{71BF03EA-72C5-4070-8C39-98B07CE6D783}" dt="2024-06-17T01:33:14.112" v="3299" actId="478"/>
          <ac:picMkLst>
            <pc:docMk/>
            <pc:sldMk cId="1027175174" sldId="263"/>
            <ac:picMk id="31" creationId="{5F29EF1C-E102-48E0-F04D-4B43976C8273}"/>
          </ac:picMkLst>
        </pc:picChg>
        <pc:picChg chg="del">
          <ac:chgData name="铭轩 常" userId="7e6847e7159c880b" providerId="LiveId" clId="{71BF03EA-72C5-4070-8C39-98B07CE6D783}" dt="2024-06-17T01:33:13.245" v="3297" actId="478"/>
          <ac:picMkLst>
            <pc:docMk/>
            <pc:sldMk cId="1027175174" sldId="263"/>
            <ac:picMk id="34" creationId="{7E29824C-C663-5138-6AAB-E3A7F7A23BDF}"/>
          </ac:picMkLst>
        </pc:picChg>
      </pc:sldChg>
      <pc:sldChg chg="addSp delSp modSp new mod">
        <pc:chgData name="铭轩 常" userId="7e6847e7159c880b" providerId="LiveId" clId="{71BF03EA-72C5-4070-8C39-98B07CE6D783}" dt="2024-06-17T09:42:44.927" v="5745" actId="20577"/>
        <pc:sldMkLst>
          <pc:docMk/>
          <pc:sldMk cId="900696648" sldId="264"/>
        </pc:sldMkLst>
        <pc:spChg chg="mod">
          <ac:chgData name="铭轩 常" userId="7e6847e7159c880b" providerId="LiveId" clId="{71BF03EA-72C5-4070-8C39-98B07CE6D783}" dt="2024-06-17T09:42:44.927" v="5745" actId="20577"/>
          <ac:spMkLst>
            <pc:docMk/>
            <pc:sldMk cId="900696648" sldId="264"/>
            <ac:spMk id="2" creationId="{D796A4DE-47CB-05C9-20F3-7516202F3D9A}"/>
          </ac:spMkLst>
        </pc:spChg>
        <pc:spChg chg="mod">
          <ac:chgData name="铭轩 常" userId="7e6847e7159c880b" providerId="LiveId" clId="{71BF03EA-72C5-4070-8C39-98B07CE6D783}" dt="2024-06-17T07:54:43.164" v="5002" actId="20577"/>
          <ac:spMkLst>
            <pc:docMk/>
            <pc:sldMk cId="900696648" sldId="264"/>
            <ac:spMk id="4" creationId="{A2BF8189-B6F8-DED1-F0D2-57CBFB4E3379}"/>
          </ac:spMkLst>
        </pc:spChg>
        <pc:spChg chg="add del">
          <ac:chgData name="铭轩 常" userId="7e6847e7159c880b" providerId="LiveId" clId="{71BF03EA-72C5-4070-8C39-98B07CE6D783}" dt="2024-06-17T08:11:08.971" v="5261"/>
          <ac:spMkLst>
            <pc:docMk/>
            <pc:sldMk cId="900696648" sldId="264"/>
            <ac:spMk id="9" creationId="{22ECDBE1-D2E6-DFDB-4059-6C2403DAFD81}"/>
          </ac:spMkLst>
        </pc:spChg>
        <pc:graphicFrameChg chg="add del">
          <ac:chgData name="铭轩 常" userId="7e6847e7159c880b" providerId="LiveId" clId="{71BF03EA-72C5-4070-8C39-98B07CE6D783}" dt="2024-06-17T07:57:49.536" v="5025" actId="3680"/>
          <ac:graphicFrameMkLst>
            <pc:docMk/>
            <pc:sldMk cId="900696648" sldId="264"/>
            <ac:graphicFrameMk id="6" creationId="{A06E8DB2-FB54-49B0-4973-1150B67DEAE7}"/>
          </ac:graphicFrameMkLst>
        </pc:graphicFrameChg>
        <pc:graphicFrameChg chg="add mod modGraphic">
          <ac:chgData name="铭轩 常" userId="7e6847e7159c880b" providerId="LiveId" clId="{71BF03EA-72C5-4070-8C39-98B07CE6D783}" dt="2024-06-17T08:17:41.964" v="5344" actId="20577"/>
          <ac:graphicFrameMkLst>
            <pc:docMk/>
            <pc:sldMk cId="900696648" sldId="264"/>
            <ac:graphicFrameMk id="7" creationId="{0A72BE8A-81F6-A1D0-4C54-4DA687D5C77E}"/>
          </ac:graphicFrameMkLst>
        </pc:graphicFrameChg>
        <pc:picChg chg="add mod">
          <ac:chgData name="铭轩 常" userId="7e6847e7159c880b" providerId="LiveId" clId="{71BF03EA-72C5-4070-8C39-98B07CE6D783}" dt="2024-06-17T08:12:14.436" v="5297" actId="1076"/>
          <ac:picMkLst>
            <pc:docMk/>
            <pc:sldMk cId="900696648" sldId="264"/>
            <ac:picMk id="5" creationId="{ABB20ADE-DF88-C14F-FEB7-7763764E1909}"/>
          </ac:picMkLst>
        </pc:picChg>
      </pc:sldChg>
      <pc:sldChg chg="new del">
        <pc:chgData name="铭轩 常" userId="7e6847e7159c880b" providerId="LiveId" clId="{71BF03EA-72C5-4070-8C39-98B07CE6D783}" dt="2024-06-17T02:28:48.278" v="4132" actId="680"/>
        <pc:sldMkLst>
          <pc:docMk/>
          <pc:sldMk cId="2601458305" sldId="264"/>
        </pc:sldMkLst>
      </pc:sldChg>
      <pc:sldChg chg="addSp delSp modSp new mod">
        <pc:chgData name="铭轩 常" userId="7e6847e7159c880b" providerId="LiveId" clId="{71BF03EA-72C5-4070-8C39-98B07CE6D783}" dt="2024-06-18T07:08:43.223" v="6737" actId="1038"/>
        <pc:sldMkLst>
          <pc:docMk/>
          <pc:sldMk cId="2273090519" sldId="265"/>
        </pc:sldMkLst>
        <pc:spChg chg="mod">
          <ac:chgData name="铭轩 常" userId="7e6847e7159c880b" providerId="LiveId" clId="{71BF03EA-72C5-4070-8C39-98B07CE6D783}" dt="2024-06-18T07:07:08.816" v="6715" actId="20577"/>
          <ac:spMkLst>
            <pc:docMk/>
            <pc:sldMk cId="2273090519" sldId="265"/>
            <ac:spMk id="2" creationId="{8EDF23B6-B660-4B40-955F-108988513392}"/>
          </ac:spMkLst>
        </pc:spChg>
        <pc:spChg chg="mod">
          <ac:chgData name="铭轩 常" userId="7e6847e7159c880b" providerId="LiveId" clId="{71BF03EA-72C5-4070-8C39-98B07CE6D783}" dt="2024-06-18T07:07:41.285" v="6730" actId="1076"/>
          <ac:spMkLst>
            <pc:docMk/>
            <pc:sldMk cId="2273090519" sldId="265"/>
            <ac:spMk id="3" creationId="{4780545C-5D62-994D-27F4-75D30D6BAC45}"/>
          </ac:spMkLst>
        </pc:spChg>
        <pc:spChg chg="mod">
          <ac:chgData name="铭轩 常" userId="7e6847e7159c880b" providerId="LiveId" clId="{71BF03EA-72C5-4070-8C39-98B07CE6D783}" dt="2024-06-17T07:21:07.133" v="4248" actId="20577"/>
          <ac:spMkLst>
            <pc:docMk/>
            <pc:sldMk cId="2273090519" sldId="265"/>
            <ac:spMk id="4" creationId="{2AB9C5AC-79C0-8225-3D16-29877A8D5680}"/>
          </ac:spMkLst>
        </pc:spChg>
        <pc:spChg chg="add mod">
          <ac:chgData name="铭轩 常" userId="7e6847e7159c880b" providerId="LiveId" clId="{71BF03EA-72C5-4070-8C39-98B07CE6D783}" dt="2024-06-17T07:53:53.856" v="5000" actId="1076"/>
          <ac:spMkLst>
            <pc:docMk/>
            <pc:sldMk cId="2273090519" sldId="265"/>
            <ac:spMk id="5" creationId="{E5B7B2B8-38B3-D562-C890-501137050076}"/>
          </ac:spMkLst>
        </pc:spChg>
        <pc:spChg chg="add del">
          <ac:chgData name="铭轩 常" userId="7e6847e7159c880b" providerId="LiveId" clId="{71BF03EA-72C5-4070-8C39-98B07CE6D783}" dt="2024-06-18T07:03:19.575" v="6683"/>
          <ac:spMkLst>
            <pc:docMk/>
            <pc:sldMk cId="2273090519" sldId="265"/>
            <ac:spMk id="7" creationId="{4E9A60F8-D18F-BBE8-4CC0-D1131999C85E}"/>
          </ac:spMkLst>
        </pc:spChg>
        <pc:spChg chg="add del mod">
          <ac:chgData name="铭轩 常" userId="7e6847e7159c880b" providerId="LiveId" clId="{71BF03EA-72C5-4070-8C39-98B07CE6D783}" dt="2024-06-17T07:27:09.234" v="4368" actId="478"/>
          <ac:spMkLst>
            <pc:docMk/>
            <pc:sldMk cId="2273090519" sldId="265"/>
            <ac:spMk id="25" creationId="{0EEC350E-1AC4-92D2-2739-65A00A4E65F7}"/>
          </ac:spMkLst>
        </pc:spChg>
        <pc:spChg chg="add del mod">
          <ac:chgData name="铭轩 常" userId="7e6847e7159c880b" providerId="LiveId" clId="{71BF03EA-72C5-4070-8C39-98B07CE6D783}" dt="2024-06-18T07:06:08.562" v="6702" actId="478"/>
          <ac:spMkLst>
            <pc:docMk/>
            <pc:sldMk cId="2273090519" sldId="265"/>
            <ac:spMk id="26" creationId="{8D06A053-3036-C33E-530D-778E952612C0}"/>
          </ac:spMkLst>
        </pc:spChg>
        <pc:spChg chg="add mod">
          <ac:chgData name="铭轩 常" userId="7e6847e7159c880b" providerId="LiveId" clId="{71BF03EA-72C5-4070-8C39-98B07CE6D783}" dt="2024-06-18T07:06:15.885" v="6704" actId="1076"/>
          <ac:spMkLst>
            <pc:docMk/>
            <pc:sldMk cId="2273090519" sldId="265"/>
            <ac:spMk id="27" creationId="{8EEF5BFA-4160-7373-DB55-DAA1AE90643E}"/>
          </ac:spMkLst>
        </pc:spChg>
        <pc:spChg chg="add del mod">
          <ac:chgData name="铭轩 常" userId="7e6847e7159c880b" providerId="LiveId" clId="{71BF03EA-72C5-4070-8C39-98B07CE6D783}" dt="2024-06-18T07:06:10.669" v="6703" actId="478"/>
          <ac:spMkLst>
            <pc:docMk/>
            <pc:sldMk cId="2273090519" sldId="265"/>
            <ac:spMk id="28" creationId="{E82916D9-BD25-FDF6-6930-62DB2B3C3DB7}"/>
          </ac:spMkLst>
        </pc:spChg>
        <pc:spChg chg="add mod">
          <ac:chgData name="铭轩 常" userId="7e6847e7159c880b" providerId="LiveId" clId="{71BF03EA-72C5-4070-8C39-98B07CE6D783}" dt="2024-06-18T07:06:24.565" v="6706" actId="1076"/>
          <ac:spMkLst>
            <pc:docMk/>
            <pc:sldMk cId="2273090519" sldId="265"/>
            <ac:spMk id="29" creationId="{8A76FBFA-EA6F-5EB8-DE95-5E680EC749B0}"/>
          </ac:spMkLst>
        </pc:spChg>
        <pc:spChg chg="add mod">
          <ac:chgData name="铭轩 常" userId="7e6847e7159c880b" providerId="LiveId" clId="{71BF03EA-72C5-4070-8C39-98B07CE6D783}" dt="2024-06-18T07:06:19.755" v="6705" actId="1076"/>
          <ac:spMkLst>
            <pc:docMk/>
            <pc:sldMk cId="2273090519" sldId="265"/>
            <ac:spMk id="30" creationId="{5F35669D-D112-2989-821D-1E7EAE5103EC}"/>
          </ac:spMkLst>
        </pc:spChg>
        <pc:spChg chg="add del mod">
          <ac:chgData name="铭轩 常" userId="7e6847e7159c880b" providerId="LiveId" clId="{71BF03EA-72C5-4070-8C39-98B07CE6D783}" dt="2024-06-17T07:53:01.003" v="4990" actId="21"/>
          <ac:spMkLst>
            <pc:docMk/>
            <pc:sldMk cId="2273090519" sldId="265"/>
            <ac:spMk id="31" creationId="{FB06498F-D747-606B-5FC5-9535AE911DC4}"/>
          </ac:spMkLst>
        </pc:spChg>
        <pc:spChg chg="add del mod">
          <ac:chgData name="铭轩 常" userId="7e6847e7159c880b" providerId="LiveId" clId="{71BF03EA-72C5-4070-8C39-98B07CE6D783}" dt="2024-06-17T07:53:01.003" v="4990" actId="21"/>
          <ac:spMkLst>
            <pc:docMk/>
            <pc:sldMk cId="2273090519" sldId="265"/>
            <ac:spMk id="32" creationId="{14FE25B2-AECA-5299-76F1-E7EFDF64D797}"/>
          </ac:spMkLst>
        </pc:spChg>
        <pc:spChg chg="add mod">
          <ac:chgData name="铭轩 常" userId="7e6847e7159c880b" providerId="LiveId" clId="{71BF03EA-72C5-4070-8C39-98B07CE6D783}" dt="2024-06-17T07:53:53.856" v="5000" actId="1076"/>
          <ac:spMkLst>
            <pc:docMk/>
            <pc:sldMk cId="2273090519" sldId="265"/>
            <ac:spMk id="33" creationId="{B5D9D24C-22DE-3AB5-FF51-A7B82182EB0E}"/>
          </ac:spMkLst>
        </pc:spChg>
        <pc:spChg chg="add mod">
          <ac:chgData name="铭轩 常" userId="7e6847e7159c880b" providerId="LiveId" clId="{71BF03EA-72C5-4070-8C39-98B07CE6D783}" dt="2024-06-18T07:05:51.882" v="6700" actId="20577"/>
          <ac:spMkLst>
            <pc:docMk/>
            <pc:sldMk cId="2273090519" sldId="265"/>
            <ac:spMk id="34" creationId="{B80551A5-FB69-5BEF-9DEA-A52119A953CA}"/>
          </ac:spMkLst>
        </pc:spChg>
        <pc:spChg chg="add mod">
          <ac:chgData name="铭轩 常" userId="7e6847e7159c880b" providerId="LiveId" clId="{71BF03EA-72C5-4070-8C39-98B07CE6D783}" dt="2024-06-18T07:07:59.106" v="6733" actId="1076"/>
          <ac:spMkLst>
            <pc:docMk/>
            <pc:sldMk cId="2273090519" sldId="265"/>
            <ac:spMk id="44" creationId="{F599D306-5D21-D93C-B3AA-0231C240F673}"/>
          </ac:spMkLst>
        </pc:spChg>
        <pc:spChg chg="add mod">
          <ac:chgData name="铭轩 常" userId="7e6847e7159c880b" providerId="LiveId" clId="{71BF03EA-72C5-4070-8C39-98B07CE6D783}" dt="2024-06-18T07:07:59.106" v="6733" actId="1076"/>
          <ac:spMkLst>
            <pc:docMk/>
            <pc:sldMk cId="2273090519" sldId="265"/>
            <ac:spMk id="45" creationId="{EA6C7C6E-D317-7098-94BD-3C586D4C2019}"/>
          </ac:spMkLst>
        </pc:spChg>
        <pc:spChg chg="add mod">
          <ac:chgData name="铭轩 常" userId="7e6847e7159c880b" providerId="LiveId" clId="{71BF03EA-72C5-4070-8C39-98B07CE6D783}" dt="2024-06-18T07:07:59.106" v="6733" actId="1076"/>
          <ac:spMkLst>
            <pc:docMk/>
            <pc:sldMk cId="2273090519" sldId="265"/>
            <ac:spMk id="46" creationId="{C1B50E70-DBB6-E34C-C728-165F7D199EC7}"/>
          </ac:spMkLst>
        </pc:spChg>
        <pc:spChg chg="add del mod">
          <ac:chgData name="铭轩 常" userId="7e6847e7159c880b" providerId="LiveId" clId="{71BF03EA-72C5-4070-8C39-98B07CE6D783}" dt="2024-06-18T07:07:20.075" v="6716" actId="478"/>
          <ac:spMkLst>
            <pc:docMk/>
            <pc:sldMk cId="2273090519" sldId="265"/>
            <ac:spMk id="47" creationId="{A5786C8D-054F-ABE9-48AA-2276541BBF31}"/>
          </ac:spMkLst>
        </pc:spChg>
        <pc:spChg chg="add del mod">
          <ac:chgData name="铭轩 常" userId="7e6847e7159c880b" providerId="LiveId" clId="{71BF03EA-72C5-4070-8C39-98B07CE6D783}" dt="2024-06-18T07:07:24.028" v="6719" actId="478"/>
          <ac:spMkLst>
            <pc:docMk/>
            <pc:sldMk cId="2273090519" sldId="265"/>
            <ac:spMk id="48" creationId="{916AD7FC-0C91-518A-C0FF-87CD951F9DCC}"/>
          </ac:spMkLst>
        </pc:spChg>
        <pc:spChg chg="add mod">
          <ac:chgData name="铭轩 常" userId="7e6847e7159c880b" providerId="LiveId" clId="{71BF03EA-72C5-4070-8C39-98B07CE6D783}" dt="2024-06-18T07:07:59.106" v="6733" actId="1076"/>
          <ac:spMkLst>
            <pc:docMk/>
            <pc:sldMk cId="2273090519" sldId="265"/>
            <ac:spMk id="49" creationId="{196122CD-47DC-C919-7456-E85782C706D7}"/>
          </ac:spMkLst>
        </pc:spChg>
        <pc:spChg chg="add mod">
          <ac:chgData name="铭轩 常" userId="7e6847e7159c880b" providerId="LiveId" clId="{71BF03EA-72C5-4070-8C39-98B07CE6D783}" dt="2024-06-18T07:07:59.106" v="6733" actId="1076"/>
          <ac:spMkLst>
            <pc:docMk/>
            <pc:sldMk cId="2273090519" sldId="265"/>
            <ac:spMk id="50" creationId="{D95242ED-DE54-B877-4A5C-E3C9E17FDC01}"/>
          </ac:spMkLst>
        </pc:spChg>
        <pc:spChg chg="add mod">
          <ac:chgData name="铭轩 常" userId="7e6847e7159c880b" providerId="LiveId" clId="{71BF03EA-72C5-4070-8C39-98B07CE6D783}" dt="2024-06-18T07:07:59.106" v="6733" actId="1076"/>
          <ac:spMkLst>
            <pc:docMk/>
            <pc:sldMk cId="2273090519" sldId="265"/>
            <ac:spMk id="51" creationId="{38248177-8450-F0EB-3525-694D002E6E9F}"/>
          </ac:spMkLst>
        </pc:spChg>
        <pc:spChg chg="add del mod">
          <ac:chgData name="铭轩 常" userId="7e6847e7159c880b" providerId="LiveId" clId="{71BF03EA-72C5-4070-8C39-98B07CE6D783}" dt="2024-06-18T07:07:32.395" v="6721" actId="478"/>
          <ac:spMkLst>
            <pc:docMk/>
            <pc:sldMk cId="2273090519" sldId="265"/>
            <ac:spMk id="52" creationId="{AB2B15C5-7DB1-587F-4A8F-CD3D7E06E271}"/>
          </ac:spMkLst>
        </pc:spChg>
        <pc:spChg chg="add del mod">
          <ac:chgData name="铭轩 常" userId="7e6847e7159c880b" providerId="LiveId" clId="{71BF03EA-72C5-4070-8C39-98B07CE6D783}" dt="2024-06-18T07:07:34.066" v="6724" actId="478"/>
          <ac:spMkLst>
            <pc:docMk/>
            <pc:sldMk cId="2273090519" sldId="265"/>
            <ac:spMk id="53" creationId="{B8C46383-D3D9-9302-DDC5-B2DA0AC68EBE}"/>
          </ac:spMkLst>
        </pc:spChg>
        <pc:spChg chg="add mod">
          <ac:chgData name="铭轩 常" userId="7e6847e7159c880b" providerId="LiveId" clId="{71BF03EA-72C5-4070-8C39-98B07CE6D783}" dt="2024-06-18T07:07:59.106" v="6733" actId="1076"/>
          <ac:spMkLst>
            <pc:docMk/>
            <pc:sldMk cId="2273090519" sldId="265"/>
            <ac:spMk id="56" creationId="{FDDC4B4D-3F47-30F1-FB67-54D701491345}"/>
          </ac:spMkLst>
        </pc:spChg>
        <pc:spChg chg="add del mod">
          <ac:chgData name="铭轩 常" userId="7e6847e7159c880b" providerId="LiveId" clId="{71BF03EA-72C5-4070-8C39-98B07CE6D783}" dt="2024-06-18T07:07:59.106" v="6733" actId="1076"/>
          <ac:spMkLst>
            <pc:docMk/>
            <pc:sldMk cId="2273090519" sldId="265"/>
            <ac:spMk id="57" creationId="{9F8C71CA-EDF2-92E1-DFAD-3187618F9F98}"/>
          </ac:spMkLst>
        </pc:spChg>
        <pc:spChg chg="add del mod">
          <ac:chgData name="铭轩 常" userId="7e6847e7159c880b" providerId="LiveId" clId="{71BF03EA-72C5-4070-8C39-98B07CE6D783}" dt="2024-06-18T07:07:36.632" v="6727" actId="478"/>
          <ac:spMkLst>
            <pc:docMk/>
            <pc:sldMk cId="2273090519" sldId="265"/>
            <ac:spMk id="74" creationId="{73FFFCB5-8B93-6B69-CF97-221CE0239424}"/>
          </ac:spMkLst>
        </pc:spChg>
        <pc:spChg chg="add del mod">
          <ac:chgData name="铭轩 常" userId="7e6847e7159c880b" providerId="LiveId" clId="{71BF03EA-72C5-4070-8C39-98B07CE6D783}" dt="2024-06-17T07:47:31.418" v="4924" actId="478"/>
          <ac:spMkLst>
            <pc:docMk/>
            <pc:sldMk cId="2273090519" sldId="265"/>
            <ac:spMk id="76" creationId="{EAA3621F-30E8-31CB-5C21-B710B7445091}"/>
          </ac:spMkLst>
        </pc:spChg>
        <pc:spChg chg="add mod">
          <ac:chgData name="铭轩 常" userId="7e6847e7159c880b" providerId="LiveId" clId="{71BF03EA-72C5-4070-8C39-98B07CE6D783}" dt="2024-06-17T07:53:53.856" v="5000" actId="1076"/>
          <ac:spMkLst>
            <pc:docMk/>
            <pc:sldMk cId="2273090519" sldId="265"/>
            <ac:spMk id="87" creationId="{FB06498F-D747-606B-5FC5-9535AE911DC4}"/>
          </ac:spMkLst>
        </pc:spChg>
        <pc:spChg chg="add mod">
          <ac:chgData name="铭轩 常" userId="7e6847e7159c880b" providerId="LiveId" clId="{71BF03EA-72C5-4070-8C39-98B07CE6D783}" dt="2024-06-18T07:05:53.722" v="6701" actId="20577"/>
          <ac:spMkLst>
            <pc:docMk/>
            <pc:sldMk cId="2273090519" sldId="265"/>
            <ac:spMk id="88" creationId="{14FE25B2-AECA-5299-76F1-E7EFDF64D797}"/>
          </ac:spMkLst>
        </pc:spChg>
        <pc:cxnChg chg="add del mod">
          <ac:chgData name="铭轩 常" userId="7e6847e7159c880b" providerId="LiveId" clId="{71BF03EA-72C5-4070-8C39-98B07CE6D783}" dt="2024-06-17T07:35:07.528" v="4753" actId="478"/>
          <ac:cxnSpMkLst>
            <pc:docMk/>
            <pc:sldMk cId="2273090519" sldId="265"/>
            <ac:cxnSpMk id="7" creationId="{5DE85A73-8730-06BC-0EE8-6EBD6F8F5C0B}"/>
          </ac:cxnSpMkLst>
        </pc:cxnChg>
        <pc:cxnChg chg="add del mod ord">
          <ac:chgData name="铭轩 常" userId="7e6847e7159c880b" providerId="LiveId" clId="{71BF03EA-72C5-4070-8C39-98B07CE6D783}" dt="2024-06-17T07:35:08.106" v="4754" actId="478"/>
          <ac:cxnSpMkLst>
            <pc:docMk/>
            <pc:sldMk cId="2273090519" sldId="265"/>
            <ac:cxnSpMk id="10" creationId="{8DCF261C-E67F-1399-F7F5-647E56FCE206}"/>
          </ac:cxnSpMkLst>
        </pc:cxnChg>
        <pc:cxnChg chg="add del mod">
          <ac:chgData name="铭轩 常" userId="7e6847e7159c880b" providerId="LiveId" clId="{71BF03EA-72C5-4070-8C39-98B07CE6D783}" dt="2024-06-17T07:24:00.706" v="4276" actId="478"/>
          <ac:cxnSpMkLst>
            <pc:docMk/>
            <pc:sldMk cId="2273090519" sldId="265"/>
            <ac:cxnSpMk id="11" creationId="{8E8AEF46-F9BD-516B-F7D6-08A7EA6F3BC3}"/>
          </ac:cxnSpMkLst>
        </pc:cxnChg>
        <pc:cxnChg chg="add del mod">
          <ac:chgData name="铭轩 常" userId="7e6847e7159c880b" providerId="LiveId" clId="{71BF03EA-72C5-4070-8C39-98B07CE6D783}" dt="2024-06-17T07:24:46.763" v="4294" actId="478"/>
          <ac:cxnSpMkLst>
            <pc:docMk/>
            <pc:sldMk cId="2273090519" sldId="265"/>
            <ac:cxnSpMk id="13" creationId="{ECFA9703-9112-D6B3-54CB-ED097A650902}"/>
          </ac:cxnSpMkLst>
        </pc:cxnChg>
        <pc:cxnChg chg="add del mod ord">
          <ac:chgData name="铭轩 常" userId="7e6847e7159c880b" providerId="LiveId" clId="{71BF03EA-72C5-4070-8C39-98B07CE6D783}" dt="2024-06-17T07:35:14.948" v="4756" actId="478"/>
          <ac:cxnSpMkLst>
            <pc:docMk/>
            <pc:sldMk cId="2273090519" sldId="265"/>
            <ac:cxnSpMk id="17" creationId="{41F88CE3-4ACF-82DB-AF9F-4A98780E45E7}"/>
          </ac:cxnSpMkLst>
        </pc:cxnChg>
        <pc:cxnChg chg="add del mod">
          <ac:chgData name="铭轩 常" userId="7e6847e7159c880b" providerId="LiveId" clId="{71BF03EA-72C5-4070-8C39-98B07CE6D783}" dt="2024-06-17T07:35:12.487" v="4755" actId="478"/>
          <ac:cxnSpMkLst>
            <pc:docMk/>
            <pc:sldMk cId="2273090519" sldId="265"/>
            <ac:cxnSpMk id="19" creationId="{94905C2E-A8BF-AE84-C42D-FCC16537636E}"/>
          </ac:cxnSpMkLst>
        </pc:cxnChg>
        <pc:cxnChg chg="add mod">
          <ac:chgData name="铭轩 常" userId="7e6847e7159c880b" providerId="LiveId" clId="{71BF03EA-72C5-4070-8C39-98B07CE6D783}" dt="2024-06-17T07:53:53.856" v="5000" actId="1076"/>
          <ac:cxnSpMkLst>
            <pc:docMk/>
            <pc:sldMk cId="2273090519" sldId="265"/>
            <ac:cxnSpMk id="36" creationId="{40E85E5E-7168-A345-AD72-D12AF75A962F}"/>
          </ac:cxnSpMkLst>
        </pc:cxnChg>
        <pc:cxnChg chg="add mod ord">
          <ac:chgData name="铭轩 常" userId="7e6847e7159c880b" providerId="LiveId" clId="{71BF03EA-72C5-4070-8C39-98B07CE6D783}" dt="2024-06-17T07:53:53.856" v="5000" actId="1076"/>
          <ac:cxnSpMkLst>
            <pc:docMk/>
            <pc:sldMk cId="2273090519" sldId="265"/>
            <ac:cxnSpMk id="38" creationId="{08F4DD32-F808-715C-50A4-0851D769601C}"/>
          </ac:cxnSpMkLst>
        </pc:cxnChg>
        <pc:cxnChg chg="add mod ord">
          <ac:chgData name="铭轩 常" userId="7e6847e7159c880b" providerId="LiveId" clId="{71BF03EA-72C5-4070-8C39-98B07CE6D783}" dt="2024-06-17T07:53:53.856" v="5000" actId="1076"/>
          <ac:cxnSpMkLst>
            <pc:docMk/>
            <pc:sldMk cId="2273090519" sldId="265"/>
            <ac:cxnSpMk id="41" creationId="{7A5FCF85-373C-6CB6-48EB-229AB830ED93}"/>
          </ac:cxnSpMkLst>
        </pc:cxnChg>
        <pc:cxnChg chg="add mod">
          <ac:chgData name="铭轩 常" userId="7e6847e7159c880b" providerId="LiveId" clId="{71BF03EA-72C5-4070-8C39-98B07CE6D783}" dt="2024-06-18T07:08:43.223" v="6737" actId="1038"/>
          <ac:cxnSpMkLst>
            <pc:docMk/>
            <pc:sldMk cId="2273090519" sldId="265"/>
            <ac:cxnSpMk id="55" creationId="{EC61829B-D440-8B76-F529-6F487F1CB44B}"/>
          </ac:cxnSpMkLst>
        </pc:cxnChg>
        <pc:cxnChg chg="add mod">
          <ac:chgData name="铭轩 常" userId="7e6847e7159c880b" providerId="LiveId" clId="{71BF03EA-72C5-4070-8C39-98B07CE6D783}" dt="2024-06-18T07:07:59.106" v="6733" actId="1076"/>
          <ac:cxnSpMkLst>
            <pc:docMk/>
            <pc:sldMk cId="2273090519" sldId="265"/>
            <ac:cxnSpMk id="59" creationId="{81317A06-43DD-272E-4635-398F9C44571B}"/>
          </ac:cxnSpMkLst>
        </pc:cxnChg>
        <pc:cxnChg chg="add mod">
          <ac:chgData name="铭轩 常" userId="7e6847e7159c880b" providerId="LiveId" clId="{71BF03EA-72C5-4070-8C39-98B07CE6D783}" dt="2024-06-18T07:07:59.106" v="6733" actId="1076"/>
          <ac:cxnSpMkLst>
            <pc:docMk/>
            <pc:sldMk cId="2273090519" sldId="265"/>
            <ac:cxnSpMk id="60" creationId="{FDBA4A5D-77B4-5BDA-7B40-A9E4797FC46D}"/>
          </ac:cxnSpMkLst>
        </pc:cxnChg>
        <pc:cxnChg chg="add mod">
          <ac:chgData name="铭轩 常" userId="7e6847e7159c880b" providerId="LiveId" clId="{71BF03EA-72C5-4070-8C39-98B07CE6D783}" dt="2024-06-18T07:07:59.106" v="6733" actId="1076"/>
          <ac:cxnSpMkLst>
            <pc:docMk/>
            <pc:sldMk cId="2273090519" sldId="265"/>
            <ac:cxnSpMk id="65" creationId="{1388739A-BFC6-E412-9D60-80D1F0B3E356}"/>
          </ac:cxnSpMkLst>
        </pc:cxnChg>
        <pc:cxnChg chg="add mod">
          <ac:chgData name="铭轩 常" userId="7e6847e7159c880b" providerId="LiveId" clId="{71BF03EA-72C5-4070-8C39-98B07CE6D783}" dt="2024-06-18T07:07:59.106" v="6733" actId="1076"/>
          <ac:cxnSpMkLst>
            <pc:docMk/>
            <pc:sldMk cId="2273090519" sldId="265"/>
            <ac:cxnSpMk id="66" creationId="{6F00BB34-E7B0-47B5-4093-7761A7CF3AA1}"/>
          </ac:cxnSpMkLst>
        </pc:cxnChg>
        <pc:cxnChg chg="add mod">
          <ac:chgData name="铭轩 常" userId="7e6847e7159c880b" providerId="LiveId" clId="{71BF03EA-72C5-4070-8C39-98B07CE6D783}" dt="2024-06-18T07:07:59.106" v="6733" actId="1076"/>
          <ac:cxnSpMkLst>
            <pc:docMk/>
            <pc:sldMk cId="2273090519" sldId="265"/>
            <ac:cxnSpMk id="67" creationId="{D1E2D72C-71E2-E8ED-2725-4C2C28ED73C2}"/>
          </ac:cxnSpMkLst>
        </pc:cxnChg>
        <pc:cxnChg chg="add mod">
          <ac:chgData name="铭轩 常" userId="7e6847e7159c880b" providerId="LiveId" clId="{71BF03EA-72C5-4070-8C39-98B07CE6D783}" dt="2024-06-18T07:07:59.106" v="6733" actId="1076"/>
          <ac:cxnSpMkLst>
            <pc:docMk/>
            <pc:sldMk cId="2273090519" sldId="265"/>
            <ac:cxnSpMk id="68" creationId="{6FE3E5E8-BFC0-6742-DF79-8D517749CE30}"/>
          </ac:cxnSpMkLst>
        </pc:cxnChg>
        <pc:cxnChg chg="add del mod">
          <ac:chgData name="铭轩 常" userId="7e6847e7159c880b" providerId="LiveId" clId="{71BF03EA-72C5-4070-8C39-98B07CE6D783}" dt="2024-06-18T07:07:33.563" v="6723" actId="478"/>
          <ac:cxnSpMkLst>
            <pc:docMk/>
            <pc:sldMk cId="2273090519" sldId="265"/>
            <ac:cxnSpMk id="69" creationId="{C7BB9E76-4290-3903-9566-B89476E73F13}"/>
          </ac:cxnSpMkLst>
        </pc:cxnChg>
        <pc:cxnChg chg="add del mod">
          <ac:chgData name="铭轩 常" userId="7e6847e7159c880b" providerId="LiveId" clId="{71BF03EA-72C5-4070-8C39-98B07CE6D783}" dt="2024-06-18T07:07:33.004" v="6722" actId="478"/>
          <ac:cxnSpMkLst>
            <pc:docMk/>
            <pc:sldMk cId="2273090519" sldId="265"/>
            <ac:cxnSpMk id="70" creationId="{3E307F31-314C-510C-8477-425ABED2285C}"/>
          </ac:cxnSpMkLst>
        </pc:cxnChg>
        <pc:cxnChg chg="add del mod">
          <ac:chgData name="铭轩 常" userId="7e6847e7159c880b" providerId="LiveId" clId="{71BF03EA-72C5-4070-8C39-98B07CE6D783}" dt="2024-06-18T07:07:34.610" v="6725" actId="478"/>
          <ac:cxnSpMkLst>
            <pc:docMk/>
            <pc:sldMk cId="2273090519" sldId="265"/>
            <ac:cxnSpMk id="71" creationId="{586165AF-835C-3025-622F-13B53C50DABB}"/>
          </ac:cxnSpMkLst>
        </pc:cxnChg>
        <pc:cxnChg chg="add del mod">
          <ac:chgData name="铭轩 常" userId="7e6847e7159c880b" providerId="LiveId" clId="{71BF03EA-72C5-4070-8C39-98B07CE6D783}" dt="2024-06-18T07:07:35.164" v="6726" actId="478"/>
          <ac:cxnSpMkLst>
            <pc:docMk/>
            <pc:sldMk cId="2273090519" sldId="265"/>
            <ac:cxnSpMk id="72" creationId="{CEB8B80A-FBB9-827D-D8AB-E1CA05D97F3E}"/>
          </ac:cxnSpMkLst>
        </pc:cxnChg>
        <pc:cxnChg chg="add del mod">
          <ac:chgData name="铭轩 常" userId="7e6847e7159c880b" providerId="LiveId" clId="{71BF03EA-72C5-4070-8C39-98B07CE6D783}" dt="2024-06-17T07:46:12.488" v="4913" actId="478"/>
          <ac:cxnSpMkLst>
            <pc:docMk/>
            <pc:sldMk cId="2273090519" sldId="265"/>
            <ac:cxnSpMk id="73" creationId="{0DE9E091-0FDA-C823-F662-C436DBDA7E0A}"/>
          </ac:cxnSpMkLst>
        </pc:cxnChg>
        <pc:cxnChg chg="add mod">
          <ac:chgData name="铭轩 常" userId="7e6847e7159c880b" providerId="LiveId" clId="{71BF03EA-72C5-4070-8C39-98B07CE6D783}" dt="2024-06-17T07:51:04.619" v="4974" actId="1076"/>
          <ac:cxnSpMkLst>
            <pc:docMk/>
            <pc:sldMk cId="2273090519" sldId="265"/>
            <ac:cxnSpMk id="77" creationId="{533656CA-08F8-C249-DD69-EB1ADB9D6EE6}"/>
          </ac:cxnSpMkLst>
        </pc:cxnChg>
        <pc:cxnChg chg="add mod">
          <ac:chgData name="铭轩 常" userId="7e6847e7159c880b" providerId="LiveId" clId="{71BF03EA-72C5-4070-8C39-98B07CE6D783}" dt="2024-06-17T07:51:04.619" v="4974" actId="1076"/>
          <ac:cxnSpMkLst>
            <pc:docMk/>
            <pc:sldMk cId="2273090519" sldId="265"/>
            <ac:cxnSpMk id="78" creationId="{847530A6-E1AD-20BD-44A8-C486E311204F}"/>
          </ac:cxnSpMkLst>
        </pc:cxnChg>
        <pc:cxnChg chg="add mod">
          <ac:chgData name="铭轩 常" userId="7e6847e7159c880b" providerId="LiveId" clId="{71BF03EA-72C5-4070-8C39-98B07CE6D783}" dt="2024-06-17T07:51:04.619" v="4974" actId="1076"/>
          <ac:cxnSpMkLst>
            <pc:docMk/>
            <pc:sldMk cId="2273090519" sldId="265"/>
            <ac:cxnSpMk id="79" creationId="{C2831155-13B3-F971-F5EF-DDEE19F1E879}"/>
          </ac:cxnSpMkLst>
        </pc:cxnChg>
        <pc:cxnChg chg="add mod">
          <ac:chgData name="铭轩 常" userId="7e6847e7159c880b" providerId="LiveId" clId="{71BF03EA-72C5-4070-8C39-98B07CE6D783}" dt="2024-06-17T07:51:04.619" v="4974" actId="1076"/>
          <ac:cxnSpMkLst>
            <pc:docMk/>
            <pc:sldMk cId="2273090519" sldId="265"/>
            <ac:cxnSpMk id="80" creationId="{3458051F-9EE9-DB13-0A12-A4B6A257C6CD}"/>
          </ac:cxnSpMkLst>
        </pc:cxnChg>
        <pc:cxnChg chg="add mod">
          <ac:chgData name="铭轩 常" userId="7e6847e7159c880b" providerId="LiveId" clId="{71BF03EA-72C5-4070-8C39-98B07CE6D783}" dt="2024-06-17T07:51:04.619" v="4974" actId="1076"/>
          <ac:cxnSpMkLst>
            <pc:docMk/>
            <pc:sldMk cId="2273090519" sldId="265"/>
            <ac:cxnSpMk id="81" creationId="{A5BDBBC5-E4E7-1066-E413-820FB9AF57AA}"/>
          </ac:cxnSpMkLst>
        </pc:cxnChg>
        <pc:cxnChg chg="add mod">
          <ac:chgData name="铭轩 常" userId="7e6847e7159c880b" providerId="LiveId" clId="{71BF03EA-72C5-4070-8C39-98B07CE6D783}" dt="2024-06-18T07:07:59.106" v="6733" actId="1076"/>
          <ac:cxnSpMkLst>
            <pc:docMk/>
            <pc:sldMk cId="2273090519" sldId="265"/>
            <ac:cxnSpMk id="82" creationId="{E9A5BF36-00B0-8CAF-E3DC-4AC17526B3B2}"/>
          </ac:cxnSpMkLst>
        </pc:cxnChg>
        <pc:cxnChg chg="add mod">
          <ac:chgData name="铭轩 常" userId="7e6847e7159c880b" providerId="LiveId" clId="{71BF03EA-72C5-4070-8C39-98B07CE6D783}" dt="2024-06-18T07:07:59.106" v="6733" actId="1076"/>
          <ac:cxnSpMkLst>
            <pc:docMk/>
            <pc:sldMk cId="2273090519" sldId="265"/>
            <ac:cxnSpMk id="83" creationId="{55DFE713-9DEB-5A27-C826-1A99D79FE688}"/>
          </ac:cxnSpMkLst>
        </pc:cxnChg>
        <pc:cxnChg chg="add mod">
          <ac:chgData name="铭轩 常" userId="7e6847e7159c880b" providerId="LiveId" clId="{71BF03EA-72C5-4070-8C39-98B07CE6D783}" dt="2024-06-18T07:07:59.106" v="6733" actId="1076"/>
          <ac:cxnSpMkLst>
            <pc:docMk/>
            <pc:sldMk cId="2273090519" sldId="265"/>
            <ac:cxnSpMk id="84" creationId="{AEB6BFB7-C559-191C-DAE8-A49482B5575F}"/>
          </ac:cxnSpMkLst>
        </pc:cxnChg>
        <pc:cxnChg chg="add del mod">
          <ac:chgData name="铭轩 常" userId="7e6847e7159c880b" providerId="LiveId" clId="{71BF03EA-72C5-4070-8C39-98B07CE6D783}" dt="2024-06-18T07:07:20.821" v="6717" actId="478"/>
          <ac:cxnSpMkLst>
            <pc:docMk/>
            <pc:sldMk cId="2273090519" sldId="265"/>
            <ac:cxnSpMk id="85" creationId="{5E6556C1-D950-E43E-E5F4-89D68E144C5B}"/>
          </ac:cxnSpMkLst>
        </pc:cxnChg>
        <pc:cxnChg chg="add del mod">
          <ac:chgData name="铭轩 常" userId="7e6847e7159c880b" providerId="LiveId" clId="{71BF03EA-72C5-4070-8C39-98B07CE6D783}" dt="2024-06-18T07:07:21.619" v="6718" actId="478"/>
          <ac:cxnSpMkLst>
            <pc:docMk/>
            <pc:sldMk cId="2273090519" sldId="265"/>
            <ac:cxnSpMk id="86" creationId="{2991698B-2507-AF83-0BD3-9374DE0A53A0}"/>
          </ac:cxnSpMkLst>
        </pc:cxnChg>
      </pc:sldChg>
      <pc:sldChg chg="addSp delSp modSp add mod">
        <pc:chgData name="铭轩 常" userId="7e6847e7159c880b" providerId="LiveId" clId="{71BF03EA-72C5-4070-8C39-98B07CE6D783}" dt="2024-06-17T09:09:40.499" v="5735" actId="1076"/>
        <pc:sldMkLst>
          <pc:docMk/>
          <pc:sldMk cId="1328372432" sldId="266"/>
        </pc:sldMkLst>
        <pc:spChg chg="mod">
          <ac:chgData name="铭轩 常" userId="7e6847e7159c880b" providerId="LiveId" clId="{71BF03EA-72C5-4070-8C39-98B07CE6D783}" dt="2024-06-17T08:48:14.977" v="5726" actId="20577"/>
          <ac:spMkLst>
            <pc:docMk/>
            <pc:sldMk cId="1328372432" sldId="266"/>
            <ac:spMk id="2" creationId="{D796A4DE-47CB-05C9-20F3-7516202F3D9A}"/>
          </ac:spMkLst>
        </pc:spChg>
        <pc:graphicFrameChg chg="del modGraphic">
          <ac:chgData name="铭轩 常" userId="7e6847e7159c880b" providerId="LiveId" clId="{71BF03EA-72C5-4070-8C39-98B07CE6D783}" dt="2024-06-17T08:14:40.865" v="5320" actId="478"/>
          <ac:graphicFrameMkLst>
            <pc:docMk/>
            <pc:sldMk cId="1328372432" sldId="266"/>
            <ac:graphicFrameMk id="7" creationId="{0A72BE8A-81F6-A1D0-4C54-4DA687D5C77E}"/>
          </ac:graphicFrameMkLst>
        </pc:graphicFrameChg>
        <pc:graphicFrameChg chg="add mod modGraphic">
          <ac:chgData name="铭轩 常" userId="7e6847e7159c880b" providerId="LiveId" clId="{71BF03EA-72C5-4070-8C39-98B07CE6D783}" dt="2024-06-17T08:46:32.958" v="5706" actId="20577"/>
          <ac:graphicFrameMkLst>
            <pc:docMk/>
            <pc:sldMk cId="1328372432" sldId="266"/>
            <ac:graphicFrameMk id="8" creationId="{06A55446-4B5E-CE7D-9893-6A7FC55627C3}"/>
          </ac:graphicFrameMkLst>
        </pc:graphicFrameChg>
        <pc:picChg chg="del">
          <ac:chgData name="铭轩 常" userId="7e6847e7159c880b" providerId="LiveId" clId="{71BF03EA-72C5-4070-8C39-98B07CE6D783}" dt="2024-06-17T08:11:48.856" v="5290" actId="478"/>
          <ac:picMkLst>
            <pc:docMk/>
            <pc:sldMk cId="1328372432" sldId="266"/>
            <ac:picMk id="5" creationId="{ABB20ADE-DF88-C14F-FEB7-7763764E1909}"/>
          </ac:picMkLst>
        </pc:picChg>
        <pc:picChg chg="add mod">
          <ac:chgData name="铭轩 常" userId="7e6847e7159c880b" providerId="LiveId" clId="{71BF03EA-72C5-4070-8C39-98B07CE6D783}" dt="2024-06-17T09:09:40.499" v="5735" actId="1076"/>
          <ac:picMkLst>
            <pc:docMk/>
            <pc:sldMk cId="1328372432" sldId="266"/>
            <ac:picMk id="6" creationId="{2B2C33C6-E95A-5882-B225-529FB2AFA1A9}"/>
          </ac:picMkLst>
        </pc:picChg>
      </pc:sldChg>
      <pc:sldChg chg="addSp delSp modSp add mod">
        <pc:chgData name="铭轩 常" userId="7e6847e7159c880b" providerId="LiveId" clId="{71BF03EA-72C5-4070-8C39-98B07CE6D783}" dt="2024-06-18T07:08:22.323" v="6735" actId="20577"/>
        <pc:sldMkLst>
          <pc:docMk/>
          <pc:sldMk cId="4114204897" sldId="267"/>
        </pc:sldMkLst>
        <pc:spChg chg="mod">
          <ac:chgData name="铭轩 常" userId="7e6847e7159c880b" providerId="LiveId" clId="{71BF03EA-72C5-4070-8C39-98B07CE6D783}" dt="2024-06-17T09:43:33.871" v="5777" actId="20577"/>
          <ac:spMkLst>
            <pc:docMk/>
            <pc:sldMk cId="4114204897" sldId="267"/>
            <ac:spMk id="2" creationId="{D796A4DE-47CB-05C9-20F3-7516202F3D9A}"/>
          </ac:spMkLst>
        </pc:spChg>
        <pc:graphicFrameChg chg="add mod modGraphic">
          <ac:chgData name="铭轩 常" userId="7e6847e7159c880b" providerId="LiveId" clId="{71BF03EA-72C5-4070-8C39-98B07CE6D783}" dt="2024-06-18T07:08:22.323" v="6735" actId="20577"/>
          <ac:graphicFrameMkLst>
            <pc:docMk/>
            <pc:sldMk cId="4114204897" sldId="267"/>
            <ac:graphicFrameMk id="7" creationId="{8A506F15-7CE8-119C-FCC6-AB8025C247BD}"/>
          </ac:graphicFrameMkLst>
        </pc:graphicFrameChg>
        <pc:graphicFrameChg chg="del">
          <ac:chgData name="铭轩 常" userId="7e6847e7159c880b" providerId="LiveId" clId="{71BF03EA-72C5-4070-8C39-98B07CE6D783}" dt="2024-06-17T08:34:32.414" v="5461" actId="478"/>
          <ac:graphicFrameMkLst>
            <pc:docMk/>
            <pc:sldMk cId="4114204897" sldId="267"/>
            <ac:graphicFrameMk id="8" creationId="{06A55446-4B5E-CE7D-9893-6A7FC55627C3}"/>
          </ac:graphicFrameMkLst>
        </pc:graphicFrameChg>
        <pc:picChg chg="add mod">
          <ac:chgData name="铭轩 常" userId="7e6847e7159c880b" providerId="LiveId" clId="{71BF03EA-72C5-4070-8C39-98B07CE6D783}" dt="2024-06-17T08:24:26.113" v="5460" actId="1076"/>
          <ac:picMkLst>
            <pc:docMk/>
            <pc:sldMk cId="4114204897" sldId="267"/>
            <ac:picMk id="5" creationId="{37C75A31-F6BE-C3FB-6485-F281A352B250}"/>
          </ac:picMkLst>
        </pc:picChg>
        <pc:picChg chg="del">
          <ac:chgData name="铭轩 常" userId="7e6847e7159c880b" providerId="LiveId" clId="{71BF03EA-72C5-4070-8C39-98B07CE6D783}" dt="2024-06-17T08:24:11.640" v="5457" actId="478"/>
          <ac:picMkLst>
            <pc:docMk/>
            <pc:sldMk cId="4114204897" sldId="267"/>
            <ac:picMk id="6" creationId="{2B2C33C6-E95A-5882-B225-529FB2AFA1A9}"/>
          </ac:picMkLst>
        </pc:picChg>
      </pc:sldChg>
      <pc:sldChg chg="addSp modSp new mod">
        <pc:chgData name="铭轩 常" userId="7e6847e7159c880b" providerId="LiveId" clId="{71BF03EA-72C5-4070-8C39-98B07CE6D783}" dt="2024-06-18T01:13:41.488" v="6083" actId="1076"/>
        <pc:sldMkLst>
          <pc:docMk/>
          <pc:sldMk cId="2753829438" sldId="268"/>
        </pc:sldMkLst>
        <pc:spChg chg="mod">
          <ac:chgData name="铭轩 常" userId="7e6847e7159c880b" providerId="LiveId" clId="{71BF03EA-72C5-4070-8C39-98B07CE6D783}" dt="2024-06-18T01:13:34.311" v="6082" actId="20577"/>
          <ac:spMkLst>
            <pc:docMk/>
            <pc:sldMk cId="2753829438" sldId="268"/>
            <ac:spMk id="2" creationId="{E3B2AADD-B79D-7EDF-5111-2D4D54184864}"/>
          </ac:spMkLst>
        </pc:spChg>
        <pc:spChg chg="mod">
          <ac:chgData name="铭轩 常" userId="7e6847e7159c880b" providerId="LiveId" clId="{71BF03EA-72C5-4070-8C39-98B07CE6D783}" dt="2024-06-18T01:08:47.508" v="5784" actId="20577"/>
          <ac:spMkLst>
            <pc:docMk/>
            <pc:sldMk cId="2753829438" sldId="268"/>
            <ac:spMk id="4" creationId="{8CE063E9-F3C9-59D7-5834-7E3894DEF5F0}"/>
          </ac:spMkLst>
        </pc:spChg>
        <pc:picChg chg="add mod">
          <ac:chgData name="铭轩 常" userId="7e6847e7159c880b" providerId="LiveId" clId="{71BF03EA-72C5-4070-8C39-98B07CE6D783}" dt="2024-06-18T01:13:41.488" v="6083" actId="1076"/>
          <ac:picMkLst>
            <pc:docMk/>
            <pc:sldMk cId="2753829438" sldId="268"/>
            <ac:picMk id="6" creationId="{D9576E4B-0CA7-F0A1-C791-98149D407965}"/>
          </ac:picMkLst>
        </pc:picChg>
      </pc:sldChg>
      <pc:sldChg chg="del">
        <pc:chgData name="铭轩 常" userId="7e6847e7159c880b" providerId="LiveId" clId="{71BF03EA-72C5-4070-8C39-98B07CE6D783}" dt="2024-06-16T01:13:09.818" v="3" actId="47"/>
        <pc:sldMkLst>
          <pc:docMk/>
          <pc:sldMk cId="3676286049" sldId="268"/>
        </pc:sldMkLst>
      </pc:sldChg>
      <pc:sldChg chg="modSp new mod">
        <pc:chgData name="铭轩 常" userId="7e6847e7159c880b" providerId="LiveId" clId="{71BF03EA-72C5-4070-8C39-98B07CE6D783}" dt="2024-06-18T01:30:41.484" v="6675" actId="14100"/>
        <pc:sldMkLst>
          <pc:docMk/>
          <pc:sldMk cId="1054016058" sldId="269"/>
        </pc:sldMkLst>
        <pc:spChg chg="mod">
          <ac:chgData name="铭轩 常" userId="7e6847e7159c880b" providerId="LiveId" clId="{71BF03EA-72C5-4070-8C39-98B07CE6D783}" dt="2024-06-18T01:30:41.484" v="6675" actId="14100"/>
          <ac:spMkLst>
            <pc:docMk/>
            <pc:sldMk cId="1054016058" sldId="269"/>
            <ac:spMk id="2" creationId="{3730A099-852F-8295-4073-A6F539867BAE}"/>
          </ac:spMkLst>
        </pc:spChg>
        <pc:spChg chg="mod">
          <ac:chgData name="铭轩 常" userId="7e6847e7159c880b" providerId="LiveId" clId="{71BF03EA-72C5-4070-8C39-98B07CE6D783}" dt="2024-06-18T01:25:37.385" v="6097" actId="20577"/>
          <ac:spMkLst>
            <pc:docMk/>
            <pc:sldMk cId="1054016058" sldId="269"/>
            <ac:spMk id="4" creationId="{E234D56A-5889-9421-AAC1-C7653115AC1E}"/>
          </ac:spMkLst>
        </pc:spChg>
      </pc:sldChg>
      <pc:sldChg chg="del">
        <pc:chgData name="铭轩 常" userId="7e6847e7159c880b" providerId="LiveId" clId="{71BF03EA-72C5-4070-8C39-98B07CE6D783}" dt="2024-06-16T01:13:10.519" v="4" actId="47"/>
        <pc:sldMkLst>
          <pc:docMk/>
          <pc:sldMk cId="2718133261" sldId="269"/>
        </pc:sldMkLst>
      </pc:sldChg>
      <pc:sldChg chg="modSp add mod ord">
        <pc:chgData name="铭轩 常" userId="7e6847e7159c880b" providerId="LiveId" clId="{71BF03EA-72C5-4070-8C39-98B07CE6D783}" dt="2024-06-18T07:07:04.959" v="6714"/>
        <pc:sldMkLst>
          <pc:docMk/>
          <pc:sldMk cId="1265360759" sldId="270"/>
        </pc:sldMkLst>
        <pc:spChg chg="mod">
          <ac:chgData name="铭轩 常" userId="7e6847e7159c880b" providerId="LiveId" clId="{71BF03EA-72C5-4070-8C39-98B07CE6D783}" dt="2024-06-18T07:06:53.997" v="6712" actId="20577"/>
          <ac:spMkLst>
            <pc:docMk/>
            <pc:sldMk cId="1265360759" sldId="270"/>
            <ac:spMk id="2" creationId="{8EDF23B6-B660-4B40-955F-108988513392}"/>
          </ac:spMkLst>
        </pc:spChg>
      </pc:sldChg>
    </pc:docChg>
  </pc:docChgLst>
  <pc:docChgLst>
    <pc:chgData name="铭轩 常" userId="7e6847e7159c880b" providerId="LiveId" clId="{8E0386C5-C11A-458C-9493-548B1F102B95}"/>
    <pc:docChg chg="undo redo custSel addSld delSld modSld sldOrd modMainMaster">
      <pc:chgData name="铭轩 常" userId="7e6847e7159c880b" providerId="LiveId" clId="{8E0386C5-C11A-458C-9493-548B1F102B95}" dt="2024-09-03T18:37:45.488" v="19064" actId="14100"/>
      <pc:docMkLst>
        <pc:docMk/>
      </pc:docMkLst>
      <pc:sldChg chg="modSp mod modNotesTx">
        <pc:chgData name="铭轩 常" userId="7e6847e7159c880b" providerId="LiveId" clId="{8E0386C5-C11A-458C-9493-548B1F102B95}" dt="2024-08-27T07:58:58.857" v="12554" actId="20577"/>
        <pc:sldMkLst>
          <pc:docMk/>
          <pc:sldMk cId="3209834905" sldId="256"/>
        </pc:sldMkLst>
        <pc:spChg chg="mod">
          <ac:chgData name="铭轩 常" userId="7e6847e7159c880b" providerId="LiveId" clId="{8E0386C5-C11A-458C-9493-548B1F102B95}" dt="2024-08-20T08:47:26.860" v="6" actId="1076"/>
          <ac:spMkLst>
            <pc:docMk/>
            <pc:sldMk cId="3209834905" sldId="256"/>
            <ac:spMk id="2" creationId="{DDEDCD0B-9A06-91F8-0869-092FB0C786ED}"/>
          </ac:spMkLst>
        </pc:spChg>
        <pc:spChg chg="mod">
          <ac:chgData name="铭轩 常" userId="7e6847e7159c880b" providerId="LiveId" clId="{8E0386C5-C11A-458C-9493-548B1F102B95}" dt="2024-08-20T08:49:30.729" v="90" actId="27636"/>
          <ac:spMkLst>
            <pc:docMk/>
            <pc:sldMk cId="3209834905" sldId="256"/>
            <ac:spMk id="3" creationId="{C414765D-7ABE-FB38-7EF4-567CF5DBFBB7}"/>
          </ac:spMkLst>
        </pc:spChg>
        <pc:spChg chg="mod">
          <ac:chgData name="铭轩 常" userId="7e6847e7159c880b" providerId="LiveId" clId="{8E0386C5-C11A-458C-9493-548B1F102B95}" dt="2024-08-20T09:01:28.430" v="168" actId="20577"/>
          <ac:spMkLst>
            <pc:docMk/>
            <pc:sldMk cId="3209834905" sldId="256"/>
            <ac:spMk id="4" creationId="{4C9BF1F1-9C57-2DE7-EBE2-E3D557865155}"/>
          </ac:spMkLst>
        </pc:spChg>
        <pc:spChg chg="mod">
          <ac:chgData name="铭轩 常" userId="7e6847e7159c880b" providerId="LiveId" clId="{8E0386C5-C11A-458C-9493-548B1F102B95}" dt="2024-08-20T08:53:47.391" v="139" actId="404"/>
          <ac:spMkLst>
            <pc:docMk/>
            <pc:sldMk cId="3209834905" sldId="256"/>
            <ac:spMk id="5" creationId="{168E77D5-9B09-5D18-B1B3-086BF466BCCE}"/>
          </ac:spMkLst>
        </pc:spChg>
      </pc:sldChg>
      <pc:sldChg chg="del">
        <pc:chgData name="铭轩 常" userId="7e6847e7159c880b" providerId="LiveId" clId="{8E0386C5-C11A-458C-9493-548B1F102B95}" dt="2024-08-20T08:55:17.908" v="144" actId="47"/>
        <pc:sldMkLst>
          <pc:docMk/>
          <pc:sldMk cId="1130061403" sldId="257"/>
        </pc:sldMkLst>
      </pc:sldChg>
      <pc:sldChg chg="new del">
        <pc:chgData name="铭轩 常" userId="7e6847e7159c880b" providerId="LiveId" clId="{8E0386C5-C11A-458C-9493-548B1F102B95}" dt="2024-08-20T08:55:27.457" v="146" actId="47"/>
        <pc:sldMkLst>
          <pc:docMk/>
          <pc:sldMk cId="3738975346" sldId="257"/>
        </pc:sldMkLst>
      </pc:sldChg>
      <pc:sldChg chg="modSp new del mod">
        <pc:chgData name="铭轩 常" userId="7e6847e7159c880b" providerId="LiveId" clId="{8E0386C5-C11A-458C-9493-548B1F102B95}" dt="2024-08-22T00:40:37.421" v="2738" actId="47"/>
        <pc:sldMkLst>
          <pc:docMk/>
          <pc:sldMk cId="3760770658" sldId="257"/>
        </pc:sldMkLst>
        <pc:spChg chg="mod">
          <ac:chgData name="铭轩 常" userId="7e6847e7159c880b" providerId="LiveId" clId="{8E0386C5-C11A-458C-9493-548B1F102B95}" dt="2024-08-21T09:32:54.517" v="1400" actId="20577"/>
          <ac:spMkLst>
            <pc:docMk/>
            <pc:sldMk cId="3760770658" sldId="257"/>
            <ac:spMk id="2" creationId="{045EFC47-5CD4-17B5-AB77-5428A554DD66}"/>
          </ac:spMkLst>
        </pc:spChg>
        <pc:spChg chg="mod">
          <ac:chgData name="铭轩 常" userId="7e6847e7159c880b" providerId="LiveId" clId="{8E0386C5-C11A-458C-9493-548B1F102B95}" dt="2024-08-20T08:56:42.112" v="159" actId="20577"/>
          <ac:spMkLst>
            <pc:docMk/>
            <pc:sldMk cId="3760770658" sldId="257"/>
            <ac:spMk id="4" creationId="{14A45582-48A4-1271-AF28-927866DCAB6B}"/>
          </ac:spMkLst>
        </pc:spChg>
      </pc:sldChg>
      <pc:sldChg chg="new del">
        <pc:chgData name="铭轩 常" userId="7e6847e7159c880b" providerId="LiveId" clId="{8E0386C5-C11A-458C-9493-548B1F102B95}" dt="2024-08-20T08:56:35.781" v="148" actId="680"/>
        <pc:sldMkLst>
          <pc:docMk/>
          <pc:sldMk cId="3914295790" sldId="257"/>
        </pc:sldMkLst>
      </pc:sldChg>
      <pc:sldChg chg="addSp delSp modSp new del mod">
        <pc:chgData name="铭轩 常" userId="7e6847e7159c880b" providerId="LiveId" clId="{8E0386C5-C11A-458C-9493-548B1F102B95}" dt="2024-08-22T00:41:25.304" v="2751" actId="47"/>
        <pc:sldMkLst>
          <pc:docMk/>
          <pc:sldMk cId="1701271219" sldId="258"/>
        </pc:sldMkLst>
        <pc:spChg chg="del">
          <ac:chgData name="铭轩 常" userId="7e6847e7159c880b" providerId="LiveId" clId="{8E0386C5-C11A-458C-9493-548B1F102B95}" dt="2024-08-20T09:33:29.641" v="667" actId="478"/>
          <ac:spMkLst>
            <pc:docMk/>
            <pc:sldMk cId="1701271219" sldId="258"/>
            <ac:spMk id="2" creationId="{24A370B0-4EFD-BA5C-C141-D39527FB4830}"/>
          </ac:spMkLst>
        </pc:spChg>
        <pc:spChg chg="mod">
          <ac:chgData name="铭轩 常" userId="7e6847e7159c880b" providerId="LiveId" clId="{8E0386C5-C11A-458C-9493-548B1F102B95}" dt="2024-08-20T09:49:24.029" v="1023" actId="207"/>
          <ac:spMkLst>
            <pc:docMk/>
            <pc:sldMk cId="1701271219" sldId="258"/>
            <ac:spMk id="4" creationId="{6F4DC9D8-ABC3-6060-68A3-8738A7DBE328}"/>
          </ac:spMkLst>
        </pc:spChg>
        <pc:spChg chg="add del mod">
          <ac:chgData name="铭轩 常" userId="7e6847e7159c880b" providerId="LiveId" clId="{8E0386C5-C11A-458C-9493-548B1F102B95}" dt="2024-08-22T00:41:18.044" v="2748" actId="21"/>
          <ac:spMkLst>
            <pc:docMk/>
            <pc:sldMk cId="1701271219" sldId="258"/>
            <ac:spMk id="9" creationId="{8E2C7F37-3975-CE8D-9456-02C096069EE3}"/>
          </ac:spMkLst>
        </pc:spChg>
        <pc:spChg chg="add del mod">
          <ac:chgData name="铭轩 常" userId="7e6847e7159c880b" providerId="LiveId" clId="{8E0386C5-C11A-458C-9493-548B1F102B95}" dt="2024-08-22T00:41:18.044" v="2748" actId="21"/>
          <ac:spMkLst>
            <pc:docMk/>
            <pc:sldMk cId="1701271219" sldId="258"/>
            <ac:spMk id="10" creationId="{31A653E9-164B-143F-38C9-D5C4582D3496}"/>
          </ac:spMkLst>
        </pc:spChg>
        <pc:spChg chg="add del mod">
          <ac:chgData name="铭轩 常" userId="7e6847e7159c880b" providerId="LiveId" clId="{8E0386C5-C11A-458C-9493-548B1F102B95}" dt="2024-08-22T00:41:18.044" v="2748" actId="21"/>
          <ac:spMkLst>
            <pc:docMk/>
            <pc:sldMk cId="1701271219" sldId="258"/>
            <ac:spMk id="11" creationId="{2EDB6A6F-A22D-6542-D315-240CFF4DD1F3}"/>
          </ac:spMkLst>
        </pc:spChg>
        <pc:spChg chg="add del mod">
          <ac:chgData name="铭轩 常" userId="7e6847e7159c880b" providerId="LiveId" clId="{8E0386C5-C11A-458C-9493-548B1F102B95}" dt="2024-08-20T09:32:09.944" v="635" actId="478"/>
          <ac:spMkLst>
            <pc:docMk/>
            <pc:sldMk cId="1701271219" sldId="258"/>
            <ac:spMk id="12" creationId="{62FF8A6C-DC4D-ED55-703C-57BB725637F1}"/>
          </ac:spMkLst>
        </pc:spChg>
        <pc:spChg chg="add del mod">
          <ac:chgData name="铭轩 常" userId="7e6847e7159c880b" providerId="LiveId" clId="{8E0386C5-C11A-458C-9493-548B1F102B95}" dt="2024-08-22T00:41:18.044" v="2748" actId="21"/>
          <ac:spMkLst>
            <pc:docMk/>
            <pc:sldMk cId="1701271219" sldId="258"/>
            <ac:spMk id="13" creationId="{BA05D59C-9D4C-9BC4-F728-624A87D2437F}"/>
          </ac:spMkLst>
        </pc:spChg>
        <pc:spChg chg="add del mod">
          <ac:chgData name="铭轩 常" userId="7e6847e7159c880b" providerId="LiveId" clId="{8E0386C5-C11A-458C-9493-548B1F102B95}" dt="2024-08-22T00:41:18.044" v="2748" actId="21"/>
          <ac:spMkLst>
            <pc:docMk/>
            <pc:sldMk cId="1701271219" sldId="258"/>
            <ac:spMk id="14" creationId="{9BDF03AD-66FD-41F1-E135-0E8D0C8A5115}"/>
          </ac:spMkLst>
        </pc:spChg>
        <pc:picChg chg="add">
          <ac:chgData name="铭轩 常" userId="7e6847e7159c880b" providerId="LiveId" clId="{8E0386C5-C11A-458C-9493-548B1F102B95}" dt="2024-08-20T09:27:51.890" v="609"/>
          <ac:picMkLst>
            <pc:docMk/>
            <pc:sldMk cId="1701271219" sldId="258"/>
            <ac:picMk id="5" creationId="{3E39FC1C-0A40-9D4D-66CE-F2E551A93829}"/>
          </ac:picMkLst>
        </pc:picChg>
        <pc:picChg chg="add del mod">
          <ac:chgData name="铭轩 常" userId="7e6847e7159c880b" providerId="LiveId" clId="{8E0386C5-C11A-458C-9493-548B1F102B95}" dt="2024-08-20T09:28:03.646" v="615" actId="22"/>
          <ac:picMkLst>
            <pc:docMk/>
            <pc:sldMk cId="1701271219" sldId="258"/>
            <ac:picMk id="7" creationId="{5CAC1AF8-B2DF-F05A-0187-67C8FD4F03C2}"/>
          </ac:picMkLst>
        </pc:picChg>
        <pc:picChg chg="add del mod">
          <ac:chgData name="铭轩 常" userId="7e6847e7159c880b" providerId="LiveId" clId="{8E0386C5-C11A-458C-9493-548B1F102B95}" dt="2024-08-22T00:41:18.044" v="2748" actId="21"/>
          <ac:picMkLst>
            <pc:docMk/>
            <pc:sldMk cId="1701271219" sldId="258"/>
            <ac:picMk id="8" creationId="{91181F9D-A97A-B686-5202-C5ED7DD32417}"/>
          </ac:picMkLst>
        </pc:picChg>
        <pc:cxnChg chg="add del mod">
          <ac:chgData name="铭轩 常" userId="7e6847e7159c880b" providerId="LiveId" clId="{8E0386C5-C11A-458C-9493-548B1F102B95}" dt="2024-08-22T00:41:18.044" v="2748" actId="21"/>
          <ac:cxnSpMkLst>
            <pc:docMk/>
            <pc:sldMk cId="1701271219" sldId="258"/>
            <ac:cxnSpMk id="15" creationId="{8B352B4E-D8C7-9D0B-C405-986B1EB3C8A6}"/>
          </ac:cxnSpMkLst>
        </pc:cxnChg>
        <pc:cxnChg chg="add del mod">
          <ac:chgData name="铭轩 常" userId="7e6847e7159c880b" providerId="LiveId" clId="{8E0386C5-C11A-458C-9493-548B1F102B95}" dt="2024-08-22T00:41:18.044" v="2748" actId="21"/>
          <ac:cxnSpMkLst>
            <pc:docMk/>
            <pc:sldMk cId="1701271219" sldId="258"/>
            <ac:cxnSpMk id="16" creationId="{B491177D-D3C6-8C5E-84B0-D4A73284CA40}"/>
          </ac:cxnSpMkLst>
        </pc:cxnChg>
      </pc:sldChg>
      <pc:sldChg chg="new del">
        <pc:chgData name="铭轩 常" userId="7e6847e7159c880b" providerId="LiveId" clId="{8E0386C5-C11A-458C-9493-548B1F102B95}" dt="2024-08-20T09:25:39.029" v="554" actId="680"/>
        <pc:sldMkLst>
          <pc:docMk/>
          <pc:sldMk cId="3047261509" sldId="258"/>
        </pc:sldMkLst>
      </pc:sldChg>
      <pc:sldChg chg="new del">
        <pc:chgData name="铭轩 常" userId="7e6847e7159c880b" providerId="LiveId" clId="{8E0386C5-C11A-458C-9493-548B1F102B95}" dt="2024-08-20T09:25:41.352" v="556" actId="680"/>
        <pc:sldMkLst>
          <pc:docMk/>
          <pc:sldMk cId="3975757120" sldId="258"/>
        </pc:sldMkLst>
      </pc:sldChg>
      <pc:sldChg chg="del">
        <pc:chgData name="铭轩 常" userId="7e6847e7159c880b" providerId="LiveId" clId="{8E0386C5-C11A-458C-9493-548B1F102B95}" dt="2024-08-20T08:55:16.077" v="140" actId="47"/>
        <pc:sldMkLst>
          <pc:docMk/>
          <pc:sldMk cId="1633842952" sldId="260"/>
        </pc:sldMkLst>
      </pc:sldChg>
      <pc:sldChg chg="del">
        <pc:chgData name="铭轩 常" userId="7e6847e7159c880b" providerId="LiveId" clId="{8E0386C5-C11A-458C-9493-548B1F102B95}" dt="2024-08-20T08:55:16.428" v="141" actId="47"/>
        <pc:sldMkLst>
          <pc:docMk/>
          <pc:sldMk cId="3752538823" sldId="261"/>
        </pc:sldMkLst>
      </pc:sldChg>
      <pc:sldChg chg="del">
        <pc:chgData name="铭轩 常" userId="7e6847e7159c880b" providerId="LiveId" clId="{8E0386C5-C11A-458C-9493-548B1F102B95}" dt="2024-08-20T08:55:16.711" v="142" actId="47"/>
        <pc:sldMkLst>
          <pc:docMk/>
          <pc:sldMk cId="4294022110" sldId="262"/>
        </pc:sldMkLst>
      </pc:sldChg>
      <pc:sldChg chg="del">
        <pc:chgData name="铭轩 常" userId="7e6847e7159c880b" providerId="LiveId" clId="{8E0386C5-C11A-458C-9493-548B1F102B95}" dt="2024-08-20T08:55:17.220" v="143" actId="47"/>
        <pc:sldMkLst>
          <pc:docMk/>
          <pc:sldMk cId="2448803590" sldId="263"/>
        </pc:sldMkLst>
      </pc:sldChg>
      <pc:sldChg chg="addSp delSp modSp add del mod modNotesTx">
        <pc:chgData name="铭轩 常" userId="7e6847e7159c880b" providerId="LiveId" clId="{8E0386C5-C11A-458C-9493-548B1F102B95}" dt="2024-08-22T03:39:36.465" v="3665" actId="47"/>
        <pc:sldMkLst>
          <pc:docMk/>
          <pc:sldMk cId="3092928722" sldId="506"/>
        </pc:sldMkLst>
        <pc:spChg chg="del mod">
          <ac:chgData name="铭轩 常" userId="7e6847e7159c880b" providerId="LiveId" clId="{8E0386C5-C11A-458C-9493-548B1F102B95}" dt="2024-08-20T09:42:28.352" v="755" actId="478"/>
          <ac:spMkLst>
            <pc:docMk/>
            <pc:sldMk cId="3092928722" sldId="506"/>
            <ac:spMk id="2" creationId="{A8DB6C88-478B-BFEC-AC82-7A1328DC70B7}"/>
          </ac:spMkLst>
        </pc:spChg>
        <pc:spChg chg="mod">
          <ac:chgData name="铭轩 常" userId="7e6847e7159c880b" providerId="LiveId" clId="{8E0386C5-C11A-458C-9493-548B1F102B95}" dt="2024-08-20T09:48:44.819" v="1014" actId="20577"/>
          <ac:spMkLst>
            <pc:docMk/>
            <pc:sldMk cId="3092928722" sldId="506"/>
            <ac:spMk id="4" creationId="{EB420B43-8810-03ED-CE4A-C246D13B49E4}"/>
          </ac:spMkLst>
        </pc:spChg>
        <pc:spChg chg="del mod">
          <ac:chgData name="铭轩 常" userId="7e6847e7159c880b" providerId="LiveId" clId="{8E0386C5-C11A-458C-9493-548B1F102B95}" dt="2024-08-20T09:42:16.504" v="750" actId="478"/>
          <ac:spMkLst>
            <pc:docMk/>
            <pc:sldMk cId="3092928722" sldId="506"/>
            <ac:spMk id="5" creationId="{F09DF7C4-71A4-D81F-5759-0D4665EB3A1C}"/>
          </ac:spMkLst>
        </pc:spChg>
        <pc:spChg chg="mod">
          <ac:chgData name="铭轩 常" userId="7e6847e7159c880b" providerId="LiveId" clId="{8E0386C5-C11A-458C-9493-548B1F102B95}" dt="2024-08-22T03:28:51.062" v="3486" actId="20577"/>
          <ac:spMkLst>
            <pc:docMk/>
            <pc:sldMk cId="3092928722" sldId="506"/>
            <ac:spMk id="6" creationId="{A4E78DD0-2B56-88F9-E386-319EE7FB883D}"/>
          </ac:spMkLst>
        </pc:spChg>
        <pc:spChg chg="del mod">
          <ac:chgData name="铭轩 常" userId="7e6847e7159c880b" providerId="LiveId" clId="{8E0386C5-C11A-458C-9493-548B1F102B95}" dt="2024-08-20T09:42:17.843" v="751" actId="478"/>
          <ac:spMkLst>
            <pc:docMk/>
            <pc:sldMk cId="3092928722" sldId="506"/>
            <ac:spMk id="7" creationId="{797D9BA8-8591-3A51-8D19-C7EF91359623}"/>
          </ac:spMkLst>
        </pc:spChg>
        <pc:spChg chg="del mod">
          <ac:chgData name="铭轩 常" userId="7e6847e7159c880b" providerId="LiveId" clId="{8E0386C5-C11A-458C-9493-548B1F102B95}" dt="2024-08-20T09:42:25.881" v="754" actId="478"/>
          <ac:spMkLst>
            <pc:docMk/>
            <pc:sldMk cId="3092928722" sldId="506"/>
            <ac:spMk id="9" creationId="{E1242E06-5139-29F9-9819-D23DB91022FE}"/>
          </ac:spMkLst>
        </pc:spChg>
        <pc:spChg chg="add mod">
          <ac:chgData name="铭轩 常" userId="7e6847e7159c880b" providerId="LiveId" clId="{8E0386C5-C11A-458C-9493-548B1F102B95}" dt="2024-08-22T02:51:05.524" v="3093" actId="14100"/>
          <ac:spMkLst>
            <pc:docMk/>
            <pc:sldMk cId="3092928722" sldId="506"/>
            <ac:spMk id="12" creationId="{B1794E83-277A-33E3-1503-64A1FBD55DAE}"/>
          </ac:spMkLst>
        </pc:spChg>
        <pc:spChg chg="del">
          <ac:chgData name="铭轩 常" userId="7e6847e7159c880b" providerId="LiveId" clId="{8E0386C5-C11A-458C-9493-548B1F102B95}" dt="2024-08-22T02:31:30.932" v="2758" actId="478"/>
          <ac:spMkLst>
            <pc:docMk/>
            <pc:sldMk cId="3092928722" sldId="506"/>
            <ac:spMk id="13" creationId="{4643E953-42ED-DCCE-30D9-289A4FF65DDF}"/>
          </ac:spMkLst>
        </pc:spChg>
        <pc:spChg chg="del">
          <ac:chgData name="铭轩 常" userId="7e6847e7159c880b" providerId="LiveId" clId="{8E0386C5-C11A-458C-9493-548B1F102B95}" dt="2024-08-22T02:31:29.478" v="2757" actId="478"/>
          <ac:spMkLst>
            <pc:docMk/>
            <pc:sldMk cId="3092928722" sldId="506"/>
            <ac:spMk id="14" creationId="{BF97D356-35DF-BF9C-BF27-AF40B2A9FF93}"/>
          </ac:spMkLst>
        </pc:spChg>
        <pc:spChg chg="mod">
          <ac:chgData name="铭轩 常" userId="7e6847e7159c880b" providerId="LiveId" clId="{8E0386C5-C11A-458C-9493-548B1F102B95}" dt="2024-08-22T02:42:25.752" v="2919" actId="20577"/>
          <ac:spMkLst>
            <pc:docMk/>
            <pc:sldMk cId="3092928722" sldId="506"/>
            <ac:spMk id="15" creationId="{72437CB5-630A-0F17-45B0-989CBF7FFDF6}"/>
          </ac:spMkLst>
        </pc:spChg>
        <pc:spChg chg="mod">
          <ac:chgData name="铭轩 常" userId="7e6847e7159c880b" providerId="LiveId" clId="{8E0386C5-C11A-458C-9493-548B1F102B95}" dt="2024-08-22T02:39:22.886" v="2916" actId="20577"/>
          <ac:spMkLst>
            <pc:docMk/>
            <pc:sldMk cId="3092928722" sldId="506"/>
            <ac:spMk id="18" creationId="{79C30989-4082-FC78-F681-38E5F4FE548C}"/>
          </ac:spMkLst>
        </pc:spChg>
        <pc:spChg chg="mod">
          <ac:chgData name="铭轩 常" userId="7e6847e7159c880b" providerId="LiveId" clId="{8E0386C5-C11A-458C-9493-548B1F102B95}" dt="2024-08-22T02:37:58.378" v="2912" actId="20577"/>
          <ac:spMkLst>
            <pc:docMk/>
            <pc:sldMk cId="3092928722" sldId="506"/>
            <ac:spMk id="20" creationId="{E4E4ED02-588F-840B-6826-9DB5FDAFA14C}"/>
          </ac:spMkLst>
        </pc:spChg>
        <pc:spChg chg="add mod">
          <ac:chgData name="铭轩 常" userId="7e6847e7159c880b" providerId="LiveId" clId="{8E0386C5-C11A-458C-9493-548B1F102B95}" dt="2024-08-22T02:50:54.228" v="3092" actId="14100"/>
          <ac:spMkLst>
            <pc:docMk/>
            <pc:sldMk cId="3092928722" sldId="506"/>
            <ac:spMk id="23" creationId="{4AC48695-32D9-59DC-CA8E-0A8200484EB4}"/>
          </ac:spMkLst>
        </pc:spChg>
        <pc:spChg chg="add mod">
          <ac:chgData name="铭轩 常" userId="7e6847e7159c880b" providerId="LiveId" clId="{8E0386C5-C11A-458C-9493-548B1F102B95}" dt="2024-08-22T02:51:11.241" v="3094" actId="1076"/>
          <ac:spMkLst>
            <pc:docMk/>
            <pc:sldMk cId="3092928722" sldId="506"/>
            <ac:spMk id="24" creationId="{343F6593-2308-C708-EC5D-BA0B926EC479}"/>
          </ac:spMkLst>
        </pc:spChg>
        <pc:spChg chg="del">
          <ac:chgData name="铭轩 常" userId="7e6847e7159c880b" providerId="LiveId" clId="{8E0386C5-C11A-458C-9493-548B1F102B95}" dt="2024-08-20T09:41:00.700" v="734" actId="478"/>
          <ac:spMkLst>
            <pc:docMk/>
            <pc:sldMk cId="3092928722" sldId="506"/>
            <ac:spMk id="26" creationId="{4F8D6C6B-7607-81D2-2707-67B177EC4C11}"/>
          </ac:spMkLst>
        </pc:spChg>
        <pc:spChg chg="add mod">
          <ac:chgData name="铭轩 常" userId="7e6847e7159c880b" providerId="LiveId" clId="{8E0386C5-C11A-458C-9493-548B1F102B95}" dt="2024-08-22T02:50:49.230" v="3090" actId="1076"/>
          <ac:spMkLst>
            <pc:docMk/>
            <pc:sldMk cId="3092928722" sldId="506"/>
            <ac:spMk id="27" creationId="{D1B3D2A2-C80A-2660-8910-8BFC424309E6}"/>
          </ac:spMkLst>
        </pc:spChg>
        <pc:spChg chg="del mod">
          <ac:chgData name="铭轩 常" userId="7e6847e7159c880b" providerId="LiveId" clId="{8E0386C5-C11A-458C-9493-548B1F102B95}" dt="2024-08-20T09:43:05.209" v="775" actId="478"/>
          <ac:spMkLst>
            <pc:docMk/>
            <pc:sldMk cId="3092928722" sldId="506"/>
            <ac:spMk id="31" creationId="{999B5E53-617D-F224-0F19-A195B21301C3}"/>
          </ac:spMkLst>
        </pc:spChg>
        <pc:spChg chg="add mod">
          <ac:chgData name="铭轩 常" userId="7e6847e7159c880b" providerId="LiveId" clId="{8E0386C5-C11A-458C-9493-548B1F102B95}" dt="2024-08-22T03:31:24.890" v="3564" actId="1076"/>
          <ac:spMkLst>
            <pc:docMk/>
            <pc:sldMk cId="3092928722" sldId="506"/>
            <ac:spMk id="33" creationId="{FF5D0494-9004-0E1D-1B8B-9FCEC7FDC9AC}"/>
          </ac:spMkLst>
        </pc:spChg>
        <pc:spChg chg="add del mod">
          <ac:chgData name="铭轩 常" userId="7e6847e7159c880b" providerId="LiveId" clId="{8E0386C5-C11A-458C-9493-548B1F102B95}" dt="2024-08-22T03:24:26.413" v="3300" actId="478"/>
          <ac:spMkLst>
            <pc:docMk/>
            <pc:sldMk cId="3092928722" sldId="506"/>
            <ac:spMk id="34" creationId="{AD735458-2A39-CD62-7D8B-5A6A79942736}"/>
          </ac:spMkLst>
        </pc:spChg>
        <pc:spChg chg="add mod">
          <ac:chgData name="铭轩 常" userId="7e6847e7159c880b" providerId="LiveId" clId="{8E0386C5-C11A-458C-9493-548B1F102B95}" dt="2024-08-22T03:36:30.624" v="3581" actId="1036"/>
          <ac:spMkLst>
            <pc:docMk/>
            <pc:sldMk cId="3092928722" sldId="506"/>
            <ac:spMk id="35" creationId="{B1C2717C-0D03-FCDC-7671-1BC9FD025FD3}"/>
          </ac:spMkLst>
        </pc:spChg>
        <pc:spChg chg="add mod">
          <ac:chgData name="铭轩 常" userId="7e6847e7159c880b" providerId="LiveId" clId="{8E0386C5-C11A-458C-9493-548B1F102B95}" dt="2024-08-22T03:34:53.265" v="3569" actId="1076"/>
          <ac:spMkLst>
            <pc:docMk/>
            <pc:sldMk cId="3092928722" sldId="506"/>
            <ac:spMk id="36" creationId="{209FC946-A947-EFF2-B2B7-201526FE028F}"/>
          </ac:spMkLst>
        </pc:spChg>
        <pc:grpChg chg="mod">
          <ac:chgData name="铭轩 常" userId="7e6847e7159c880b" providerId="LiveId" clId="{8E0386C5-C11A-458C-9493-548B1F102B95}" dt="2024-08-22T03:31:24.890" v="3564" actId="1076"/>
          <ac:grpSpMkLst>
            <pc:docMk/>
            <pc:sldMk cId="3092928722" sldId="506"/>
            <ac:grpSpMk id="21" creationId="{97F11A3C-9403-772B-92C3-F8B0CAD7C546}"/>
          </ac:grpSpMkLst>
        </pc:grpChg>
        <pc:graphicFrameChg chg="mod modGraphic">
          <ac:chgData name="铭轩 常" userId="7e6847e7159c880b" providerId="LiveId" clId="{8E0386C5-C11A-458C-9493-548B1F102B95}" dt="2024-08-21T13:28:55.139" v="2309" actId="20577"/>
          <ac:graphicFrameMkLst>
            <pc:docMk/>
            <pc:sldMk cId="3092928722" sldId="506"/>
            <ac:graphicFrameMk id="29" creationId="{3EFD9727-911A-98F6-1406-1D0605FE668D}"/>
          </ac:graphicFrameMkLst>
        </pc:graphicFrameChg>
        <pc:picChg chg="mod">
          <ac:chgData name="铭轩 常" userId="7e6847e7159c880b" providerId="LiveId" clId="{8E0386C5-C11A-458C-9493-548B1F102B95}" dt="2024-08-22T03:31:24.890" v="3564" actId="1076"/>
          <ac:picMkLst>
            <pc:docMk/>
            <pc:sldMk cId="3092928722" sldId="506"/>
            <ac:picMk id="25" creationId="{B075CED1-F485-2867-1A0C-9A521AB3C204}"/>
          </ac:picMkLst>
        </pc:picChg>
        <pc:picChg chg="del mod">
          <ac:chgData name="铭轩 常" userId="7e6847e7159c880b" providerId="LiveId" clId="{8E0386C5-C11A-458C-9493-548B1F102B95}" dt="2024-08-22T03:01:36.059" v="3230" actId="478"/>
          <ac:picMkLst>
            <pc:docMk/>
            <pc:sldMk cId="3092928722" sldId="506"/>
            <ac:picMk id="28" creationId="{A8C9A5A4-D4CB-6302-D89E-E6D77D4E78F8}"/>
          </ac:picMkLst>
        </pc:picChg>
        <pc:picChg chg="add mod">
          <ac:chgData name="铭轩 常" userId="7e6847e7159c880b" providerId="LiveId" clId="{8E0386C5-C11A-458C-9493-548B1F102B95}" dt="2024-08-22T03:36:30.624" v="3581" actId="1036"/>
          <ac:picMkLst>
            <pc:docMk/>
            <pc:sldMk cId="3092928722" sldId="506"/>
            <ac:picMk id="30" creationId="{652AB007-CEBB-C3FB-14D2-8A567622A9F8}"/>
          </ac:picMkLst>
        </pc:picChg>
        <pc:picChg chg="add mod">
          <ac:chgData name="铭轩 常" userId="7e6847e7159c880b" providerId="LiveId" clId="{8E0386C5-C11A-458C-9493-548B1F102B95}" dt="2024-08-22T03:34:58.673" v="3570" actId="1076"/>
          <ac:picMkLst>
            <pc:docMk/>
            <pc:sldMk cId="3092928722" sldId="506"/>
            <ac:picMk id="32" creationId="{BB75D138-431C-9AB0-1A84-2B326F2513CD}"/>
          </ac:picMkLst>
        </pc:picChg>
        <pc:picChg chg="add mod">
          <ac:chgData name="铭轩 常" userId="7e6847e7159c880b" providerId="LiveId" clId="{8E0386C5-C11A-458C-9493-548B1F102B95}" dt="2024-08-22T03:31:24.890" v="3564" actId="1076"/>
          <ac:picMkLst>
            <pc:docMk/>
            <pc:sldMk cId="3092928722" sldId="506"/>
            <ac:picMk id="44" creationId="{F06CEE37-8DEA-6061-2FA9-F4B4EBC61049}"/>
          </ac:picMkLst>
        </pc:picChg>
        <pc:cxnChg chg="del mod">
          <ac:chgData name="铭轩 常" userId="7e6847e7159c880b" providerId="LiveId" clId="{8E0386C5-C11A-458C-9493-548B1F102B95}" dt="2024-08-20T09:42:18.679" v="752" actId="478"/>
          <ac:cxnSpMkLst>
            <pc:docMk/>
            <pc:sldMk cId="3092928722" sldId="506"/>
            <ac:cxnSpMk id="11" creationId="{0BF0BF67-E03E-8894-0FD6-FA697E61D30E}"/>
          </ac:cxnSpMkLst>
        </pc:cxnChg>
        <pc:cxnChg chg="del mod">
          <ac:chgData name="铭轩 常" userId="7e6847e7159c880b" providerId="LiveId" clId="{8E0386C5-C11A-458C-9493-548B1F102B95}" dt="2024-08-20T09:42:21.919" v="753" actId="478"/>
          <ac:cxnSpMkLst>
            <pc:docMk/>
            <pc:sldMk cId="3092928722" sldId="506"/>
            <ac:cxnSpMk id="22" creationId="{66235F42-D4D8-101A-1805-DCB2D1E0EA7A}"/>
          </ac:cxnSpMkLst>
        </pc:cxnChg>
      </pc:sldChg>
      <pc:sldChg chg="addSp delSp modSp new mod modNotesTx">
        <pc:chgData name="铭轩 常" userId="7e6847e7159c880b" providerId="LiveId" clId="{8E0386C5-C11A-458C-9493-548B1F102B95}" dt="2024-09-03T11:48:55.035" v="18526" actId="207"/>
        <pc:sldMkLst>
          <pc:docMk/>
          <pc:sldMk cId="3760820672" sldId="507"/>
        </pc:sldMkLst>
        <pc:spChg chg="mod">
          <ac:chgData name="铭轩 常" userId="7e6847e7159c880b" providerId="LiveId" clId="{8E0386C5-C11A-458C-9493-548B1F102B95}" dt="2024-08-22T09:32:30.621" v="5628" actId="20577"/>
          <ac:spMkLst>
            <pc:docMk/>
            <pc:sldMk cId="3760820672" sldId="507"/>
            <ac:spMk id="2" creationId="{76D2336A-4728-0699-7484-E1E20473EF58}"/>
          </ac:spMkLst>
        </pc:spChg>
        <pc:spChg chg="mod">
          <ac:chgData name="铭轩 常" userId="7e6847e7159c880b" providerId="LiveId" clId="{8E0386C5-C11A-458C-9493-548B1F102B95}" dt="2024-08-22T08:49:15.138" v="5337" actId="20577"/>
          <ac:spMkLst>
            <pc:docMk/>
            <pc:sldMk cId="3760820672" sldId="507"/>
            <ac:spMk id="4" creationId="{53BB5A43-1E0B-C42C-8A57-468BC474CCDF}"/>
          </ac:spMkLst>
        </pc:spChg>
        <pc:spChg chg="add del mod">
          <ac:chgData name="铭轩 常" userId="7e6847e7159c880b" providerId="LiveId" clId="{8E0386C5-C11A-458C-9493-548B1F102B95}" dt="2024-08-22T09:29:59.678" v="5598" actId="478"/>
          <ac:spMkLst>
            <pc:docMk/>
            <pc:sldMk cId="3760820672" sldId="507"/>
            <ac:spMk id="9" creationId="{713D03BA-4982-8627-A72E-FB28A05B3B24}"/>
          </ac:spMkLst>
        </pc:spChg>
        <pc:spChg chg="add mod">
          <ac:chgData name="铭轩 常" userId="7e6847e7159c880b" providerId="LiveId" clId="{8E0386C5-C11A-458C-9493-548B1F102B95}" dt="2024-08-22T09:30:12.527" v="5602" actId="14100"/>
          <ac:spMkLst>
            <pc:docMk/>
            <pc:sldMk cId="3760820672" sldId="507"/>
            <ac:spMk id="10" creationId="{17C7D9C8-5840-5997-625D-910CAE110D6B}"/>
          </ac:spMkLst>
        </pc:spChg>
        <pc:spChg chg="add mod">
          <ac:chgData name="铭轩 常" userId="7e6847e7159c880b" providerId="LiveId" clId="{8E0386C5-C11A-458C-9493-548B1F102B95}" dt="2024-09-03T11:48:55.035" v="18526" actId="207"/>
          <ac:spMkLst>
            <pc:docMk/>
            <pc:sldMk cId="3760820672" sldId="507"/>
            <ac:spMk id="12" creationId="{09580859-AC9D-7B58-25E2-CA3D6BE910E9}"/>
          </ac:spMkLst>
        </pc:spChg>
        <pc:picChg chg="add mod">
          <ac:chgData name="铭轩 常" userId="7e6847e7159c880b" providerId="LiveId" clId="{8E0386C5-C11A-458C-9493-548B1F102B95}" dt="2024-08-22T09:29:31.866" v="5588" actId="1076"/>
          <ac:picMkLst>
            <pc:docMk/>
            <pc:sldMk cId="3760820672" sldId="507"/>
            <ac:picMk id="5" creationId="{3D66B7B2-7DC8-5F9E-5C3E-79503D3AC02B}"/>
          </ac:picMkLst>
        </pc:picChg>
        <pc:picChg chg="add del mod">
          <ac:chgData name="铭轩 常" userId="7e6847e7159c880b" providerId="LiveId" clId="{8E0386C5-C11A-458C-9493-548B1F102B95}" dt="2024-08-22T09:22:45.164" v="5446" actId="478"/>
          <ac:picMkLst>
            <pc:docMk/>
            <pc:sldMk cId="3760820672" sldId="507"/>
            <ac:picMk id="6" creationId="{E7D550B8-09C9-8D1F-5992-027EC0F8419C}"/>
          </ac:picMkLst>
        </pc:picChg>
        <pc:picChg chg="add mod">
          <ac:chgData name="铭轩 常" userId="7e6847e7159c880b" providerId="LiveId" clId="{8E0386C5-C11A-458C-9493-548B1F102B95}" dt="2024-08-27T05:39:46.310" v="12423" actId="1036"/>
          <ac:picMkLst>
            <pc:docMk/>
            <pc:sldMk cId="3760820672" sldId="507"/>
            <ac:picMk id="7" creationId="{FAEBC93A-A6D7-9DB8-ED94-79554D22480B}"/>
          </ac:picMkLst>
        </pc:picChg>
      </pc:sldChg>
      <pc:sldChg chg="modSp new del mod">
        <pc:chgData name="铭轩 常" userId="7e6847e7159c880b" providerId="LiveId" clId="{8E0386C5-C11A-458C-9493-548B1F102B95}" dt="2024-08-20T09:47:05.047" v="871" actId="47"/>
        <pc:sldMkLst>
          <pc:docMk/>
          <pc:sldMk cId="1284294054" sldId="508"/>
        </pc:sldMkLst>
        <pc:spChg chg="mod">
          <ac:chgData name="铭轩 常" userId="7e6847e7159c880b" providerId="LiveId" clId="{8E0386C5-C11A-458C-9493-548B1F102B95}" dt="2024-08-20T09:47:03.006" v="870" actId="5793"/>
          <ac:spMkLst>
            <pc:docMk/>
            <pc:sldMk cId="1284294054" sldId="508"/>
            <ac:spMk id="4" creationId="{F7FE9524-26F3-11FD-81E2-26F2B0EE90FB}"/>
          </ac:spMkLst>
        </pc:spChg>
      </pc:sldChg>
      <pc:sldChg chg="addSp delSp modSp new mod modNotesTx">
        <pc:chgData name="铭轩 常" userId="7e6847e7159c880b" providerId="LiveId" clId="{8E0386C5-C11A-458C-9493-548B1F102B95}" dt="2024-08-29T07:20:04.650" v="17083"/>
        <pc:sldMkLst>
          <pc:docMk/>
          <pc:sldMk cId="2696611995" sldId="508"/>
        </pc:sldMkLst>
        <pc:spChg chg="mod ord">
          <ac:chgData name="铭轩 常" userId="7e6847e7159c880b" providerId="LiveId" clId="{8E0386C5-C11A-458C-9493-548B1F102B95}" dt="2024-08-27T01:14:21.866" v="11642" actId="20577"/>
          <ac:spMkLst>
            <pc:docMk/>
            <pc:sldMk cId="2696611995" sldId="508"/>
            <ac:spMk id="2" creationId="{59529006-FAE0-779F-F76B-165461DA1613}"/>
          </ac:spMkLst>
        </pc:spChg>
        <pc:spChg chg="mod">
          <ac:chgData name="铭轩 常" userId="7e6847e7159c880b" providerId="LiveId" clId="{8E0386C5-C11A-458C-9493-548B1F102B95}" dt="2024-08-22T08:49:22.829" v="5338" actId="20577"/>
          <ac:spMkLst>
            <pc:docMk/>
            <pc:sldMk cId="2696611995" sldId="508"/>
            <ac:spMk id="4" creationId="{F93C0BBC-8730-DEEF-079F-5634138A1AD4}"/>
          </ac:spMkLst>
        </pc:spChg>
        <pc:spChg chg="add mod">
          <ac:chgData name="铭轩 常" userId="7e6847e7159c880b" providerId="LiveId" clId="{8E0386C5-C11A-458C-9493-548B1F102B95}" dt="2024-08-27T04:16:13.696" v="12334" actId="1036"/>
          <ac:spMkLst>
            <pc:docMk/>
            <pc:sldMk cId="2696611995" sldId="508"/>
            <ac:spMk id="5" creationId="{1EF3F069-05F0-0104-D35C-B2DBDB7B3730}"/>
          </ac:spMkLst>
        </pc:spChg>
        <pc:spChg chg="add mod">
          <ac:chgData name="铭轩 常" userId="7e6847e7159c880b" providerId="LiveId" clId="{8E0386C5-C11A-458C-9493-548B1F102B95}" dt="2024-08-27T04:16:47.647" v="12386" actId="1076"/>
          <ac:spMkLst>
            <pc:docMk/>
            <pc:sldMk cId="2696611995" sldId="508"/>
            <ac:spMk id="6" creationId="{AF46A6F8-FB53-647D-A406-763E92CC442F}"/>
          </ac:spMkLst>
        </pc:spChg>
        <pc:spChg chg="add mod">
          <ac:chgData name="铭轩 常" userId="7e6847e7159c880b" providerId="LiveId" clId="{8E0386C5-C11A-458C-9493-548B1F102B95}" dt="2024-08-27T06:54:07.976" v="12424" actId="1076"/>
          <ac:spMkLst>
            <pc:docMk/>
            <pc:sldMk cId="2696611995" sldId="508"/>
            <ac:spMk id="7" creationId="{F2214BFE-2AA2-5C4D-398A-225BA4E59E92}"/>
          </ac:spMkLst>
        </pc:spChg>
        <pc:spChg chg="add mod">
          <ac:chgData name="铭轩 常" userId="7e6847e7159c880b" providerId="LiveId" clId="{8E0386C5-C11A-458C-9493-548B1F102B95}" dt="2024-08-27T04:17:08.927" v="12398" actId="20577"/>
          <ac:spMkLst>
            <pc:docMk/>
            <pc:sldMk cId="2696611995" sldId="508"/>
            <ac:spMk id="8" creationId="{D11A1970-3AAC-D24E-2FE0-BC86B069F3F2}"/>
          </ac:spMkLst>
        </pc:spChg>
        <pc:spChg chg="add mod">
          <ac:chgData name="铭轩 常" userId="7e6847e7159c880b" providerId="LiveId" clId="{8E0386C5-C11A-458C-9493-548B1F102B95}" dt="2024-08-27T04:16:13.696" v="12334" actId="1036"/>
          <ac:spMkLst>
            <pc:docMk/>
            <pc:sldMk cId="2696611995" sldId="508"/>
            <ac:spMk id="16" creationId="{9F17C38F-8F39-7929-2C22-B75BAE4C5D09}"/>
          </ac:spMkLst>
        </pc:spChg>
        <pc:spChg chg="add mod">
          <ac:chgData name="铭轩 常" userId="7e6847e7159c880b" providerId="LiveId" clId="{8E0386C5-C11A-458C-9493-548B1F102B95}" dt="2024-08-27T04:16:13.696" v="12334" actId="1036"/>
          <ac:spMkLst>
            <pc:docMk/>
            <pc:sldMk cId="2696611995" sldId="508"/>
            <ac:spMk id="17" creationId="{A0A60DF0-74C7-483E-D05D-4890F6C4409C}"/>
          </ac:spMkLst>
        </pc:spChg>
        <pc:spChg chg="add mod">
          <ac:chgData name="铭轩 常" userId="7e6847e7159c880b" providerId="LiveId" clId="{8E0386C5-C11A-458C-9493-548B1F102B95}" dt="2024-08-27T04:16:19.293" v="12348" actId="1036"/>
          <ac:spMkLst>
            <pc:docMk/>
            <pc:sldMk cId="2696611995" sldId="508"/>
            <ac:spMk id="19" creationId="{09EBC76F-E4D0-3660-2233-76EF2218EB29}"/>
          </ac:spMkLst>
        </pc:spChg>
        <pc:graphicFrameChg chg="add del mod">
          <ac:chgData name="铭轩 常" userId="7e6847e7159c880b" providerId="LiveId" clId="{8E0386C5-C11A-458C-9493-548B1F102B95}" dt="2024-08-27T00:42:40.903" v="11499"/>
          <ac:graphicFrameMkLst>
            <pc:docMk/>
            <pc:sldMk cId="2696611995" sldId="508"/>
            <ac:graphicFrameMk id="6" creationId="{566C150C-6987-BE3E-03C6-CA2E78C609F9}"/>
          </ac:graphicFrameMkLst>
        </pc:graphicFrameChg>
        <pc:picChg chg="add del mod ord">
          <ac:chgData name="铭轩 常" userId="7e6847e7159c880b" providerId="LiveId" clId="{8E0386C5-C11A-458C-9493-548B1F102B95}" dt="2024-08-27T00:42:39.115" v="11496" actId="478"/>
          <ac:picMkLst>
            <pc:docMk/>
            <pc:sldMk cId="2696611995" sldId="508"/>
            <ac:picMk id="7" creationId="{A7F3986A-B79C-A400-5725-158C60CA9B49}"/>
          </ac:picMkLst>
        </pc:picChg>
        <pc:picChg chg="add del mod">
          <ac:chgData name="铭轩 常" userId="7e6847e7159c880b" providerId="LiveId" clId="{8E0386C5-C11A-458C-9493-548B1F102B95}" dt="2024-08-27T00:42:38.658" v="11495" actId="478"/>
          <ac:picMkLst>
            <pc:docMk/>
            <pc:sldMk cId="2696611995" sldId="508"/>
            <ac:picMk id="8" creationId="{2569FFEC-2699-901E-E5E6-C46A74AAD030}"/>
          </ac:picMkLst>
        </pc:picChg>
        <pc:picChg chg="add del mod">
          <ac:chgData name="铭轩 常" userId="7e6847e7159c880b" providerId="LiveId" clId="{8E0386C5-C11A-458C-9493-548B1F102B95}" dt="2024-08-27T00:42:38.302" v="11494" actId="478"/>
          <ac:picMkLst>
            <pc:docMk/>
            <pc:sldMk cId="2696611995" sldId="508"/>
            <ac:picMk id="9" creationId="{C6913D0D-9532-5B73-D062-546CBB613BDF}"/>
          </ac:picMkLst>
        </pc:picChg>
        <pc:picChg chg="add mod ord">
          <ac:chgData name="铭轩 常" userId="7e6847e7159c880b" providerId="LiveId" clId="{8E0386C5-C11A-458C-9493-548B1F102B95}" dt="2024-08-27T04:16:13.696" v="12334" actId="1036"/>
          <ac:picMkLst>
            <pc:docMk/>
            <pc:sldMk cId="2696611995" sldId="508"/>
            <ac:picMk id="11" creationId="{7E7EBE89-3B34-84BF-D4F5-D68AFC0743D0}"/>
          </ac:picMkLst>
        </pc:picChg>
        <pc:picChg chg="add mod ord">
          <ac:chgData name="铭轩 常" userId="7e6847e7159c880b" providerId="LiveId" clId="{8E0386C5-C11A-458C-9493-548B1F102B95}" dt="2024-08-27T04:16:13.696" v="12334" actId="1036"/>
          <ac:picMkLst>
            <pc:docMk/>
            <pc:sldMk cId="2696611995" sldId="508"/>
            <ac:picMk id="13" creationId="{CCAFF046-CD70-73AE-3DB8-8D255AF6D404}"/>
          </ac:picMkLst>
        </pc:picChg>
        <pc:picChg chg="add mod ord">
          <ac:chgData name="铭轩 常" userId="7e6847e7159c880b" providerId="LiveId" clId="{8E0386C5-C11A-458C-9493-548B1F102B95}" dt="2024-08-27T04:16:13.696" v="12334" actId="1036"/>
          <ac:picMkLst>
            <pc:docMk/>
            <pc:sldMk cId="2696611995" sldId="508"/>
            <ac:picMk id="15" creationId="{4E2F97F0-5C5D-B6AF-35EA-7695DC98CD3C}"/>
          </ac:picMkLst>
        </pc:picChg>
      </pc:sldChg>
      <pc:sldChg chg="new del">
        <pc:chgData name="铭轩 常" userId="7e6847e7159c880b" providerId="LiveId" clId="{8E0386C5-C11A-458C-9493-548B1F102B95}" dt="2024-08-20T09:46:54.565" v="853" actId="680"/>
        <pc:sldMkLst>
          <pc:docMk/>
          <pc:sldMk cId="2853812396" sldId="508"/>
        </pc:sldMkLst>
      </pc:sldChg>
      <pc:sldChg chg="new del">
        <pc:chgData name="铭轩 常" userId="7e6847e7159c880b" providerId="LiveId" clId="{8E0386C5-C11A-458C-9493-548B1F102B95}" dt="2024-08-20T09:46:52.725" v="851" actId="680"/>
        <pc:sldMkLst>
          <pc:docMk/>
          <pc:sldMk cId="3124113024" sldId="508"/>
        </pc:sldMkLst>
      </pc:sldChg>
      <pc:sldChg chg="addSp delSp modSp new del mod modNotesTx">
        <pc:chgData name="铭轩 常" userId="7e6847e7159c880b" providerId="LiveId" clId="{8E0386C5-C11A-458C-9493-548B1F102B95}" dt="2024-08-22T11:52:56.849" v="5970" actId="47"/>
        <pc:sldMkLst>
          <pc:docMk/>
          <pc:sldMk cId="691962639" sldId="509"/>
        </pc:sldMkLst>
        <pc:spChg chg="mod ord">
          <ac:chgData name="铭轩 常" userId="7e6847e7159c880b" providerId="LiveId" clId="{8E0386C5-C11A-458C-9493-548B1F102B95}" dt="2024-08-21T13:45:06.364" v="2696" actId="14100"/>
          <ac:spMkLst>
            <pc:docMk/>
            <pc:sldMk cId="691962639" sldId="509"/>
            <ac:spMk id="2" creationId="{86078FD2-4D6A-F466-AC59-098CAB19DACA}"/>
          </ac:spMkLst>
        </pc:spChg>
        <pc:spChg chg="mod">
          <ac:chgData name="铭轩 常" userId="7e6847e7159c880b" providerId="LiveId" clId="{8E0386C5-C11A-458C-9493-548B1F102B95}" dt="2024-08-21T09:38:52.633" v="1419" actId="20577"/>
          <ac:spMkLst>
            <pc:docMk/>
            <pc:sldMk cId="691962639" sldId="509"/>
            <ac:spMk id="4" creationId="{F6C20A5C-89FD-4D58-89D1-EF531B9C3FF0}"/>
          </ac:spMkLst>
        </pc:spChg>
        <pc:spChg chg="add mod">
          <ac:chgData name="铭轩 常" userId="7e6847e7159c880b" providerId="LiveId" clId="{8E0386C5-C11A-458C-9493-548B1F102B95}" dt="2024-08-21T13:34:04.342" v="2406" actId="20577"/>
          <ac:spMkLst>
            <pc:docMk/>
            <pc:sldMk cId="691962639" sldId="509"/>
            <ac:spMk id="40" creationId="{B583FB75-4743-9C3F-E65E-DDECD3467628}"/>
          </ac:spMkLst>
        </pc:spChg>
        <pc:spChg chg="add del mod">
          <ac:chgData name="铭轩 常" userId="7e6847e7159c880b" providerId="LiveId" clId="{8E0386C5-C11A-458C-9493-548B1F102B95}" dt="2024-08-22T03:00:15.839" v="3226" actId="478"/>
          <ac:spMkLst>
            <pc:docMk/>
            <pc:sldMk cId="691962639" sldId="509"/>
            <ac:spMk id="42" creationId="{F57FC1F3-AB3B-1878-FE93-C6A412578CF3}"/>
          </ac:spMkLst>
        </pc:spChg>
        <pc:spChg chg="add mod">
          <ac:chgData name="铭轩 常" userId="7e6847e7159c880b" providerId="LiveId" clId="{8E0386C5-C11A-458C-9493-548B1F102B95}" dt="2024-08-22T02:59:01.139" v="3179"/>
          <ac:spMkLst>
            <pc:docMk/>
            <pc:sldMk cId="691962639" sldId="509"/>
            <ac:spMk id="47" creationId="{F57FC1F3-AB3B-1878-FE93-C6A412578CF3}"/>
          </ac:spMkLst>
        </pc:spChg>
        <pc:grpChg chg="add mod">
          <ac:chgData name="铭轩 常" userId="7e6847e7159c880b" providerId="LiveId" clId="{8E0386C5-C11A-458C-9493-548B1F102B95}" dt="2024-08-21T13:46:53.185" v="2706" actId="1076"/>
          <ac:grpSpMkLst>
            <pc:docMk/>
            <pc:sldMk cId="691962639" sldId="509"/>
            <ac:grpSpMk id="38" creationId="{88220580-7D3A-B386-1EC2-62F7E2992617}"/>
          </ac:grpSpMkLst>
        </pc:grpChg>
        <pc:graphicFrameChg chg="add mod modGraphic">
          <ac:chgData name="铭轩 常" userId="7e6847e7159c880b" providerId="LiveId" clId="{8E0386C5-C11A-458C-9493-548B1F102B95}" dt="2024-08-22T10:27:25.991" v="5758"/>
          <ac:graphicFrameMkLst>
            <pc:docMk/>
            <pc:sldMk cId="691962639" sldId="509"/>
            <ac:graphicFrameMk id="39" creationId="{07D73AE5-18D1-F482-742A-529562FFFF04}"/>
          </ac:graphicFrameMkLst>
        </pc:graphicFrameChg>
        <pc:graphicFrameChg chg="add del mod">
          <ac:chgData name="铭轩 常" userId="7e6847e7159c880b" providerId="LiveId" clId="{8E0386C5-C11A-458C-9493-548B1F102B95}" dt="2024-08-21T13:44:12.180" v="2689"/>
          <ac:graphicFrameMkLst>
            <pc:docMk/>
            <pc:sldMk cId="691962639" sldId="509"/>
            <ac:graphicFrameMk id="41" creationId="{77B64156-029C-D0D2-F4B0-6E34BDB10980}"/>
          </ac:graphicFrameMkLst>
        </pc:graphicFrameChg>
        <pc:picChg chg="add mod">
          <ac:chgData name="铭轩 常" userId="7e6847e7159c880b" providerId="LiveId" clId="{8E0386C5-C11A-458C-9493-548B1F102B95}" dt="2024-08-21T12:55:49.493" v="1605" actId="164"/>
          <ac:picMkLst>
            <pc:docMk/>
            <pc:sldMk cId="691962639" sldId="509"/>
            <ac:picMk id="5" creationId="{91D789E4-919D-CB61-7CCB-108CA4F1F773}"/>
          </ac:picMkLst>
        </pc:picChg>
        <pc:picChg chg="add mod">
          <ac:chgData name="铭轩 常" userId="7e6847e7159c880b" providerId="LiveId" clId="{8E0386C5-C11A-458C-9493-548B1F102B95}" dt="2024-08-21T12:55:49.493" v="1605" actId="164"/>
          <ac:picMkLst>
            <pc:docMk/>
            <pc:sldMk cId="691962639" sldId="509"/>
            <ac:picMk id="6" creationId="{89850CB2-34A1-CC2E-B768-B707751A2290}"/>
          </ac:picMkLst>
        </pc:picChg>
        <pc:picChg chg="add del mod">
          <ac:chgData name="铭轩 常" userId="7e6847e7159c880b" providerId="LiveId" clId="{8E0386C5-C11A-458C-9493-548B1F102B95}" dt="2024-08-21T12:55:49.493" v="1605" actId="164"/>
          <ac:picMkLst>
            <pc:docMk/>
            <pc:sldMk cId="691962639" sldId="509"/>
            <ac:picMk id="7" creationId="{DEF52218-AEDF-B10F-29A8-2DFC2E11F9CB}"/>
          </ac:picMkLst>
        </pc:picChg>
        <pc:picChg chg="add del mod">
          <ac:chgData name="铭轩 常" userId="7e6847e7159c880b" providerId="LiveId" clId="{8E0386C5-C11A-458C-9493-548B1F102B95}" dt="2024-08-22T03:00:13.403" v="3225" actId="21"/>
          <ac:picMkLst>
            <pc:docMk/>
            <pc:sldMk cId="691962639" sldId="509"/>
            <ac:picMk id="44" creationId="{F06CEE37-8DEA-6061-2FA9-F4B4EBC61049}"/>
          </ac:picMkLst>
        </pc:picChg>
        <pc:picChg chg="add del mod">
          <ac:chgData name="铭轩 常" userId="7e6847e7159c880b" providerId="LiveId" clId="{8E0386C5-C11A-458C-9493-548B1F102B95}" dt="2024-08-21T13:47:04.970" v="2710" actId="478"/>
          <ac:picMkLst>
            <pc:docMk/>
            <pc:sldMk cId="691962639" sldId="509"/>
            <ac:picMk id="46" creationId="{1AB7B24B-3157-18B0-0D0D-57A7BD7F605E}"/>
          </ac:picMkLst>
        </pc:picChg>
        <pc:cxnChg chg="add del mod">
          <ac:chgData name="铭轩 常" userId="7e6847e7159c880b" providerId="LiveId" clId="{8E0386C5-C11A-458C-9493-548B1F102B95}" dt="2024-08-21T10:16:37.671" v="1475" actId="478"/>
          <ac:cxnSpMkLst>
            <pc:docMk/>
            <pc:sldMk cId="691962639" sldId="509"/>
            <ac:cxnSpMk id="9" creationId="{9D7D1893-D16D-F714-8101-0FBA6D052DA8}"/>
          </ac:cxnSpMkLst>
        </pc:cxnChg>
        <pc:cxnChg chg="add del mod">
          <ac:chgData name="铭轩 常" userId="7e6847e7159c880b" providerId="LiveId" clId="{8E0386C5-C11A-458C-9493-548B1F102B95}" dt="2024-08-21T10:16:36.300" v="1473" actId="478"/>
          <ac:cxnSpMkLst>
            <pc:docMk/>
            <pc:sldMk cId="691962639" sldId="509"/>
            <ac:cxnSpMk id="10" creationId="{D1885AC1-E5BF-75A9-6AC1-791CF3E3F1B3}"/>
          </ac:cxnSpMkLst>
        </pc:cxnChg>
        <pc:cxnChg chg="add del mod">
          <ac:chgData name="铭轩 常" userId="7e6847e7159c880b" providerId="LiveId" clId="{8E0386C5-C11A-458C-9493-548B1F102B95}" dt="2024-08-21T10:16:40.702" v="1478" actId="478"/>
          <ac:cxnSpMkLst>
            <pc:docMk/>
            <pc:sldMk cId="691962639" sldId="509"/>
            <ac:cxnSpMk id="13" creationId="{0F673272-21E3-2496-DE91-40A36AFABF67}"/>
          </ac:cxnSpMkLst>
        </pc:cxnChg>
        <pc:cxnChg chg="add del mod">
          <ac:chgData name="铭轩 常" userId="7e6847e7159c880b" providerId="LiveId" clId="{8E0386C5-C11A-458C-9493-548B1F102B95}" dt="2024-08-21T10:16:48.024" v="1483" actId="478"/>
          <ac:cxnSpMkLst>
            <pc:docMk/>
            <pc:sldMk cId="691962639" sldId="509"/>
            <ac:cxnSpMk id="15" creationId="{4EEAC21F-6805-F494-DD62-4F539AC9BBB6}"/>
          </ac:cxnSpMkLst>
        </pc:cxnChg>
        <pc:cxnChg chg="add mod">
          <ac:chgData name="铭轩 常" userId="7e6847e7159c880b" providerId="LiveId" clId="{8E0386C5-C11A-458C-9493-548B1F102B95}" dt="2024-08-21T12:55:49.493" v="1605" actId="164"/>
          <ac:cxnSpMkLst>
            <pc:docMk/>
            <pc:sldMk cId="691962639" sldId="509"/>
            <ac:cxnSpMk id="25" creationId="{65BD0F06-1441-AF61-ABA2-DCC2D3D6B13A}"/>
          </ac:cxnSpMkLst>
        </pc:cxnChg>
        <pc:cxnChg chg="add mod">
          <ac:chgData name="铭轩 常" userId="7e6847e7159c880b" providerId="LiveId" clId="{8E0386C5-C11A-458C-9493-548B1F102B95}" dt="2024-08-21T12:55:49.493" v="1605" actId="164"/>
          <ac:cxnSpMkLst>
            <pc:docMk/>
            <pc:sldMk cId="691962639" sldId="509"/>
            <ac:cxnSpMk id="27" creationId="{DBD060ED-2F10-6ECF-1C69-9119A4925784}"/>
          </ac:cxnSpMkLst>
        </pc:cxnChg>
        <pc:cxnChg chg="add mod">
          <ac:chgData name="铭轩 常" userId="7e6847e7159c880b" providerId="LiveId" clId="{8E0386C5-C11A-458C-9493-548B1F102B95}" dt="2024-08-21T12:55:49.493" v="1605" actId="164"/>
          <ac:cxnSpMkLst>
            <pc:docMk/>
            <pc:sldMk cId="691962639" sldId="509"/>
            <ac:cxnSpMk id="31" creationId="{C4149037-4A10-91BA-B445-8D09545CCFB7}"/>
          </ac:cxnSpMkLst>
        </pc:cxnChg>
        <pc:cxnChg chg="add mod">
          <ac:chgData name="铭轩 常" userId="7e6847e7159c880b" providerId="LiveId" clId="{8E0386C5-C11A-458C-9493-548B1F102B95}" dt="2024-08-21T12:55:49.493" v="1605" actId="164"/>
          <ac:cxnSpMkLst>
            <pc:docMk/>
            <pc:sldMk cId="691962639" sldId="509"/>
            <ac:cxnSpMk id="35" creationId="{6EF35089-5C2D-1E58-50AC-8767018A2081}"/>
          </ac:cxnSpMkLst>
        </pc:cxnChg>
      </pc:sldChg>
      <pc:sldChg chg="addSp delSp modSp new del mod ord modNotesTx">
        <pc:chgData name="铭轩 常" userId="7e6847e7159c880b" providerId="LiveId" clId="{8E0386C5-C11A-458C-9493-548B1F102B95}" dt="2024-08-26T02:28:52.700" v="7931" actId="47"/>
        <pc:sldMkLst>
          <pc:docMk/>
          <pc:sldMk cId="2712036163" sldId="510"/>
        </pc:sldMkLst>
        <pc:spChg chg="mod ord">
          <ac:chgData name="铭轩 常" userId="7e6847e7159c880b" providerId="LiveId" clId="{8E0386C5-C11A-458C-9493-548B1F102B95}" dt="2024-08-26T02:25:12.498" v="7847" actId="14100"/>
          <ac:spMkLst>
            <pc:docMk/>
            <pc:sldMk cId="2712036163" sldId="510"/>
            <ac:spMk id="2" creationId="{B07DD41C-2A4C-D8B5-25DE-F9A2592663E6}"/>
          </ac:spMkLst>
        </pc:spChg>
        <pc:spChg chg="mod">
          <ac:chgData name="铭轩 常" userId="7e6847e7159c880b" providerId="LiveId" clId="{8E0386C5-C11A-458C-9493-548B1F102B95}" dt="2024-08-26T02:22:56.504" v="7808" actId="20577"/>
          <ac:spMkLst>
            <pc:docMk/>
            <pc:sldMk cId="2712036163" sldId="510"/>
            <ac:spMk id="4" creationId="{489C1CD7-D780-846C-015E-68B1DC17C46A}"/>
          </ac:spMkLst>
        </pc:spChg>
        <pc:spChg chg="add del mod ord">
          <ac:chgData name="铭轩 常" userId="7e6847e7159c880b" providerId="LiveId" clId="{8E0386C5-C11A-458C-9493-548B1F102B95}" dt="2024-08-26T02:25:13.122" v="7849"/>
          <ac:spMkLst>
            <pc:docMk/>
            <pc:sldMk cId="2712036163" sldId="510"/>
            <ac:spMk id="6" creationId="{A8A2DD25-9283-2042-64B3-584768288F0A}"/>
          </ac:spMkLst>
        </pc:spChg>
        <pc:spChg chg="add del">
          <ac:chgData name="铭轩 常" userId="7e6847e7159c880b" providerId="LiveId" clId="{8E0386C5-C11A-458C-9493-548B1F102B95}" dt="2024-08-26T02:22:04.624" v="7793" actId="22"/>
          <ac:spMkLst>
            <pc:docMk/>
            <pc:sldMk cId="2712036163" sldId="510"/>
            <ac:spMk id="12" creationId="{2076F704-8E30-0603-3749-F27622859D7B}"/>
          </ac:spMkLst>
        </pc:spChg>
        <pc:spChg chg="add mod">
          <ac:chgData name="铭轩 常" userId="7e6847e7159c880b" providerId="LiveId" clId="{8E0386C5-C11A-458C-9493-548B1F102B95}" dt="2024-08-26T02:25:25.803" v="7850" actId="1076"/>
          <ac:spMkLst>
            <pc:docMk/>
            <pc:sldMk cId="2712036163" sldId="510"/>
            <ac:spMk id="15" creationId="{3EF3E565-ABDB-32C5-633C-EFDDB1230DE5}"/>
          </ac:spMkLst>
        </pc:spChg>
        <pc:spChg chg="add mod">
          <ac:chgData name="铭轩 常" userId="7e6847e7159c880b" providerId="LiveId" clId="{8E0386C5-C11A-458C-9493-548B1F102B95}" dt="2024-08-23T03:56:42.186" v="6521" actId="571"/>
          <ac:spMkLst>
            <pc:docMk/>
            <pc:sldMk cId="2712036163" sldId="510"/>
            <ac:spMk id="15" creationId="{5F67C804-EAF9-7A01-9B5C-F1E578DB3C13}"/>
          </ac:spMkLst>
        </pc:spChg>
        <pc:spChg chg="add del mod">
          <ac:chgData name="铭轩 常" userId="7e6847e7159c880b" providerId="LiveId" clId="{8E0386C5-C11A-458C-9493-548B1F102B95}" dt="2024-08-26T01:10:22.009" v="7360" actId="478"/>
          <ac:spMkLst>
            <pc:docMk/>
            <pc:sldMk cId="2712036163" sldId="510"/>
            <ac:spMk id="16" creationId="{7E25CC63-90FE-F9A1-19C9-25CA8773D19C}"/>
          </ac:spMkLst>
        </pc:spChg>
        <pc:spChg chg="add mod">
          <ac:chgData name="铭轩 常" userId="7e6847e7159c880b" providerId="LiveId" clId="{8E0386C5-C11A-458C-9493-548B1F102B95}" dt="2024-08-26T02:25:25.803" v="7850" actId="1076"/>
          <ac:spMkLst>
            <pc:docMk/>
            <pc:sldMk cId="2712036163" sldId="510"/>
            <ac:spMk id="17" creationId="{EB4DB932-CC7E-D6EF-74AF-FF8EBC94D54A}"/>
          </ac:spMkLst>
        </pc:spChg>
        <pc:spChg chg="add del mod">
          <ac:chgData name="铭轩 常" userId="7e6847e7159c880b" providerId="LiveId" clId="{8E0386C5-C11A-458C-9493-548B1F102B95}" dt="2024-08-26T02:25:54.652" v="7853" actId="478"/>
          <ac:spMkLst>
            <pc:docMk/>
            <pc:sldMk cId="2712036163" sldId="510"/>
            <ac:spMk id="19" creationId="{B71CD9A0-A028-7686-206C-E3F9428FE352}"/>
          </ac:spMkLst>
        </pc:spChg>
        <pc:graphicFrameChg chg="add del mod">
          <ac:chgData name="铭轩 常" userId="7e6847e7159c880b" providerId="LiveId" clId="{8E0386C5-C11A-458C-9493-548B1F102B95}" dt="2024-08-23T03:50:41.042" v="6078"/>
          <ac:graphicFrameMkLst>
            <pc:docMk/>
            <pc:sldMk cId="2712036163" sldId="510"/>
            <ac:graphicFrameMk id="5" creationId="{BFF6F124-ADF6-C803-1A63-AD6AFC4091FD}"/>
          </ac:graphicFrameMkLst>
        </pc:graphicFrameChg>
        <pc:graphicFrameChg chg="add del mod">
          <ac:chgData name="铭轩 常" userId="7e6847e7159c880b" providerId="LiveId" clId="{8E0386C5-C11A-458C-9493-548B1F102B95}" dt="2024-08-26T01:47:55.969" v="7711"/>
          <ac:graphicFrameMkLst>
            <pc:docMk/>
            <pc:sldMk cId="2712036163" sldId="510"/>
            <ac:graphicFrameMk id="7" creationId="{436681C8-AEE5-30DF-0880-4C0A09E8C258}"/>
          </ac:graphicFrameMkLst>
        </pc:graphicFrameChg>
        <pc:graphicFrameChg chg="add del mod">
          <ac:chgData name="铭轩 常" userId="7e6847e7159c880b" providerId="LiveId" clId="{8E0386C5-C11A-458C-9493-548B1F102B95}" dt="2024-08-23T03:50:51.127" v="6083"/>
          <ac:graphicFrameMkLst>
            <pc:docMk/>
            <pc:sldMk cId="2712036163" sldId="510"/>
            <ac:graphicFrameMk id="8" creationId="{1843E53E-0A60-9EAC-9DC7-FB28E7E68B7F}"/>
          </ac:graphicFrameMkLst>
        </pc:graphicFrameChg>
        <pc:graphicFrameChg chg="add del mod">
          <ac:chgData name="铭轩 常" userId="7e6847e7159c880b" providerId="LiveId" clId="{8E0386C5-C11A-458C-9493-548B1F102B95}" dt="2024-08-23T03:51:40.547" v="6091"/>
          <ac:graphicFrameMkLst>
            <pc:docMk/>
            <pc:sldMk cId="2712036163" sldId="510"/>
            <ac:graphicFrameMk id="11" creationId="{10C27ED4-9A8D-293B-065F-2D90BFE5D562}"/>
          </ac:graphicFrameMkLst>
        </pc:graphicFrameChg>
        <pc:picChg chg="add del mod">
          <ac:chgData name="铭轩 常" userId="7e6847e7159c880b" providerId="LiveId" clId="{8E0386C5-C11A-458C-9493-548B1F102B95}" dt="2024-08-23T03:51:38.002" v="6088" actId="478"/>
          <ac:picMkLst>
            <pc:docMk/>
            <pc:sldMk cId="2712036163" sldId="510"/>
            <ac:picMk id="7" creationId="{5C15079F-9BDB-F622-E854-3F12A990724F}"/>
          </ac:picMkLst>
        </pc:picChg>
        <pc:picChg chg="add mod">
          <ac:chgData name="铭轩 常" userId="7e6847e7159c880b" providerId="LiveId" clId="{8E0386C5-C11A-458C-9493-548B1F102B95}" dt="2024-08-26T02:25:25.803" v="7850" actId="1076"/>
          <ac:picMkLst>
            <pc:docMk/>
            <pc:sldMk cId="2712036163" sldId="510"/>
            <ac:picMk id="9" creationId="{284B214F-B3CF-966B-DF25-9489D15AFC43}"/>
          </ac:picMkLst>
        </pc:picChg>
        <pc:picChg chg="add del mod">
          <ac:chgData name="铭轩 常" userId="7e6847e7159c880b" providerId="LiveId" clId="{8E0386C5-C11A-458C-9493-548B1F102B95}" dt="2024-08-26T01:48:01.672" v="7714" actId="478"/>
          <ac:picMkLst>
            <pc:docMk/>
            <pc:sldMk cId="2712036163" sldId="510"/>
            <ac:picMk id="10" creationId="{D02DE199-A766-3B41-DB34-4C4B1381A198}"/>
          </ac:picMkLst>
        </pc:picChg>
        <pc:picChg chg="add mod ord">
          <ac:chgData name="铭轩 常" userId="7e6847e7159c880b" providerId="LiveId" clId="{8E0386C5-C11A-458C-9493-548B1F102B95}" dt="2024-08-26T02:25:25.803" v="7850" actId="1076"/>
          <ac:picMkLst>
            <pc:docMk/>
            <pc:sldMk cId="2712036163" sldId="510"/>
            <ac:picMk id="13" creationId="{D508163F-708F-2605-C2A4-39645F33B16D}"/>
          </ac:picMkLst>
        </pc:picChg>
        <pc:picChg chg="add mod">
          <ac:chgData name="铭轩 常" userId="7e6847e7159c880b" providerId="LiveId" clId="{8E0386C5-C11A-458C-9493-548B1F102B95}" dt="2024-08-23T03:56:42.186" v="6521" actId="571"/>
          <ac:picMkLst>
            <pc:docMk/>
            <pc:sldMk cId="2712036163" sldId="510"/>
            <ac:picMk id="14" creationId="{0F90FCE3-5F3E-E4BB-401F-F5C7F681CA93}"/>
          </ac:picMkLst>
        </pc:picChg>
      </pc:sldChg>
      <pc:sldChg chg="new del">
        <pc:chgData name="铭轩 常" userId="7e6847e7159c880b" providerId="LiveId" clId="{8E0386C5-C11A-458C-9493-548B1F102B95}" dt="2024-08-20T09:57:23.861" v="1251" actId="680"/>
        <pc:sldMkLst>
          <pc:docMk/>
          <pc:sldMk cId="3816646474" sldId="510"/>
        </pc:sldMkLst>
      </pc:sldChg>
      <pc:sldChg chg="modSp add del mod">
        <pc:chgData name="铭轩 常" userId="7e6847e7159c880b" providerId="LiveId" clId="{8E0386C5-C11A-458C-9493-548B1F102B95}" dt="2024-08-26T03:41:31.919" v="8557" actId="47"/>
        <pc:sldMkLst>
          <pc:docMk/>
          <pc:sldMk cId="2680438288" sldId="511"/>
        </pc:sldMkLst>
        <pc:spChg chg="mod">
          <ac:chgData name="铭轩 常" userId="7e6847e7159c880b" providerId="LiveId" clId="{8E0386C5-C11A-458C-9493-548B1F102B95}" dt="2024-08-20T09:59:00.129" v="1264"/>
          <ac:spMkLst>
            <pc:docMk/>
            <pc:sldMk cId="2680438288" sldId="511"/>
            <ac:spMk id="4" creationId="{489C1CD7-D780-846C-015E-68B1DC17C46A}"/>
          </ac:spMkLst>
        </pc:spChg>
      </pc:sldChg>
      <pc:sldChg chg="addSp delSp modSp add mod modNotesTx">
        <pc:chgData name="铭轩 常" userId="7e6847e7159c880b" providerId="LiveId" clId="{8E0386C5-C11A-458C-9493-548B1F102B95}" dt="2024-08-30T09:29:49.824" v="18524" actId="167"/>
        <pc:sldMkLst>
          <pc:docMk/>
          <pc:sldMk cId="1580816535" sldId="512"/>
        </pc:sldMkLst>
        <pc:spChg chg="del">
          <ac:chgData name="铭轩 常" userId="7e6847e7159c880b" providerId="LiveId" clId="{8E0386C5-C11A-458C-9493-548B1F102B95}" dt="2024-08-26T12:46:16.184" v="11399"/>
          <ac:spMkLst>
            <pc:docMk/>
            <pc:sldMk cId="1580816535" sldId="512"/>
            <ac:spMk id="2" creationId="{B07DD41C-2A4C-D8B5-25DE-F9A2592663E6}"/>
          </ac:spMkLst>
        </pc:spChg>
        <pc:spChg chg="mod">
          <ac:chgData name="铭轩 常" userId="7e6847e7159c880b" providerId="LiveId" clId="{8E0386C5-C11A-458C-9493-548B1F102B95}" dt="2024-08-26T08:44:22.810" v="10525" actId="20577"/>
          <ac:spMkLst>
            <pc:docMk/>
            <pc:sldMk cId="1580816535" sldId="512"/>
            <ac:spMk id="4" creationId="{489C1CD7-D780-846C-015E-68B1DC17C46A}"/>
          </ac:spMkLst>
        </pc:spChg>
        <pc:spChg chg="add mod">
          <ac:chgData name="铭轩 常" userId="7e6847e7159c880b" providerId="LiveId" clId="{8E0386C5-C11A-458C-9493-548B1F102B95}" dt="2024-08-30T01:03:27.166" v="17770" actId="20577"/>
          <ac:spMkLst>
            <pc:docMk/>
            <pc:sldMk cId="1580816535" sldId="512"/>
            <ac:spMk id="6" creationId="{374E1008-E0BD-6ADF-CB35-56D5C17CCF2C}"/>
          </ac:spMkLst>
        </pc:spChg>
        <pc:spChg chg="add mod">
          <ac:chgData name="铭轩 常" userId="7e6847e7159c880b" providerId="LiveId" clId="{8E0386C5-C11A-458C-9493-548B1F102B95}" dt="2024-08-30T01:03:18.299" v="17765" actId="14100"/>
          <ac:spMkLst>
            <pc:docMk/>
            <pc:sldMk cId="1580816535" sldId="512"/>
            <ac:spMk id="7" creationId="{E099F2FB-7FAB-E687-FB81-8D2E6BDCE6FF}"/>
          </ac:spMkLst>
        </pc:spChg>
        <pc:spChg chg="add mod">
          <ac:chgData name="铭轩 常" userId="7e6847e7159c880b" providerId="LiveId" clId="{8E0386C5-C11A-458C-9493-548B1F102B95}" dt="2024-08-28T03:28:50.903" v="13447" actId="1076"/>
          <ac:spMkLst>
            <pc:docMk/>
            <pc:sldMk cId="1580816535" sldId="512"/>
            <ac:spMk id="8" creationId="{AE7F4ADF-3F21-F264-7A76-05059FA51189}"/>
          </ac:spMkLst>
        </pc:spChg>
        <pc:spChg chg="add mod">
          <ac:chgData name="铭轩 常" userId="7e6847e7159c880b" providerId="LiveId" clId="{8E0386C5-C11A-458C-9493-548B1F102B95}" dt="2024-08-27T03:46:22.381" v="12041"/>
          <ac:spMkLst>
            <pc:docMk/>
            <pc:sldMk cId="1580816535" sldId="512"/>
            <ac:spMk id="9" creationId="{746FE066-7A57-6233-A50D-B36F8C171BCA}"/>
          </ac:spMkLst>
        </pc:spChg>
        <pc:spChg chg="add mod">
          <ac:chgData name="铭轩 常" userId="7e6847e7159c880b" providerId="LiveId" clId="{8E0386C5-C11A-458C-9493-548B1F102B95}" dt="2024-08-30T02:13:33.695" v="17895" actId="113"/>
          <ac:spMkLst>
            <pc:docMk/>
            <pc:sldMk cId="1580816535" sldId="512"/>
            <ac:spMk id="11" creationId="{C0926D9D-E591-3914-1FE9-BA185663D154}"/>
          </ac:spMkLst>
        </pc:spChg>
        <pc:spChg chg="add mod">
          <ac:chgData name="铭轩 常" userId="7e6847e7159c880b" providerId="LiveId" clId="{8E0386C5-C11A-458C-9493-548B1F102B95}" dt="2024-08-30T02:10:44.303" v="17882" actId="1076"/>
          <ac:spMkLst>
            <pc:docMk/>
            <pc:sldMk cId="1580816535" sldId="512"/>
            <ac:spMk id="23" creationId="{A9681DFA-9DF1-D2D4-9E0D-A57A11F952EB}"/>
          </ac:spMkLst>
        </pc:spChg>
        <pc:graphicFrameChg chg="add del mod">
          <ac:chgData name="铭轩 常" userId="7e6847e7159c880b" providerId="LiveId" clId="{8E0386C5-C11A-458C-9493-548B1F102B95}" dt="2024-08-30T00:42:42.602" v="17720"/>
          <ac:graphicFrameMkLst>
            <pc:docMk/>
            <pc:sldMk cId="1580816535" sldId="512"/>
            <ac:graphicFrameMk id="2" creationId="{40CCF1E9-EF23-D1CF-3D89-D50BDDC5798F}"/>
          </ac:graphicFrameMkLst>
        </pc:graphicFrameChg>
        <pc:graphicFrameChg chg="add del mod">
          <ac:chgData name="铭轩 常" userId="7e6847e7159c880b" providerId="LiveId" clId="{8E0386C5-C11A-458C-9493-548B1F102B95}" dt="2024-08-30T09:20:20.833" v="18493"/>
          <ac:graphicFrameMkLst>
            <pc:docMk/>
            <pc:sldMk cId="1580816535" sldId="512"/>
            <ac:graphicFrameMk id="2" creationId="{B0DFC122-24B6-D055-5C3B-83BF43EA2AD7}"/>
          </ac:graphicFrameMkLst>
        </pc:graphicFrameChg>
        <pc:graphicFrameChg chg="add del mod">
          <ac:chgData name="铭轩 常" userId="7e6847e7159c880b" providerId="LiveId" clId="{8E0386C5-C11A-458C-9493-548B1F102B95}" dt="2024-08-26T12:46:16.169" v="11398"/>
          <ac:graphicFrameMkLst>
            <pc:docMk/>
            <pc:sldMk cId="1580816535" sldId="512"/>
            <ac:graphicFrameMk id="5" creationId="{060A3BE8-D57F-8767-6A68-3FD85A021E50}"/>
          </ac:graphicFrameMkLst>
        </pc:graphicFrameChg>
        <pc:graphicFrameChg chg="add del mod">
          <ac:chgData name="铭轩 常" userId="7e6847e7159c880b" providerId="LiveId" clId="{8E0386C5-C11A-458C-9493-548B1F102B95}" dt="2024-08-30T09:29:27.112" v="18517"/>
          <ac:graphicFrameMkLst>
            <pc:docMk/>
            <pc:sldMk cId="1580816535" sldId="512"/>
            <ac:graphicFrameMk id="10" creationId="{C91A33DF-DC42-68BA-66AD-C995F50529E0}"/>
          </ac:graphicFrameMkLst>
        </pc:graphicFrameChg>
        <pc:graphicFrameChg chg="add del mod">
          <ac:chgData name="铭轩 常" userId="7e6847e7159c880b" providerId="LiveId" clId="{8E0386C5-C11A-458C-9493-548B1F102B95}" dt="2024-08-28T03:03:48.836" v="13055"/>
          <ac:graphicFrameMkLst>
            <pc:docMk/>
            <pc:sldMk cId="1580816535" sldId="512"/>
            <ac:graphicFrameMk id="15" creationId="{0DEB695A-DBAD-E048-70AA-7493AE359EC8}"/>
          </ac:graphicFrameMkLst>
        </pc:graphicFrameChg>
        <pc:graphicFrameChg chg="add del mod">
          <ac:chgData name="铭轩 常" userId="7e6847e7159c880b" providerId="LiveId" clId="{8E0386C5-C11A-458C-9493-548B1F102B95}" dt="2024-08-28T03:07:26.457" v="13070"/>
          <ac:graphicFrameMkLst>
            <pc:docMk/>
            <pc:sldMk cId="1580816535" sldId="512"/>
            <ac:graphicFrameMk id="18" creationId="{D020C6B1-053E-660F-45D9-9465DF897C0C}"/>
          </ac:graphicFrameMkLst>
        </pc:graphicFrameChg>
        <pc:picChg chg="add del mod">
          <ac:chgData name="铭轩 常" userId="7e6847e7159c880b" providerId="LiveId" clId="{8E0386C5-C11A-458C-9493-548B1F102B95}" dt="2024-08-28T03:07:25.246" v="13067" actId="478"/>
          <ac:picMkLst>
            <pc:docMk/>
            <pc:sldMk cId="1580816535" sldId="512"/>
            <ac:picMk id="5" creationId="{76A1B3F4-74CF-21B1-7006-9102E0DEC88B}"/>
          </ac:picMkLst>
        </pc:picChg>
        <pc:picChg chg="add del mod ord">
          <ac:chgData name="铭轩 常" userId="7e6847e7159c880b" providerId="LiveId" clId="{8E0386C5-C11A-458C-9493-548B1F102B95}" dt="2024-08-30T09:20:32.800" v="18496" actId="478"/>
          <ac:picMkLst>
            <pc:docMk/>
            <pc:sldMk cId="1580816535" sldId="512"/>
            <ac:picMk id="5" creationId="{E1187416-B873-0730-4DFA-7FCA431EF707}"/>
          </ac:picMkLst>
        </pc:picChg>
        <pc:picChg chg="add del mod ord">
          <ac:chgData name="铭轩 常" userId="7e6847e7159c880b" providerId="LiveId" clId="{8E0386C5-C11A-458C-9493-548B1F102B95}" dt="2024-08-26T12:47:33.240" v="11422" actId="21"/>
          <ac:picMkLst>
            <pc:docMk/>
            <pc:sldMk cId="1580816535" sldId="512"/>
            <ac:picMk id="7" creationId="{A7F3986A-B79C-A400-5725-158C60CA9B49}"/>
          </ac:picMkLst>
        </pc:picChg>
        <pc:picChg chg="add del mod">
          <ac:chgData name="铭轩 常" userId="7e6847e7159c880b" providerId="LiveId" clId="{8E0386C5-C11A-458C-9493-548B1F102B95}" dt="2024-08-26T12:47:33.240" v="11422" actId="21"/>
          <ac:picMkLst>
            <pc:docMk/>
            <pc:sldMk cId="1580816535" sldId="512"/>
            <ac:picMk id="8" creationId="{2569FFEC-2699-901E-E5E6-C46A74AAD030}"/>
          </ac:picMkLst>
        </pc:picChg>
        <pc:picChg chg="add mod ord">
          <ac:chgData name="铭轩 常" userId="7e6847e7159c880b" providerId="LiveId" clId="{8E0386C5-C11A-458C-9493-548B1F102B95}" dt="2024-08-30T09:29:49.824" v="18524" actId="167"/>
          <ac:picMkLst>
            <pc:docMk/>
            <pc:sldMk cId="1580816535" sldId="512"/>
            <ac:picMk id="9" creationId="{A77F40A6-6714-4D9C-2AD1-681B9C771429}"/>
          </ac:picMkLst>
        </pc:picChg>
        <pc:picChg chg="add del mod ord">
          <ac:chgData name="铭轩 常" userId="7e6847e7159c880b" providerId="LiveId" clId="{8E0386C5-C11A-458C-9493-548B1F102B95}" dt="2024-08-26T12:47:33.240" v="11422" actId="21"/>
          <ac:picMkLst>
            <pc:docMk/>
            <pc:sldMk cId="1580816535" sldId="512"/>
            <ac:picMk id="9" creationId="{C6913D0D-9532-5B73-D062-546CBB613BDF}"/>
          </ac:picMkLst>
        </pc:picChg>
        <pc:picChg chg="add mod ord">
          <ac:chgData name="铭轩 常" userId="7e6847e7159c880b" providerId="LiveId" clId="{8E0386C5-C11A-458C-9493-548B1F102B95}" dt="2024-08-30T09:29:45.705" v="18523" actId="167"/>
          <ac:picMkLst>
            <pc:docMk/>
            <pc:sldMk cId="1580816535" sldId="512"/>
            <ac:picMk id="14" creationId="{231A7E0A-DC91-689F-74B5-315ECA32E448}"/>
          </ac:picMkLst>
        </pc:picChg>
        <pc:picChg chg="add del mod ord">
          <ac:chgData name="铭轩 常" userId="7e6847e7159c880b" providerId="LiveId" clId="{8E0386C5-C11A-458C-9493-548B1F102B95}" dt="2024-08-28T03:03:47.017" v="13052" actId="478"/>
          <ac:picMkLst>
            <pc:docMk/>
            <pc:sldMk cId="1580816535" sldId="512"/>
            <ac:picMk id="14" creationId="{788D5DE0-843D-BCF7-052B-0C6A5F999864}"/>
          </ac:picMkLst>
        </pc:picChg>
        <pc:picChg chg="add del mod ord">
          <ac:chgData name="铭轩 常" userId="7e6847e7159c880b" providerId="LiveId" clId="{8E0386C5-C11A-458C-9493-548B1F102B95}" dt="2024-08-28T03:07:25.246" v="13067" actId="478"/>
          <ac:picMkLst>
            <pc:docMk/>
            <pc:sldMk cId="1580816535" sldId="512"/>
            <ac:picMk id="17" creationId="{F9B6F1BE-B670-AE03-4C15-651046945876}"/>
          </ac:picMkLst>
        </pc:picChg>
        <pc:picChg chg="add del mod ord">
          <ac:chgData name="铭轩 常" userId="7e6847e7159c880b" providerId="LiveId" clId="{8E0386C5-C11A-458C-9493-548B1F102B95}" dt="2024-08-30T09:29:33.552" v="18520" actId="478"/>
          <ac:picMkLst>
            <pc:docMk/>
            <pc:sldMk cId="1580816535" sldId="512"/>
            <ac:picMk id="20" creationId="{6048A975-14DB-EF2C-016F-30670F540939}"/>
          </ac:picMkLst>
        </pc:picChg>
        <pc:picChg chg="add del mod ord">
          <ac:chgData name="铭轩 常" userId="7e6847e7159c880b" providerId="LiveId" clId="{8E0386C5-C11A-458C-9493-548B1F102B95}" dt="2024-08-30T00:43:10.810" v="17731" actId="478"/>
          <ac:picMkLst>
            <pc:docMk/>
            <pc:sldMk cId="1580816535" sldId="512"/>
            <ac:picMk id="22" creationId="{19F3AE28-BACF-90A4-CC71-2B6B7A3FF511}"/>
          </ac:picMkLst>
        </pc:picChg>
        <pc:picChg chg="add mod">
          <ac:chgData name="铭轩 常" userId="7e6847e7159c880b" providerId="LiveId" clId="{8E0386C5-C11A-458C-9493-548B1F102B95}" dt="2024-08-28T03:30:37.101" v="13509" actId="14100"/>
          <ac:picMkLst>
            <pc:docMk/>
            <pc:sldMk cId="1580816535" sldId="512"/>
            <ac:picMk id="24" creationId="{02293CA6-8D4A-0DA3-6C5E-92BCAE35B1F3}"/>
          </ac:picMkLst>
        </pc:picChg>
        <pc:picChg chg="add mod">
          <ac:chgData name="铭轩 常" userId="7e6847e7159c880b" providerId="LiveId" clId="{8E0386C5-C11A-458C-9493-548B1F102B95}" dt="2024-08-28T03:30:39.827" v="13510" actId="1076"/>
          <ac:picMkLst>
            <pc:docMk/>
            <pc:sldMk cId="1580816535" sldId="512"/>
            <ac:picMk id="25" creationId="{EC2B846A-3E19-6696-0FB8-6F6E2D97DC69}"/>
          </ac:picMkLst>
        </pc:picChg>
      </pc:sldChg>
      <pc:sldChg chg="addSp modSp add del mod modNotesTx">
        <pc:chgData name="铭轩 常" userId="7e6847e7159c880b" providerId="LiveId" clId="{8E0386C5-C11A-458C-9493-548B1F102B95}" dt="2024-09-03T11:49:23.034" v="18528" actId="2696"/>
        <pc:sldMkLst>
          <pc:docMk/>
          <pc:sldMk cId="2172417343" sldId="513"/>
        </pc:sldMkLst>
        <pc:spChg chg="mod">
          <ac:chgData name="铭轩 常" userId="7e6847e7159c880b" providerId="LiveId" clId="{8E0386C5-C11A-458C-9493-548B1F102B95}" dt="2024-08-26T12:20:51.607" v="11395" actId="14100"/>
          <ac:spMkLst>
            <pc:docMk/>
            <pc:sldMk cId="2172417343" sldId="513"/>
            <ac:spMk id="2" creationId="{B07DD41C-2A4C-D8B5-25DE-F9A2592663E6}"/>
          </ac:spMkLst>
        </pc:spChg>
        <pc:spChg chg="mod">
          <ac:chgData name="铭轩 常" userId="7e6847e7159c880b" providerId="LiveId" clId="{8E0386C5-C11A-458C-9493-548B1F102B95}" dt="2024-08-26T12:00:02.250" v="11215" actId="20577"/>
          <ac:spMkLst>
            <pc:docMk/>
            <pc:sldMk cId="2172417343" sldId="513"/>
            <ac:spMk id="4" creationId="{489C1CD7-D780-846C-015E-68B1DC17C46A}"/>
          </ac:spMkLst>
        </pc:spChg>
        <pc:spChg chg="add mod">
          <ac:chgData name="铭轩 常" userId="7e6847e7159c880b" providerId="LiveId" clId="{8E0386C5-C11A-458C-9493-548B1F102B95}" dt="2024-08-26T11:55:49.654" v="11187" actId="1076"/>
          <ac:spMkLst>
            <pc:docMk/>
            <pc:sldMk cId="2172417343" sldId="513"/>
            <ac:spMk id="6" creationId="{B0A5BD9B-9A7A-C04B-3F2C-2FF258C32C87}"/>
          </ac:spMkLst>
        </pc:spChg>
        <pc:spChg chg="add mod">
          <ac:chgData name="铭轩 常" userId="7e6847e7159c880b" providerId="LiveId" clId="{8E0386C5-C11A-458C-9493-548B1F102B95}" dt="2024-08-26T11:55:49.654" v="11187" actId="1076"/>
          <ac:spMkLst>
            <pc:docMk/>
            <pc:sldMk cId="2172417343" sldId="513"/>
            <ac:spMk id="7" creationId="{C3C43FC9-2C7B-5709-7248-DCDEEF1997C8}"/>
          </ac:spMkLst>
        </pc:spChg>
        <pc:spChg chg="add mod">
          <ac:chgData name="铭轩 常" userId="7e6847e7159c880b" providerId="LiveId" clId="{8E0386C5-C11A-458C-9493-548B1F102B95}" dt="2024-08-26T11:55:49.654" v="11187" actId="1076"/>
          <ac:spMkLst>
            <pc:docMk/>
            <pc:sldMk cId="2172417343" sldId="513"/>
            <ac:spMk id="10" creationId="{F4EA61DF-418E-E4DA-BD1F-9A2CDE094E50}"/>
          </ac:spMkLst>
        </pc:spChg>
        <pc:spChg chg="add mod">
          <ac:chgData name="铭轩 常" userId="7e6847e7159c880b" providerId="LiveId" clId="{8E0386C5-C11A-458C-9493-548B1F102B95}" dt="2024-08-26T11:55:49.654" v="11187" actId="1076"/>
          <ac:spMkLst>
            <pc:docMk/>
            <pc:sldMk cId="2172417343" sldId="513"/>
            <ac:spMk id="11" creationId="{6E331187-3441-D4A0-0357-96BD4FDA20B5}"/>
          </ac:spMkLst>
        </pc:spChg>
        <pc:spChg chg="add mod">
          <ac:chgData name="铭轩 常" userId="7e6847e7159c880b" providerId="LiveId" clId="{8E0386C5-C11A-458C-9493-548B1F102B95}" dt="2024-08-26T11:55:49.654" v="11187" actId="1076"/>
          <ac:spMkLst>
            <pc:docMk/>
            <pc:sldMk cId="2172417343" sldId="513"/>
            <ac:spMk id="12" creationId="{378E4554-08D0-6EA4-F18B-23755B463030}"/>
          </ac:spMkLst>
        </pc:spChg>
        <pc:spChg chg="add mod">
          <ac:chgData name="铭轩 常" userId="7e6847e7159c880b" providerId="LiveId" clId="{8E0386C5-C11A-458C-9493-548B1F102B95}" dt="2024-08-26T11:55:49.654" v="11187" actId="1076"/>
          <ac:spMkLst>
            <pc:docMk/>
            <pc:sldMk cId="2172417343" sldId="513"/>
            <ac:spMk id="14" creationId="{7A743B6F-40D6-CF71-44DE-1AE4FDDDF138}"/>
          </ac:spMkLst>
        </pc:spChg>
        <pc:spChg chg="add mod">
          <ac:chgData name="铭轩 常" userId="7e6847e7159c880b" providerId="LiveId" clId="{8E0386C5-C11A-458C-9493-548B1F102B95}" dt="2024-08-26T11:55:49.654" v="11187" actId="1076"/>
          <ac:spMkLst>
            <pc:docMk/>
            <pc:sldMk cId="2172417343" sldId="513"/>
            <ac:spMk id="15" creationId="{BEE9DC44-43E5-F36C-C33A-80C49BB1FDE5}"/>
          </ac:spMkLst>
        </pc:spChg>
        <pc:spChg chg="add mod">
          <ac:chgData name="铭轩 常" userId="7e6847e7159c880b" providerId="LiveId" clId="{8E0386C5-C11A-458C-9493-548B1F102B95}" dt="2024-08-30T07:24:09.229" v="18133" actId="688"/>
          <ac:spMkLst>
            <pc:docMk/>
            <pc:sldMk cId="2172417343" sldId="513"/>
            <ac:spMk id="19" creationId="{3D271C56-5EA4-B265-8AA2-C79AFAB28254}"/>
          </ac:spMkLst>
        </pc:spChg>
        <pc:spChg chg="add mod">
          <ac:chgData name="铭轩 常" userId="7e6847e7159c880b" providerId="LiveId" clId="{8E0386C5-C11A-458C-9493-548B1F102B95}" dt="2024-08-30T07:24:09.229" v="18133" actId="688"/>
          <ac:spMkLst>
            <pc:docMk/>
            <pc:sldMk cId="2172417343" sldId="513"/>
            <ac:spMk id="20" creationId="{A7B2A442-C599-2592-9197-22542396AFD2}"/>
          </ac:spMkLst>
        </pc:spChg>
        <pc:spChg chg="add mod">
          <ac:chgData name="铭轩 常" userId="7e6847e7159c880b" providerId="LiveId" clId="{8E0386C5-C11A-458C-9493-548B1F102B95}" dt="2024-08-26T11:55:49.654" v="11187" actId="1076"/>
          <ac:spMkLst>
            <pc:docMk/>
            <pc:sldMk cId="2172417343" sldId="513"/>
            <ac:spMk id="23" creationId="{7DEFBF19-67BC-47C9-1D80-32A708527719}"/>
          </ac:spMkLst>
        </pc:spChg>
        <pc:spChg chg="add mod">
          <ac:chgData name="铭轩 常" userId="7e6847e7159c880b" providerId="LiveId" clId="{8E0386C5-C11A-458C-9493-548B1F102B95}" dt="2024-08-26T11:55:49.654" v="11187" actId="1076"/>
          <ac:spMkLst>
            <pc:docMk/>
            <pc:sldMk cId="2172417343" sldId="513"/>
            <ac:spMk id="25" creationId="{34472247-9EEC-E2C9-52B4-7DE2981A8BDC}"/>
          </ac:spMkLst>
        </pc:spChg>
        <pc:spChg chg="add mod">
          <ac:chgData name="铭轩 常" userId="7e6847e7159c880b" providerId="LiveId" clId="{8E0386C5-C11A-458C-9493-548B1F102B95}" dt="2024-08-26T11:55:49.654" v="11187" actId="1076"/>
          <ac:spMkLst>
            <pc:docMk/>
            <pc:sldMk cId="2172417343" sldId="513"/>
            <ac:spMk id="26" creationId="{B1E739E1-BC27-5278-D70E-5AFFAF8095E0}"/>
          </ac:spMkLst>
        </pc:spChg>
        <pc:spChg chg="add mod">
          <ac:chgData name="铭轩 常" userId="7e6847e7159c880b" providerId="LiveId" clId="{8E0386C5-C11A-458C-9493-548B1F102B95}" dt="2024-08-26T11:55:49.654" v="11187" actId="1076"/>
          <ac:spMkLst>
            <pc:docMk/>
            <pc:sldMk cId="2172417343" sldId="513"/>
            <ac:spMk id="29" creationId="{B4903D29-EB7E-40D0-E5C7-547B92758F87}"/>
          </ac:spMkLst>
        </pc:spChg>
        <pc:spChg chg="add mod">
          <ac:chgData name="铭轩 常" userId="7e6847e7159c880b" providerId="LiveId" clId="{8E0386C5-C11A-458C-9493-548B1F102B95}" dt="2024-08-26T11:55:49.654" v="11187" actId="1076"/>
          <ac:spMkLst>
            <pc:docMk/>
            <pc:sldMk cId="2172417343" sldId="513"/>
            <ac:spMk id="30" creationId="{0082AFA1-5A88-43D4-6A34-66CA3CDC70FF}"/>
          </ac:spMkLst>
        </pc:spChg>
        <pc:cxnChg chg="add mod">
          <ac:chgData name="铭轩 常" userId="7e6847e7159c880b" providerId="LiveId" clId="{8E0386C5-C11A-458C-9493-548B1F102B95}" dt="2024-08-26T11:55:49.654" v="11187" actId="1076"/>
          <ac:cxnSpMkLst>
            <pc:docMk/>
            <pc:sldMk cId="2172417343" sldId="513"/>
            <ac:cxnSpMk id="5" creationId="{A461C5AA-46E2-CD7E-4965-BAAF55F7C19A}"/>
          </ac:cxnSpMkLst>
        </pc:cxnChg>
        <pc:cxnChg chg="add mod">
          <ac:chgData name="铭轩 常" userId="7e6847e7159c880b" providerId="LiveId" clId="{8E0386C5-C11A-458C-9493-548B1F102B95}" dt="2024-08-26T11:55:49.654" v="11187" actId="1076"/>
          <ac:cxnSpMkLst>
            <pc:docMk/>
            <pc:sldMk cId="2172417343" sldId="513"/>
            <ac:cxnSpMk id="8" creationId="{F5CF7931-10FB-1E63-5740-B97032908504}"/>
          </ac:cxnSpMkLst>
        </pc:cxnChg>
        <pc:cxnChg chg="add mod">
          <ac:chgData name="铭轩 常" userId="7e6847e7159c880b" providerId="LiveId" clId="{8E0386C5-C11A-458C-9493-548B1F102B95}" dt="2024-08-26T11:55:49.654" v="11187" actId="1076"/>
          <ac:cxnSpMkLst>
            <pc:docMk/>
            <pc:sldMk cId="2172417343" sldId="513"/>
            <ac:cxnSpMk id="9" creationId="{04480E04-3C4D-36A2-5CA7-465658488C53}"/>
          </ac:cxnSpMkLst>
        </pc:cxnChg>
        <pc:cxnChg chg="add mod">
          <ac:chgData name="铭轩 常" userId="7e6847e7159c880b" providerId="LiveId" clId="{8E0386C5-C11A-458C-9493-548B1F102B95}" dt="2024-08-26T11:55:49.654" v="11187" actId="1076"/>
          <ac:cxnSpMkLst>
            <pc:docMk/>
            <pc:sldMk cId="2172417343" sldId="513"/>
            <ac:cxnSpMk id="13" creationId="{416B81A4-6AD1-12AB-1865-CE97EE931EFB}"/>
          </ac:cxnSpMkLst>
        </pc:cxnChg>
        <pc:cxnChg chg="add mod">
          <ac:chgData name="铭轩 常" userId="7e6847e7159c880b" providerId="LiveId" clId="{8E0386C5-C11A-458C-9493-548B1F102B95}" dt="2024-08-26T11:55:49.654" v="11187" actId="1076"/>
          <ac:cxnSpMkLst>
            <pc:docMk/>
            <pc:sldMk cId="2172417343" sldId="513"/>
            <ac:cxnSpMk id="16" creationId="{0E47C219-9A5D-1625-9FD6-7725219D8B6A}"/>
          </ac:cxnSpMkLst>
        </pc:cxnChg>
        <pc:cxnChg chg="add mod">
          <ac:chgData name="铭轩 常" userId="7e6847e7159c880b" providerId="LiveId" clId="{8E0386C5-C11A-458C-9493-548B1F102B95}" dt="2024-08-26T11:55:49.654" v="11187" actId="1076"/>
          <ac:cxnSpMkLst>
            <pc:docMk/>
            <pc:sldMk cId="2172417343" sldId="513"/>
            <ac:cxnSpMk id="17" creationId="{BE573616-E9F7-96E2-2F59-B6505E74CDF1}"/>
          </ac:cxnSpMkLst>
        </pc:cxnChg>
        <pc:cxnChg chg="add mod">
          <ac:chgData name="铭轩 常" userId="7e6847e7159c880b" providerId="LiveId" clId="{8E0386C5-C11A-458C-9493-548B1F102B95}" dt="2024-08-26T11:55:49.654" v="11187" actId="1076"/>
          <ac:cxnSpMkLst>
            <pc:docMk/>
            <pc:sldMk cId="2172417343" sldId="513"/>
            <ac:cxnSpMk id="18" creationId="{B0C9C913-C332-4994-5A1F-0C27FF29AEAC}"/>
          </ac:cxnSpMkLst>
        </pc:cxnChg>
        <pc:cxnChg chg="add mod">
          <ac:chgData name="铭轩 常" userId="7e6847e7159c880b" providerId="LiveId" clId="{8E0386C5-C11A-458C-9493-548B1F102B95}" dt="2024-08-26T11:55:49.654" v="11187" actId="1076"/>
          <ac:cxnSpMkLst>
            <pc:docMk/>
            <pc:sldMk cId="2172417343" sldId="513"/>
            <ac:cxnSpMk id="21" creationId="{A66BE520-56FC-D065-9CDD-8A52C863E7CC}"/>
          </ac:cxnSpMkLst>
        </pc:cxnChg>
        <pc:cxnChg chg="add mod">
          <ac:chgData name="铭轩 常" userId="7e6847e7159c880b" providerId="LiveId" clId="{8E0386C5-C11A-458C-9493-548B1F102B95}" dt="2024-08-26T11:55:49.654" v="11187" actId="1076"/>
          <ac:cxnSpMkLst>
            <pc:docMk/>
            <pc:sldMk cId="2172417343" sldId="513"/>
            <ac:cxnSpMk id="22" creationId="{B698B605-2740-7A73-C149-1A9CDC8D8F6A}"/>
          </ac:cxnSpMkLst>
        </pc:cxnChg>
        <pc:cxnChg chg="add mod">
          <ac:chgData name="铭轩 常" userId="7e6847e7159c880b" providerId="LiveId" clId="{8E0386C5-C11A-458C-9493-548B1F102B95}" dt="2024-08-26T11:55:49.654" v="11187" actId="1076"/>
          <ac:cxnSpMkLst>
            <pc:docMk/>
            <pc:sldMk cId="2172417343" sldId="513"/>
            <ac:cxnSpMk id="24" creationId="{4C5961A5-1A6A-EF39-33C3-F95332C8D1D2}"/>
          </ac:cxnSpMkLst>
        </pc:cxnChg>
        <pc:cxnChg chg="add mod">
          <ac:chgData name="铭轩 常" userId="7e6847e7159c880b" providerId="LiveId" clId="{8E0386C5-C11A-458C-9493-548B1F102B95}" dt="2024-08-26T11:55:49.654" v="11187" actId="1076"/>
          <ac:cxnSpMkLst>
            <pc:docMk/>
            <pc:sldMk cId="2172417343" sldId="513"/>
            <ac:cxnSpMk id="27" creationId="{709E7FE7-9AAA-EE32-80C3-4303D97E81DE}"/>
          </ac:cxnSpMkLst>
        </pc:cxnChg>
        <pc:cxnChg chg="add mod">
          <ac:chgData name="铭轩 常" userId="7e6847e7159c880b" providerId="LiveId" clId="{8E0386C5-C11A-458C-9493-548B1F102B95}" dt="2024-08-26T11:55:49.654" v="11187" actId="1076"/>
          <ac:cxnSpMkLst>
            <pc:docMk/>
            <pc:sldMk cId="2172417343" sldId="513"/>
            <ac:cxnSpMk id="28" creationId="{8FD0B9B6-1A0E-4201-A240-F250B3F98B62}"/>
          </ac:cxnSpMkLst>
        </pc:cxnChg>
      </pc:sldChg>
      <pc:sldChg chg="addSp delSp modSp add mod modNotesTx">
        <pc:chgData name="铭轩 常" userId="7e6847e7159c880b" providerId="LiveId" clId="{8E0386C5-C11A-458C-9493-548B1F102B95}" dt="2024-08-30T08:13:05.796" v="18474" actId="14100"/>
        <pc:sldMkLst>
          <pc:docMk/>
          <pc:sldMk cId="4032332276" sldId="514"/>
        </pc:sldMkLst>
        <pc:spChg chg="mod">
          <ac:chgData name="铭轩 常" userId="7e6847e7159c880b" providerId="LiveId" clId="{8E0386C5-C11A-458C-9493-548B1F102B95}" dt="2024-08-30T08:13:05.796" v="18474" actId="14100"/>
          <ac:spMkLst>
            <pc:docMk/>
            <pc:sldMk cId="4032332276" sldId="514"/>
            <ac:spMk id="2" creationId="{B07DD41C-2A4C-D8B5-25DE-F9A2592663E6}"/>
          </ac:spMkLst>
        </pc:spChg>
        <pc:spChg chg="mod">
          <ac:chgData name="铭轩 常" userId="7e6847e7159c880b" providerId="LiveId" clId="{8E0386C5-C11A-458C-9493-548B1F102B95}" dt="2024-08-26T12:18:02.238" v="11378" actId="20577"/>
          <ac:spMkLst>
            <pc:docMk/>
            <pc:sldMk cId="4032332276" sldId="514"/>
            <ac:spMk id="4" creationId="{489C1CD7-D780-846C-015E-68B1DC17C46A}"/>
          </ac:spMkLst>
        </pc:spChg>
        <pc:spChg chg="add del mod">
          <ac:chgData name="铭轩 常" userId="7e6847e7159c880b" providerId="LiveId" clId="{8E0386C5-C11A-458C-9493-548B1F102B95}" dt="2024-08-27T04:24:18.063" v="12416" actId="478"/>
          <ac:spMkLst>
            <pc:docMk/>
            <pc:sldMk cId="4032332276" sldId="514"/>
            <ac:spMk id="7" creationId="{2CE2BB6B-AA45-8811-EC3B-D773FD2F3C22}"/>
          </ac:spMkLst>
        </pc:spChg>
        <pc:spChg chg="add del mod">
          <ac:chgData name="铭轩 常" userId="7e6847e7159c880b" providerId="LiveId" clId="{8E0386C5-C11A-458C-9493-548B1F102B95}" dt="2024-08-27T07:51:28.654" v="12429" actId="478"/>
          <ac:spMkLst>
            <pc:docMk/>
            <pc:sldMk cId="4032332276" sldId="514"/>
            <ac:spMk id="8" creationId="{C93BEA57-D0A9-0406-B3FF-11F40D2992D8}"/>
          </ac:spMkLst>
        </pc:spChg>
      </pc:sldChg>
      <pc:sldChg chg="modSp new add del mod">
        <pc:chgData name="铭轩 常" userId="7e6847e7159c880b" providerId="LiveId" clId="{8E0386C5-C11A-458C-9493-548B1F102B95}" dt="2024-08-26T04:01:06.897" v="8906" actId="47"/>
        <pc:sldMkLst>
          <pc:docMk/>
          <pc:sldMk cId="1205424548" sldId="515"/>
        </pc:sldMkLst>
        <pc:spChg chg="mod">
          <ac:chgData name="铭轩 常" userId="7e6847e7159c880b" providerId="LiveId" clId="{8E0386C5-C11A-458C-9493-548B1F102B95}" dt="2024-08-22T09:49:01.714" v="5686" actId="20577"/>
          <ac:spMkLst>
            <pc:docMk/>
            <pc:sldMk cId="1205424548" sldId="515"/>
            <ac:spMk id="2" creationId="{BE889FBE-71EE-E9EB-38D9-F8AEA94B4851}"/>
          </ac:spMkLst>
        </pc:spChg>
        <pc:spChg chg="mod">
          <ac:chgData name="铭轩 常" userId="7e6847e7159c880b" providerId="LiveId" clId="{8E0386C5-C11A-458C-9493-548B1F102B95}" dt="2024-08-22T00:40:12.699" v="2734" actId="20577"/>
          <ac:spMkLst>
            <pc:docMk/>
            <pc:sldMk cId="1205424548" sldId="515"/>
            <ac:spMk id="4" creationId="{BEDBE3A9-FD61-459C-33E7-805A0CEE7F47}"/>
          </ac:spMkLst>
        </pc:spChg>
      </pc:sldChg>
      <pc:sldChg chg="addSp delSp modSp new del mod">
        <pc:chgData name="铭轩 常" userId="7e6847e7159c880b" providerId="LiveId" clId="{8E0386C5-C11A-458C-9493-548B1F102B95}" dt="2024-08-22T07:54:06.726" v="5077" actId="47"/>
        <pc:sldMkLst>
          <pc:docMk/>
          <pc:sldMk cId="902132024" sldId="516"/>
        </pc:sldMkLst>
        <pc:spChg chg="del">
          <ac:chgData name="铭轩 常" userId="7e6847e7159c880b" providerId="LiveId" clId="{8E0386C5-C11A-458C-9493-548B1F102B95}" dt="2024-08-22T00:41:22.163" v="2750" actId="478"/>
          <ac:spMkLst>
            <pc:docMk/>
            <pc:sldMk cId="902132024" sldId="516"/>
            <ac:spMk id="2" creationId="{B82FDEF7-D21D-5136-5222-913AB3503579}"/>
          </ac:spMkLst>
        </pc:spChg>
        <pc:spChg chg="mod">
          <ac:chgData name="铭轩 常" userId="7e6847e7159c880b" providerId="LiveId" clId="{8E0386C5-C11A-458C-9493-548B1F102B95}" dt="2024-08-22T00:41:08.968" v="2747" actId="20577"/>
          <ac:spMkLst>
            <pc:docMk/>
            <pc:sldMk cId="902132024" sldId="516"/>
            <ac:spMk id="4" creationId="{663EFD0B-1569-9925-684C-53774B1F043C}"/>
          </ac:spMkLst>
        </pc:spChg>
        <pc:spChg chg="add mod">
          <ac:chgData name="铭轩 常" userId="7e6847e7159c880b" providerId="LiveId" clId="{8E0386C5-C11A-458C-9493-548B1F102B95}" dt="2024-08-22T07:17:33.736" v="4479" actId="113"/>
          <ac:spMkLst>
            <pc:docMk/>
            <pc:sldMk cId="902132024" sldId="516"/>
            <ac:spMk id="7" creationId="{CA05657F-0359-2130-F0A1-1B932E9850EF}"/>
          </ac:spMkLst>
        </pc:spChg>
        <pc:spChg chg="add mod">
          <ac:chgData name="铭轩 常" userId="7e6847e7159c880b" providerId="LiveId" clId="{8E0386C5-C11A-458C-9493-548B1F102B95}" dt="2024-08-22T00:41:19.357" v="2749"/>
          <ac:spMkLst>
            <pc:docMk/>
            <pc:sldMk cId="902132024" sldId="516"/>
            <ac:spMk id="9" creationId="{8E2C7F37-3975-CE8D-9456-02C096069EE3}"/>
          </ac:spMkLst>
        </pc:spChg>
        <pc:spChg chg="add mod">
          <ac:chgData name="铭轩 常" userId="7e6847e7159c880b" providerId="LiveId" clId="{8E0386C5-C11A-458C-9493-548B1F102B95}" dt="2024-08-22T00:41:19.357" v="2749"/>
          <ac:spMkLst>
            <pc:docMk/>
            <pc:sldMk cId="902132024" sldId="516"/>
            <ac:spMk id="10" creationId="{31A653E9-164B-143F-38C9-D5C4582D3496}"/>
          </ac:spMkLst>
        </pc:spChg>
        <pc:spChg chg="add mod">
          <ac:chgData name="铭轩 常" userId="7e6847e7159c880b" providerId="LiveId" clId="{8E0386C5-C11A-458C-9493-548B1F102B95}" dt="2024-08-22T07:17:24.621" v="4476" actId="2711"/>
          <ac:spMkLst>
            <pc:docMk/>
            <pc:sldMk cId="902132024" sldId="516"/>
            <ac:spMk id="11" creationId="{2EDB6A6F-A22D-6542-D315-240CFF4DD1F3}"/>
          </ac:spMkLst>
        </pc:spChg>
        <pc:spChg chg="add mod">
          <ac:chgData name="铭轩 常" userId="7e6847e7159c880b" providerId="LiveId" clId="{8E0386C5-C11A-458C-9493-548B1F102B95}" dt="2024-08-22T07:17:59.046" v="4491" actId="1076"/>
          <ac:spMkLst>
            <pc:docMk/>
            <pc:sldMk cId="902132024" sldId="516"/>
            <ac:spMk id="12" creationId="{432D0D30-BC0C-0AD5-67EB-F74EF71C7D0B}"/>
          </ac:spMkLst>
        </pc:spChg>
        <pc:spChg chg="add mod">
          <ac:chgData name="铭轩 常" userId="7e6847e7159c880b" providerId="LiveId" clId="{8E0386C5-C11A-458C-9493-548B1F102B95}" dt="2024-08-22T07:25:09.067" v="4638" actId="14100"/>
          <ac:spMkLst>
            <pc:docMk/>
            <pc:sldMk cId="902132024" sldId="516"/>
            <ac:spMk id="13" creationId="{BA05D59C-9D4C-9BC4-F728-624A87D2437F}"/>
          </ac:spMkLst>
        </pc:spChg>
        <pc:spChg chg="add mod">
          <ac:chgData name="铭轩 常" userId="7e6847e7159c880b" providerId="LiveId" clId="{8E0386C5-C11A-458C-9493-548B1F102B95}" dt="2024-08-22T07:24:25.232" v="4632" actId="404"/>
          <ac:spMkLst>
            <pc:docMk/>
            <pc:sldMk cId="902132024" sldId="516"/>
            <ac:spMk id="14" creationId="{9BDF03AD-66FD-41F1-E135-0E8D0C8A5115}"/>
          </ac:spMkLst>
        </pc:spChg>
        <pc:spChg chg="add mod">
          <ac:chgData name="铭轩 常" userId="7e6847e7159c880b" providerId="LiveId" clId="{8E0386C5-C11A-458C-9493-548B1F102B95}" dt="2024-08-22T07:17:42.142" v="4482" actId="113"/>
          <ac:spMkLst>
            <pc:docMk/>
            <pc:sldMk cId="902132024" sldId="516"/>
            <ac:spMk id="17" creationId="{B18E126D-14A3-A1E2-741B-54930097EC3A}"/>
          </ac:spMkLst>
        </pc:spChg>
        <pc:spChg chg="add mod">
          <ac:chgData name="铭轩 常" userId="7e6847e7159c880b" providerId="LiveId" clId="{8E0386C5-C11A-458C-9493-548B1F102B95}" dt="2024-08-22T07:17:28.559" v="4477" actId="113"/>
          <ac:spMkLst>
            <pc:docMk/>
            <pc:sldMk cId="902132024" sldId="516"/>
            <ac:spMk id="18" creationId="{8F7D793F-3794-C1CB-996D-D70F5498BF88}"/>
          </ac:spMkLst>
        </pc:spChg>
        <pc:spChg chg="add mod">
          <ac:chgData name="铭轩 常" userId="7e6847e7159c880b" providerId="LiveId" clId="{8E0386C5-C11A-458C-9493-548B1F102B95}" dt="2024-08-22T07:17:31.449" v="4478" actId="113"/>
          <ac:spMkLst>
            <pc:docMk/>
            <pc:sldMk cId="902132024" sldId="516"/>
            <ac:spMk id="19" creationId="{089F73EB-5F0C-59AF-8C30-FE2C7C910A6F}"/>
          </ac:spMkLst>
        </pc:spChg>
        <pc:spChg chg="add mod">
          <ac:chgData name="铭轩 常" userId="7e6847e7159c880b" providerId="LiveId" clId="{8E0386C5-C11A-458C-9493-548B1F102B95}" dt="2024-08-22T07:20:06.722" v="4555" actId="1076"/>
          <ac:spMkLst>
            <pc:docMk/>
            <pc:sldMk cId="902132024" sldId="516"/>
            <ac:spMk id="20" creationId="{6D0E1001-91D9-B399-4B24-7F8C62954E5A}"/>
          </ac:spMkLst>
        </pc:spChg>
        <pc:spChg chg="add mod">
          <ac:chgData name="铭轩 常" userId="7e6847e7159c880b" providerId="LiveId" clId="{8E0386C5-C11A-458C-9493-548B1F102B95}" dt="2024-08-22T07:18:16.195" v="4498" actId="1076"/>
          <ac:spMkLst>
            <pc:docMk/>
            <pc:sldMk cId="902132024" sldId="516"/>
            <ac:spMk id="21" creationId="{7EC4D3E9-39CD-1291-4CBB-5A0E9BFFFF29}"/>
          </ac:spMkLst>
        </pc:spChg>
        <pc:spChg chg="add mod">
          <ac:chgData name="铭轩 常" userId="7e6847e7159c880b" providerId="LiveId" clId="{8E0386C5-C11A-458C-9493-548B1F102B95}" dt="2024-08-22T07:18:45.578" v="4521" actId="1076"/>
          <ac:spMkLst>
            <pc:docMk/>
            <pc:sldMk cId="902132024" sldId="516"/>
            <ac:spMk id="22" creationId="{E5B6036E-CCE5-AD51-C68F-82D764C41E88}"/>
          </ac:spMkLst>
        </pc:spChg>
        <pc:spChg chg="add mod">
          <ac:chgData name="铭轩 常" userId="7e6847e7159c880b" providerId="LiveId" clId="{8E0386C5-C11A-458C-9493-548B1F102B95}" dt="2024-08-22T07:19:00.536" v="4530" actId="1076"/>
          <ac:spMkLst>
            <pc:docMk/>
            <pc:sldMk cId="902132024" sldId="516"/>
            <ac:spMk id="23" creationId="{D8CC4A2F-572D-24A5-C12F-1C44B15EE4FC}"/>
          </ac:spMkLst>
        </pc:spChg>
        <pc:spChg chg="add del mod">
          <ac:chgData name="铭轩 常" userId="7e6847e7159c880b" providerId="LiveId" clId="{8E0386C5-C11A-458C-9493-548B1F102B95}" dt="2024-08-22T07:20:55.254" v="4558" actId="478"/>
          <ac:spMkLst>
            <pc:docMk/>
            <pc:sldMk cId="902132024" sldId="516"/>
            <ac:spMk id="24" creationId="{F7BB76C1-C81A-57A5-E68D-BD849C2A6853}"/>
          </ac:spMkLst>
        </pc:spChg>
        <pc:spChg chg="add mod">
          <ac:chgData name="铭轩 常" userId="7e6847e7159c880b" providerId="LiveId" clId="{8E0386C5-C11A-458C-9493-548B1F102B95}" dt="2024-08-22T07:25:59.626" v="4639" actId="1076"/>
          <ac:spMkLst>
            <pc:docMk/>
            <pc:sldMk cId="902132024" sldId="516"/>
            <ac:spMk id="26" creationId="{01B90A0A-4833-0D9F-EA63-0CA251ABF6AF}"/>
          </ac:spMkLst>
        </pc:spChg>
        <pc:grpChg chg="add mod">
          <ac:chgData name="铭轩 常" userId="7e6847e7159c880b" providerId="LiveId" clId="{8E0386C5-C11A-458C-9493-548B1F102B95}" dt="2024-08-22T07:26:33.472" v="4642" actId="1076"/>
          <ac:grpSpMkLst>
            <pc:docMk/>
            <pc:sldMk cId="902132024" sldId="516"/>
            <ac:grpSpMk id="27" creationId="{A75655ED-75C8-3BF4-AA84-23DAAFCFD82C}"/>
          </ac:grpSpMkLst>
        </pc:grpChg>
        <pc:picChg chg="add mod">
          <ac:chgData name="铭轩 常" userId="7e6847e7159c880b" providerId="LiveId" clId="{8E0386C5-C11A-458C-9493-548B1F102B95}" dt="2024-08-22T07:19:02.860" v="4532" actId="1076"/>
          <ac:picMkLst>
            <pc:docMk/>
            <pc:sldMk cId="902132024" sldId="516"/>
            <ac:picMk id="8" creationId="{91181F9D-A97A-B686-5202-C5ED7DD32417}"/>
          </ac:picMkLst>
        </pc:picChg>
        <pc:picChg chg="mod">
          <ac:chgData name="铭轩 常" userId="7e6847e7159c880b" providerId="LiveId" clId="{8E0386C5-C11A-458C-9493-548B1F102B95}" dt="2024-08-22T07:26:29.250" v="4640"/>
          <ac:picMkLst>
            <pc:docMk/>
            <pc:sldMk cId="902132024" sldId="516"/>
            <ac:picMk id="28" creationId="{B00AB88F-64F8-7253-AECC-F8925A3B9A2A}"/>
          </ac:picMkLst>
        </pc:picChg>
        <pc:picChg chg="mod">
          <ac:chgData name="铭轩 常" userId="7e6847e7159c880b" providerId="LiveId" clId="{8E0386C5-C11A-458C-9493-548B1F102B95}" dt="2024-08-22T07:26:29.250" v="4640"/>
          <ac:picMkLst>
            <pc:docMk/>
            <pc:sldMk cId="902132024" sldId="516"/>
            <ac:picMk id="29" creationId="{EE70BCE6-98D7-BC07-53DD-24471951CA25}"/>
          </ac:picMkLst>
        </pc:picChg>
        <pc:cxnChg chg="add mod">
          <ac:chgData name="铭轩 常" userId="7e6847e7159c880b" providerId="LiveId" clId="{8E0386C5-C11A-458C-9493-548B1F102B95}" dt="2024-08-22T07:12:36.642" v="4372" actId="14100"/>
          <ac:cxnSpMkLst>
            <pc:docMk/>
            <pc:sldMk cId="902132024" sldId="516"/>
            <ac:cxnSpMk id="15" creationId="{8B352B4E-D8C7-9D0B-C405-986B1EB3C8A6}"/>
          </ac:cxnSpMkLst>
        </pc:cxnChg>
        <pc:cxnChg chg="add mod">
          <ac:chgData name="铭轩 常" userId="7e6847e7159c880b" providerId="LiveId" clId="{8E0386C5-C11A-458C-9493-548B1F102B95}" dt="2024-08-22T07:12:42.030" v="4373" actId="14100"/>
          <ac:cxnSpMkLst>
            <pc:docMk/>
            <pc:sldMk cId="902132024" sldId="516"/>
            <ac:cxnSpMk id="16" creationId="{B491177D-D3C6-8C5E-84B0-D4A73284CA40}"/>
          </ac:cxnSpMkLst>
        </pc:cxnChg>
      </pc:sldChg>
      <pc:sldChg chg="new del">
        <pc:chgData name="铭轩 常" userId="7e6847e7159c880b" providerId="LiveId" clId="{8E0386C5-C11A-458C-9493-548B1F102B95}" dt="2024-08-22T00:41:00.250" v="2743" actId="680"/>
        <pc:sldMkLst>
          <pc:docMk/>
          <pc:sldMk cId="2472352312" sldId="516"/>
        </pc:sldMkLst>
      </pc:sldChg>
      <pc:sldChg chg="addSp delSp modSp new del mod">
        <pc:chgData name="铭轩 常" userId="7e6847e7159c880b" providerId="LiveId" clId="{8E0386C5-C11A-458C-9493-548B1F102B95}" dt="2024-08-24T05:37:04.641" v="7155" actId="47"/>
        <pc:sldMkLst>
          <pc:docMk/>
          <pc:sldMk cId="457184468" sldId="517"/>
        </pc:sldMkLst>
        <pc:spChg chg="del">
          <ac:chgData name="铭轩 常" userId="7e6847e7159c880b" providerId="LiveId" clId="{8E0386C5-C11A-458C-9493-548B1F102B95}" dt="2024-08-22T03:39:33.152" v="3663" actId="478"/>
          <ac:spMkLst>
            <pc:docMk/>
            <pc:sldMk cId="457184468" sldId="517"/>
            <ac:spMk id="2" creationId="{2D2CB95F-80CB-884A-DEEB-8757BE102A84}"/>
          </ac:spMkLst>
        </pc:spChg>
        <pc:spChg chg="mod">
          <ac:chgData name="铭轩 常" userId="7e6847e7159c880b" providerId="LiveId" clId="{8E0386C5-C11A-458C-9493-548B1F102B95}" dt="2024-08-22T03:39:22.546" v="3662" actId="20577"/>
          <ac:spMkLst>
            <pc:docMk/>
            <pc:sldMk cId="457184468" sldId="517"/>
            <ac:spMk id="4" creationId="{00D82126-DEC5-765C-E5ED-3B62E9B7DA79}"/>
          </ac:spMkLst>
        </pc:spChg>
        <pc:spChg chg="add mod">
          <ac:chgData name="铭轩 常" userId="7e6847e7159c880b" providerId="LiveId" clId="{8E0386C5-C11A-458C-9493-548B1F102B95}" dt="2024-08-22T09:48:39.045" v="5685" actId="1037"/>
          <ac:spMkLst>
            <pc:docMk/>
            <pc:sldMk cId="457184468" sldId="517"/>
            <ac:spMk id="5" creationId="{E7CB52AD-F445-54FC-1F73-30F2D49ECDC7}"/>
          </ac:spMkLst>
        </pc:spChg>
        <pc:spChg chg="mod">
          <ac:chgData name="铭轩 常" userId="7e6847e7159c880b" providerId="LiveId" clId="{8E0386C5-C11A-458C-9493-548B1F102B95}" dt="2024-08-22T03:39:33.485" v="3664"/>
          <ac:spMkLst>
            <pc:docMk/>
            <pc:sldMk cId="457184468" sldId="517"/>
            <ac:spMk id="8" creationId="{E4094C07-51D8-9601-23FA-A24FC2338D8E}"/>
          </ac:spMkLst>
        </pc:spChg>
        <pc:spChg chg="mod">
          <ac:chgData name="铭轩 常" userId="7e6847e7159c880b" providerId="LiveId" clId="{8E0386C5-C11A-458C-9493-548B1F102B95}" dt="2024-08-22T03:39:33.485" v="3664"/>
          <ac:spMkLst>
            <pc:docMk/>
            <pc:sldMk cId="457184468" sldId="517"/>
            <ac:spMk id="9" creationId="{B81F9E2D-DB1F-3089-2766-F82C652D99B1}"/>
          </ac:spMkLst>
        </pc:spChg>
        <pc:spChg chg="mod">
          <ac:chgData name="铭轩 常" userId="7e6847e7159c880b" providerId="LiveId" clId="{8E0386C5-C11A-458C-9493-548B1F102B95}" dt="2024-08-22T03:39:33.485" v="3664"/>
          <ac:spMkLst>
            <pc:docMk/>
            <pc:sldMk cId="457184468" sldId="517"/>
            <ac:spMk id="10" creationId="{AC594AD3-6CDA-150D-A1E3-66062570636C}"/>
          </ac:spMkLst>
        </pc:spChg>
        <pc:spChg chg="mod">
          <ac:chgData name="铭轩 常" userId="7e6847e7159c880b" providerId="LiveId" clId="{8E0386C5-C11A-458C-9493-548B1F102B95}" dt="2024-08-22T03:39:33.485" v="3664"/>
          <ac:spMkLst>
            <pc:docMk/>
            <pc:sldMk cId="457184468" sldId="517"/>
            <ac:spMk id="11" creationId="{CF99BEC4-07D3-4375-EFC8-3EC3C2980E08}"/>
          </ac:spMkLst>
        </pc:spChg>
        <pc:spChg chg="mod">
          <ac:chgData name="铭轩 常" userId="7e6847e7159c880b" providerId="LiveId" clId="{8E0386C5-C11A-458C-9493-548B1F102B95}" dt="2024-08-22T03:39:33.485" v="3664"/>
          <ac:spMkLst>
            <pc:docMk/>
            <pc:sldMk cId="457184468" sldId="517"/>
            <ac:spMk id="12" creationId="{83A3CA01-D6D0-98CC-732F-9510EBA3AE9B}"/>
          </ac:spMkLst>
        </pc:spChg>
        <pc:spChg chg="mod">
          <ac:chgData name="铭轩 常" userId="7e6847e7159c880b" providerId="LiveId" clId="{8E0386C5-C11A-458C-9493-548B1F102B95}" dt="2024-08-22T03:39:33.485" v="3664"/>
          <ac:spMkLst>
            <pc:docMk/>
            <pc:sldMk cId="457184468" sldId="517"/>
            <ac:spMk id="13" creationId="{87E7810A-C6CA-3810-08F4-A7FC5DB3C265}"/>
          </ac:spMkLst>
        </pc:spChg>
        <pc:spChg chg="add mod">
          <ac:chgData name="铭轩 常" userId="7e6847e7159c880b" providerId="LiveId" clId="{8E0386C5-C11A-458C-9493-548B1F102B95}" dt="2024-08-22T09:48:39.045" v="5685" actId="1037"/>
          <ac:spMkLst>
            <pc:docMk/>
            <pc:sldMk cId="457184468" sldId="517"/>
            <ac:spMk id="16" creationId="{CA5576F9-39DE-7C1B-F33D-02F977D7529E}"/>
          </ac:spMkLst>
        </pc:spChg>
        <pc:spChg chg="add mod">
          <ac:chgData name="铭轩 常" userId="7e6847e7159c880b" providerId="LiveId" clId="{8E0386C5-C11A-458C-9493-548B1F102B95}" dt="2024-08-22T09:48:39.045" v="5685" actId="1037"/>
          <ac:spMkLst>
            <pc:docMk/>
            <pc:sldMk cId="457184468" sldId="517"/>
            <ac:spMk id="17" creationId="{869221CD-8FCC-7447-E728-CCE79F40547D}"/>
          </ac:spMkLst>
        </pc:spChg>
        <pc:spChg chg="add mod">
          <ac:chgData name="铭轩 常" userId="7e6847e7159c880b" providerId="LiveId" clId="{8E0386C5-C11A-458C-9493-548B1F102B95}" dt="2024-08-22T09:48:39.045" v="5685" actId="1037"/>
          <ac:spMkLst>
            <pc:docMk/>
            <pc:sldMk cId="457184468" sldId="517"/>
            <ac:spMk id="18" creationId="{9244C19C-4FEA-08D7-1514-6AC89C660095}"/>
          </ac:spMkLst>
        </pc:spChg>
        <pc:spChg chg="add del mod">
          <ac:chgData name="铭轩 常" userId="7e6847e7159c880b" providerId="LiveId" clId="{8E0386C5-C11A-458C-9493-548B1F102B95}" dt="2024-08-22T03:49:47.669" v="3963" actId="478"/>
          <ac:spMkLst>
            <pc:docMk/>
            <pc:sldMk cId="457184468" sldId="517"/>
            <ac:spMk id="19" creationId="{07541842-5870-D8FE-D4D0-ED0009D534B1}"/>
          </ac:spMkLst>
        </pc:spChg>
        <pc:spChg chg="add mod">
          <ac:chgData name="铭轩 常" userId="7e6847e7159c880b" providerId="LiveId" clId="{8E0386C5-C11A-458C-9493-548B1F102B95}" dt="2024-08-22T09:48:39.045" v="5685" actId="1037"/>
          <ac:spMkLst>
            <pc:docMk/>
            <pc:sldMk cId="457184468" sldId="517"/>
            <ac:spMk id="22" creationId="{B06CC1D3-B0CA-9C95-6CBE-8B521FDFB4DF}"/>
          </ac:spMkLst>
        </pc:spChg>
        <pc:spChg chg="add mod">
          <ac:chgData name="铭轩 常" userId="7e6847e7159c880b" providerId="LiveId" clId="{8E0386C5-C11A-458C-9493-548B1F102B95}" dt="2024-08-22T03:39:33.485" v="3664"/>
          <ac:spMkLst>
            <pc:docMk/>
            <pc:sldMk cId="457184468" sldId="517"/>
            <ac:spMk id="24" creationId="{22C7C439-36BE-12BC-CF33-DB2DF1FC57D1}"/>
          </ac:spMkLst>
        </pc:spChg>
        <pc:spChg chg="add mod">
          <ac:chgData name="铭轩 常" userId="7e6847e7159c880b" providerId="LiveId" clId="{8E0386C5-C11A-458C-9493-548B1F102B95}" dt="2024-08-22T09:48:39.045" v="5685" actId="1037"/>
          <ac:spMkLst>
            <pc:docMk/>
            <pc:sldMk cId="457184468" sldId="517"/>
            <ac:spMk id="25" creationId="{2F5866E9-1CBD-29D5-378A-D784262A6A78}"/>
          </ac:spMkLst>
        </pc:spChg>
        <pc:spChg chg="add mod">
          <ac:chgData name="铭轩 常" userId="7e6847e7159c880b" providerId="LiveId" clId="{8E0386C5-C11A-458C-9493-548B1F102B95}" dt="2024-08-22T09:48:39.045" v="5685" actId="1037"/>
          <ac:spMkLst>
            <pc:docMk/>
            <pc:sldMk cId="457184468" sldId="517"/>
            <ac:spMk id="26" creationId="{C3C27BFC-51BB-453E-FB3A-A31A3E969342}"/>
          </ac:spMkLst>
        </pc:spChg>
        <pc:grpChg chg="add mod">
          <ac:chgData name="铭轩 常" userId="7e6847e7159c880b" providerId="LiveId" clId="{8E0386C5-C11A-458C-9493-548B1F102B95}" dt="2024-08-22T09:48:39.045" v="5685" actId="1037"/>
          <ac:grpSpMkLst>
            <pc:docMk/>
            <pc:sldMk cId="457184468" sldId="517"/>
            <ac:grpSpMk id="6" creationId="{CF0CD6A6-4E67-CE34-BA11-724182D8C839}"/>
          </ac:grpSpMkLst>
        </pc:grpChg>
        <pc:graphicFrameChg chg="add mod modGraphic">
          <ac:chgData name="铭轩 常" userId="7e6847e7159c880b" providerId="LiveId" clId="{8E0386C5-C11A-458C-9493-548B1F102B95}" dt="2024-08-22T03:51:31.882" v="3980" actId="14100"/>
          <ac:graphicFrameMkLst>
            <pc:docMk/>
            <pc:sldMk cId="457184468" sldId="517"/>
            <ac:graphicFrameMk id="15" creationId="{382B301A-BFC8-9737-311D-D1AE02AABC3E}"/>
          </ac:graphicFrameMkLst>
        </pc:graphicFrameChg>
        <pc:picChg chg="mod">
          <ac:chgData name="铭轩 常" userId="7e6847e7159c880b" providerId="LiveId" clId="{8E0386C5-C11A-458C-9493-548B1F102B95}" dt="2024-08-22T03:39:33.485" v="3664"/>
          <ac:picMkLst>
            <pc:docMk/>
            <pc:sldMk cId="457184468" sldId="517"/>
            <ac:picMk id="7" creationId="{05974A40-3D00-0733-4321-3BE2F3C8A683}"/>
          </ac:picMkLst>
        </pc:picChg>
        <pc:picChg chg="add mod">
          <ac:chgData name="铭轩 常" userId="7e6847e7159c880b" providerId="LiveId" clId="{8E0386C5-C11A-458C-9493-548B1F102B95}" dt="2024-08-22T09:48:39.045" v="5685" actId="1037"/>
          <ac:picMkLst>
            <pc:docMk/>
            <pc:sldMk cId="457184468" sldId="517"/>
            <ac:picMk id="14" creationId="{6012EFBB-722C-2410-A3C1-16ABB741139A}"/>
          </ac:picMkLst>
        </pc:picChg>
        <pc:picChg chg="add mod">
          <ac:chgData name="铭轩 常" userId="7e6847e7159c880b" providerId="LiveId" clId="{8E0386C5-C11A-458C-9493-548B1F102B95}" dt="2024-08-22T09:48:39.045" v="5685" actId="1037"/>
          <ac:picMkLst>
            <pc:docMk/>
            <pc:sldMk cId="457184468" sldId="517"/>
            <ac:picMk id="20" creationId="{1F9CD8D7-6327-7006-6FC7-A5D55356A6B0}"/>
          </ac:picMkLst>
        </pc:picChg>
        <pc:picChg chg="add del mod">
          <ac:chgData name="铭轩 常" userId="7e6847e7159c880b" providerId="LiveId" clId="{8E0386C5-C11A-458C-9493-548B1F102B95}" dt="2024-08-22T12:06:18.083" v="5986" actId="478"/>
          <ac:picMkLst>
            <pc:docMk/>
            <pc:sldMk cId="457184468" sldId="517"/>
            <ac:picMk id="21" creationId="{0C2AAF17-5B8A-5898-2C9E-DEBBE99BD0E8}"/>
          </ac:picMkLst>
        </pc:picChg>
        <pc:picChg chg="add mod">
          <ac:chgData name="铭轩 常" userId="7e6847e7159c880b" providerId="LiveId" clId="{8E0386C5-C11A-458C-9493-548B1F102B95}" dt="2024-08-22T09:48:39.045" v="5685" actId="1037"/>
          <ac:picMkLst>
            <pc:docMk/>
            <pc:sldMk cId="457184468" sldId="517"/>
            <ac:picMk id="23" creationId="{E9547485-2855-FA40-9C70-E183E201F0FC}"/>
          </ac:picMkLst>
        </pc:picChg>
        <pc:picChg chg="add mod">
          <ac:chgData name="铭轩 常" userId="7e6847e7159c880b" providerId="LiveId" clId="{8E0386C5-C11A-458C-9493-548B1F102B95}" dt="2024-08-22T12:06:47.327" v="5996" actId="14100"/>
          <ac:picMkLst>
            <pc:docMk/>
            <pc:sldMk cId="457184468" sldId="517"/>
            <ac:picMk id="27" creationId="{CC7E5168-3957-DCCE-2706-AB6716AA6DCE}"/>
          </ac:picMkLst>
        </pc:picChg>
        <pc:picChg chg="add mod">
          <ac:chgData name="铭轩 常" userId="7e6847e7159c880b" providerId="LiveId" clId="{8E0386C5-C11A-458C-9493-548B1F102B95}" dt="2024-08-22T12:06:49.310" v="5997" actId="1076"/>
          <ac:picMkLst>
            <pc:docMk/>
            <pc:sldMk cId="457184468" sldId="517"/>
            <ac:picMk id="28" creationId="{3F3A9004-21A2-8C14-751F-79241113BD75}"/>
          </ac:picMkLst>
        </pc:picChg>
      </pc:sldChg>
      <pc:sldChg chg="new del">
        <pc:chgData name="铭轩 常" userId="7e6847e7159c880b" providerId="LiveId" clId="{8E0386C5-C11A-458C-9493-548B1F102B95}" dt="2024-08-22T03:39:06.796" v="3658" actId="47"/>
        <pc:sldMkLst>
          <pc:docMk/>
          <pc:sldMk cId="3487108425" sldId="517"/>
        </pc:sldMkLst>
      </pc:sldChg>
      <pc:sldChg chg="addSp modSp new mod modNotesTx">
        <pc:chgData name="铭轩 常" userId="7e6847e7159c880b" providerId="LiveId" clId="{8E0386C5-C11A-458C-9493-548B1F102B95}" dt="2024-08-30T01:59:19.433" v="17843" actId="113"/>
        <pc:sldMkLst>
          <pc:docMk/>
          <pc:sldMk cId="3827648991" sldId="518"/>
        </pc:sldMkLst>
        <pc:spChg chg="mod">
          <ac:chgData name="铭轩 常" userId="7e6847e7159c880b" providerId="LiveId" clId="{8E0386C5-C11A-458C-9493-548B1F102B95}" dt="2024-08-30T01:59:19.433" v="17843" actId="113"/>
          <ac:spMkLst>
            <pc:docMk/>
            <pc:sldMk cId="3827648991" sldId="518"/>
            <ac:spMk id="2" creationId="{439AD99F-FDC9-8492-4521-24BFC2EA726D}"/>
          </ac:spMkLst>
        </pc:spChg>
        <pc:spChg chg="mod">
          <ac:chgData name="铭轩 常" userId="7e6847e7159c880b" providerId="LiveId" clId="{8E0386C5-C11A-458C-9493-548B1F102B95}" dt="2024-08-22T03:59:21.388" v="4097"/>
          <ac:spMkLst>
            <pc:docMk/>
            <pc:sldMk cId="3827648991" sldId="518"/>
            <ac:spMk id="4" creationId="{1F678004-A4F0-56A8-B91F-0B042880EDB3}"/>
          </ac:spMkLst>
        </pc:spChg>
        <pc:spChg chg="add mod">
          <ac:chgData name="铭轩 常" userId="7e6847e7159c880b" providerId="LiveId" clId="{8E0386C5-C11A-458C-9493-548B1F102B95}" dt="2024-08-22T03:55:49.751" v="4020" actId="1076"/>
          <ac:spMkLst>
            <pc:docMk/>
            <pc:sldMk cId="3827648991" sldId="518"/>
            <ac:spMk id="7" creationId="{FA9CE470-FB40-2080-214A-2C2FA892DF9C}"/>
          </ac:spMkLst>
        </pc:spChg>
        <pc:spChg chg="add mod">
          <ac:chgData name="铭轩 常" userId="7e6847e7159c880b" providerId="LiveId" clId="{8E0386C5-C11A-458C-9493-548B1F102B95}" dt="2024-08-22T03:55:49.751" v="4020" actId="1076"/>
          <ac:spMkLst>
            <pc:docMk/>
            <pc:sldMk cId="3827648991" sldId="518"/>
            <ac:spMk id="8" creationId="{979448A6-8628-2959-E06A-927EE4104C45}"/>
          </ac:spMkLst>
        </pc:spChg>
        <pc:spChg chg="add mod">
          <ac:chgData name="铭轩 常" userId="7e6847e7159c880b" providerId="LiveId" clId="{8E0386C5-C11A-458C-9493-548B1F102B95}" dt="2024-08-22T03:55:49.751" v="4020" actId="1076"/>
          <ac:spMkLst>
            <pc:docMk/>
            <pc:sldMk cId="3827648991" sldId="518"/>
            <ac:spMk id="9" creationId="{54A0A6ED-74E0-D099-DC06-01DFA703151D}"/>
          </ac:spMkLst>
        </pc:spChg>
        <pc:spChg chg="add mod">
          <ac:chgData name="铭轩 常" userId="7e6847e7159c880b" providerId="LiveId" clId="{8E0386C5-C11A-458C-9493-548B1F102B95}" dt="2024-08-22T03:55:49.751" v="4020" actId="1076"/>
          <ac:spMkLst>
            <pc:docMk/>
            <pc:sldMk cId="3827648991" sldId="518"/>
            <ac:spMk id="10" creationId="{BD3AA96A-2AD3-A4AA-A364-BE4A9C03FF02}"/>
          </ac:spMkLst>
        </pc:spChg>
        <pc:spChg chg="add mod">
          <ac:chgData name="铭轩 常" userId="7e6847e7159c880b" providerId="LiveId" clId="{8E0386C5-C11A-458C-9493-548B1F102B95}" dt="2024-08-22T03:55:49.751" v="4020" actId="1076"/>
          <ac:spMkLst>
            <pc:docMk/>
            <pc:sldMk cId="3827648991" sldId="518"/>
            <ac:spMk id="11" creationId="{3F20320D-011A-CAD3-74A5-387DC4119079}"/>
          </ac:spMkLst>
        </pc:spChg>
        <pc:spChg chg="add mod">
          <ac:chgData name="铭轩 常" userId="7e6847e7159c880b" providerId="LiveId" clId="{8E0386C5-C11A-458C-9493-548B1F102B95}" dt="2024-08-22T03:55:49.751" v="4020" actId="1076"/>
          <ac:spMkLst>
            <pc:docMk/>
            <pc:sldMk cId="3827648991" sldId="518"/>
            <ac:spMk id="12" creationId="{47A63068-A871-1E11-CA5F-D6CC68615022}"/>
          </ac:spMkLst>
        </pc:spChg>
        <pc:spChg chg="add mod">
          <ac:chgData name="铭轩 常" userId="7e6847e7159c880b" providerId="LiveId" clId="{8E0386C5-C11A-458C-9493-548B1F102B95}" dt="2024-08-22T03:55:49.751" v="4020" actId="1076"/>
          <ac:spMkLst>
            <pc:docMk/>
            <pc:sldMk cId="3827648991" sldId="518"/>
            <ac:spMk id="13" creationId="{0074900D-8A52-DFD6-E40C-16A3443EEFA8}"/>
          </ac:spMkLst>
        </pc:spChg>
        <pc:spChg chg="add mod">
          <ac:chgData name="铭轩 常" userId="7e6847e7159c880b" providerId="LiveId" clId="{8E0386C5-C11A-458C-9493-548B1F102B95}" dt="2024-08-22T03:55:49.751" v="4020" actId="1076"/>
          <ac:spMkLst>
            <pc:docMk/>
            <pc:sldMk cId="3827648991" sldId="518"/>
            <ac:spMk id="14" creationId="{E7A0625E-78E4-6FD5-2FD7-539910F3AFFA}"/>
          </ac:spMkLst>
        </pc:spChg>
        <pc:spChg chg="add mod">
          <ac:chgData name="铭轩 常" userId="7e6847e7159c880b" providerId="LiveId" clId="{8E0386C5-C11A-458C-9493-548B1F102B95}" dt="2024-08-22T03:55:49.751" v="4020" actId="1076"/>
          <ac:spMkLst>
            <pc:docMk/>
            <pc:sldMk cId="3827648991" sldId="518"/>
            <ac:spMk id="15" creationId="{DDFE8EE8-CD52-1463-B715-800799CDB149}"/>
          </ac:spMkLst>
        </pc:spChg>
        <pc:spChg chg="add mod">
          <ac:chgData name="铭轩 常" userId="7e6847e7159c880b" providerId="LiveId" clId="{8E0386C5-C11A-458C-9493-548B1F102B95}" dt="2024-08-22T03:55:49.751" v="4020" actId="1076"/>
          <ac:spMkLst>
            <pc:docMk/>
            <pc:sldMk cId="3827648991" sldId="518"/>
            <ac:spMk id="16" creationId="{35118E74-581D-D3B7-0B64-D3B64BB6CC20}"/>
          </ac:spMkLst>
        </pc:spChg>
        <pc:spChg chg="add mod">
          <ac:chgData name="铭轩 常" userId="7e6847e7159c880b" providerId="LiveId" clId="{8E0386C5-C11A-458C-9493-548B1F102B95}" dt="2024-08-22T03:55:49.751" v="4020" actId="1076"/>
          <ac:spMkLst>
            <pc:docMk/>
            <pc:sldMk cId="3827648991" sldId="518"/>
            <ac:spMk id="17" creationId="{6C3A2B50-E893-95FA-C860-0BF0724022F8}"/>
          </ac:spMkLst>
        </pc:spChg>
        <pc:spChg chg="add mod">
          <ac:chgData name="铭轩 常" userId="7e6847e7159c880b" providerId="LiveId" clId="{8E0386C5-C11A-458C-9493-548B1F102B95}" dt="2024-08-22T03:55:49.751" v="4020" actId="1076"/>
          <ac:spMkLst>
            <pc:docMk/>
            <pc:sldMk cId="3827648991" sldId="518"/>
            <ac:spMk id="18" creationId="{02F4AEB9-6150-BB8D-EBF5-4AAAF88DED41}"/>
          </ac:spMkLst>
        </pc:spChg>
        <pc:spChg chg="add mod">
          <ac:chgData name="铭轩 常" userId="7e6847e7159c880b" providerId="LiveId" clId="{8E0386C5-C11A-458C-9493-548B1F102B95}" dt="2024-08-22T03:55:49.751" v="4020" actId="1076"/>
          <ac:spMkLst>
            <pc:docMk/>
            <pc:sldMk cId="3827648991" sldId="518"/>
            <ac:spMk id="19" creationId="{3D7116AA-3D62-834D-75D8-08B8D8C13904}"/>
          </ac:spMkLst>
        </pc:spChg>
        <pc:spChg chg="mod">
          <ac:chgData name="铭轩 常" userId="7e6847e7159c880b" providerId="LiveId" clId="{8E0386C5-C11A-458C-9493-548B1F102B95}" dt="2024-08-22T03:55:46.047" v="4018"/>
          <ac:spMkLst>
            <pc:docMk/>
            <pc:sldMk cId="3827648991" sldId="518"/>
            <ac:spMk id="22" creationId="{AFC91C9A-5912-5AA8-251F-975982644179}"/>
          </ac:spMkLst>
        </pc:spChg>
        <pc:spChg chg="mod">
          <ac:chgData name="铭轩 常" userId="7e6847e7159c880b" providerId="LiveId" clId="{8E0386C5-C11A-458C-9493-548B1F102B95}" dt="2024-08-22T03:55:46.047" v="4018"/>
          <ac:spMkLst>
            <pc:docMk/>
            <pc:sldMk cId="3827648991" sldId="518"/>
            <ac:spMk id="24" creationId="{4FBBB599-B5EA-C631-C00D-326051A234CC}"/>
          </ac:spMkLst>
        </pc:spChg>
        <pc:spChg chg="mod">
          <ac:chgData name="铭轩 常" userId="7e6847e7159c880b" providerId="LiveId" clId="{8E0386C5-C11A-458C-9493-548B1F102B95}" dt="2024-08-22T03:55:46.047" v="4018"/>
          <ac:spMkLst>
            <pc:docMk/>
            <pc:sldMk cId="3827648991" sldId="518"/>
            <ac:spMk id="25" creationId="{2E625A11-05D3-90FA-C731-23D05401F632}"/>
          </ac:spMkLst>
        </pc:spChg>
        <pc:spChg chg="mod">
          <ac:chgData name="铭轩 常" userId="7e6847e7159c880b" providerId="LiveId" clId="{8E0386C5-C11A-458C-9493-548B1F102B95}" dt="2024-08-22T03:55:46.047" v="4018"/>
          <ac:spMkLst>
            <pc:docMk/>
            <pc:sldMk cId="3827648991" sldId="518"/>
            <ac:spMk id="26" creationId="{5D584B9F-84A4-04EA-4DDC-D8F219DFECDE}"/>
          </ac:spMkLst>
        </pc:spChg>
        <pc:spChg chg="mod">
          <ac:chgData name="铭轩 常" userId="7e6847e7159c880b" providerId="LiveId" clId="{8E0386C5-C11A-458C-9493-548B1F102B95}" dt="2024-08-22T03:55:46.047" v="4018"/>
          <ac:spMkLst>
            <pc:docMk/>
            <pc:sldMk cId="3827648991" sldId="518"/>
            <ac:spMk id="27" creationId="{2B0F695D-CB7E-B1D5-983A-070FB6636F29}"/>
          </ac:spMkLst>
        </pc:spChg>
        <pc:spChg chg="mod">
          <ac:chgData name="铭轩 常" userId="7e6847e7159c880b" providerId="LiveId" clId="{8E0386C5-C11A-458C-9493-548B1F102B95}" dt="2024-08-22T03:55:46.047" v="4018"/>
          <ac:spMkLst>
            <pc:docMk/>
            <pc:sldMk cId="3827648991" sldId="518"/>
            <ac:spMk id="28" creationId="{3547A552-2FDA-3110-BB4E-64EAA27258C4}"/>
          </ac:spMkLst>
        </pc:spChg>
        <pc:spChg chg="mod">
          <ac:chgData name="铭轩 常" userId="7e6847e7159c880b" providerId="LiveId" clId="{8E0386C5-C11A-458C-9493-548B1F102B95}" dt="2024-08-22T03:55:46.047" v="4018"/>
          <ac:spMkLst>
            <pc:docMk/>
            <pc:sldMk cId="3827648991" sldId="518"/>
            <ac:spMk id="29" creationId="{55B4C72D-BFCD-B780-5E8B-DA65298E892A}"/>
          </ac:spMkLst>
        </pc:spChg>
        <pc:spChg chg="mod">
          <ac:chgData name="铭轩 常" userId="7e6847e7159c880b" providerId="LiveId" clId="{8E0386C5-C11A-458C-9493-548B1F102B95}" dt="2024-08-22T03:55:46.047" v="4018"/>
          <ac:spMkLst>
            <pc:docMk/>
            <pc:sldMk cId="3827648991" sldId="518"/>
            <ac:spMk id="32" creationId="{5F59DC77-F4AC-953B-889D-78EE78CFB0D8}"/>
          </ac:spMkLst>
        </pc:spChg>
        <pc:spChg chg="mod">
          <ac:chgData name="铭轩 常" userId="7e6847e7159c880b" providerId="LiveId" clId="{8E0386C5-C11A-458C-9493-548B1F102B95}" dt="2024-08-22T03:55:46.047" v="4018"/>
          <ac:spMkLst>
            <pc:docMk/>
            <pc:sldMk cId="3827648991" sldId="518"/>
            <ac:spMk id="34" creationId="{F06466DD-C71D-6AE2-47CD-5BE21D5F0D71}"/>
          </ac:spMkLst>
        </pc:spChg>
        <pc:spChg chg="mod">
          <ac:chgData name="铭轩 常" userId="7e6847e7159c880b" providerId="LiveId" clId="{8E0386C5-C11A-458C-9493-548B1F102B95}" dt="2024-08-22T03:55:46.047" v="4018"/>
          <ac:spMkLst>
            <pc:docMk/>
            <pc:sldMk cId="3827648991" sldId="518"/>
            <ac:spMk id="35" creationId="{16B98549-75A3-7209-DF27-821FE762A73A}"/>
          </ac:spMkLst>
        </pc:spChg>
        <pc:spChg chg="mod">
          <ac:chgData name="铭轩 常" userId="7e6847e7159c880b" providerId="LiveId" clId="{8E0386C5-C11A-458C-9493-548B1F102B95}" dt="2024-08-22T03:55:46.047" v="4018"/>
          <ac:spMkLst>
            <pc:docMk/>
            <pc:sldMk cId="3827648991" sldId="518"/>
            <ac:spMk id="36" creationId="{E7B43266-4BBF-2EE2-3FAB-ACA8955D2C7B}"/>
          </ac:spMkLst>
        </pc:spChg>
        <pc:spChg chg="mod">
          <ac:chgData name="铭轩 常" userId="7e6847e7159c880b" providerId="LiveId" clId="{8E0386C5-C11A-458C-9493-548B1F102B95}" dt="2024-08-22T03:55:46.047" v="4018"/>
          <ac:spMkLst>
            <pc:docMk/>
            <pc:sldMk cId="3827648991" sldId="518"/>
            <ac:spMk id="37" creationId="{081929AC-3E0D-8329-C04B-46788AE6CD47}"/>
          </ac:spMkLst>
        </pc:spChg>
        <pc:spChg chg="mod">
          <ac:chgData name="铭轩 常" userId="7e6847e7159c880b" providerId="LiveId" clId="{8E0386C5-C11A-458C-9493-548B1F102B95}" dt="2024-08-22T03:55:46.047" v="4018"/>
          <ac:spMkLst>
            <pc:docMk/>
            <pc:sldMk cId="3827648991" sldId="518"/>
            <ac:spMk id="38" creationId="{3B1F21D4-7AD9-3E79-9226-C1192286B2FC}"/>
          </ac:spMkLst>
        </pc:spChg>
        <pc:spChg chg="mod">
          <ac:chgData name="铭轩 常" userId="7e6847e7159c880b" providerId="LiveId" clId="{8E0386C5-C11A-458C-9493-548B1F102B95}" dt="2024-08-22T03:55:46.047" v="4018"/>
          <ac:spMkLst>
            <pc:docMk/>
            <pc:sldMk cId="3827648991" sldId="518"/>
            <ac:spMk id="39" creationId="{602B9E95-F0E1-A1DF-D04C-C388E25B817B}"/>
          </ac:spMkLst>
        </pc:spChg>
        <pc:spChg chg="mod">
          <ac:chgData name="铭轩 常" userId="7e6847e7159c880b" providerId="LiveId" clId="{8E0386C5-C11A-458C-9493-548B1F102B95}" dt="2024-08-22T03:55:46.047" v="4018"/>
          <ac:spMkLst>
            <pc:docMk/>
            <pc:sldMk cId="3827648991" sldId="518"/>
            <ac:spMk id="42" creationId="{DD504A57-EE8D-1B59-A665-BC60B034AEA3}"/>
          </ac:spMkLst>
        </pc:spChg>
        <pc:spChg chg="mod">
          <ac:chgData name="铭轩 常" userId="7e6847e7159c880b" providerId="LiveId" clId="{8E0386C5-C11A-458C-9493-548B1F102B95}" dt="2024-08-22T03:55:46.047" v="4018"/>
          <ac:spMkLst>
            <pc:docMk/>
            <pc:sldMk cId="3827648991" sldId="518"/>
            <ac:spMk id="44" creationId="{F1265C2F-9DAF-A84E-DA7E-5B04CB0FE279}"/>
          </ac:spMkLst>
        </pc:spChg>
        <pc:spChg chg="mod">
          <ac:chgData name="铭轩 常" userId="7e6847e7159c880b" providerId="LiveId" clId="{8E0386C5-C11A-458C-9493-548B1F102B95}" dt="2024-08-22T03:55:46.047" v="4018"/>
          <ac:spMkLst>
            <pc:docMk/>
            <pc:sldMk cId="3827648991" sldId="518"/>
            <ac:spMk id="45" creationId="{442C0631-20C0-7DF2-B3AA-8F54D9161789}"/>
          </ac:spMkLst>
        </pc:spChg>
        <pc:spChg chg="mod">
          <ac:chgData name="铭轩 常" userId="7e6847e7159c880b" providerId="LiveId" clId="{8E0386C5-C11A-458C-9493-548B1F102B95}" dt="2024-08-22T03:55:46.047" v="4018"/>
          <ac:spMkLst>
            <pc:docMk/>
            <pc:sldMk cId="3827648991" sldId="518"/>
            <ac:spMk id="46" creationId="{F6391015-3C11-476D-470F-71A7C3211906}"/>
          </ac:spMkLst>
        </pc:spChg>
        <pc:spChg chg="mod">
          <ac:chgData name="铭轩 常" userId="7e6847e7159c880b" providerId="LiveId" clId="{8E0386C5-C11A-458C-9493-548B1F102B95}" dt="2024-08-22T03:55:46.047" v="4018"/>
          <ac:spMkLst>
            <pc:docMk/>
            <pc:sldMk cId="3827648991" sldId="518"/>
            <ac:spMk id="47" creationId="{6C59E2CA-5FC1-D24D-739A-3E1F99D6F8A5}"/>
          </ac:spMkLst>
        </pc:spChg>
        <pc:spChg chg="mod">
          <ac:chgData name="铭轩 常" userId="7e6847e7159c880b" providerId="LiveId" clId="{8E0386C5-C11A-458C-9493-548B1F102B95}" dt="2024-08-22T03:55:46.047" v="4018"/>
          <ac:spMkLst>
            <pc:docMk/>
            <pc:sldMk cId="3827648991" sldId="518"/>
            <ac:spMk id="48" creationId="{B60CE469-28FA-6A88-E4BC-0ABE9A006E11}"/>
          </ac:spMkLst>
        </pc:spChg>
        <pc:spChg chg="mod">
          <ac:chgData name="铭轩 常" userId="7e6847e7159c880b" providerId="LiveId" clId="{8E0386C5-C11A-458C-9493-548B1F102B95}" dt="2024-08-22T03:55:46.047" v="4018"/>
          <ac:spMkLst>
            <pc:docMk/>
            <pc:sldMk cId="3827648991" sldId="518"/>
            <ac:spMk id="49" creationId="{81C678E2-AA8A-AE26-DF10-C0FDBA3D6E89}"/>
          </ac:spMkLst>
        </pc:spChg>
        <pc:spChg chg="add mod">
          <ac:chgData name="铭轩 常" userId="7e6847e7159c880b" providerId="LiveId" clId="{8E0386C5-C11A-458C-9493-548B1F102B95}" dt="2024-08-22T03:55:49.751" v="4020" actId="1076"/>
          <ac:spMkLst>
            <pc:docMk/>
            <pc:sldMk cId="3827648991" sldId="518"/>
            <ac:spMk id="50" creationId="{1C16E1A0-7135-AA04-AAA5-27703C3B7CFA}"/>
          </ac:spMkLst>
        </pc:spChg>
        <pc:spChg chg="add mod">
          <ac:chgData name="铭轩 常" userId="7e6847e7159c880b" providerId="LiveId" clId="{8E0386C5-C11A-458C-9493-548B1F102B95}" dt="2024-08-22T03:55:49.751" v="4020" actId="1076"/>
          <ac:spMkLst>
            <pc:docMk/>
            <pc:sldMk cId="3827648991" sldId="518"/>
            <ac:spMk id="51" creationId="{E07ADE60-4EFC-6A25-FD93-13D4EAA127CD}"/>
          </ac:spMkLst>
        </pc:spChg>
        <pc:spChg chg="add mod">
          <ac:chgData name="铭轩 常" userId="7e6847e7159c880b" providerId="LiveId" clId="{8E0386C5-C11A-458C-9493-548B1F102B95}" dt="2024-08-22T03:55:49.751" v="4020" actId="1076"/>
          <ac:spMkLst>
            <pc:docMk/>
            <pc:sldMk cId="3827648991" sldId="518"/>
            <ac:spMk id="52" creationId="{80257064-ED09-B93E-172C-F2862702FF62}"/>
          </ac:spMkLst>
        </pc:spChg>
        <pc:spChg chg="add mod">
          <ac:chgData name="铭轩 常" userId="7e6847e7159c880b" providerId="LiveId" clId="{8E0386C5-C11A-458C-9493-548B1F102B95}" dt="2024-08-22T03:55:49.751" v="4020" actId="1076"/>
          <ac:spMkLst>
            <pc:docMk/>
            <pc:sldMk cId="3827648991" sldId="518"/>
            <ac:spMk id="53" creationId="{900A0C20-19E3-2CE3-1808-FA6F839201FC}"/>
          </ac:spMkLst>
        </pc:spChg>
        <pc:spChg chg="add mod">
          <ac:chgData name="铭轩 常" userId="7e6847e7159c880b" providerId="LiveId" clId="{8E0386C5-C11A-458C-9493-548B1F102B95}" dt="2024-08-22T03:55:49.751" v="4020" actId="1076"/>
          <ac:spMkLst>
            <pc:docMk/>
            <pc:sldMk cId="3827648991" sldId="518"/>
            <ac:spMk id="54" creationId="{DEE1A5D6-8530-8A8A-D18E-C5445CB50558}"/>
          </ac:spMkLst>
        </pc:spChg>
        <pc:spChg chg="add mod">
          <ac:chgData name="铭轩 常" userId="7e6847e7159c880b" providerId="LiveId" clId="{8E0386C5-C11A-458C-9493-548B1F102B95}" dt="2024-08-22T03:55:49.751" v="4020" actId="1076"/>
          <ac:spMkLst>
            <pc:docMk/>
            <pc:sldMk cId="3827648991" sldId="518"/>
            <ac:spMk id="55" creationId="{B1863C9B-D586-EC75-E8A3-A806FAFF2A43}"/>
          </ac:spMkLst>
        </pc:spChg>
        <pc:spChg chg="add mod">
          <ac:chgData name="铭轩 常" userId="7e6847e7159c880b" providerId="LiveId" clId="{8E0386C5-C11A-458C-9493-548B1F102B95}" dt="2024-08-22T03:55:49.751" v="4020" actId="1076"/>
          <ac:spMkLst>
            <pc:docMk/>
            <pc:sldMk cId="3827648991" sldId="518"/>
            <ac:spMk id="57" creationId="{CE1B85F7-A6A9-086B-6F9A-92557F4CD3F5}"/>
          </ac:spMkLst>
        </pc:spChg>
        <pc:spChg chg="add mod">
          <ac:chgData name="铭轩 常" userId="7e6847e7159c880b" providerId="LiveId" clId="{8E0386C5-C11A-458C-9493-548B1F102B95}" dt="2024-08-22T03:55:49.751" v="4020" actId="1076"/>
          <ac:spMkLst>
            <pc:docMk/>
            <pc:sldMk cId="3827648991" sldId="518"/>
            <ac:spMk id="59" creationId="{C2721A4F-9309-B0A9-F8CA-9926578A22F5}"/>
          </ac:spMkLst>
        </pc:spChg>
        <pc:spChg chg="add mod">
          <ac:chgData name="铭轩 常" userId="7e6847e7159c880b" providerId="LiveId" clId="{8E0386C5-C11A-458C-9493-548B1F102B95}" dt="2024-08-22T03:55:49.751" v="4020" actId="1076"/>
          <ac:spMkLst>
            <pc:docMk/>
            <pc:sldMk cId="3827648991" sldId="518"/>
            <ac:spMk id="60" creationId="{4788DACE-0EC7-9ECE-ACC1-855050F75651}"/>
          </ac:spMkLst>
        </pc:spChg>
        <pc:spChg chg="add mod">
          <ac:chgData name="铭轩 常" userId="7e6847e7159c880b" providerId="LiveId" clId="{8E0386C5-C11A-458C-9493-548B1F102B95}" dt="2024-08-22T03:55:49.751" v="4020" actId="1076"/>
          <ac:spMkLst>
            <pc:docMk/>
            <pc:sldMk cId="3827648991" sldId="518"/>
            <ac:spMk id="61" creationId="{E236E103-4A0F-E7D4-9899-4E9E3344F0B0}"/>
          </ac:spMkLst>
        </pc:spChg>
        <pc:spChg chg="add mod">
          <ac:chgData name="铭轩 常" userId="7e6847e7159c880b" providerId="LiveId" clId="{8E0386C5-C11A-458C-9493-548B1F102B95}" dt="2024-08-22T03:55:49.751" v="4020" actId="1076"/>
          <ac:spMkLst>
            <pc:docMk/>
            <pc:sldMk cId="3827648991" sldId="518"/>
            <ac:spMk id="62" creationId="{D9D082AF-89DC-B9EE-5C10-C6A93C2BC3E8}"/>
          </ac:spMkLst>
        </pc:spChg>
        <pc:spChg chg="add mod">
          <ac:chgData name="铭轩 常" userId="7e6847e7159c880b" providerId="LiveId" clId="{8E0386C5-C11A-458C-9493-548B1F102B95}" dt="2024-08-22T03:55:49.751" v="4020" actId="1076"/>
          <ac:spMkLst>
            <pc:docMk/>
            <pc:sldMk cId="3827648991" sldId="518"/>
            <ac:spMk id="63" creationId="{F5741B74-FA72-6D79-D5AD-4AE41F4B91EE}"/>
          </ac:spMkLst>
        </pc:spChg>
        <pc:spChg chg="add mod">
          <ac:chgData name="铭轩 常" userId="7e6847e7159c880b" providerId="LiveId" clId="{8E0386C5-C11A-458C-9493-548B1F102B95}" dt="2024-08-22T03:55:49.751" v="4020" actId="1076"/>
          <ac:spMkLst>
            <pc:docMk/>
            <pc:sldMk cId="3827648991" sldId="518"/>
            <ac:spMk id="64" creationId="{7640F459-93A7-F3D6-17FB-912584005FA2}"/>
          </ac:spMkLst>
        </pc:spChg>
        <pc:spChg chg="add mod">
          <ac:chgData name="铭轩 常" userId="7e6847e7159c880b" providerId="LiveId" clId="{8E0386C5-C11A-458C-9493-548B1F102B95}" dt="2024-08-22T03:55:49.751" v="4020" actId="1076"/>
          <ac:spMkLst>
            <pc:docMk/>
            <pc:sldMk cId="3827648991" sldId="518"/>
            <ac:spMk id="65" creationId="{6D303309-7AAD-1B78-3C4D-D52CC477DD56}"/>
          </ac:spMkLst>
        </pc:spChg>
        <pc:spChg chg="add mod">
          <ac:chgData name="铭轩 常" userId="7e6847e7159c880b" providerId="LiveId" clId="{8E0386C5-C11A-458C-9493-548B1F102B95}" dt="2024-08-22T03:55:49.751" v="4020" actId="1076"/>
          <ac:spMkLst>
            <pc:docMk/>
            <pc:sldMk cId="3827648991" sldId="518"/>
            <ac:spMk id="66" creationId="{82461324-EB31-3DCC-F10B-B688DF61E4EE}"/>
          </ac:spMkLst>
        </pc:spChg>
        <pc:spChg chg="add mod">
          <ac:chgData name="铭轩 常" userId="7e6847e7159c880b" providerId="LiveId" clId="{8E0386C5-C11A-458C-9493-548B1F102B95}" dt="2024-08-22T03:55:49.751" v="4020" actId="1076"/>
          <ac:spMkLst>
            <pc:docMk/>
            <pc:sldMk cId="3827648991" sldId="518"/>
            <ac:spMk id="67" creationId="{30967719-A395-E621-122F-0E589997E381}"/>
          </ac:spMkLst>
        </pc:spChg>
        <pc:spChg chg="add mod">
          <ac:chgData name="铭轩 常" userId="7e6847e7159c880b" providerId="LiveId" clId="{8E0386C5-C11A-458C-9493-548B1F102B95}" dt="2024-08-22T03:55:49.751" v="4020" actId="1076"/>
          <ac:spMkLst>
            <pc:docMk/>
            <pc:sldMk cId="3827648991" sldId="518"/>
            <ac:spMk id="68" creationId="{41B4E571-4BBE-4166-79E3-2257B038C7AF}"/>
          </ac:spMkLst>
        </pc:spChg>
        <pc:spChg chg="add mod">
          <ac:chgData name="铭轩 常" userId="7e6847e7159c880b" providerId="LiveId" clId="{8E0386C5-C11A-458C-9493-548B1F102B95}" dt="2024-08-22T03:55:49.751" v="4020" actId="1076"/>
          <ac:spMkLst>
            <pc:docMk/>
            <pc:sldMk cId="3827648991" sldId="518"/>
            <ac:spMk id="69" creationId="{DDC6245A-2343-C02D-87C6-5ED646FA7439}"/>
          </ac:spMkLst>
        </pc:spChg>
        <pc:spChg chg="mod">
          <ac:chgData name="铭轩 常" userId="7e6847e7159c880b" providerId="LiveId" clId="{8E0386C5-C11A-458C-9493-548B1F102B95}" dt="2024-08-22T03:55:46.047" v="4018"/>
          <ac:spMkLst>
            <pc:docMk/>
            <pc:sldMk cId="3827648991" sldId="518"/>
            <ac:spMk id="72" creationId="{58B9C105-2EE8-5C41-DE9B-E50592AAC924}"/>
          </ac:spMkLst>
        </pc:spChg>
        <pc:spChg chg="mod">
          <ac:chgData name="铭轩 常" userId="7e6847e7159c880b" providerId="LiveId" clId="{8E0386C5-C11A-458C-9493-548B1F102B95}" dt="2024-08-22T03:55:46.047" v="4018"/>
          <ac:spMkLst>
            <pc:docMk/>
            <pc:sldMk cId="3827648991" sldId="518"/>
            <ac:spMk id="74" creationId="{18C84FF1-A115-25C0-82D4-6B8FDC5C363C}"/>
          </ac:spMkLst>
        </pc:spChg>
        <pc:spChg chg="mod">
          <ac:chgData name="铭轩 常" userId="7e6847e7159c880b" providerId="LiveId" clId="{8E0386C5-C11A-458C-9493-548B1F102B95}" dt="2024-08-22T03:55:46.047" v="4018"/>
          <ac:spMkLst>
            <pc:docMk/>
            <pc:sldMk cId="3827648991" sldId="518"/>
            <ac:spMk id="75" creationId="{4CDFE267-BA81-FD71-917E-DCFD304C4C75}"/>
          </ac:spMkLst>
        </pc:spChg>
        <pc:spChg chg="mod">
          <ac:chgData name="铭轩 常" userId="7e6847e7159c880b" providerId="LiveId" clId="{8E0386C5-C11A-458C-9493-548B1F102B95}" dt="2024-08-22T03:55:46.047" v="4018"/>
          <ac:spMkLst>
            <pc:docMk/>
            <pc:sldMk cId="3827648991" sldId="518"/>
            <ac:spMk id="76" creationId="{7CD15BFA-8218-3A5F-2CBC-5BF8AB930865}"/>
          </ac:spMkLst>
        </pc:spChg>
        <pc:spChg chg="mod">
          <ac:chgData name="铭轩 常" userId="7e6847e7159c880b" providerId="LiveId" clId="{8E0386C5-C11A-458C-9493-548B1F102B95}" dt="2024-08-22T03:55:46.047" v="4018"/>
          <ac:spMkLst>
            <pc:docMk/>
            <pc:sldMk cId="3827648991" sldId="518"/>
            <ac:spMk id="77" creationId="{69775600-89D0-06D2-D3FF-68B2DE2D2333}"/>
          </ac:spMkLst>
        </pc:spChg>
        <pc:spChg chg="mod">
          <ac:chgData name="铭轩 常" userId="7e6847e7159c880b" providerId="LiveId" clId="{8E0386C5-C11A-458C-9493-548B1F102B95}" dt="2024-08-22T03:55:46.047" v="4018"/>
          <ac:spMkLst>
            <pc:docMk/>
            <pc:sldMk cId="3827648991" sldId="518"/>
            <ac:spMk id="78" creationId="{1FE087A5-EFB2-41D6-2B93-B7FC668FE492}"/>
          </ac:spMkLst>
        </pc:spChg>
        <pc:spChg chg="mod">
          <ac:chgData name="铭轩 常" userId="7e6847e7159c880b" providerId="LiveId" clId="{8E0386C5-C11A-458C-9493-548B1F102B95}" dt="2024-08-22T03:55:46.047" v="4018"/>
          <ac:spMkLst>
            <pc:docMk/>
            <pc:sldMk cId="3827648991" sldId="518"/>
            <ac:spMk id="79" creationId="{51ECC4D8-9A1F-C8B7-9EBC-17BB73889033}"/>
          </ac:spMkLst>
        </pc:spChg>
        <pc:spChg chg="add mod">
          <ac:chgData name="铭轩 常" userId="7e6847e7159c880b" providerId="LiveId" clId="{8E0386C5-C11A-458C-9493-548B1F102B95}" dt="2024-08-22T03:55:49.751" v="4020" actId="1076"/>
          <ac:spMkLst>
            <pc:docMk/>
            <pc:sldMk cId="3827648991" sldId="518"/>
            <ac:spMk id="80" creationId="{A642F7CA-E284-8A51-B674-E8F99A815D7C}"/>
          </ac:spMkLst>
        </pc:spChg>
        <pc:spChg chg="add mod">
          <ac:chgData name="铭轩 常" userId="7e6847e7159c880b" providerId="LiveId" clId="{8E0386C5-C11A-458C-9493-548B1F102B95}" dt="2024-08-30T01:59:16.787" v="17842" actId="113"/>
          <ac:spMkLst>
            <pc:docMk/>
            <pc:sldMk cId="3827648991" sldId="518"/>
            <ac:spMk id="82" creationId="{219E0B48-66B0-2C16-7EA2-2D5CF71A7014}"/>
          </ac:spMkLst>
        </pc:spChg>
        <pc:spChg chg="add mod">
          <ac:chgData name="铭轩 常" userId="7e6847e7159c880b" providerId="LiveId" clId="{8E0386C5-C11A-458C-9493-548B1F102B95}" dt="2024-08-22T07:06:22.165" v="4302" actId="1035"/>
          <ac:spMkLst>
            <pc:docMk/>
            <pc:sldMk cId="3827648991" sldId="518"/>
            <ac:spMk id="85" creationId="{D059B2C3-3E0C-C60D-0EED-84CF279702AC}"/>
          </ac:spMkLst>
        </pc:spChg>
        <pc:spChg chg="add mod">
          <ac:chgData name="铭轩 常" userId="7e6847e7159c880b" providerId="LiveId" clId="{8E0386C5-C11A-458C-9493-548B1F102B95}" dt="2024-08-22T07:06:02.501" v="4281" actId="1076"/>
          <ac:spMkLst>
            <pc:docMk/>
            <pc:sldMk cId="3827648991" sldId="518"/>
            <ac:spMk id="86" creationId="{4E342430-8D8B-810D-5277-FE3ADF6A758A}"/>
          </ac:spMkLst>
        </pc:spChg>
        <pc:grpChg chg="add mod">
          <ac:chgData name="铭轩 常" userId="7e6847e7159c880b" providerId="LiveId" clId="{8E0386C5-C11A-458C-9493-548B1F102B95}" dt="2024-08-22T03:55:49.751" v="4020" actId="1076"/>
          <ac:grpSpMkLst>
            <pc:docMk/>
            <pc:sldMk cId="3827648991" sldId="518"/>
            <ac:grpSpMk id="20" creationId="{16D98DA5-0CBC-67B7-31CE-2B5CE81BE79D}"/>
          </ac:grpSpMkLst>
        </pc:grpChg>
        <pc:grpChg chg="mod">
          <ac:chgData name="铭轩 常" userId="7e6847e7159c880b" providerId="LiveId" clId="{8E0386C5-C11A-458C-9493-548B1F102B95}" dt="2024-08-22T03:55:46.047" v="4018"/>
          <ac:grpSpMkLst>
            <pc:docMk/>
            <pc:sldMk cId="3827648991" sldId="518"/>
            <ac:grpSpMk id="21" creationId="{8BA21BE1-2E6A-2581-C2C3-05EA1035C69A}"/>
          </ac:grpSpMkLst>
        </pc:grpChg>
        <pc:grpChg chg="mod">
          <ac:chgData name="铭轩 常" userId="7e6847e7159c880b" providerId="LiveId" clId="{8E0386C5-C11A-458C-9493-548B1F102B95}" dt="2024-08-22T03:55:46.047" v="4018"/>
          <ac:grpSpMkLst>
            <pc:docMk/>
            <pc:sldMk cId="3827648991" sldId="518"/>
            <ac:grpSpMk id="23" creationId="{AFBFB86C-A6F3-9A11-B64A-F9CDF86AB77F}"/>
          </ac:grpSpMkLst>
        </pc:grpChg>
        <pc:grpChg chg="add mod">
          <ac:chgData name="铭轩 常" userId="7e6847e7159c880b" providerId="LiveId" clId="{8E0386C5-C11A-458C-9493-548B1F102B95}" dt="2024-08-22T03:55:49.751" v="4020" actId="1076"/>
          <ac:grpSpMkLst>
            <pc:docMk/>
            <pc:sldMk cId="3827648991" sldId="518"/>
            <ac:grpSpMk id="30" creationId="{24DFB37D-72D4-D0AE-309A-D28396FBF06E}"/>
          </ac:grpSpMkLst>
        </pc:grpChg>
        <pc:grpChg chg="mod">
          <ac:chgData name="铭轩 常" userId="7e6847e7159c880b" providerId="LiveId" clId="{8E0386C5-C11A-458C-9493-548B1F102B95}" dt="2024-08-22T03:55:46.047" v="4018"/>
          <ac:grpSpMkLst>
            <pc:docMk/>
            <pc:sldMk cId="3827648991" sldId="518"/>
            <ac:grpSpMk id="31" creationId="{6EF89493-81FC-974C-38A7-655DB3B007D7}"/>
          </ac:grpSpMkLst>
        </pc:grpChg>
        <pc:grpChg chg="mod">
          <ac:chgData name="铭轩 常" userId="7e6847e7159c880b" providerId="LiveId" clId="{8E0386C5-C11A-458C-9493-548B1F102B95}" dt="2024-08-22T03:55:46.047" v="4018"/>
          <ac:grpSpMkLst>
            <pc:docMk/>
            <pc:sldMk cId="3827648991" sldId="518"/>
            <ac:grpSpMk id="33" creationId="{13EC7550-26B1-7884-0BF1-B630EE34A38D}"/>
          </ac:grpSpMkLst>
        </pc:grpChg>
        <pc:grpChg chg="add mod">
          <ac:chgData name="铭轩 常" userId="7e6847e7159c880b" providerId="LiveId" clId="{8E0386C5-C11A-458C-9493-548B1F102B95}" dt="2024-08-22T03:55:49.751" v="4020" actId="1076"/>
          <ac:grpSpMkLst>
            <pc:docMk/>
            <pc:sldMk cId="3827648991" sldId="518"/>
            <ac:grpSpMk id="40" creationId="{E46EBBC5-11DF-CA7C-F1A7-3EF3761C8EB9}"/>
          </ac:grpSpMkLst>
        </pc:grpChg>
        <pc:grpChg chg="mod">
          <ac:chgData name="铭轩 常" userId="7e6847e7159c880b" providerId="LiveId" clId="{8E0386C5-C11A-458C-9493-548B1F102B95}" dt="2024-08-22T03:55:46.047" v="4018"/>
          <ac:grpSpMkLst>
            <pc:docMk/>
            <pc:sldMk cId="3827648991" sldId="518"/>
            <ac:grpSpMk id="41" creationId="{A80227F0-0485-A59E-E550-873572608271}"/>
          </ac:grpSpMkLst>
        </pc:grpChg>
        <pc:grpChg chg="mod">
          <ac:chgData name="铭轩 常" userId="7e6847e7159c880b" providerId="LiveId" clId="{8E0386C5-C11A-458C-9493-548B1F102B95}" dt="2024-08-22T03:55:46.047" v="4018"/>
          <ac:grpSpMkLst>
            <pc:docMk/>
            <pc:sldMk cId="3827648991" sldId="518"/>
            <ac:grpSpMk id="43" creationId="{6F17FAE9-BCB6-1959-4118-D6F3AA621646}"/>
          </ac:grpSpMkLst>
        </pc:grpChg>
        <pc:grpChg chg="add mod">
          <ac:chgData name="铭轩 常" userId="7e6847e7159c880b" providerId="LiveId" clId="{8E0386C5-C11A-458C-9493-548B1F102B95}" dt="2024-08-22T03:55:49.751" v="4020" actId="1076"/>
          <ac:grpSpMkLst>
            <pc:docMk/>
            <pc:sldMk cId="3827648991" sldId="518"/>
            <ac:grpSpMk id="70" creationId="{E197F21A-09D4-DA68-7C2C-B67BC5129561}"/>
          </ac:grpSpMkLst>
        </pc:grpChg>
        <pc:grpChg chg="mod">
          <ac:chgData name="铭轩 常" userId="7e6847e7159c880b" providerId="LiveId" clId="{8E0386C5-C11A-458C-9493-548B1F102B95}" dt="2024-08-22T03:55:46.047" v="4018"/>
          <ac:grpSpMkLst>
            <pc:docMk/>
            <pc:sldMk cId="3827648991" sldId="518"/>
            <ac:grpSpMk id="71" creationId="{86FE6557-AB3F-5713-1C06-DAF48861606F}"/>
          </ac:grpSpMkLst>
        </pc:grpChg>
        <pc:grpChg chg="mod">
          <ac:chgData name="铭轩 常" userId="7e6847e7159c880b" providerId="LiveId" clId="{8E0386C5-C11A-458C-9493-548B1F102B95}" dt="2024-08-22T03:55:46.047" v="4018"/>
          <ac:grpSpMkLst>
            <pc:docMk/>
            <pc:sldMk cId="3827648991" sldId="518"/>
            <ac:grpSpMk id="73" creationId="{AA2599CF-7758-59CB-3874-229F647A7888}"/>
          </ac:grpSpMkLst>
        </pc:grpChg>
        <pc:picChg chg="add mod">
          <ac:chgData name="铭轩 常" userId="7e6847e7159c880b" providerId="LiveId" clId="{8E0386C5-C11A-458C-9493-548B1F102B95}" dt="2024-08-26T03:18:01.934" v="8235" actId="14100"/>
          <ac:picMkLst>
            <pc:docMk/>
            <pc:sldMk cId="3827648991" sldId="518"/>
            <ac:picMk id="81" creationId="{9C7D1868-4458-DBED-2E60-7324F577528C}"/>
          </ac:picMkLst>
        </pc:picChg>
        <pc:picChg chg="add mod">
          <ac:chgData name="铭轩 常" userId="7e6847e7159c880b" providerId="LiveId" clId="{8E0386C5-C11A-458C-9493-548B1F102B95}" dt="2024-08-22T07:06:02.501" v="4281" actId="1076"/>
          <ac:picMkLst>
            <pc:docMk/>
            <pc:sldMk cId="3827648991" sldId="518"/>
            <ac:picMk id="83" creationId="{A96BC020-48E0-2CF4-6F38-CE25F40761B6}"/>
          </ac:picMkLst>
        </pc:picChg>
        <pc:picChg chg="add mod">
          <ac:chgData name="铭轩 常" userId="7e6847e7159c880b" providerId="LiveId" clId="{8E0386C5-C11A-458C-9493-548B1F102B95}" dt="2024-08-22T07:06:02.501" v="4281" actId="1076"/>
          <ac:picMkLst>
            <pc:docMk/>
            <pc:sldMk cId="3827648991" sldId="518"/>
            <ac:picMk id="84" creationId="{3D0DEA03-230D-EB43-FD59-4405C07547A1}"/>
          </ac:picMkLst>
        </pc:picChg>
        <pc:picChg chg="add mod">
          <ac:chgData name="铭轩 常" userId="7e6847e7159c880b" providerId="LiveId" clId="{8E0386C5-C11A-458C-9493-548B1F102B95}" dt="2024-08-22T07:06:09.733" v="4282" actId="1076"/>
          <ac:picMkLst>
            <pc:docMk/>
            <pc:sldMk cId="3827648991" sldId="518"/>
            <ac:picMk id="87" creationId="{9CDC6059-C517-F6E1-DBBC-547B5830C9AF}"/>
          </ac:picMkLst>
        </pc:picChg>
        <pc:picChg chg="add mod">
          <ac:chgData name="铭轩 常" userId="7e6847e7159c880b" providerId="LiveId" clId="{8E0386C5-C11A-458C-9493-548B1F102B95}" dt="2024-08-22T07:06:15.214" v="4290" actId="1037"/>
          <ac:picMkLst>
            <pc:docMk/>
            <pc:sldMk cId="3827648991" sldId="518"/>
            <ac:picMk id="88" creationId="{12AAB1F0-65A0-1EC5-250C-4A7709A4BCAE}"/>
          </ac:picMkLst>
        </pc:picChg>
        <pc:cxnChg chg="add mod">
          <ac:chgData name="铭轩 常" userId="7e6847e7159c880b" providerId="LiveId" clId="{8E0386C5-C11A-458C-9493-548B1F102B95}" dt="2024-08-22T03:55:49.751" v="4020" actId="1076"/>
          <ac:cxnSpMkLst>
            <pc:docMk/>
            <pc:sldMk cId="3827648991" sldId="518"/>
            <ac:cxnSpMk id="5" creationId="{D8482EC6-5184-B913-EEF8-5E22AA97F27C}"/>
          </ac:cxnSpMkLst>
        </pc:cxnChg>
        <pc:cxnChg chg="add mod">
          <ac:chgData name="铭轩 常" userId="7e6847e7159c880b" providerId="LiveId" clId="{8E0386C5-C11A-458C-9493-548B1F102B95}" dt="2024-08-22T03:55:49.751" v="4020" actId="1076"/>
          <ac:cxnSpMkLst>
            <pc:docMk/>
            <pc:sldMk cId="3827648991" sldId="518"/>
            <ac:cxnSpMk id="6" creationId="{02C00C56-DCC7-46A9-5273-A1219C81D361}"/>
          </ac:cxnSpMkLst>
        </pc:cxnChg>
        <pc:cxnChg chg="add mod">
          <ac:chgData name="铭轩 常" userId="7e6847e7159c880b" providerId="LiveId" clId="{8E0386C5-C11A-458C-9493-548B1F102B95}" dt="2024-08-22T03:55:49.751" v="4020" actId="1076"/>
          <ac:cxnSpMkLst>
            <pc:docMk/>
            <pc:sldMk cId="3827648991" sldId="518"/>
            <ac:cxnSpMk id="56" creationId="{8FA201F2-B80A-F109-62F3-B75E2E774964}"/>
          </ac:cxnSpMkLst>
        </pc:cxnChg>
        <pc:cxnChg chg="add mod">
          <ac:chgData name="铭轩 常" userId="7e6847e7159c880b" providerId="LiveId" clId="{8E0386C5-C11A-458C-9493-548B1F102B95}" dt="2024-08-22T03:55:49.751" v="4020" actId="1076"/>
          <ac:cxnSpMkLst>
            <pc:docMk/>
            <pc:sldMk cId="3827648991" sldId="518"/>
            <ac:cxnSpMk id="58" creationId="{1530BBA2-A9FB-6FD7-9822-F9E948699640}"/>
          </ac:cxnSpMkLst>
        </pc:cxnChg>
      </pc:sldChg>
      <pc:sldChg chg="addSp delSp modSp add mod modNotesTx">
        <pc:chgData name="铭轩 常" userId="7e6847e7159c880b" providerId="LiveId" clId="{8E0386C5-C11A-458C-9493-548B1F102B95}" dt="2024-08-30T01:58:00.504" v="17837" actId="113"/>
        <pc:sldMkLst>
          <pc:docMk/>
          <pc:sldMk cId="1949016032" sldId="519"/>
        </pc:sldMkLst>
        <pc:spChg chg="del">
          <ac:chgData name="铭轩 常" userId="7e6847e7159c880b" providerId="LiveId" clId="{8E0386C5-C11A-458C-9493-548B1F102B95}" dt="2024-08-22T07:27:49.754" v="4665" actId="478"/>
          <ac:spMkLst>
            <pc:docMk/>
            <pc:sldMk cId="1949016032" sldId="519"/>
            <ac:spMk id="7" creationId="{CA05657F-0359-2130-F0A1-1B932E9850EF}"/>
          </ac:spMkLst>
        </pc:spChg>
        <pc:spChg chg="add mod">
          <ac:chgData name="铭轩 常" userId="7e6847e7159c880b" providerId="LiveId" clId="{8E0386C5-C11A-458C-9493-548B1F102B95}" dt="2024-08-30T01:58:00.504" v="17837" actId="113"/>
          <ac:spMkLst>
            <pc:docMk/>
            <pc:sldMk cId="1949016032" sldId="519"/>
            <ac:spMk id="8" creationId="{77CABB97-8E77-63A9-6892-A7B7208FE40B}"/>
          </ac:spMkLst>
        </pc:spChg>
        <pc:spChg chg="mod topLvl">
          <ac:chgData name="铭轩 常" userId="7e6847e7159c880b" providerId="LiveId" clId="{8E0386C5-C11A-458C-9493-548B1F102B95}" dt="2024-08-22T07:51:43.872" v="5073" actId="164"/>
          <ac:spMkLst>
            <pc:docMk/>
            <pc:sldMk cId="1949016032" sldId="519"/>
            <ac:spMk id="9" creationId="{8E2C7F37-3975-CE8D-9456-02C096069EE3}"/>
          </ac:spMkLst>
        </pc:spChg>
        <pc:spChg chg="mod topLvl">
          <ac:chgData name="铭轩 常" userId="7e6847e7159c880b" providerId="LiveId" clId="{8E0386C5-C11A-458C-9493-548B1F102B95}" dt="2024-08-22T07:51:43.872" v="5073" actId="164"/>
          <ac:spMkLst>
            <pc:docMk/>
            <pc:sldMk cId="1949016032" sldId="519"/>
            <ac:spMk id="10" creationId="{31A653E9-164B-143F-38C9-D5C4582D3496}"/>
          </ac:spMkLst>
        </pc:spChg>
        <pc:spChg chg="mod">
          <ac:chgData name="铭轩 常" userId="7e6847e7159c880b" providerId="LiveId" clId="{8E0386C5-C11A-458C-9493-548B1F102B95}" dt="2024-08-22T07:51:43.872" v="5073" actId="164"/>
          <ac:spMkLst>
            <pc:docMk/>
            <pc:sldMk cId="1949016032" sldId="519"/>
            <ac:spMk id="11" creationId="{2EDB6A6F-A22D-6542-D315-240CFF4DD1F3}"/>
          </ac:spMkLst>
        </pc:spChg>
        <pc:spChg chg="del">
          <ac:chgData name="铭轩 常" userId="7e6847e7159c880b" providerId="LiveId" clId="{8E0386C5-C11A-458C-9493-548B1F102B95}" dt="2024-08-22T07:27:20.078" v="4655" actId="478"/>
          <ac:spMkLst>
            <pc:docMk/>
            <pc:sldMk cId="1949016032" sldId="519"/>
            <ac:spMk id="12" creationId="{432D0D30-BC0C-0AD5-67EB-F74EF71C7D0B}"/>
          </ac:spMkLst>
        </pc:spChg>
        <pc:spChg chg="mod">
          <ac:chgData name="铭轩 常" userId="7e6847e7159c880b" providerId="LiveId" clId="{8E0386C5-C11A-458C-9493-548B1F102B95}" dt="2024-08-22T07:38:40.887" v="4889" actId="1076"/>
          <ac:spMkLst>
            <pc:docMk/>
            <pc:sldMk cId="1949016032" sldId="519"/>
            <ac:spMk id="13" creationId="{BA05D59C-9D4C-9BC4-F728-624A87D2437F}"/>
          </ac:spMkLst>
        </pc:spChg>
        <pc:spChg chg="mod">
          <ac:chgData name="铭轩 常" userId="7e6847e7159c880b" providerId="LiveId" clId="{8E0386C5-C11A-458C-9493-548B1F102B95}" dt="2024-08-30T01:57:45.817" v="17834" actId="113"/>
          <ac:spMkLst>
            <pc:docMk/>
            <pc:sldMk cId="1949016032" sldId="519"/>
            <ac:spMk id="14" creationId="{9BDF03AD-66FD-41F1-E135-0E8D0C8A5115}"/>
          </ac:spMkLst>
        </pc:spChg>
        <pc:spChg chg="del">
          <ac:chgData name="铭轩 常" userId="7e6847e7159c880b" providerId="LiveId" clId="{8E0386C5-C11A-458C-9493-548B1F102B95}" dt="2024-08-22T07:27:14.022" v="4652" actId="478"/>
          <ac:spMkLst>
            <pc:docMk/>
            <pc:sldMk cId="1949016032" sldId="519"/>
            <ac:spMk id="17" creationId="{B18E126D-14A3-A1E2-741B-54930097EC3A}"/>
          </ac:spMkLst>
        </pc:spChg>
        <pc:spChg chg="del">
          <ac:chgData name="铭轩 常" userId="7e6847e7159c880b" providerId="LiveId" clId="{8E0386C5-C11A-458C-9493-548B1F102B95}" dt="2024-08-22T07:28:16.820" v="4670" actId="478"/>
          <ac:spMkLst>
            <pc:docMk/>
            <pc:sldMk cId="1949016032" sldId="519"/>
            <ac:spMk id="18" creationId="{8F7D793F-3794-C1CB-996D-D70F5498BF88}"/>
          </ac:spMkLst>
        </pc:spChg>
        <pc:spChg chg="del mod">
          <ac:chgData name="铭轩 常" userId="7e6847e7159c880b" providerId="LiveId" clId="{8E0386C5-C11A-458C-9493-548B1F102B95}" dt="2024-08-22T07:28:15.357" v="4669" actId="478"/>
          <ac:spMkLst>
            <pc:docMk/>
            <pc:sldMk cId="1949016032" sldId="519"/>
            <ac:spMk id="19" creationId="{089F73EB-5F0C-59AF-8C30-FE2C7C910A6F}"/>
          </ac:spMkLst>
        </pc:spChg>
        <pc:spChg chg="del">
          <ac:chgData name="铭轩 常" userId="7e6847e7159c880b" providerId="LiveId" clId="{8E0386C5-C11A-458C-9493-548B1F102B95}" dt="2024-08-22T07:27:15.549" v="4653" actId="478"/>
          <ac:spMkLst>
            <pc:docMk/>
            <pc:sldMk cId="1949016032" sldId="519"/>
            <ac:spMk id="20" creationId="{6D0E1001-91D9-B399-4B24-7F8C62954E5A}"/>
          </ac:spMkLst>
        </pc:spChg>
        <pc:spChg chg="del">
          <ac:chgData name="铭轩 常" userId="7e6847e7159c880b" providerId="LiveId" clId="{8E0386C5-C11A-458C-9493-548B1F102B95}" dt="2024-08-22T07:29:07.528" v="4694" actId="478"/>
          <ac:spMkLst>
            <pc:docMk/>
            <pc:sldMk cId="1949016032" sldId="519"/>
            <ac:spMk id="21" creationId="{7EC4D3E9-39CD-1291-4CBB-5A0E9BFFFF29}"/>
          </ac:spMkLst>
        </pc:spChg>
        <pc:spChg chg="del">
          <ac:chgData name="铭轩 常" userId="7e6847e7159c880b" providerId="LiveId" clId="{8E0386C5-C11A-458C-9493-548B1F102B95}" dt="2024-08-22T07:29:08.484" v="4695" actId="478"/>
          <ac:spMkLst>
            <pc:docMk/>
            <pc:sldMk cId="1949016032" sldId="519"/>
            <ac:spMk id="22" creationId="{E5B6036E-CCE5-AD51-C68F-82D764C41E88}"/>
          </ac:spMkLst>
        </pc:spChg>
        <pc:spChg chg="del">
          <ac:chgData name="铭轩 常" userId="7e6847e7159c880b" providerId="LiveId" clId="{8E0386C5-C11A-458C-9493-548B1F102B95}" dt="2024-08-22T07:29:10.028" v="4696" actId="478"/>
          <ac:spMkLst>
            <pc:docMk/>
            <pc:sldMk cId="1949016032" sldId="519"/>
            <ac:spMk id="23" creationId="{D8CC4A2F-572D-24A5-C12F-1C44B15EE4FC}"/>
          </ac:spMkLst>
        </pc:spChg>
        <pc:spChg chg="mod">
          <ac:chgData name="铭轩 常" userId="7e6847e7159c880b" providerId="LiveId" clId="{8E0386C5-C11A-458C-9493-548B1F102B95}" dt="2024-08-30T01:57:53.583" v="17836" actId="113"/>
          <ac:spMkLst>
            <pc:docMk/>
            <pc:sldMk cId="1949016032" sldId="519"/>
            <ac:spMk id="26" creationId="{01B90A0A-4833-0D9F-EA63-0CA251ABF6AF}"/>
          </ac:spMkLst>
        </pc:spChg>
        <pc:spChg chg="add del">
          <ac:chgData name="铭轩 常" userId="7e6847e7159c880b" providerId="LiveId" clId="{8E0386C5-C11A-458C-9493-548B1F102B95}" dt="2024-08-22T07:33:24.114" v="4761" actId="22"/>
          <ac:spMkLst>
            <pc:docMk/>
            <pc:sldMk cId="1949016032" sldId="519"/>
            <ac:spMk id="31" creationId="{418708DF-7664-8C7F-6136-084D9E5B477D}"/>
          </ac:spMkLst>
        </pc:spChg>
        <pc:spChg chg="add mod">
          <ac:chgData name="铭轩 常" userId="7e6847e7159c880b" providerId="LiveId" clId="{8E0386C5-C11A-458C-9493-548B1F102B95}" dt="2024-08-30T01:57:35.541" v="17832" actId="113"/>
          <ac:spMkLst>
            <pc:docMk/>
            <pc:sldMk cId="1949016032" sldId="519"/>
            <ac:spMk id="32" creationId="{0B0B0EED-7F52-6662-43BC-71808EB640B1}"/>
          </ac:spMkLst>
        </pc:spChg>
        <pc:spChg chg="add mod">
          <ac:chgData name="铭轩 常" userId="7e6847e7159c880b" providerId="LiveId" clId="{8E0386C5-C11A-458C-9493-548B1F102B95}" dt="2024-08-24T05:07:45.666" v="6731" actId="14100"/>
          <ac:spMkLst>
            <pc:docMk/>
            <pc:sldMk cId="1949016032" sldId="519"/>
            <ac:spMk id="33" creationId="{C5C04CBB-9455-C729-066D-1D4CBE231BDF}"/>
          </ac:spMkLst>
        </pc:spChg>
        <pc:spChg chg="add del mod">
          <ac:chgData name="铭轩 常" userId="7e6847e7159c880b" providerId="LiveId" clId="{8E0386C5-C11A-458C-9493-548B1F102B95}" dt="2024-08-22T07:55:43.933" v="5090" actId="478"/>
          <ac:spMkLst>
            <pc:docMk/>
            <pc:sldMk cId="1949016032" sldId="519"/>
            <ac:spMk id="37" creationId="{A6200F77-23FE-8FA8-5EA8-115755AA23FB}"/>
          </ac:spMkLst>
        </pc:spChg>
        <pc:grpChg chg="add mod ord topLvl">
          <ac:chgData name="铭轩 常" userId="7e6847e7159c880b" providerId="LiveId" clId="{8E0386C5-C11A-458C-9493-548B1F102B95}" dt="2024-08-22T07:51:43.872" v="5073" actId="164"/>
          <ac:grpSpMkLst>
            <pc:docMk/>
            <pc:sldMk cId="1949016032" sldId="519"/>
            <ac:grpSpMk id="2" creationId="{94B7A76C-044C-2D42-0DB2-0879F1D5EDF5}"/>
          </ac:grpSpMkLst>
        </pc:grpChg>
        <pc:grpChg chg="add del mod ord">
          <ac:chgData name="铭轩 常" userId="7e6847e7159c880b" providerId="LiveId" clId="{8E0386C5-C11A-458C-9493-548B1F102B95}" dt="2024-08-22T07:51:39.060" v="5072" actId="165"/>
          <ac:grpSpMkLst>
            <pc:docMk/>
            <pc:sldMk cId="1949016032" sldId="519"/>
            <ac:grpSpMk id="34" creationId="{C86458D2-5B1C-9B8C-AD46-B759929EDA7F}"/>
          </ac:grpSpMkLst>
        </pc:grpChg>
        <pc:grpChg chg="add mod">
          <ac:chgData name="铭轩 常" userId="7e6847e7159c880b" providerId="LiveId" clId="{8E0386C5-C11A-458C-9493-548B1F102B95}" dt="2024-08-22T07:55:20.594" v="5087" actId="1076"/>
          <ac:grpSpMkLst>
            <pc:docMk/>
            <pc:sldMk cId="1949016032" sldId="519"/>
            <ac:grpSpMk id="35" creationId="{0490A820-4857-12F7-58F8-15FE0FEE67FA}"/>
          </ac:grpSpMkLst>
        </pc:grpChg>
        <pc:picChg chg="mod">
          <ac:chgData name="铭轩 常" userId="7e6847e7159c880b" providerId="LiveId" clId="{8E0386C5-C11A-458C-9493-548B1F102B95}" dt="2024-08-22T07:51:39.060" v="5072" actId="165"/>
          <ac:picMkLst>
            <pc:docMk/>
            <pc:sldMk cId="1949016032" sldId="519"/>
            <ac:picMk id="5" creationId="{31F9285A-8A6E-7D47-3ECB-088E9D4CC8D5}"/>
          </ac:picMkLst>
        </pc:picChg>
        <pc:picChg chg="mod">
          <ac:chgData name="铭轩 常" userId="7e6847e7159c880b" providerId="LiveId" clId="{8E0386C5-C11A-458C-9493-548B1F102B95}" dt="2024-08-22T07:51:39.060" v="5072" actId="165"/>
          <ac:picMkLst>
            <pc:docMk/>
            <pc:sldMk cId="1949016032" sldId="519"/>
            <ac:picMk id="6" creationId="{1C7E83C3-35F1-7660-3C6C-BCE92979725A}"/>
          </ac:picMkLst>
        </pc:picChg>
        <pc:picChg chg="del">
          <ac:chgData name="铭轩 常" userId="7e6847e7159c880b" providerId="LiveId" clId="{8E0386C5-C11A-458C-9493-548B1F102B95}" dt="2024-08-22T07:26:39.621" v="4644" actId="478"/>
          <ac:picMkLst>
            <pc:docMk/>
            <pc:sldMk cId="1949016032" sldId="519"/>
            <ac:picMk id="8" creationId="{91181F9D-A97A-B686-5202-C5ED7DD32417}"/>
          </ac:picMkLst>
        </pc:picChg>
        <pc:cxnChg chg="mod topLvl">
          <ac:chgData name="铭轩 常" userId="7e6847e7159c880b" providerId="LiveId" clId="{8E0386C5-C11A-458C-9493-548B1F102B95}" dt="2024-08-22T07:51:43.872" v="5073" actId="164"/>
          <ac:cxnSpMkLst>
            <pc:docMk/>
            <pc:sldMk cId="1949016032" sldId="519"/>
            <ac:cxnSpMk id="15" creationId="{8B352B4E-D8C7-9D0B-C405-986B1EB3C8A6}"/>
          </ac:cxnSpMkLst>
        </pc:cxnChg>
        <pc:cxnChg chg="mod topLvl">
          <ac:chgData name="铭轩 常" userId="7e6847e7159c880b" providerId="LiveId" clId="{8E0386C5-C11A-458C-9493-548B1F102B95}" dt="2024-08-22T07:52:32.883" v="5075" actId="14100"/>
          <ac:cxnSpMkLst>
            <pc:docMk/>
            <pc:sldMk cId="1949016032" sldId="519"/>
            <ac:cxnSpMk id="16" creationId="{B491177D-D3C6-8C5E-84B0-D4A73284CA40}"/>
          </ac:cxnSpMkLst>
        </pc:cxnChg>
      </pc:sldChg>
      <pc:sldChg chg="addSp delSp modSp new mod modNotesTx">
        <pc:chgData name="铭轩 常" userId="7e6847e7159c880b" providerId="LiveId" clId="{8E0386C5-C11A-458C-9493-548B1F102B95}" dt="2024-08-29T07:57:59.335" v="17137" actId="20577"/>
        <pc:sldMkLst>
          <pc:docMk/>
          <pc:sldMk cId="2161901224" sldId="520"/>
        </pc:sldMkLst>
        <pc:spChg chg="del">
          <ac:chgData name="铭轩 常" userId="7e6847e7159c880b" providerId="LiveId" clId="{8E0386C5-C11A-458C-9493-548B1F102B95}" dt="2024-08-22T10:27:48.930" v="5763" actId="478"/>
          <ac:spMkLst>
            <pc:docMk/>
            <pc:sldMk cId="2161901224" sldId="520"/>
            <ac:spMk id="2" creationId="{E501F958-A76F-D18C-B955-DE7E31E96476}"/>
          </ac:spMkLst>
        </pc:spChg>
        <pc:spChg chg="mod">
          <ac:chgData name="铭轩 常" userId="7e6847e7159c880b" providerId="LiveId" clId="{8E0386C5-C11A-458C-9493-548B1F102B95}" dt="2024-08-26T00:59:21.529" v="7285" actId="20577"/>
          <ac:spMkLst>
            <pc:docMk/>
            <pc:sldMk cId="2161901224" sldId="520"/>
            <ac:spMk id="4" creationId="{8923172E-09F9-E3BF-8908-83C4BBCF1F52}"/>
          </ac:spMkLst>
        </pc:spChg>
        <pc:spChg chg="add mod">
          <ac:chgData name="铭轩 常" userId="7e6847e7159c880b" providerId="LiveId" clId="{8E0386C5-C11A-458C-9493-548B1F102B95}" dt="2024-08-24T05:43:18.058" v="7184" actId="20577"/>
          <ac:spMkLst>
            <pc:docMk/>
            <pc:sldMk cId="2161901224" sldId="520"/>
            <ac:spMk id="13" creationId="{CBE9935C-DC06-5752-8555-4C9208BA7399}"/>
          </ac:spMkLst>
        </pc:spChg>
        <pc:spChg chg="add mod">
          <ac:chgData name="铭轩 常" userId="7e6847e7159c880b" providerId="LiveId" clId="{8E0386C5-C11A-458C-9493-548B1F102B95}" dt="2024-08-27T01:14:44.854" v="11644" actId="114"/>
          <ac:spMkLst>
            <pc:docMk/>
            <pc:sldMk cId="2161901224" sldId="520"/>
            <ac:spMk id="15" creationId="{009BCFD4-9C2F-E628-A1B5-3DD4AB1B3172}"/>
          </ac:spMkLst>
        </pc:spChg>
        <pc:spChg chg="add mod">
          <ac:chgData name="铭轩 常" userId="7e6847e7159c880b" providerId="LiveId" clId="{8E0386C5-C11A-458C-9493-548B1F102B95}" dt="2024-08-27T01:14:42.903" v="11643" actId="114"/>
          <ac:spMkLst>
            <pc:docMk/>
            <pc:sldMk cId="2161901224" sldId="520"/>
            <ac:spMk id="52" creationId="{E255A915-F33F-FCBE-68B0-3C75E10CDE32}"/>
          </ac:spMkLst>
        </pc:spChg>
        <pc:grpChg chg="add del mod">
          <ac:chgData name="铭轩 常" userId="7e6847e7159c880b" providerId="LiveId" clId="{8E0386C5-C11A-458C-9493-548B1F102B95}" dt="2024-08-22T11:38:56.324" v="5817" actId="478"/>
          <ac:grpSpMkLst>
            <pc:docMk/>
            <pc:sldMk cId="2161901224" sldId="520"/>
            <ac:grpSpMk id="5" creationId="{9F9905A3-9FC6-B147-3B71-EC4314ED63AF}"/>
          </ac:grpSpMkLst>
        </pc:grpChg>
        <pc:graphicFrameChg chg="add mod modGraphic">
          <ac:chgData name="铭轩 常" userId="7e6847e7159c880b" providerId="LiveId" clId="{8E0386C5-C11A-458C-9493-548B1F102B95}" dt="2024-08-27T02:15:15.768" v="11684" actId="20577"/>
          <ac:graphicFrameMkLst>
            <pc:docMk/>
            <pc:sldMk cId="2161901224" sldId="520"/>
            <ac:graphicFrameMk id="14" creationId="{49E66244-5B73-C38F-7419-8614AE1F94B2}"/>
          </ac:graphicFrameMkLst>
        </pc:graphicFrameChg>
        <pc:graphicFrameChg chg="add del mod">
          <ac:chgData name="铭轩 常" userId="7e6847e7159c880b" providerId="LiveId" clId="{8E0386C5-C11A-458C-9493-548B1F102B95}" dt="2024-08-22T11:39:26.223" v="5820"/>
          <ac:graphicFrameMkLst>
            <pc:docMk/>
            <pc:sldMk cId="2161901224" sldId="520"/>
            <ac:graphicFrameMk id="16" creationId="{9EAE45D5-6E69-B68A-FDE9-3C4CA67BAF03}"/>
          </ac:graphicFrameMkLst>
        </pc:graphicFrameChg>
        <pc:graphicFrameChg chg="add del mod">
          <ac:chgData name="铭轩 常" userId="7e6847e7159c880b" providerId="LiveId" clId="{8E0386C5-C11A-458C-9493-548B1F102B95}" dt="2024-08-22T11:43:31.598" v="5836"/>
          <ac:graphicFrameMkLst>
            <pc:docMk/>
            <pc:sldMk cId="2161901224" sldId="520"/>
            <ac:graphicFrameMk id="23" creationId="{05D2093F-2AD6-1F06-151B-D6F83DC1AA6C}"/>
          </ac:graphicFrameMkLst>
        </pc:graphicFrameChg>
        <pc:picChg chg="mod">
          <ac:chgData name="铭轩 常" userId="7e6847e7159c880b" providerId="LiveId" clId="{8E0386C5-C11A-458C-9493-548B1F102B95}" dt="2024-08-22T10:27:57.027" v="5764"/>
          <ac:picMkLst>
            <pc:docMk/>
            <pc:sldMk cId="2161901224" sldId="520"/>
            <ac:picMk id="6" creationId="{729E3BE1-48E7-9641-A54B-F69764E40ACD}"/>
          </ac:picMkLst>
        </pc:picChg>
        <pc:picChg chg="mod">
          <ac:chgData name="铭轩 常" userId="7e6847e7159c880b" providerId="LiveId" clId="{8E0386C5-C11A-458C-9493-548B1F102B95}" dt="2024-08-22T10:27:57.027" v="5764"/>
          <ac:picMkLst>
            <pc:docMk/>
            <pc:sldMk cId="2161901224" sldId="520"/>
            <ac:picMk id="7" creationId="{670857B2-7405-C281-AF46-C656D6BBECF6}"/>
          </ac:picMkLst>
        </pc:picChg>
        <pc:picChg chg="mod">
          <ac:chgData name="铭轩 常" userId="7e6847e7159c880b" providerId="LiveId" clId="{8E0386C5-C11A-458C-9493-548B1F102B95}" dt="2024-08-22T10:27:57.027" v="5764"/>
          <ac:picMkLst>
            <pc:docMk/>
            <pc:sldMk cId="2161901224" sldId="520"/>
            <ac:picMk id="8" creationId="{0713CA1D-04D2-24D6-41BB-90479918B404}"/>
          </ac:picMkLst>
        </pc:picChg>
        <pc:picChg chg="add del mod">
          <ac:chgData name="铭轩 常" userId="7e6847e7159c880b" providerId="LiveId" clId="{8E0386C5-C11A-458C-9493-548B1F102B95}" dt="2024-08-22T11:40:23.121" v="5832" actId="478"/>
          <ac:picMkLst>
            <pc:docMk/>
            <pc:sldMk cId="2161901224" sldId="520"/>
            <ac:picMk id="18" creationId="{6DDBD21B-BE26-3ABF-7EF5-2AEE862B1A6C}"/>
          </ac:picMkLst>
        </pc:picChg>
        <pc:picChg chg="add del mod ord">
          <ac:chgData name="铭轩 常" userId="7e6847e7159c880b" providerId="LiveId" clId="{8E0386C5-C11A-458C-9493-548B1F102B95}" dt="2024-08-22T11:43:08.663" v="5833" actId="478"/>
          <ac:picMkLst>
            <pc:docMk/>
            <pc:sldMk cId="2161901224" sldId="520"/>
            <ac:picMk id="20" creationId="{FA972AE8-59A4-F2BD-D0A4-783B74F4C2CE}"/>
          </ac:picMkLst>
        </pc:picChg>
        <pc:picChg chg="add del mod">
          <ac:chgData name="铭轩 常" userId="7e6847e7159c880b" providerId="LiveId" clId="{8E0386C5-C11A-458C-9493-548B1F102B95}" dt="2024-08-22T11:40:22.624" v="5831" actId="478"/>
          <ac:picMkLst>
            <pc:docMk/>
            <pc:sldMk cId="2161901224" sldId="520"/>
            <ac:picMk id="22" creationId="{6C788FC2-C5D6-3E63-C3D0-823FC28268E6}"/>
          </ac:picMkLst>
        </pc:picChg>
        <pc:picChg chg="add mod ord">
          <ac:chgData name="铭轩 常" userId="7e6847e7159c880b" providerId="LiveId" clId="{8E0386C5-C11A-458C-9493-548B1F102B95}" dt="2024-08-23T03:02:05.323" v="6056" actId="1076"/>
          <ac:picMkLst>
            <pc:docMk/>
            <pc:sldMk cId="2161901224" sldId="520"/>
            <ac:picMk id="25" creationId="{48D6BB83-8BBE-6B66-55AE-01272CA20078}"/>
          </ac:picMkLst>
        </pc:picChg>
        <pc:picChg chg="add mod">
          <ac:chgData name="铭轩 常" userId="7e6847e7159c880b" providerId="LiveId" clId="{8E0386C5-C11A-458C-9493-548B1F102B95}" dt="2024-08-23T03:02:24.616" v="6058" actId="1076"/>
          <ac:picMkLst>
            <pc:docMk/>
            <pc:sldMk cId="2161901224" sldId="520"/>
            <ac:picMk id="27" creationId="{6DD7C021-0BD8-68D2-AAFA-63F71701A885}"/>
          </ac:picMkLst>
        </pc:picChg>
        <pc:picChg chg="add mod">
          <ac:chgData name="铭轩 常" userId="7e6847e7159c880b" providerId="LiveId" clId="{8E0386C5-C11A-458C-9493-548B1F102B95}" dt="2024-08-23T03:02:33.196" v="6059" actId="1076"/>
          <ac:picMkLst>
            <pc:docMk/>
            <pc:sldMk cId="2161901224" sldId="520"/>
            <ac:picMk id="29" creationId="{198092B2-1B83-6D84-5B3C-821773BE3526}"/>
          </ac:picMkLst>
        </pc:picChg>
        <pc:cxnChg chg="mod">
          <ac:chgData name="铭轩 常" userId="7e6847e7159c880b" providerId="LiveId" clId="{8E0386C5-C11A-458C-9493-548B1F102B95}" dt="2024-08-22T10:27:57.027" v="5764"/>
          <ac:cxnSpMkLst>
            <pc:docMk/>
            <pc:sldMk cId="2161901224" sldId="520"/>
            <ac:cxnSpMk id="9" creationId="{44573851-1E0A-FB7C-8A64-4F9FDB44B0AC}"/>
          </ac:cxnSpMkLst>
        </pc:cxnChg>
        <pc:cxnChg chg="mod">
          <ac:chgData name="铭轩 常" userId="7e6847e7159c880b" providerId="LiveId" clId="{8E0386C5-C11A-458C-9493-548B1F102B95}" dt="2024-08-22T10:27:57.027" v="5764"/>
          <ac:cxnSpMkLst>
            <pc:docMk/>
            <pc:sldMk cId="2161901224" sldId="520"/>
            <ac:cxnSpMk id="10" creationId="{A968A6E0-8BD7-CC97-7C22-8D728811374D}"/>
          </ac:cxnSpMkLst>
        </pc:cxnChg>
        <pc:cxnChg chg="mod">
          <ac:chgData name="铭轩 常" userId="7e6847e7159c880b" providerId="LiveId" clId="{8E0386C5-C11A-458C-9493-548B1F102B95}" dt="2024-08-22T10:27:57.027" v="5764"/>
          <ac:cxnSpMkLst>
            <pc:docMk/>
            <pc:sldMk cId="2161901224" sldId="520"/>
            <ac:cxnSpMk id="11" creationId="{E3F7F903-2455-0E02-9FB9-919D5385861E}"/>
          </ac:cxnSpMkLst>
        </pc:cxnChg>
        <pc:cxnChg chg="mod">
          <ac:chgData name="铭轩 常" userId="7e6847e7159c880b" providerId="LiveId" clId="{8E0386C5-C11A-458C-9493-548B1F102B95}" dt="2024-08-22T10:27:57.027" v="5764"/>
          <ac:cxnSpMkLst>
            <pc:docMk/>
            <pc:sldMk cId="2161901224" sldId="520"/>
            <ac:cxnSpMk id="12" creationId="{1FECFE06-AB3F-FD0D-B941-14F268FA176D}"/>
          </ac:cxnSpMkLst>
        </pc:cxnChg>
        <pc:cxnChg chg="add mod">
          <ac:chgData name="铭轩 常" userId="7e6847e7159c880b" providerId="LiveId" clId="{8E0386C5-C11A-458C-9493-548B1F102B95}" dt="2024-08-23T03:02:24.616" v="6058" actId="1076"/>
          <ac:cxnSpMkLst>
            <pc:docMk/>
            <pc:sldMk cId="2161901224" sldId="520"/>
            <ac:cxnSpMk id="31" creationId="{C59A1547-F191-CED6-B556-7045755D8B82}"/>
          </ac:cxnSpMkLst>
        </pc:cxnChg>
        <pc:cxnChg chg="add mod">
          <ac:chgData name="铭轩 常" userId="7e6847e7159c880b" providerId="LiveId" clId="{8E0386C5-C11A-458C-9493-548B1F102B95}" dt="2024-08-23T03:02:24.616" v="6058" actId="1076"/>
          <ac:cxnSpMkLst>
            <pc:docMk/>
            <pc:sldMk cId="2161901224" sldId="520"/>
            <ac:cxnSpMk id="32" creationId="{2059013C-D74C-4691-9437-7BC369C05A46}"/>
          </ac:cxnSpMkLst>
        </pc:cxnChg>
        <pc:cxnChg chg="add mod">
          <ac:chgData name="铭轩 常" userId="7e6847e7159c880b" providerId="LiveId" clId="{8E0386C5-C11A-458C-9493-548B1F102B95}" dt="2024-08-23T03:02:47.356" v="6062" actId="14100"/>
          <ac:cxnSpMkLst>
            <pc:docMk/>
            <pc:sldMk cId="2161901224" sldId="520"/>
            <ac:cxnSpMk id="39" creationId="{74509022-4B2A-ED32-BC66-1835839C9F83}"/>
          </ac:cxnSpMkLst>
        </pc:cxnChg>
        <pc:cxnChg chg="add mod">
          <ac:chgData name="铭轩 常" userId="7e6847e7159c880b" providerId="LiveId" clId="{8E0386C5-C11A-458C-9493-548B1F102B95}" dt="2024-08-23T03:02:50.991" v="6063" actId="14100"/>
          <ac:cxnSpMkLst>
            <pc:docMk/>
            <pc:sldMk cId="2161901224" sldId="520"/>
            <ac:cxnSpMk id="42" creationId="{056FDEDE-C132-8F7A-2340-C43657AE9A4C}"/>
          </ac:cxnSpMkLst>
        </pc:cxnChg>
      </pc:sldChg>
      <pc:sldChg chg="modSp add mod modNotesTx">
        <pc:chgData name="铭轩 常" userId="7e6847e7159c880b" providerId="LiveId" clId="{8E0386C5-C11A-458C-9493-548B1F102B95}" dt="2024-08-29T02:42:15.462" v="16638" actId="20577"/>
        <pc:sldMkLst>
          <pc:docMk/>
          <pc:sldMk cId="2474962743" sldId="521"/>
        </pc:sldMkLst>
        <pc:spChg chg="mod">
          <ac:chgData name="铭轩 常" userId="7e6847e7159c880b" providerId="LiveId" clId="{8E0386C5-C11A-458C-9493-548B1F102B95}" dt="2024-08-26T11:59:52.113" v="11214" actId="20577"/>
          <ac:spMkLst>
            <pc:docMk/>
            <pc:sldMk cId="2474962743" sldId="521"/>
            <ac:spMk id="2" creationId="{BE889FBE-71EE-E9EB-38D9-F8AEA94B4851}"/>
          </ac:spMkLst>
        </pc:spChg>
      </pc:sldChg>
      <pc:sldChg chg="addSp delSp modSp add mod modNotesTx">
        <pc:chgData name="铭轩 常" userId="7e6847e7159c880b" providerId="LiveId" clId="{8E0386C5-C11A-458C-9493-548B1F102B95}" dt="2024-08-29T08:33:19.611" v="17392" actId="20577"/>
        <pc:sldMkLst>
          <pc:docMk/>
          <pc:sldMk cId="1053854423" sldId="522"/>
        </pc:sldMkLst>
        <pc:spChg chg="mod ord">
          <ac:chgData name="铭轩 常" userId="7e6847e7159c880b" providerId="LiveId" clId="{8E0386C5-C11A-458C-9493-548B1F102B95}" dt="2024-08-26T03:30:59.097" v="8336" actId="20577"/>
          <ac:spMkLst>
            <pc:docMk/>
            <pc:sldMk cId="1053854423" sldId="522"/>
            <ac:spMk id="2" creationId="{B07DD41C-2A4C-D8B5-25DE-F9A2592663E6}"/>
          </ac:spMkLst>
        </pc:spChg>
        <pc:spChg chg="ord">
          <ac:chgData name="铭轩 常" userId="7e6847e7159c880b" providerId="LiveId" clId="{8E0386C5-C11A-458C-9493-548B1F102B95}" dt="2024-08-26T02:27:10.038" v="7860" actId="166"/>
          <ac:spMkLst>
            <pc:docMk/>
            <pc:sldMk cId="1053854423" sldId="522"/>
            <ac:spMk id="3" creationId="{650A3F7D-4FDE-0229-E550-2D98495FD7B4}"/>
          </ac:spMkLst>
        </pc:spChg>
        <pc:spChg chg="add del mod">
          <ac:chgData name="铭轩 常" userId="7e6847e7159c880b" providerId="LiveId" clId="{8E0386C5-C11A-458C-9493-548B1F102B95}" dt="2024-08-29T08:20:25.995" v="17189" actId="478"/>
          <ac:spMkLst>
            <pc:docMk/>
            <pc:sldMk cId="1053854423" sldId="522"/>
            <ac:spMk id="3" creationId="{B3CAF65D-B465-B58F-02E3-C5E450B8F64C}"/>
          </ac:spMkLst>
        </pc:spChg>
        <pc:spChg chg="mod">
          <ac:chgData name="铭轩 常" userId="7e6847e7159c880b" providerId="LiveId" clId="{8E0386C5-C11A-458C-9493-548B1F102B95}" dt="2024-08-26T03:18:04.114" v="8237" actId="20577"/>
          <ac:spMkLst>
            <pc:docMk/>
            <pc:sldMk cId="1053854423" sldId="522"/>
            <ac:spMk id="4" creationId="{489C1CD7-D780-846C-015E-68B1DC17C46A}"/>
          </ac:spMkLst>
        </pc:spChg>
        <pc:spChg chg="add del mod">
          <ac:chgData name="铭轩 常" userId="7e6847e7159c880b" providerId="LiveId" clId="{8E0386C5-C11A-458C-9493-548B1F102B95}" dt="2024-08-29T08:20:31.256" v="17191" actId="478"/>
          <ac:spMkLst>
            <pc:docMk/>
            <pc:sldMk cId="1053854423" sldId="522"/>
            <ac:spMk id="5" creationId="{C0D2432C-9047-7CA4-B845-2E3887D62AE6}"/>
          </ac:spMkLst>
        </pc:spChg>
        <pc:spChg chg="add mod">
          <ac:chgData name="铭轩 常" userId="7e6847e7159c880b" providerId="LiveId" clId="{8E0386C5-C11A-458C-9493-548B1F102B95}" dt="2024-08-29T08:20:29.808" v="17190" actId="1076"/>
          <ac:spMkLst>
            <pc:docMk/>
            <pc:sldMk cId="1053854423" sldId="522"/>
            <ac:spMk id="6" creationId="{BE31B512-932B-CA50-34F5-C39210D357CD}"/>
          </ac:spMkLst>
        </pc:spChg>
        <pc:spChg chg="add del mod">
          <ac:chgData name="铭轩 常" userId="7e6847e7159c880b" providerId="LiveId" clId="{8E0386C5-C11A-458C-9493-548B1F102B95}" dt="2024-08-26T02:59:28.650" v="8207" actId="478"/>
          <ac:spMkLst>
            <pc:docMk/>
            <pc:sldMk cId="1053854423" sldId="522"/>
            <ac:spMk id="8" creationId="{BE377B36-337C-B066-D6F1-67AAB6EFD32A}"/>
          </ac:spMkLst>
        </pc:spChg>
        <pc:spChg chg="add del mod ord">
          <ac:chgData name="铭轩 常" userId="7e6847e7159c880b" providerId="LiveId" clId="{8E0386C5-C11A-458C-9493-548B1F102B95}" dt="2024-08-26T02:16:29.038" v="7730" actId="478"/>
          <ac:spMkLst>
            <pc:docMk/>
            <pc:sldMk cId="1053854423" sldId="522"/>
            <ac:spMk id="9" creationId="{4556E37D-C945-5850-D167-D4EDBD2BDDE2}"/>
          </ac:spMkLst>
        </pc:spChg>
        <pc:spChg chg="add mod">
          <ac:chgData name="铭轩 常" userId="7e6847e7159c880b" providerId="LiveId" clId="{8E0386C5-C11A-458C-9493-548B1F102B95}" dt="2024-08-27T04:01:56.259" v="12136" actId="1035"/>
          <ac:spMkLst>
            <pc:docMk/>
            <pc:sldMk cId="1053854423" sldId="522"/>
            <ac:spMk id="14" creationId="{6655CB22-53DA-C3ED-FAD3-766D8CB21390}"/>
          </ac:spMkLst>
        </pc:spChg>
        <pc:spChg chg="add mod">
          <ac:chgData name="铭轩 常" userId="7e6847e7159c880b" providerId="LiveId" clId="{8E0386C5-C11A-458C-9493-548B1F102B95}" dt="2024-08-27T04:01:56.259" v="12136" actId="1035"/>
          <ac:spMkLst>
            <pc:docMk/>
            <pc:sldMk cId="1053854423" sldId="522"/>
            <ac:spMk id="15" creationId="{07AD5B19-3F6E-28EC-966F-09D84DABB694}"/>
          </ac:spMkLst>
        </pc:spChg>
        <pc:spChg chg="del mod">
          <ac:chgData name="铭轩 常" userId="7e6847e7159c880b" providerId="LiveId" clId="{8E0386C5-C11A-458C-9493-548B1F102B95}" dt="2024-08-26T02:26:58.435" v="7858" actId="478"/>
          <ac:spMkLst>
            <pc:docMk/>
            <pc:sldMk cId="1053854423" sldId="522"/>
            <ac:spMk id="16" creationId="{7E25CC63-90FE-F9A1-19C9-25CA8773D19C}"/>
          </ac:spMkLst>
        </pc:spChg>
        <pc:graphicFrameChg chg="add del mod">
          <ac:chgData name="铭轩 常" userId="7e6847e7159c880b" providerId="LiveId" clId="{8E0386C5-C11A-458C-9493-548B1F102B95}" dt="2024-08-26T02:11:52.678" v="7720"/>
          <ac:graphicFrameMkLst>
            <pc:docMk/>
            <pc:sldMk cId="1053854423" sldId="522"/>
            <ac:graphicFrameMk id="5" creationId="{2BAC8D74-D6F9-8DB5-6FAD-E772888B4E3D}"/>
          </ac:graphicFrameMkLst>
        </pc:graphicFrameChg>
        <pc:graphicFrameChg chg="add del mod">
          <ac:chgData name="铭轩 常" userId="7e6847e7159c880b" providerId="LiveId" clId="{8E0386C5-C11A-458C-9493-548B1F102B95}" dt="2024-08-23T03:59:03.268" v="6710"/>
          <ac:graphicFrameMkLst>
            <pc:docMk/>
            <pc:sldMk cId="1053854423" sldId="522"/>
            <ac:graphicFrameMk id="5" creationId="{F7A3B299-2A81-BC2B-0188-AF0F5D2C4214}"/>
          </ac:graphicFrameMkLst>
        </pc:graphicFrameChg>
        <pc:graphicFrameChg chg="add del mod">
          <ac:chgData name="铭轩 常" userId="7e6847e7159c880b" providerId="LiveId" clId="{8E0386C5-C11A-458C-9493-548B1F102B95}" dt="2024-08-26T02:16:35.541" v="7733"/>
          <ac:graphicFrameMkLst>
            <pc:docMk/>
            <pc:sldMk cId="1053854423" sldId="522"/>
            <ac:graphicFrameMk id="11" creationId="{7C08F065-2357-C140-3AB2-813004E83EB4}"/>
          </ac:graphicFrameMkLst>
        </pc:graphicFrameChg>
        <pc:graphicFrameChg chg="add del mod modGraphic">
          <ac:chgData name="铭轩 常" userId="7e6847e7159c880b" providerId="LiveId" clId="{8E0386C5-C11A-458C-9493-548B1F102B95}" dt="2024-08-26T03:02:10.608" v="8210" actId="478"/>
          <ac:graphicFrameMkLst>
            <pc:docMk/>
            <pc:sldMk cId="1053854423" sldId="522"/>
            <ac:graphicFrameMk id="17" creationId="{28A5B48A-C1FE-3F24-1F8D-AA6384AD9547}"/>
          </ac:graphicFrameMkLst>
        </pc:graphicFrameChg>
        <pc:graphicFrameChg chg="add del mod">
          <ac:chgData name="铭轩 常" userId="7e6847e7159c880b" providerId="LiveId" clId="{8E0386C5-C11A-458C-9493-548B1F102B95}" dt="2024-08-26T03:02:15.006" v="8213"/>
          <ac:graphicFrameMkLst>
            <pc:docMk/>
            <pc:sldMk cId="1053854423" sldId="522"/>
            <ac:graphicFrameMk id="18" creationId="{3ABDE0EB-0ABC-C258-FA89-DE7204E703D5}"/>
          </ac:graphicFrameMkLst>
        </pc:graphicFrameChg>
        <pc:picChg chg="add mod ord">
          <ac:chgData name="铭轩 常" userId="7e6847e7159c880b" providerId="LiveId" clId="{8E0386C5-C11A-458C-9493-548B1F102B95}" dt="2024-08-27T04:01:59.902" v="12142" actId="1036"/>
          <ac:picMkLst>
            <pc:docMk/>
            <pc:sldMk cId="1053854423" sldId="522"/>
            <ac:picMk id="7" creationId="{B389CEC0-F36D-8877-8564-19C35E5757E0}"/>
          </ac:picMkLst>
        </pc:picChg>
        <pc:picChg chg="add del mod">
          <ac:chgData name="铭轩 常" userId="7e6847e7159c880b" providerId="LiveId" clId="{8E0386C5-C11A-458C-9493-548B1F102B95}" dt="2024-08-26T02:16:23.970" v="7729" actId="478"/>
          <ac:picMkLst>
            <pc:docMk/>
            <pc:sldMk cId="1053854423" sldId="522"/>
            <ac:picMk id="10" creationId="{4C29DADF-2CA2-B265-8533-3D18A57B0446}"/>
          </ac:picMkLst>
        </pc:picChg>
        <pc:picChg chg="del mod">
          <ac:chgData name="铭轩 常" userId="7e6847e7159c880b" providerId="LiveId" clId="{8E0386C5-C11A-458C-9493-548B1F102B95}" dt="2024-08-23T03:59:44.266" v="6715" actId="478"/>
          <ac:picMkLst>
            <pc:docMk/>
            <pc:sldMk cId="1053854423" sldId="522"/>
            <ac:picMk id="10" creationId="{D02DE199-A766-3B41-DB34-4C4B1381A198}"/>
          </ac:picMkLst>
        </pc:picChg>
        <pc:picChg chg="add del mod">
          <ac:chgData name="铭轩 常" userId="7e6847e7159c880b" providerId="LiveId" clId="{8E0386C5-C11A-458C-9493-548B1F102B95}" dt="2024-08-26T03:02:08.685" v="8209" actId="478"/>
          <ac:picMkLst>
            <pc:docMk/>
            <pc:sldMk cId="1053854423" sldId="522"/>
            <ac:picMk id="13" creationId="{338688E8-5FF4-07FE-4C5E-876307D36A9D}"/>
          </ac:picMkLst>
        </pc:picChg>
        <pc:picChg chg="del">
          <ac:chgData name="铭轩 常" userId="7e6847e7159c880b" providerId="LiveId" clId="{8E0386C5-C11A-458C-9493-548B1F102B95}" dt="2024-08-23T03:59:02.015" v="6707" actId="478"/>
          <ac:picMkLst>
            <pc:docMk/>
            <pc:sldMk cId="1053854423" sldId="522"/>
            <ac:picMk id="13" creationId="{D508163F-708F-2605-C2A4-39645F33B16D}"/>
          </ac:picMkLst>
        </pc:picChg>
        <pc:picChg chg="add mod ord">
          <ac:chgData name="铭轩 常" userId="7e6847e7159c880b" providerId="LiveId" clId="{8E0386C5-C11A-458C-9493-548B1F102B95}" dt="2024-08-27T04:01:59.902" v="12142" actId="1036"/>
          <ac:picMkLst>
            <pc:docMk/>
            <pc:sldMk cId="1053854423" sldId="522"/>
            <ac:picMk id="20" creationId="{341BA39F-BA22-954D-9330-31FA30079205}"/>
          </ac:picMkLst>
        </pc:picChg>
      </pc:sldChg>
      <pc:sldChg chg="add del">
        <pc:chgData name="铭轩 常" userId="7e6847e7159c880b" providerId="LiveId" clId="{8E0386C5-C11A-458C-9493-548B1F102B95}" dt="2024-08-26T03:41:35.658" v="8558" actId="47"/>
        <pc:sldMkLst>
          <pc:docMk/>
          <pc:sldMk cId="1767377259" sldId="523"/>
        </pc:sldMkLst>
      </pc:sldChg>
      <pc:sldChg chg="addSp delSp modSp add mod modNotesTx">
        <pc:chgData name="铭轩 常" userId="7e6847e7159c880b" providerId="LiveId" clId="{8E0386C5-C11A-458C-9493-548B1F102B95}" dt="2024-08-30T01:59:08.487" v="17841" actId="113"/>
        <pc:sldMkLst>
          <pc:docMk/>
          <pc:sldMk cId="3369991851" sldId="524"/>
        </pc:sldMkLst>
        <pc:spChg chg="add mod">
          <ac:chgData name="铭轩 常" userId="7e6847e7159c880b" providerId="LiveId" clId="{8E0386C5-C11A-458C-9493-548B1F102B95}" dt="2024-08-24T05:17:55.100" v="6915" actId="1038"/>
          <ac:spMkLst>
            <pc:docMk/>
            <pc:sldMk cId="3369991851" sldId="524"/>
            <ac:spMk id="2" creationId="{AC4026FD-BD71-E8DA-1FE6-F9C30185A723}"/>
          </ac:spMkLst>
        </pc:spChg>
        <pc:spChg chg="mod">
          <ac:chgData name="铭轩 常" userId="7e6847e7159c880b" providerId="LiveId" clId="{8E0386C5-C11A-458C-9493-548B1F102B95}" dt="2024-08-27T07:53:32.754" v="12445" actId="207"/>
          <ac:spMkLst>
            <pc:docMk/>
            <pc:sldMk cId="3369991851" sldId="524"/>
            <ac:spMk id="5" creationId="{E7CB52AD-F445-54FC-1F73-30F2D49ECDC7}"/>
          </ac:spMkLst>
        </pc:spChg>
        <pc:spChg chg="del">
          <ac:chgData name="铭轩 常" userId="7e6847e7159c880b" providerId="LiveId" clId="{8E0386C5-C11A-458C-9493-548B1F102B95}" dt="2024-08-24T05:09:44.421" v="6733" actId="478"/>
          <ac:spMkLst>
            <pc:docMk/>
            <pc:sldMk cId="3369991851" sldId="524"/>
            <ac:spMk id="8" creationId="{E4094C07-51D8-9601-23FA-A24FC2338D8E}"/>
          </ac:spMkLst>
        </pc:spChg>
        <pc:spChg chg="del">
          <ac:chgData name="铭轩 常" userId="7e6847e7159c880b" providerId="LiveId" clId="{8E0386C5-C11A-458C-9493-548B1F102B95}" dt="2024-08-24T05:09:53.421" v="6735" actId="478"/>
          <ac:spMkLst>
            <pc:docMk/>
            <pc:sldMk cId="3369991851" sldId="524"/>
            <ac:spMk id="11" creationId="{CF99BEC4-07D3-4375-EFC8-3EC3C2980E08}"/>
          </ac:spMkLst>
        </pc:spChg>
        <pc:spChg chg="del">
          <ac:chgData name="铭轩 常" userId="7e6847e7159c880b" providerId="LiveId" clId="{8E0386C5-C11A-458C-9493-548B1F102B95}" dt="2024-08-24T05:09:49.046" v="6734" actId="478"/>
          <ac:spMkLst>
            <pc:docMk/>
            <pc:sldMk cId="3369991851" sldId="524"/>
            <ac:spMk id="13" creationId="{87E7810A-C6CA-3810-08F4-A7FC5DB3C265}"/>
          </ac:spMkLst>
        </pc:spChg>
        <pc:spChg chg="mod">
          <ac:chgData name="铭轩 常" userId="7e6847e7159c880b" providerId="LiveId" clId="{8E0386C5-C11A-458C-9493-548B1F102B95}" dt="2024-08-24T05:46:33.600" v="7186" actId="113"/>
          <ac:spMkLst>
            <pc:docMk/>
            <pc:sldMk cId="3369991851" sldId="524"/>
            <ac:spMk id="16" creationId="{CA5576F9-39DE-7C1B-F33D-02F977D7529E}"/>
          </ac:spMkLst>
        </pc:spChg>
        <pc:spChg chg="del mod">
          <ac:chgData name="铭轩 常" userId="7e6847e7159c880b" providerId="LiveId" clId="{8E0386C5-C11A-458C-9493-548B1F102B95}" dt="2024-08-24T05:32:07.019" v="7096" actId="478"/>
          <ac:spMkLst>
            <pc:docMk/>
            <pc:sldMk cId="3369991851" sldId="524"/>
            <ac:spMk id="17" creationId="{869221CD-8FCC-7447-E728-CCE79F40547D}"/>
          </ac:spMkLst>
        </pc:spChg>
        <pc:spChg chg="mod">
          <ac:chgData name="铭轩 常" userId="7e6847e7159c880b" providerId="LiveId" clId="{8E0386C5-C11A-458C-9493-548B1F102B95}" dt="2024-08-24T05:29:19.015" v="7041" actId="1038"/>
          <ac:spMkLst>
            <pc:docMk/>
            <pc:sldMk cId="3369991851" sldId="524"/>
            <ac:spMk id="18" creationId="{9244C19C-4FEA-08D7-1514-6AC89C660095}"/>
          </ac:spMkLst>
        </pc:spChg>
        <pc:spChg chg="add mod">
          <ac:chgData name="铭轩 常" userId="7e6847e7159c880b" providerId="LiveId" clId="{8E0386C5-C11A-458C-9493-548B1F102B95}" dt="2024-08-24T05:19:16.235" v="6927" actId="1076"/>
          <ac:spMkLst>
            <pc:docMk/>
            <pc:sldMk cId="3369991851" sldId="524"/>
            <ac:spMk id="21" creationId="{61642EBF-FD85-947D-500D-631394FB8EAC}"/>
          </ac:spMkLst>
        </pc:spChg>
        <pc:spChg chg="mod">
          <ac:chgData name="铭轩 常" userId="7e6847e7159c880b" providerId="LiveId" clId="{8E0386C5-C11A-458C-9493-548B1F102B95}" dt="2024-08-24T05:38:08.587" v="7169" actId="1036"/>
          <ac:spMkLst>
            <pc:docMk/>
            <pc:sldMk cId="3369991851" sldId="524"/>
            <ac:spMk id="22" creationId="{B06CC1D3-B0CA-9C95-6CBE-8B521FDFB4DF}"/>
          </ac:spMkLst>
        </pc:spChg>
        <pc:spChg chg="mod">
          <ac:chgData name="铭轩 常" userId="7e6847e7159c880b" providerId="LiveId" clId="{8E0386C5-C11A-458C-9493-548B1F102B95}" dt="2024-08-24T05:35:49.671" v="7111" actId="20577"/>
          <ac:spMkLst>
            <pc:docMk/>
            <pc:sldMk cId="3369991851" sldId="524"/>
            <ac:spMk id="24" creationId="{22C7C439-36BE-12BC-CF33-DB2DF1FC57D1}"/>
          </ac:spMkLst>
        </pc:spChg>
        <pc:spChg chg="mod">
          <ac:chgData name="铭轩 常" userId="7e6847e7159c880b" providerId="LiveId" clId="{8E0386C5-C11A-458C-9493-548B1F102B95}" dt="2024-08-24T05:38:14" v="7173" actId="1036"/>
          <ac:spMkLst>
            <pc:docMk/>
            <pc:sldMk cId="3369991851" sldId="524"/>
            <ac:spMk id="25" creationId="{2F5866E9-1CBD-29D5-378A-D784262A6A78}"/>
          </ac:spMkLst>
        </pc:spChg>
        <pc:spChg chg="mod">
          <ac:chgData name="铭轩 常" userId="7e6847e7159c880b" providerId="LiveId" clId="{8E0386C5-C11A-458C-9493-548B1F102B95}" dt="2024-08-24T05:23:17.256" v="6944" actId="1076"/>
          <ac:spMkLst>
            <pc:docMk/>
            <pc:sldMk cId="3369991851" sldId="524"/>
            <ac:spMk id="26" creationId="{C3C27BFC-51BB-453E-FB3A-A31A3E969342}"/>
          </ac:spMkLst>
        </pc:spChg>
        <pc:spChg chg="add del mod">
          <ac:chgData name="铭轩 常" userId="7e6847e7159c880b" providerId="LiveId" clId="{8E0386C5-C11A-458C-9493-548B1F102B95}" dt="2024-08-24T05:23:20.213" v="6945" actId="478"/>
          <ac:spMkLst>
            <pc:docMk/>
            <pc:sldMk cId="3369991851" sldId="524"/>
            <ac:spMk id="29" creationId="{12F9E2A1-BE68-F54E-6568-C18E2C68086B}"/>
          </ac:spMkLst>
        </pc:spChg>
        <pc:spChg chg="add mod">
          <ac:chgData name="铭轩 常" userId="7e6847e7159c880b" providerId="LiveId" clId="{8E0386C5-C11A-458C-9493-548B1F102B95}" dt="2024-08-24T05:40:25.063" v="7174" actId="1076"/>
          <ac:spMkLst>
            <pc:docMk/>
            <pc:sldMk cId="3369991851" sldId="524"/>
            <ac:spMk id="30" creationId="{44A73D72-0107-DC6A-986D-375CBBDC45E9}"/>
          </ac:spMkLst>
        </pc:spChg>
        <pc:spChg chg="add del mod">
          <ac:chgData name="铭轩 常" userId="7e6847e7159c880b" providerId="LiveId" clId="{8E0386C5-C11A-458C-9493-548B1F102B95}" dt="2024-08-24T05:36:59.399" v="7153"/>
          <ac:spMkLst>
            <pc:docMk/>
            <pc:sldMk cId="3369991851" sldId="524"/>
            <ac:spMk id="32" creationId="{61D3F2E6-A644-D814-ACFF-C2D04576403F}"/>
          </ac:spMkLst>
        </pc:spChg>
        <pc:grpChg chg="mod">
          <ac:chgData name="铭轩 常" userId="7e6847e7159c880b" providerId="LiveId" clId="{8E0386C5-C11A-458C-9493-548B1F102B95}" dt="2024-08-24T05:32:01.972" v="7095" actId="1035"/>
          <ac:grpSpMkLst>
            <pc:docMk/>
            <pc:sldMk cId="3369991851" sldId="524"/>
            <ac:grpSpMk id="6" creationId="{CF0CD6A6-4E67-CE34-BA11-724182D8C839}"/>
          </ac:grpSpMkLst>
        </pc:grpChg>
        <pc:graphicFrameChg chg="mod modGraphic">
          <ac:chgData name="铭轩 常" userId="7e6847e7159c880b" providerId="LiveId" clId="{8E0386C5-C11A-458C-9493-548B1F102B95}" dt="2024-08-30T01:59:08.487" v="17841" actId="113"/>
          <ac:graphicFrameMkLst>
            <pc:docMk/>
            <pc:sldMk cId="3369991851" sldId="524"/>
            <ac:graphicFrameMk id="15" creationId="{382B301A-BFC8-9737-311D-D1AE02AABC3E}"/>
          </ac:graphicFrameMkLst>
        </pc:graphicFrameChg>
        <pc:picChg chg="mod">
          <ac:chgData name="铭轩 常" userId="7e6847e7159c880b" providerId="LiveId" clId="{8E0386C5-C11A-458C-9493-548B1F102B95}" dt="2024-08-24T05:32:53.326" v="7101" actId="1076"/>
          <ac:picMkLst>
            <pc:docMk/>
            <pc:sldMk cId="3369991851" sldId="524"/>
            <ac:picMk id="14" creationId="{6012EFBB-722C-2410-A3C1-16ABB741139A}"/>
          </ac:picMkLst>
        </pc:picChg>
        <pc:picChg chg="mod">
          <ac:chgData name="铭轩 常" userId="7e6847e7159c880b" providerId="LiveId" clId="{8E0386C5-C11A-458C-9493-548B1F102B95}" dt="2024-08-24T05:32:01.972" v="7095" actId="1035"/>
          <ac:picMkLst>
            <pc:docMk/>
            <pc:sldMk cId="3369991851" sldId="524"/>
            <ac:picMk id="20" creationId="{1F9CD8D7-6327-7006-6FC7-A5D55356A6B0}"/>
          </ac:picMkLst>
        </pc:picChg>
        <pc:picChg chg="mod">
          <ac:chgData name="铭轩 常" userId="7e6847e7159c880b" providerId="LiveId" clId="{8E0386C5-C11A-458C-9493-548B1F102B95}" dt="2024-08-24T05:38:08.587" v="7169" actId="1036"/>
          <ac:picMkLst>
            <pc:docMk/>
            <pc:sldMk cId="3369991851" sldId="524"/>
            <ac:picMk id="23" creationId="{E9547485-2855-FA40-9C70-E183E201F0FC}"/>
          </ac:picMkLst>
        </pc:picChg>
        <pc:picChg chg="mod">
          <ac:chgData name="铭轩 常" userId="7e6847e7159c880b" providerId="LiveId" clId="{8E0386C5-C11A-458C-9493-548B1F102B95}" dt="2024-08-24T05:32:01.972" v="7095" actId="1035"/>
          <ac:picMkLst>
            <pc:docMk/>
            <pc:sldMk cId="3369991851" sldId="524"/>
            <ac:picMk id="27" creationId="{CC7E5168-3957-DCCE-2706-AB6716AA6DCE}"/>
          </ac:picMkLst>
        </pc:picChg>
        <pc:picChg chg="mod">
          <ac:chgData name="铭轩 常" userId="7e6847e7159c880b" providerId="LiveId" clId="{8E0386C5-C11A-458C-9493-548B1F102B95}" dt="2024-08-24T05:32:01.972" v="7095" actId="1035"/>
          <ac:picMkLst>
            <pc:docMk/>
            <pc:sldMk cId="3369991851" sldId="524"/>
            <ac:picMk id="28" creationId="{3F3A9004-21A2-8C14-751F-79241113BD75}"/>
          </ac:picMkLst>
        </pc:picChg>
      </pc:sldChg>
      <pc:sldChg chg="addSp delSp modSp add del mod modNotesTx">
        <pc:chgData name="铭轩 常" userId="7e6847e7159c880b" providerId="LiveId" clId="{8E0386C5-C11A-458C-9493-548B1F102B95}" dt="2024-08-27T04:15:35.807" v="12312" actId="47"/>
        <pc:sldMkLst>
          <pc:docMk/>
          <pc:sldMk cId="419469918" sldId="525"/>
        </pc:sldMkLst>
        <pc:spChg chg="add mod">
          <ac:chgData name="铭轩 常" userId="7e6847e7159c880b" providerId="LiveId" clId="{8E0386C5-C11A-458C-9493-548B1F102B95}" dt="2024-08-27T04:01:49.248" v="12133" actId="1076"/>
          <ac:spMkLst>
            <pc:docMk/>
            <pc:sldMk cId="419469918" sldId="525"/>
            <ac:spMk id="5" creationId="{F03E3694-1F0D-962E-5909-82046CF8E7F2}"/>
          </ac:spMkLst>
        </pc:spChg>
        <pc:spChg chg="mod">
          <ac:chgData name="铭轩 常" userId="7e6847e7159c880b" providerId="LiveId" clId="{8E0386C5-C11A-458C-9493-548B1F102B95}" dt="2024-08-26T07:52:21.022" v="9435" actId="207"/>
          <ac:spMkLst>
            <pc:docMk/>
            <pc:sldMk cId="419469918" sldId="525"/>
            <ac:spMk id="6" creationId="{A8A2DD25-9283-2042-64B3-584768288F0A}"/>
          </ac:spMkLst>
        </pc:spChg>
        <pc:spChg chg="add mod">
          <ac:chgData name="铭轩 常" userId="7e6847e7159c880b" providerId="LiveId" clId="{8E0386C5-C11A-458C-9493-548B1F102B95}" dt="2024-08-27T04:03:27.687" v="12215" actId="14100"/>
          <ac:spMkLst>
            <pc:docMk/>
            <pc:sldMk cId="419469918" sldId="525"/>
            <ac:spMk id="7" creationId="{7D9256B3-86FB-C838-0E6E-75CC6ACBB81A}"/>
          </ac:spMkLst>
        </pc:spChg>
        <pc:spChg chg="del">
          <ac:chgData name="铭轩 常" userId="7e6847e7159c880b" providerId="LiveId" clId="{8E0386C5-C11A-458C-9493-548B1F102B95}" dt="2024-08-26T02:23:29.939" v="7820" actId="478"/>
          <ac:spMkLst>
            <pc:docMk/>
            <pc:sldMk cId="419469918" sldId="525"/>
            <ac:spMk id="15" creationId="{3EF3E565-ABDB-32C5-633C-EFDDB1230DE5}"/>
          </ac:spMkLst>
        </pc:spChg>
        <pc:spChg chg="del">
          <ac:chgData name="铭轩 常" userId="7e6847e7159c880b" providerId="LiveId" clId="{8E0386C5-C11A-458C-9493-548B1F102B95}" dt="2024-08-26T02:23:31.386" v="7821" actId="478"/>
          <ac:spMkLst>
            <pc:docMk/>
            <pc:sldMk cId="419469918" sldId="525"/>
            <ac:spMk id="17" creationId="{EB4DB932-CC7E-D6EF-74AF-FF8EBC94D54A}"/>
          </ac:spMkLst>
        </pc:spChg>
        <pc:picChg chg="mod">
          <ac:chgData name="铭轩 常" userId="7e6847e7159c880b" providerId="LiveId" clId="{8E0386C5-C11A-458C-9493-548B1F102B95}" dt="2024-08-27T04:01:34.429" v="12127" actId="1076"/>
          <ac:picMkLst>
            <pc:docMk/>
            <pc:sldMk cId="419469918" sldId="525"/>
            <ac:picMk id="9" creationId="{284B214F-B3CF-966B-DF25-9489D15AFC43}"/>
          </ac:picMkLst>
        </pc:picChg>
        <pc:picChg chg="mod">
          <ac:chgData name="铭轩 常" userId="7e6847e7159c880b" providerId="LiveId" clId="{8E0386C5-C11A-458C-9493-548B1F102B95}" dt="2024-08-27T04:01:34.429" v="12127" actId="1076"/>
          <ac:picMkLst>
            <pc:docMk/>
            <pc:sldMk cId="419469918" sldId="525"/>
            <ac:picMk id="13" creationId="{D508163F-708F-2605-C2A4-39645F33B16D}"/>
          </ac:picMkLst>
        </pc:picChg>
      </pc:sldChg>
      <pc:sldChg chg="addSp delSp modSp add mod modNotesTx">
        <pc:chgData name="铭轩 常" userId="7e6847e7159c880b" providerId="LiveId" clId="{8E0386C5-C11A-458C-9493-548B1F102B95}" dt="2024-08-29T08:54:38.747" v="17590" actId="20577"/>
        <pc:sldMkLst>
          <pc:docMk/>
          <pc:sldMk cId="3515288476" sldId="526"/>
        </pc:sldMkLst>
        <pc:spChg chg="mod">
          <ac:chgData name="铭轩 常" userId="7e6847e7159c880b" providerId="LiveId" clId="{8E0386C5-C11A-458C-9493-548B1F102B95}" dt="2024-08-26T07:47:00.344" v="9412" actId="20577"/>
          <ac:spMkLst>
            <pc:docMk/>
            <pc:sldMk cId="3515288476" sldId="526"/>
            <ac:spMk id="2" creationId="{B07DD41C-2A4C-D8B5-25DE-F9A2592663E6}"/>
          </ac:spMkLst>
        </pc:spChg>
        <pc:spChg chg="mod">
          <ac:chgData name="铭轩 常" userId="7e6847e7159c880b" providerId="LiveId" clId="{8E0386C5-C11A-458C-9493-548B1F102B95}" dt="2024-08-26T04:01:01.303" v="8904"/>
          <ac:spMkLst>
            <pc:docMk/>
            <pc:sldMk cId="3515288476" sldId="526"/>
            <ac:spMk id="4" creationId="{489C1CD7-D780-846C-015E-68B1DC17C46A}"/>
          </ac:spMkLst>
        </pc:spChg>
        <pc:spChg chg="add mod">
          <ac:chgData name="铭轩 常" userId="7e6847e7159c880b" providerId="LiveId" clId="{8E0386C5-C11A-458C-9493-548B1F102B95}" dt="2024-08-27T03:59:18.018" v="12100" actId="1036"/>
          <ac:spMkLst>
            <pc:docMk/>
            <pc:sldMk cId="3515288476" sldId="526"/>
            <ac:spMk id="5" creationId="{A83DA2F6-C959-3E1A-B908-7B7DDB2904C1}"/>
          </ac:spMkLst>
        </pc:spChg>
        <pc:spChg chg="add mod">
          <ac:chgData name="铭轩 常" userId="7e6847e7159c880b" providerId="LiveId" clId="{8E0386C5-C11A-458C-9493-548B1F102B95}" dt="2024-08-27T03:59:18.018" v="12100" actId="1036"/>
          <ac:spMkLst>
            <pc:docMk/>
            <pc:sldMk cId="3515288476" sldId="526"/>
            <ac:spMk id="6" creationId="{1BA6EDD6-62BE-2D08-76AD-CA8B70607245}"/>
          </ac:spMkLst>
        </pc:spChg>
        <pc:spChg chg="add mod">
          <ac:chgData name="铭轩 常" userId="7e6847e7159c880b" providerId="LiveId" clId="{8E0386C5-C11A-458C-9493-548B1F102B95}" dt="2024-08-29T08:20:15.524" v="17186" actId="1076"/>
          <ac:spMkLst>
            <pc:docMk/>
            <pc:sldMk cId="3515288476" sldId="526"/>
            <ac:spMk id="7" creationId="{68460225-2717-9D6F-0010-1BDE42033675}"/>
          </ac:spMkLst>
        </pc:spChg>
        <pc:spChg chg="del">
          <ac:chgData name="铭轩 常" userId="7e6847e7159c880b" providerId="LiveId" clId="{8E0386C5-C11A-458C-9493-548B1F102B95}" dt="2024-08-26T03:41:50.863" v="8561" actId="478"/>
          <ac:spMkLst>
            <pc:docMk/>
            <pc:sldMk cId="3515288476" sldId="526"/>
            <ac:spMk id="8" creationId="{BE377B36-337C-B066-D6F1-67AAB6EFD32A}"/>
          </ac:spMkLst>
        </pc:spChg>
        <pc:spChg chg="add del mod">
          <ac:chgData name="铭轩 常" userId="7e6847e7159c880b" providerId="LiveId" clId="{8E0386C5-C11A-458C-9493-548B1F102B95}" dt="2024-08-29T08:20:17.386" v="17187" actId="478"/>
          <ac:spMkLst>
            <pc:docMk/>
            <pc:sldMk cId="3515288476" sldId="526"/>
            <ac:spMk id="8" creationId="{C4017BC4-EA9A-614E-80DA-C5AF423CB934}"/>
          </ac:spMkLst>
        </pc:spChg>
        <pc:spChg chg="add del">
          <ac:chgData name="铭轩 常" userId="7e6847e7159c880b" providerId="LiveId" clId="{8E0386C5-C11A-458C-9493-548B1F102B95}" dt="2024-08-26T07:46:31.048" v="9389" actId="478"/>
          <ac:spMkLst>
            <pc:docMk/>
            <pc:sldMk cId="3515288476" sldId="526"/>
            <ac:spMk id="14" creationId="{27743B17-3940-7C1E-DAE5-890F2528B8B7}"/>
          </ac:spMkLst>
        </pc:spChg>
        <pc:spChg chg="mod">
          <ac:chgData name="铭轩 常" userId="7e6847e7159c880b" providerId="LiveId" clId="{8E0386C5-C11A-458C-9493-548B1F102B95}" dt="2024-08-27T03:59:12.079" v="12091" actId="1036"/>
          <ac:spMkLst>
            <pc:docMk/>
            <pc:sldMk cId="3515288476" sldId="526"/>
            <ac:spMk id="16" creationId="{7E25CC63-90FE-F9A1-19C9-25CA8773D19C}"/>
          </ac:spMkLst>
        </pc:spChg>
        <pc:graphicFrameChg chg="add del mod">
          <ac:chgData name="铭轩 常" userId="7e6847e7159c880b" providerId="LiveId" clId="{8E0386C5-C11A-458C-9493-548B1F102B95}" dt="2024-08-26T07:41:34.203" v="9375"/>
          <ac:graphicFrameMkLst>
            <pc:docMk/>
            <pc:sldMk cId="3515288476" sldId="526"/>
            <ac:graphicFrameMk id="5" creationId="{32519915-F0B9-56D3-7EC4-26395D98FD35}"/>
          </ac:graphicFrameMkLst>
        </pc:graphicFrameChg>
        <pc:picChg chg="del">
          <ac:chgData name="铭轩 常" userId="7e6847e7159c880b" providerId="LiveId" clId="{8E0386C5-C11A-458C-9493-548B1F102B95}" dt="2024-08-26T03:41:48.518" v="8559" actId="478"/>
          <ac:picMkLst>
            <pc:docMk/>
            <pc:sldMk cId="3515288476" sldId="526"/>
            <ac:picMk id="7" creationId="{B389CEC0-F36D-8877-8564-19C35E5757E0}"/>
          </ac:picMkLst>
        </pc:picChg>
        <pc:picChg chg="add mod ord">
          <ac:chgData name="铭轩 常" userId="7e6847e7159c880b" providerId="LiveId" clId="{8E0386C5-C11A-458C-9493-548B1F102B95}" dt="2024-08-27T03:59:18.018" v="12100" actId="1036"/>
          <ac:picMkLst>
            <pc:docMk/>
            <pc:sldMk cId="3515288476" sldId="526"/>
            <ac:picMk id="9" creationId="{67E44B5F-8479-4436-A1BC-3D66ED57D471}"/>
          </ac:picMkLst>
        </pc:picChg>
        <pc:picChg chg="add mod ord">
          <ac:chgData name="铭轩 常" userId="7e6847e7159c880b" providerId="LiveId" clId="{8E0386C5-C11A-458C-9493-548B1F102B95}" dt="2024-08-27T03:59:18.018" v="12100" actId="1036"/>
          <ac:picMkLst>
            <pc:docMk/>
            <pc:sldMk cId="3515288476" sldId="526"/>
            <ac:picMk id="11" creationId="{C5F10F1C-C147-C9CB-E74D-D3AE8E4E63C5}"/>
          </ac:picMkLst>
        </pc:picChg>
        <pc:picChg chg="del">
          <ac:chgData name="铭轩 常" userId="7e6847e7159c880b" providerId="LiveId" clId="{8E0386C5-C11A-458C-9493-548B1F102B95}" dt="2024-08-26T03:41:49.097" v="8560" actId="478"/>
          <ac:picMkLst>
            <pc:docMk/>
            <pc:sldMk cId="3515288476" sldId="526"/>
            <ac:picMk id="13" creationId="{338688E8-5FF4-07FE-4C5E-876307D36A9D}"/>
          </ac:picMkLst>
        </pc:picChg>
      </pc:sldChg>
      <pc:sldChg chg="addSp delSp modSp add mod modNotesTx">
        <pc:chgData name="铭轩 常" userId="7e6847e7159c880b" providerId="LiveId" clId="{8E0386C5-C11A-458C-9493-548B1F102B95}" dt="2024-08-29T08:46:08.904" v="17468" actId="20577"/>
        <pc:sldMkLst>
          <pc:docMk/>
          <pc:sldMk cId="2474462401" sldId="527"/>
        </pc:sldMkLst>
        <pc:spChg chg="mod">
          <ac:chgData name="铭轩 常" userId="7e6847e7159c880b" providerId="LiveId" clId="{8E0386C5-C11A-458C-9493-548B1F102B95}" dt="2024-08-26T03:40:40.342" v="8545" actId="20577"/>
          <ac:spMkLst>
            <pc:docMk/>
            <pc:sldMk cId="2474462401" sldId="527"/>
            <ac:spMk id="2" creationId="{B07DD41C-2A4C-D8B5-25DE-F9A2592663E6}"/>
          </ac:spMkLst>
        </pc:spChg>
        <pc:spChg chg="mod">
          <ac:chgData name="铭轩 常" userId="7e6847e7159c880b" providerId="LiveId" clId="{8E0386C5-C11A-458C-9493-548B1F102B95}" dt="2024-08-26T03:31:27.529" v="8346"/>
          <ac:spMkLst>
            <pc:docMk/>
            <pc:sldMk cId="2474462401" sldId="527"/>
            <ac:spMk id="4" creationId="{489C1CD7-D780-846C-015E-68B1DC17C46A}"/>
          </ac:spMkLst>
        </pc:spChg>
        <pc:spChg chg="add mod">
          <ac:chgData name="铭轩 常" userId="7e6847e7159c880b" providerId="LiveId" clId="{8E0386C5-C11A-458C-9493-548B1F102B95}" dt="2024-08-26T07:14:28.523" v="9309" actId="403"/>
          <ac:spMkLst>
            <pc:docMk/>
            <pc:sldMk cId="2474462401" sldId="527"/>
            <ac:spMk id="5" creationId="{B17E4AE4-7154-88B9-384E-0DE25BAC7D55}"/>
          </ac:spMkLst>
        </pc:spChg>
        <pc:spChg chg="add mod">
          <ac:chgData name="铭轩 常" userId="7e6847e7159c880b" providerId="LiveId" clId="{8E0386C5-C11A-458C-9493-548B1F102B95}" dt="2024-08-26T03:47:00.638" v="8646" actId="20577"/>
          <ac:spMkLst>
            <pc:docMk/>
            <pc:sldMk cId="2474462401" sldId="527"/>
            <ac:spMk id="6" creationId="{D3959132-1042-4E2D-3AD1-81A0C2AB652C}"/>
          </ac:spMkLst>
        </pc:spChg>
        <pc:spChg chg="add mod">
          <ac:chgData name="铭轩 常" userId="7e6847e7159c880b" providerId="LiveId" clId="{8E0386C5-C11A-458C-9493-548B1F102B95}" dt="2024-08-27T04:14:55.804" v="12308" actId="1076"/>
          <ac:spMkLst>
            <pc:docMk/>
            <pc:sldMk cId="2474462401" sldId="527"/>
            <ac:spMk id="7" creationId="{28CA36FB-EA8C-BCE3-1864-7795B25B0B70}"/>
          </ac:spMkLst>
        </pc:spChg>
        <pc:spChg chg="add del">
          <ac:chgData name="铭轩 常" userId="7e6847e7159c880b" providerId="LiveId" clId="{8E0386C5-C11A-458C-9493-548B1F102B95}" dt="2024-08-26T03:31:41.304" v="8352" actId="478"/>
          <ac:spMkLst>
            <pc:docMk/>
            <pc:sldMk cId="2474462401" sldId="527"/>
            <ac:spMk id="14" creationId="{6655CB22-53DA-C3ED-FAD3-766D8CB21390}"/>
          </ac:spMkLst>
        </pc:spChg>
        <pc:spChg chg="mod">
          <ac:chgData name="铭轩 常" userId="7e6847e7159c880b" providerId="LiveId" clId="{8E0386C5-C11A-458C-9493-548B1F102B95}" dt="2024-08-26T07:14:26.518" v="9308" actId="14100"/>
          <ac:spMkLst>
            <pc:docMk/>
            <pc:sldMk cId="2474462401" sldId="527"/>
            <ac:spMk id="15" creationId="{07AD5B19-3F6E-28EC-966F-09D84DABB694}"/>
          </ac:spMkLst>
        </pc:spChg>
        <pc:graphicFrameChg chg="mod modGraphic">
          <ac:chgData name="铭轩 常" userId="7e6847e7159c880b" providerId="LiveId" clId="{8E0386C5-C11A-458C-9493-548B1F102B95}" dt="2024-08-26T03:53:50.948" v="8834" actId="20577"/>
          <ac:graphicFrameMkLst>
            <pc:docMk/>
            <pc:sldMk cId="2474462401" sldId="527"/>
            <ac:graphicFrameMk id="17" creationId="{28A5B48A-C1FE-3F24-1F8D-AA6384AD9547}"/>
          </ac:graphicFrameMkLst>
        </pc:graphicFrameChg>
        <pc:picChg chg="add del">
          <ac:chgData name="铭轩 常" userId="7e6847e7159c880b" providerId="LiveId" clId="{8E0386C5-C11A-458C-9493-548B1F102B95}" dt="2024-08-26T03:31:40.152" v="8351" actId="478"/>
          <ac:picMkLst>
            <pc:docMk/>
            <pc:sldMk cId="2474462401" sldId="527"/>
            <ac:picMk id="7" creationId="{B389CEC0-F36D-8877-8564-19C35E5757E0}"/>
          </ac:picMkLst>
        </pc:picChg>
        <pc:picChg chg="mod">
          <ac:chgData name="铭轩 常" userId="7e6847e7159c880b" providerId="LiveId" clId="{8E0386C5-C11A-458C-9493-548B1F102B95}" dt="2024-08-26T03:38:32.316" v="8452" actId="1036"/>
          <ac:picMkLst>
            <pc:docMk/>
            <pc:sldMk cId="2474462401" sldId="527"/>
            <ac:picMk id="13" creationId="{338688E8-5FF4-07FE-4C5E-876307D36A9D}"/>
          </ac:picMkLst>
        </pc:picChg>
      </pc:sldChg>
      <pc:sldChg chg="addSp delSp modSp add mod modNotesTx">
        <pc:chgData name="铭轩 常" userId="7e6847e7159c880b" providerId="LiveId" clId="{8E0386C5-C11A-458C-9493-548B1F102B95}" dt="2024-08-29T12:51:50.270" v="17717"/>
        <pc:sldMkLst>
          <pc:docMk/>
          <pc:sldMk cId="1853778137" sldId="528"/>
        </pc:sldMkLst>
        <pc:spChg chg="mod">
          <ac:chgData name="铭轩 常" userId="7e6847e7159c880b" providerId="LiveId" clId="{8E0386C5-C11A-458C-9493-548B1F102B95}" dt="2024-08-26T07:04:05.764" v="9179" actId="20577"/>
          <ac:spMkLst>
            <pc:docMk/>
            <pc:sldMk cId="1853778137" sldId="528"/>
            <ac:spMk id="2" creationId="{B07DD41C-2A4C-D8B5-25DE-F9A2592663E6}"/>
          </ac:spMkLst>
        </pc:spChg>
        <pc:spChg chg="mod">
          <ac:chgData name="铭轩 常" userId="7e6847e7159c880b" providerId="LiveId" clId="{8E0386C5-C11A-458C-9493-548B1F102B95}" dt="2024-08-26T07:08:27.127" v="9290" actId="20577"/>
          <ac:spMkLst>
            <pc:docMk/>
            <pc:sldMk cId="1853778137" sldId="528"/>
            <ac:spMk id="4" creationId="{489C1CD7-D780-846C-015E-68B1DC17C46A}"/>
          </ac:spMkLst>
        </pc:spChg>
        <pc:spChg chg="add mod">
          <ac:chgData name="铭轩 常" userId="7e6847e7159c880b" providerId="LiveId" clId="{8E0386C5-C11A-458C-9493-548B1F102B95}" dt="2024-08-26T07:06:37.675" v="9232" actId="164"/>
          <ac:spMkLst>
            <pc:docMk/>
            <pc:sldMk cId="1853778137" sldId="528"/>
            <ac:spMk id="9" creationId="{53502716-8BA4-3B3D-8B0D-17FDA1F60CD3}"/>
          </ac:spMkLst>
        </pc:spChg>
        <pc:spChg chg="add mod">
          <ac:chgData name="铭轩 常" userId="7e6847e7159c880b" providerId="LiveId" clId="{8E0386C5-C11A-458C-9493-548B1F102B95}" dt="2024-08-26T07:06:37.675" v="9232" actId="164"/>
          <ac:spMkLst>
            <pc:docMk/>
            <pc:sldMk cId="1853778137" sldId="528"/>
            <ac:spMk id="10" creationId="{59048D49-1F0B-98C3-40E6-9B308E8A4EDA}"/>
          </ac:spMkLst>
        </pc:spChg>
        <pc:spChg chg="add mod">
          <ac:chgData name="铭轩 常" userId="7e6847e7159c880b" providerId="LiveId" clId="{8E0386C5-C11A-458C-9493-548B1F102B95}" dt="2024-08-27T04:00:28.923" v="12124" actId="1076"/>
          <ac:spMkLst>
            <pc:docMk/>
            <pc:sldMk cId="1853778137" sldId="528"/>
            <ac:spMk id="11" creationId="{C0B6B6F3-F4DD-4C3A-5394-05A82A27EA80}"/>
          </ac:spMkLst>
        </pc:spChg>
        <pc:spChg chg="add del mod">
          <ac:chgData name="铭轩 常" userId="7e6847e7159c880b" providerId="LiveId" clId="{8E0386C5-C11A-458C-9493-548B1F102B95}" dt="2024-08-26T07:04:41.965" v="9181" actId="478"/>
          <ac:spMkLst>
            <pc:docMk/>
            <pc:sldMk cId="1853778137" sldId="528"/>
            <ac:spMk id="12" creationId="{19E59193-55B3-300B-FE09-B0687348E93F}"/>
          </ac:spMkLst>
        </pc:spChg>
        <pc:spChg chg="add del mod">
          <ac:chgData name="铭轩 常" userId="7e6847e7159c880b" providerId="LiveId" clId="{8E0386C5-C11A-458C-9493-548B1F102B95}" dt="2024-08-26T07:04:44.861" v="9183" actId="478"/>
          <ac:spMkLst>
            <pc:docMk/>
            <pc:sldMk cId="1853778137" sldId="528"/>
            <ac:spMk id="13" creationId="{A6D18A9C-BE65-CCBC-A0F6-A79B9CE0AD5D}"/>
          </ac:spMkLst>
        </pc:spChg>
        <pc:spChg chg="add mod">
          <ac:chgData name="铭轩 常" userId="7e6847e7159c880b" providerId="LiveId" clId="{8E0386C5-C11A-458C-9493-548B1F102B95}" dt="2024-08-26T07:06:37.675" v="9232" actId="164"/>
          <ac:spMkLst>
            <pc:docMk/>
            <pc:sldMk cId="1853778137" sldId="528"/>
            <ac:spMk id="14" creationId="{DC3E8CFC-C69B-42BC-70DF-7D99980D5573}"/>
          </ac:spMkLst>
        </pc:spChg>
        <pc:spChg chg="add mod">
          <ac:chgData name="铭轩 常" userId="7e6847e7159c880b" providerId="LiveId" clId="{8E0386C5-C11A-458C-9493-548B1F102B95}" dt="2024-08-26T07:06:37.675" v="9232" actId="164"/>
          <ac:spMkLst>
            <pc:docMk/>
            <pc:sldMk cId="1853778137" sldId="528"/>
            <ac:spMk id="15" creationId="{47AE85AB-29C6-7F34-60DC-FA19DA15D656}"/>
          </ac:spMkLst>
        </pc:spChg>
        <pc:spChg chg="del">
          <ac:chgData name="铭轩 常" userId="7e6847e7159c880b" providerId="LiveId" clId="{8E0386C5-C11A-458C-9493-548B1F102B95}" dt="2024-08-26T04:03:39.332" v="8938" actId="478"/>
          <ac:spMkLst>
            <pc:docMk/>
            <pc:sldMk cId="1853778137" sldId="528"/>
            <ac:spMk id="16" creationId="{7E25CC63-90FE-F9A1-19C9-25CA8773D19C}"/>
          </ac:spMkLst>
        </pc:spChg>
        <pc:spChg chg="add mod">
          <ac:chgData name="铭轩 常" userId="7e6847e7159c880b" providerId="LiveId" clId="{8E0386C5-C11A-458C-9493-548B1F102B95}" dt="2024-08-29T12:35:05.174" v="17666" actId="20577"/>
          <ac:spMkLst>
            <pc:docMk/>
            <pc:sldMk cId="1853778137" sldId="528"/>
            <ac:spMk id="22" creationId="{75F8D27F-058A-6638-5C01-A3432494B1C3}"/>
          </ac:spMkLst>
        </pc:spChg>
        <pc:grpChg chg="add mod">
          <ac:chgData name="铭轩 常" userId="7e6847e7159c880b" providerId="LiveId" clId="{8E0386C5-C11A-458C-9493-548B1F102B95}" dt="2024-08-26T07:06:37.675" v="9232" actId="164"/>
          <ac:grpSpMkLst>
            <pc:docMk/>
            <pc:sldMk cId="1853778137" sldId="528"/>
            <ac:grpSpMk id="8" creationId="{492BF477-5389-652B-F459-5E696A5B165D}"/>
          </ac:grpSpMkLst>
        </pc:grpChg>
        <pc:grpChg chg="add mod">
          <ac:chgData name="铭轩 常" userId="7e6847e7159c880b" providerId="LiveId" clId="{8E0386C5-C11A-458C-9493-548B1F102B95}" dt="2024-08-26T07:06:40.143" v="9233" actId="1076"/>
          <ac:grpSpMkLst>
            <pc:docMk/>
            <pc:sldMk cId="1853778137" sldId="528"/>
            <ac:grpSpMk id="23" creationId="{368A5629-8288-A8A4-64C0-E7E402349A67}"/>
          </ac:grpSpMkLst>
        </pc:grpChg>
        <pc:picChg chg="add mod modCrop">
          <ac:chgData name="铭轩 常" userId="7e6847e7159c880b" providerId="LiveId" clId="{8E0386C5-C11A-458C-9493-548B1F102B95}" dt="2024-08-26T06:43:29.446" v="8956" actId="164"/>
          <ac:picMkLst>
            <pc:docMk/>
            <pc:sldMk cId="1853778137" sldId="528"/>
            <ac:picMk id="5" creationId="{D3A4967E-1CB2-9EAA-2295-2E8C7B71FD3E}"/>
          </ac:picMkLst>
        </pc:picChg>
        <pc:picChg chg="add mod modCrop">
          <ac:chgData name="铭轩 常" userId="7e6847e7159c880b" providerId="LiveId" clId="{8E0386C5-C11A-458C-9493-548B1F102B95}" dt="2024-08-26T07:16:12.507" v="9315" actId="732"/>
          <ac:picMkLst>
            <pc:docMk/>
            <pc:sldMk cId="1853778137" sldId="528"/>
            <ac:picMk id="6" creationId="{8C458D0B-C2A6-D3C7-B770-AAFC233A6FC2}"/>
          </ac:picMkLst>
        </pc:picChg>
        <pc:picChg chg="add mod modCrop">
          <ac:chgData name="铭轩 常" userId="7e6847e7159c880b" providerId="LiveId" clId="{8E0386C5-C11A-458C-9493-548B1F102B95}" dt="2024-08-26T06:43:29.446" v="8956" actId="164"/>
          <ac:picMkLst>
            <pc:docMk/>
            <pc:sldMk cId="1853778137" sldId="528"/>
            <ac:picMk id="7" creationId="{6B833C3B-FC02-289C-BE2A-FBF609766220}"/>
          </ac:picMkLst>
        </pc:picChg>
        <pc:picChg chg="add del mod">
          <ac:chgData name="铭轩 常" userId="7e6847e7159c880b" providerId="LiveId" clId="{8E0386C5-C11A-458C-9493-548B1F102B95}" dt="2024-08-26T07:12:52.108" v="9299" actId="478"/>
          <ac:picMkLst>
            <pc:docMk/>
            <pc:sldMk cId="1853778137" sldId="528"/>
            <ac:picMk id="24" creationId="{64954577-D3F5-FC60-1F17-0D291775EA83}"/>
          </ac:picMkLst>
        </pc:picChg>
        <pc:picChg chg="add mod">
          <ac:chgData name="铭轩 常" userId="7e6847e7159c880b" providerId="LiveId" clId="{8E0386C5-C11A-458C-9493-548B1F102B95}" dt="2024-08-26T07:20:19.799" v="9369" actId="1076"/>
          <ac:picMkLst>
            <pc:docMk/>
            <pc:sldMk cId="1853778137" sldId="528"/>
            <ac:picMk id="25" creationId="{987FC2D0-5095-2A24-AF93-40D1190183F3}"/>
          </ac:picMkLst>
        </pc:picChg>
        <pc:cxnChg chg="add mod">
          <ac:chgData name="铭轩 常" userId="7e6847e7159c880b" providerId="LiveId" clId="{8E0386C5-C11A-458C-9493-548B1F102B95}" dt="2024-08-26T07:06:37.675" v="9232" actId="164"/>
          <ac:cxnSpMkLst>
            <pc:docMk/>
            <pc:sldMk cId="1853778137" sldId="528"/>
            <ac:cxnSpMk id="18" creationId="{A6DC30A2-35E5-E144-2BD1-6E722B693AA6}"/>
          </ac:cxnSpMkLst>
        </pc:cxnChg>
        <pc:cxnChg chg="add mod">
          <ac:chgData name="铭轩 常" userId="7e6847e7159c880b" providerId="LiveId" clId="{8E0386C5-C11A-458C-9493-548B1F102B95}" dt="2024-08-26T07:06:37.675" v="9232" actId="164"/>
          <ac:cxnSpMkLst>
            <pc:docMk/>
            <pc:sldMk cId="1853778137" sldId="528"/>
            <ac:cxnSpMk id="19" creationId="{C75E372E-96AA-8D9B-6209-EC783A1E332E}"/>
          </ac:cxnSpMkLst>
        </pc:cxnChg>
      </pc:sldChg>
      <pc:sldChg chg="addSp delSp modSp add mod modNotesTx">
        <pc:chgData name="铭轩 常" userId="7e6847e7159c880b" providerId="LiveId" clId="{8E0386C5-C11A-458C-9493-548B1F102B95}" dt="2024-08-30T03:37:56.611" v="17946" actId="20577"/>
        <pc:sldMkLst>
          <pc:docMk/>
          <pc:sldMk cId="2781577049" sldId="529"/>
        </pc:sldMkLst>
        <pc:spChg chg="mod">
          <ac:chgData name="铭轩 常" userId="7e6847e7159c880b" providerId="LiveId" clId="{8E0386C5-C11A-458C-9493-548B1F102B95}" dt="2024-08-30T03:35:53.202" v="17941"/>
          <ac:spMkLst>
            <pc:docMk/>
            <pc:sldMk cId="2781577049" sldId="529"/>
            <ac:spMk id="2" creationId="{B07DD41C-2A4C-D8B5-25DE-F9A2592663E6}"/>
          </ac:spMkLst>
        </pc:spChg>
        <pc:spChg chg="mod">
          <ac:chgData name="铭轩 常" userId="7e6847e7159c880b" providerId="LiveId" clId="{8E0386C5-C11A-458C-9493-548B1F102B95}" dt="2024-08-26T08:44:24.823" v="10530" actId="20577"/>
          <ac:spMkLst>
            <pc:docMk/>
            <pc:sldMk cId="2781577049" sldId="529"/>
            <ac:spMk id="4" creationId="{489C1CD7-D780-846C-015E-68B1DC17C46A}"/>
          </ac:spMkLst>
        </pc:spChg>
        <pc:spChg chg="add del mod">
          <ac:chgData name="铭轩 常" userId="7e6847e7159c880b" providerId="LiveId" clId="{8E0386C5-C11A-458C-9493-548B1F102B95}" dt="2024-08-28T03:31:56.896" v="13514" actId="478"/>
          <ac:spMkLst>
            <pc:docMk/>
            <pc:sldMk cId="2781577049" sldId="529"/>
            <ac:spMk id="8" creationId="{4AD34ECE-3E23-7001-08A7-B69AAC555929}"/>
          </ac:spMkLst>
        </pc:spChg>
        <pc:spChg chg="add del mod">
          <ac:chgData name="铭轩 常" userId="7e6847e7159c880b" providerId="LiveId" clId="{8E0386C5-C11A-458C-9493-548B1F102B95}" dt="2024-08-28T03:31:56.896" v="13514" actId="478"/>
          <ac:spMkLst>
            <pc:docMk/>
            <pc:sldMk cId="2781577049" sldId="529"/>
            <ac:spMk id="9" creationId="{1358A5B8-23BE-58E8-119F-73E2DA847C96}"/>
          </ac:spMkLst>
        </pc:spChg>
        <pc:spChg chg="add mod">
          <ac:chgData name="铭轩 常" userId="7e6847e7159c880b" providerId="LiveId" clId="{8E0386C5-C11A-458C-9493-548B1F102B95}" dt="2024-08-30T02:13:05.824" v="17891" actId="1076"/>
          <ac:spMkLst>
            <pc:docMk/>
            <pc:sldMk cId="2781577049" sldId="529"/>
            <ac:spMk id="10" creationId="{04631C1B-249E-CCE7-8CE7-D01C610EF361}"/>
          </ac:spMkLst>
        </pc:spChg>
        <pc:spChg chg="add del mod">
          <ac:chgData name="铭轩 常" userId="7e6847e7159c880b" providerId="LiveId" clId="{8E0386C5-C11A-458C-9493-548B1F102B95}" dt="2024-08-27T03:46:40.459" v="12046" actId="478"/>
          <ac:spMkLst>
            <pc:docMk/>
            <pc:sldMk cId="2781577049" sldId="529"/>
            <ac:spMk id="10" creationId="{F50B67AE-29A1-E4C9-7CCE-AFD2F6091CED}"/>
          </ac:spMkLst>
        </pc:spChg>
        <pc:spChg chg="add del mod">
          <ac:chgData name="铭轩 常" userId="7e6847e7159c880b" providerId="LiveId" clId="{8E0386C5-C11A-458C-9493-548B1F102B95}" dt="2024-08-28T03:31:36.947" v="13512" actId="478"/>
          <ac:spMkLst>
            <pc:docMk/>
            <pc:sldMk cId="2781577049" sldId="529"/>
            <ac:spMk id="11" creationId="{0BC1E432-9B80-B278-4543-0ACE8BFD8E5B}"/>
          </ac:spMkLst>
        </pc:spChg>
        <pc:spChg chg="add mod">
          <ac:chgData name="铭轩 常" userId="7e6847e7159c880b" providerId="LiveId" clId="{8E0386C5-C11A-458C-9493-548B1F102B95}" dt="2024-08-28T03:31:47.441" v="13513"/>
          <ac:spMkLst>
            <pc:docMk/>
            <pc:sldMk cId="2781577049" sldId="529"/>
            <ac:spMk id="14" creationId="{8A85A652-38DF-EB6A-9F14-AB46EC126FF0}"/>
          </ac:spMkLst>
        </pc:spChg>
        <pc:spChg chg="add mod">
          <ac:chgData name="铭轩 常" userId="7e6847e7159c880b" providerId="LiveId" clId="{8E0386C5-C11A-458C-9493-548B1F102B95}" dt="2024-08-30T01:03:42.360" v="17779" actId="20577"/>
          <ac:spMkLst>
            <pc:docMk/>
            <pc:sldMk cId="2781577049" sldId="529"/>
            <ac:spMk id="15" creationId="{6259BD38-882D-F50E-0552-8C833F480D81}"/>
          </ac:spMkLst>
        </pc:spChg>
        <pc:spChg chg="add mod">
          <ac:chgData name="铭轩 常" userId="7e6847e7159c880b" providerId="LiveId" clId="{8E0386C5-C11A-458C-9493-548B1F102B95}" dt="2024-08-30T01:03:37.807" v="17775" actId="14100"/>
          <ac:spMkLst>
            <pc:docMk/>
            <pc:sldMk cId="2781577049" sldId="529"/>
            <ac:spMk id="16" creationId="{D3DE5EC9-7904-759D-B5CF-F439B14ABD15}"/>
          </ac:spMkLst>
        </pc:spChg>
        <pc:graphicFrameChg chg="add del mod">
          <ac:chgData name="铭轩 常" userId="7e6847e7159c880b" providerId="LiveId" clId="{8E0386C5-C11A-458C-9493-548B1F102B95}" dt="2024-08-29T09:52:14.154" v="17594"/>
          <ac:graphicFrameMkLst>
            <pc:docMk/>
            <pc:sldMk cId="2781577049" sldId="529"/>
            <ac:graphicFrameMk id="3" creationId="{4F0F458D-9F1B-D366-9282-39AB7C2C5190}"/>
          </ac:graphicFrameMkLst>
        </pc:graphicFrameChg>
        <pc:graphicFrameChg chg="add del mod">
          <ac:chgData name="铭轩 常" userId="7e6847e7159c880b" providerId="LiveId" clId="{8E0386C5-C11A-458C-9493-548B1F102B95}" dt="2024-08-27T03:30:37.870" v="11717"/>
          <ac:graphicFrameMkLst>
            <pc:docMk/>
            <pc:sldMk cId="2781577049" sldId="529"/>
            <ac:graphicFrameMk id="5" creationId="{A3516196-D2EB-1DB2-0AB5-6790DCAC1299}"/>
          </ac:graphicFrameMkLst>
        </pc:graphicFrameChg>
        <pc:graphicFrameChg chg="add del mod">
          <ac:chgData name="铭轩 常" userId="7e6847e7159c880b" providerId="LiveId" clId="{8E0386C5-C11A-458C-9493-548B1F102B95}" dt="2024-08-29T12:07:44.932" v="17622"/>
          <ac:graphicFrameMkLst>
            <pc:docMk/>
            <pc:sldMk cId="2781577049" sldId="529"/>
            <ac:graphicFrameMk id="7" creationId="{B7FB6343-BFFA-08AF-A919-0ACCF340ECA8}"/>
          </ac:graphicFrameMkLst>
        </pc:graphicFrameChg>
        <pc:graphicFrameChg chg="add del mod">
          <ac:chgData name="铭轩 常" userId="7e6847e7159c880b" providerId="LiveId" clId="{8E0386C5-C11A-458C-9493-548B1F102B95}" dt="2024-08-28T04:03:26.960" v="13520"/>
          <ac:graphicFrameMkLst>
            <pc:docMk/>
            <pc:sldMk cId="2781577049" sldId="529"/>
            <ac:graphicFrameMk id="17" creationId="{5F3D9B03-D3D5-8EF9-6910-CF15C4BE7385}"/>
          </ac:graphicFrameMkLst>
        </pc:graphicFrameChg>
        <pc:graphicFrameChg chg="add del mod">
          <ac:chgData name="铭轩 常" userId="7e6847e7159c880b" providerId="LiveId" clId="{8E0386C5-C11A-458C-9493-548B1F102B95}" dt="2024-08-28T04:05:28.757" v="13526"/>
          <ac:graphicFrameMkLst>
            <pc:docMk/>
            <pc:sldMk cId="2781577049" sldId="529"/>
            <ac:graphicFrameMk id="20" creationId="{D09465DD-F53D-827A-1CB6-155DCF3B0E6B}"/>
          </ac:graphicFrameMkLst>
        </pc:graphicFrameChg>
        <pc:picChg chg="add mod ord">
          <ac:chgData name="铭轩 常" userId="7e6847e7159c880b" providerId="LiveId" clId="{8E0386C5-C11A-458C-9493-548B1F102B95}" dt="2024-08-29T09:52:29.873" v="17599" actId="1076"/>
          <ac:picMkLst>
            <pc:docMk/>
            <pc:sldMk cId="2781577049" sldId="529"/>
            <ac:picMk id="6" creationId="{76B93AC0-FBC7-8A47-5500-5EB84419F20A}"/>
          </ac:picMkLst>
        </pc:picChg>
        <pc:picChg chg="add del mod">
          <ac:chgData name="铭轩 常" userId="7e6847e7159c880b" providerId="LiveId" clId="{8E0386C5-C11A-458C-9493-548B1F102B95}" dt="2024-08-28T04:03:26.664" v="13517" actId="478"/>
          <ac:picMkLst>
            <pc:docMk/>
            <pc:sldMk cId="2781577049" sldId="529"/>
            <ac:picMk id="7" creationId="{8FE41D73-1890-59C0-54DB-500F03540D28}"/>
          </ac:picMkLst>
        </pc:picChg>
        <pc:picChg chg="add mod ord">
          <ac:chgData name="铭轩 常" userId="7e6847e7159c880b" providerId="LiveId" clId="{8E0386C5-C11A-458C-9493-548B1F102B95}" dt="2024-08-29T12:07:56.280" v="17626" actId="1076"/>
          <ac:picMkLst>
            <pc:docMk/>
            <pc:sldMk cId="2781577049" sldId="529"/>
            <ac:picMk id="9" creationId="{45184905-E8D9-F52D-8ADC-3374A5F82715}"/>
          </ac:picMkLst>
        </pc:picChg>
        <pc:picChg chg="add del mod">
          <ac:chgData name="铭轩 常" userId="7e6847e7159c880b" providerId="LiveId" clId="{8E0386C5-C11A-458C-9493-548B1F102B95}" dt="2024-08-28T04:03:39.477" v="13523" actId="478"/>
          <ac:picMkLst>
            <pc:docMk/>
            <pc:sldMk cId="2781577049" sldId="529"/>
            <ac:picMk id="19" creationId="{5333DE2B-BF8E-B3FE-1B76-40785EBE78AF}"/>
          </ac:picMkLst>
        </pc:picChg>
        <pc:picChg chg="add del mod ord">
          <ac:chgData name="铭轩 常" userId="7e6847e7159c880b" providerId="LiveId" clId="{8E0386C5-C11A-458C-9493-548B1F102B95}" dt="2024-08-29T09:52:13.811" v="17591" actId="478"/>
          <ac:picMkLst>
            <pc:docMk/>
            <pc:sldMk cId="2781577049" sldId="529"/>
            <ac:picMk id="22" creationId="{51A0CBE8-0712-B18A-A380-B34CA568E4CA}"/>
          </ac:picMkLst>
        </pc:picChg>
      </pc:sldChg>
      <pc:sldChg chg="addSp delSp modSp new del mod modNotesTx">
        <pc:chgData name="铭轩 常" userId="7e6847e7159c880b" providerId="LiveId" clId="{8E0386C5-C11A-458C-9493-548B1F102B95}" dt="2024-09-03T11:49:14.633" v="18527" actId="2696"/>
        <pc:sldMkLst>
          <pc:docMk/>
          <pc:sldMk cId="1280656591" sldId="530"/>
        </pc:sldMkLst>
        <pc:spChg chg="add del mod">
          <ac:chgData name="铭轩 常" userId="7e6847e7159c880b" providerId="LiveId" clId="{8E0386C5-C11A-458C-9493-548B1F102B95}" dt="2024-08-27T02:55:40.919" v="11699" actId="20577"/>
          <ac:spMkLst>
            <pc:docMk/>
            <pc:sldMk cId="1280656591" sldId="530"/>
            <ac:spMk id="2" creationId="{120C005C-226E-18A9-C8FF-62EB692B2445}"/>
          </ac:spMkLst>
        </pc:spChg>
        <pc:spChg chg="add mod">
          <ac:chgData name="铭轩 常" userId="7e6847e7159c880b" providerId="LiveId" clId="{8E0386C5-C11A-458C-9493-548B1F102B95}" dt="2024-08-30T07:35:21.031" v="18310" actId="1076"/>
          <ac:spMkLst>
            <pc:docMk/>
            <pc:sldMk cId="1280656591" sldId="530"/>
            <ac:spMk id="3" creationId="{E13EC782-7A09-1A25-A10B-3896D0764109}"/>
          </ac:spMkLst>
        </pc:spChg>
        <pc:spChg chg="mod">
          <ac:chgData name="铭轩 常" userId="7e6847e7159c880b" providerId="LiveId" clId="{8E0386C5-C11A-458C-9493-548B1F102B95}" dt="2024-08-26T12:00:06.071" v="11218" actId="20577"/>
          <ac:spMkLst>
            <pc:docMk/>
            <pc:sldMk cId="1280656591" sldId="530"/>
            <ac:spMk id="4" creationId="{BF2C1EB5-F4D7-2517-191E-6F39E051F6C4}"/>
          </ac:spMkLst>
        </pc:spChg>
        <pc:spChg chg="add mod">
          <ac:chgData name="铭轩 常" userId="7e6847e7159c880b" providerId="LiveId" clId="{8E0386C5-C11A-458C-9493-548B1F102B95}" dt="2024-08-27T03:46:58.629" v="12052" actId="1076"/>
          <ac:spMkLst>
            <pc:docMk/>
            <pc:sldMk cId="1280656591" sldId="530"/>
            <ac:spMk id="5" creationId="{B0728AEA-76A2-BDCE-8465-6058DD3FA524}"/>
          </ac:spMkLst>
        </pc:spChg>
        <pc:spChg chg="add mod">
          <ac:chgData name="铭轩 常" userId="7e6847e7159c880b" providerId="LiveId" clId="{8E0386C5-C11A-458C-9493-548B1F102B95}" dt="2024-08-27T02:55:58.857" v="11712" actId="1035"/>
          <ac:spMkLst>
            <pc:docMk/>
            <pc:sldMk cId="1280656591" sldId="530"/>
            <ac:spMk id="11" creationId="{5567D2F1-8F2C-E356-EA91-E0D5ACD126A7}"/>
          </ac:spMkLst>
        </pc:spChg>
        <pc:spChg chg="add mod">
          <ac:chgData name="铭轩 常" userId="7e6847e7159c880b" providerId="LiveId" clId="{8E0386C5-C11A-458C-9493-548B1F102B95}" dt="2024-08-27T02:55:58.857" v="11712" actId="1035"/>
          <ac:spMkLst>
            <pc:docMk/>
            <pc:sldMk cId="1280656591" sldId="530"/>
            <ac:spMk id="12" creationId="{8B98CC2F-3A81-47FF-C643-C37703564DB0}"/>
          </ac:spMkLst>
        </pc:spChg>
        <pc:spChg chg="add del mod">
          <ac:chgData name="铭轩 常" userId="7e6847e7159c880b" providerId="LiveId" clId="{8E0386C5-C11A-458C-9493-548B1F102B95}" dt="2024-08-27T03:46:53.195" v="12050" actId="478"/>
          <ac:spMkLst>
            <pc:docMk/>
            <pc:sldMk cId="1280656591" sldId="530"/>
            <ac:spMk id="14" creationId="{4D6F2BEF-6427-C501-3CA7-B0E13C73EA7E}"/>
          </ac:spMkLst>
        </pc:spChg>
        <pc:graphicFrameChg chg="add del mod">
          <ac:chgData name="铭轩 常" userId="7e6847e7159c880b" providerId="LiveId" clId="{8E0386C5-C11A-458C-9493-548B1F102B95}" dt="2024-08-26T12:05:31.106" v="11224"/>
          <ac:graphicFrameMkLst>
            <pc:docMk/>
            <pc:sldMk cId="1280656591" sldId="530"/>
            <ac:graphicFrameMk id="5" creationId="{512A685B-A114-F011-EC05-FFB89E944F91}"/>
          </ac:graphicFrameMkLst>
        </pc:graphicFrameChg>
        <pc:graphicFrameChg chg="add del mod">
          <ac:chgData name="铭轩 常" userId="7e6847e7159c880b" providerId="LiveId" clId="{8E0386C5-C11A-458C-9493-548B1F102B95}" dt="2024-08-26T12:05:32.928" v="11228"/>
          <ac:graphicFrameMkLst>
            <pc:docMk/>
            <pc:sldMk cId="1280656591" sldId="530"/>
            <ac:graphicFrameMk id="8" creationId="{AD24488C-BDD2-1656-FA54-1DD5A65D25CE}"/>
          </ac:graphicFrameMkLst>
        </pc:graphicFrameChg>
        <pc:graphicFrameChg chg="add mod modGraphic">
          <ac:chgData name="铭轩 常" userId="7e6847e7159c880b" providerId="LiveId" clId="{8E0386C5-C11A-458C-9493-548B1F102B95}" dt="2024-08-28T02:35:07.839" v="12788" actId="20577"/>
          <ac:graphicFrameMkLst>
            <pc:docMk/>
            <pc:sldMk cId="1280656591" sldId="530"/>
            <ac:graphicFrameMk id="13" creationId="{2DE6E3DD-715E-6701-3BC4-710D26B61467}"/>
          </ac:graphicFrameMkLst>
        </pc:graphicFrameChg>
        <pc:picChg chg="add mod">
          <ac:chgData name="铭轩 常" userId="7e6847e7159c880b" providerId="LiveId" clId="{8E0386C5-C11A-458C-9493-548B1F102B95}" dt="2024-08-26T12:05:31.106" v="11224"/>
          <ac:picMkLst>
            <pc:docMk/>
            <pc:sldMk cId="1280656591" sldId="530"/>
            <ac:picMk id="7" creationId="{EEC434EC-3651-603D-96CA-10DE4C796A52}"/>
          </ac:picMkLst>
        </pc:picChg>
        <pc:picChg chg="add mod">
          <ac:chgData name="铭轩 常" userId="7e6847e7159c880b" providerId="LiveId" clId="{8E0386C5-C11A-458C-9493-548B1F102B95}" dt="2024-08-27T02:55:58.857" v="11712" actId="1035"/>
          <ac:picMkLst>
            <pc:docMk/>
            <pc:sldMk cId="1280656591" sldId="530"/>
            <ac:picMk id="10" creationId="{FFF5D4E4-0502-85E1-F1A8-B488FF98D18B}"/>
          </ac:picMkLst>
        </pc:picChg>
      </pc:sldChg>
      <pc:sldChg chg="addSp delSp modSp add mod modNotesTx">
        <pc:chgData name="铭轩 常" userId="7e6847e7159c880b" providerId="LiveId" clId="{8E0386C5-C11A-458C-9493-548B1F102B95}" dt="2024-08-30T09:28:31.564" v="18514" actId="1076"/>
        <pc:sldMkLst>
          <pc:docMk/>
          <pc:sldMk cId="2758444797" sldId="531"/>
        </pc:sldMkLst>
        <pc:spChg chg="mod">
          <ac:chgData name="铭轩 常" userId="7e6847e7159c880b" providerId="LiveId" clId="{8E0386C5-C11A-458C-9493-548B1F102B95}" dt="2024-08-30T06:52:10.267" v="17970" actId="20577"/>
          <ac:spMkLst>
            <pc:docMk/>
            <pc:sldMk cId="2758444797" sldId="531"/>
            <ac:spMk id="2" creationId="{B07DD41C-2A4C-D8B5-25DE-F9A2592663E6}"/>
          </ac:spMkLst>
        </pc:spChg>
        <pc:spChg chg="mod">
          <ac:chgData name="铭轩 常" userId="7e6847e7159c880b" providerId="LiveId" clId="{8E0386C5-C11A-458C-9493-548B1F102B95}" dt="2024-08-27T03:42:58.769" v="12021" actId="20577"/>
          <ac:spMkLst>
            <pc:docMk/>
            <pc:sldMk cId="2758444797" sldId="531"/>
            <ac:spMk id="4" creationId="{489C1CD7-D780-846C-015E-68B1DC17C46A}"/>
          </ac:spMkLst>
        </pc:spChg>
        <pc:spChg chg="del">
          <ac:chgData name="铭轩 常" userId="7e6847e7159c880b" providerId="LiveId" clId="{8E0386C5-C11A-458C-9493-548B1F102B95}" dt="2024-08-27T03:38:14.090" v="11935" actId="478"/>
          <ac:spMkLst>
            <pc:docMk/>
            <pc:sldMk cId="2758444797" sldId="531"/>
            <ac:spMk id="8" creationId="{4AD34ECE-3E23-7001-08A7-B69AAC555929}"/>
          </ac:spMkLst>
        </pc:spChg>
        <pc:spChg chg="mod ord">
          <ac:chgData name="铭轩 常" userId="7e6847e7159c880b" providerId="LiveId" clId="{8E0386C5-C11A-458C-9493-548B1F102B95}" dt="2024-08-30T06:54:23.752" v="17999" actId="20577"/>
          <ac:spMkLst>
            <pc:docMk/>
            <pc:sldMk cId="2758444797" sldId="531"/>
            <ac:spMk id="9" creationId="{1358A5B8-23BE-58E8-119F-73E2DA847C96}"/>
          </ac:spMkLst>
        </pc:spChg>
        <pc:spChg chg="add mod">
          <ac:chgData name="铭轩 常" userId="7e6847e7159c880b" providerId="LiveId" clId="{8E0386C5-C11A-458C-9493-548B1F102B95}" dt="2024-08-30T06:54:29.784" v="18010" actId="6549"/>
          <ac:spMkLst>
            <pc:docMk/>
            <pc:sldMk cId="2758444797" sldId="531"/>
            <ac:spMk id="14" creationId="{EC142E97-F31E-5AC3-F1DB-1DCC79A01DD4}"/>
          </ac:spMkLst>
        </pc:spChg>
        <pc:spChg chg="add mod">
          <ac:chgData name="铭轩 常" userId="7e6847e7159c880b" providerId="LiveId" clId="{8E0386C5-C11A-458C-9493-548B1F102B95}" dt="2024-08-27T03:42:22.758" v="12003" actId="1076"/>
          <ac:spMkLst>
            <pc:docMk/>
            <pc:sldMk cId="2758444797" sldId="531"/>
            <ac:spMk id="21" creationId="{8EEAC8A3-F394-A7F9-A604-33C6645264E9}"/>
          </ac:spMkLst>
        </pc:spChg>
        <pc:spChg chg="add mod ord">
          <ac:chgData name="铭轩 常" userId="7e6847e7159c880b" providerId="LiveId" clId="{8E0386C5-C11A-458C-9493-548B1F102B95}" dt="2024-08-30T09:27:32.031" v="18500" actId="166"/>
          <ac:spMkLst>
            <pc:docMk/>
            <pc:sldMk cId="2758444797" sldId="531"/>
            <ac:spMk id="22" creationId="{08D068C8-2251-F157-654C-4182E639DACE}"/>
          </ac:spMkLst>
        </pc:spChg>
        <pc:spChg chg="add del mod">
          <ac:chgData name="铭轩 常" userId="7e6847e7159c880b" providerId="LiveId" clId="{8E0386C5-C11A-458C-9493-548B1F102B95}" dt="2024-08-27T03:46:44.550" v="12048" actId="478"/>
          <ac:spMkLst>
            <pc:docMk/>
            <pc:sldMk cId="2758444797" sldId="531"/>
            <ac:spMk id="24" creationId="{06F733A8-4E56-218F-0FE2-CCADBA5DEF04}"/>
          </ac:spMkLst>
        </pc:spChg>
        <pc:spChg chg="add mod">
          <ac:chgData name="铭轩 常" userId="7e6847e7159c880b" providerId="LiveId" clId="{8E0386C5-C11A-458C-9493-548B1F102B95}" dt="2024-08-30T06:52:32.467" v="17976" actId="1076"/>
          <ac:spMkLst>
            <pc:docMk/>
            <pc:sldMk cId="2758444797" sldId="531"/>
            <ac:spMk id="25" creationId="{2761896C-CD3F-BCF4-71AE-D96CB225548D}"/>
          </ac:spMkLst>
        </pc:spChg>
        <pc:spChg chg="add mod">
          <ac:chgData name="铭轩 常" userId="7e6847e7159c880b" providerId="LiveId" clId="{8E0386C5-C11A-458C-9493-548B1F102B95}" dt="2024-08-30T01:12:00.217" v="17826" actId="1076"/>
          <ac:spMkLst>
            <pc:docMk/>
            <pc:sldMk cId="2758444797" sldId="531"/>
            <ac:spMk id="31" creationId="{24752E3D-AD95-B3A4-59C9-6D041BB0AD7D}"/>
          </ac:spMkLst>
        </pc:spChg>
        <pc:spChg chg="add mod">
          <ac:chgData name="铭轩 常" userId="7e6847e7159c880b" providerId="LiveId" clId="{8E0386C5-C11A-458C-9493-548B1F102B95}" dt="2024-08-30T01:11:50.099" v="17825" actId="571"/>
          <ac:spMkLst>
            <pc:docMk/>
            <pc:sldMk cId="2758444797" sldId="531"/>
            <ac:spMk id="32" creationId="{0B98ABDB-5035-FF9B-0FE1-D497D986C743}"/>
          </ac:spMkLst>
        </pc:spChg>
        <pc:graphicFrameChg chg="add del mod">
          <ac:chgData name="铭轩 常" userId="7e6847e7159c880b" providerId="LiveId" clId="{8E0386C5-C11A-458C-9493-548B1F102B95}" dt="2024-08-30T09:19:02.058" v="18479"/>
          <ac:graphicFrameMkLst>
            <pc:docMk/>
            <pc:sldMk cId="2758444797" sldId="531"/>
            <ac:graphicFrameMk id="3" creationId="{C02BBEEF-7898-BDBB-73AA-EA4B2E37ACE3}"/>
          </ac:graphicFrameMkLst>
        </pc:graphicFrameChg>
        <pc:graphicFrameChg chg="add del mod">
          <ac:chgData name="铭轩 常" userId="7e6847e7159c880b" providerId="LiveId" clId="{8E0386C5-C11A-458C-9493-548B1F102B95}" dt="2024-08-29T09:54:32.121" v="17602"/>
          <ac:graphicFrameMkLst>
            <pc:docMk/>
            <pc:sldMk cId="2758444797" sldId="531"/>
            <ac:graphicFrameMk id="3" creationId="{DB9B6EF0-4EFD-2BF5-5DF8-04404FF56F6F}"/>
          </ac:graphicFrameMkLst>
        </pc:graphicFrameChg>
        <pc:graphicFrameChg chg="add del mod">
          <ac:chgData name="铭轩 常" userId="7e6847e7159c880b" providerId="LiveId" clId="{8E0386C5-C11A-458C-9493-548B1F102B95}" dt="2024-08-27T03:35:46.047" v="11859"/>
          <ac:graphicFrameMkLst>
            <pc:docMk/>
            <pc:sldMk cId="2758444797" sldId="531"/>
            <ac:graphicFrameMk id="5" creationId="{EA60AA65-60C9-E532-4EAF-F465B1E8B3C3}"/>
          </ac:graphicFrameMkLst>
        </pc:graphicFrameChg>
        <pc:graphicFrameChg chg="add del mod">
          <ac:chgData name="铭轩 常" userId="7e6847e7159c880b" providerId="LiveId" clId="{8E0386C5-C11A-458C-9493-548B1F102B95}" dt="2024-08-29T09:56:39.095" v="17614"/>
          <ac:graphicFrameMkLst>
            <pc:docMk/>
            <pc:sldMk cId="2758444797" sldId="531"/>
            <ac:graphicFrameMk id="7" creationId="{98A29CFD-3DC1-EEB1-C64F-02F4B98E67D4}"/>
          </ac:graphicFrameMkLst>
        </pc:graphicFrameChg>
        <pc:graphicFrameChg chg="add del mod">
          <ac:chgData name="铭轩 常" userId="7e6847e7159c880b" providerId="LiveId" clId="{8E0386C5-C11A-458C-9493-548B1F102B95}" dt="2024-08-27T03:37:10.878" v="11913"/>
          <ac:graphicFrameMkLst>
            <pc:docMk/>
            <pc:sldMk cId="2758444797" sldId="531"/>
            <ac:graphicFrameMk id="11" creationId="{959A2130-B2A9-CC2B-E63C-005874241508}"/>
          </ac:graphicFrameMkLst>
        </pc:graphicFrameChg>
        <pc:graphicFrameChg chg="add del mod">
          <ac:chgData name="铭轩 常" userId="7e6847e7159c880b" providerId="LiveId" clId="{8E0386C5-C11A-458C-9493-548B1F102B95}" dt="2024-08-30T09:27:37.005" v="18503"/>
          <ac:graphicFrameMkLst>
            <pc:docMk/>
            <pc:sldMk cId="2758444797" sldId="531"/>
            <ac:graphicFrameMk id="12" creationId="{34B051E0-5346-02EE-AD33-DFBB82393449}"/>
          </ac:graphicFrameMkLst>
        </pc:graphicFrameChg>
        <pc:graphicFrameChg chg="add del mod">
          <ac:chgData name="铭轩 常" userId="7e6847e7159c880b" providerId="LiveId" clId="{8E0386C5-C11A-458C-9493-548B1F102B95}" dt="2024-08-29T12:09:27.057" v="17635"/>
          <ac:graphicFrameMkLst>
            <pc:docMk/>
            <pc:sldMk cId="2758444797" sldId="531"/>
            <ac:graphicFrameMk id="12" creationId="{65CC0853-BB5D-367D-10B1-1A4FC250498B}"/>
          </ac:graphicFrameMkLst>
        </pc:graphicFrameChg>
        <pc:graphicFrameChg chg="add del mod">
          <ac:chgData name="铭轩 常" userId="7e6847e7159c880b" providerId="LiveId" clId="{8E0386C5-C11A-458C-9493-548B1F102B95}" dt="2024-08-27T03:40:17.934" v="11943"/>
          <ac:graphicFrameMkLst>
            <pc:docMk/>
            <pc:sldMk cId="2758444797" sldId="531"/>
            <ac:graphicFrameMk id="15" creationId="{23ED80AE-F52C-DE51-E189-5C602F0C8AD9}"/>
          </ac:graphicFrameMkLst>
        </pc:graphicFrameChg>
        <pc:graphicFrameChg chg="add del mod">
          <ac:chgData name="铭轩 常" userId="7e6847e7159c880b" providerId="LiveId" clId="{8E0386C5-C11A-458C-9493-548B1F102B95}" dt="2024-08-27T03:40:41.930" v="11951"/>
          <ac:graphicFrameMkLst>
            <pc:docMk/>
            <pc:sldMk cId="2758444797" sldId="531"/>
            <ac:graphicFrameMk id="18" creationId="{0FB352C2-21E3-E2B2-5928-EB4939BED1A1}"/>
          </ac:graphicFrameMkLst>
        </pc:graphicFrameChg>
        <pc:graphicFrameChg chg="add del mod">
          <ac:chgData name="铭轩 常" userId="7e6847e7159c880b" providerId="LiveId" clId="{8E0386C5-C11A-458C-9493-548B1F102B95}" dt="2024-08-30T00:43:51.953" v="17736"/>
          <ac:graphicFrameMkLst>
            <pc:docMk/>
            <pc:sldMk cId="2758444797" sldId="531"/>
            <ac:graphicFrameMk id="23" creationId="{A0853226-2AD0-FC9E-AD8E-9DAB7A9D3B51}"/>
          </ac:graphicFrameMkLst>
        </pc:graphicFrameChg>
        <pc:graphicFrameChg chg="add del mod">
          <ac:chgData name="铭轩 常" userId="7e6847e7159c880b" providerId="LiveId" clId="{8E0386C5-C11A-458C-9493-548B1F102B95}" dt="2024-08-30T00:44:37.319" v="17746"/>
          <ac:graphicFrameMkLst>
            <pc:docMk/>
            <pc:sldMk cId="2758444797" sldId="531"/>
            <ac:graphicFrameMk id="28" creationId="{6E03530B-71FC-3FF1-E732-4CB1EC109EE3}"/>
          </ac:graphicFrameMkLst>
        </pc:graphicFrameChg>
        <pc:picChg chg="add mod ord">
          <ac:chgData name="铭轩 常" userId="7e6847e7159c880b" providerId="LiveId" clId="{8E0386C5-C11A-458C-9493-548B1F102B95}" dt="2024-08-30T09:19:52.630" v="18490" actId="555"/>
          <ac:picMkLst>
            <pc:docMk/>
            <pc:sldMk cId="2758444797" sldId="531"/>
            <ac:picMk id="6" creationId="{E550CDF0-6C2A-3EBB-1FB1-F5348234B525}"/>
          </ac:picMkLst>
        </pc:picChg>
        <pc:picChg chg="add mod">
          <ac:chgData name="铭轩 常" userId="7e6847e7159c880b" providerId="LiveId" clId="{8E0386C5-C11A-458C-9493-548B1F102B95}" dt="2024-08-30T09:19:52.630" v="18490" actId="555"/>
          <ac:picMkLst>
            <pc:docMk/>
            <pc:sldMk cId="2758444797" sldId="531"/>
            <ac:picMk id="7" creationId="{6CB283DB-761E-0510-8AC8-40F52280348C}"/>
          </ac:picMkLst>
        </pc:picChg>
        <pc:picChg chg="del">
          <ac:chgData name="铭轩 常" userId="7e6847e7159c880b" providerId="LiveId" clId="{8E0386C5-C11A-458C-9493-548B1F102B95}" dt="2024-08-27T03:35:34.338" v="11856" actId="478"/>
          <ac:picMkLst>
            <pc:docMk/>
            <pc:sldMk cId="2758444797" sldId="531"/>
            <ac:picMk id="7" creationId="{8FE41D73-1890-59C0-54DB-500F03540D28}"/>
          </ac:picMkLst>
        </pc:picChg>
        <pc:picChg chg="add mod ord">
          <ac:chgData name="铭轩 常" userId="7e6847e7159c880b" providerId="LiveId" clId="{8E0386C5-C11A-458C-9493-548B1F102B95}" dt="2024-08-30T09:19:52.630" v="18490" actId="555"/>
          <ac:picMkLst>
            <pc:docMk/>
            <pc:sldMk cId="2758444797" sldId="531"/>
            <ac:picMk id="10" creationId="{3C7CCD6C-3ECC-4CFE-55D1-DC6DD69E90D6}"/>
          </ac:picMkLst>
        </pc:picChg>
        <pc:picChg chg="add del mod">
          <ac:chgData name="铭轩 常" userId="7e6847e7159c880b" providerId="LiveId" clId="{8E0386C5-C11A-458C-9493-548B1F102B95}" dt="2024-08-29T09:54:36.602" v="17606" actId="478"/>
          <ac:picMkLst>
            <pc:docMk/>
            <pc:sldMk cId="2758444797" sldId="531"/>
            <ac:picMk id="10" creationId="{B6536AA0-961F-8497-1DB0-CF3778B9189F}"/>
          </ac:picMkLst>
        </pc:picChg>
        <pc:picChg chg="add mod">
          <ac:chgData name="铭轩 常" userId="7e6847e7159c880b" providerId="LiveId" clId="{8E0386C5-C11A-458C-9493-548B1F102B95}" dt="2024-08-30T09:19:52.630" v="18490" actId="555"/>
          <ac:picMkLst>
            <pc:docMk/>
            <pc:sldMk cId="2758444797" sldId="531"/>
            <ac:picMk id="11" creationId="{846C611B-A41F-C76C-0C0D-F4D57DDA5F02}"/>
          </ac:picMkLst>
        </pc:picChg>
        <pc:picChg chg="add del mod">
          <ac:chgData name="铭轩 常" userId="7e6847e7159c880b" providerId="LiveId" clId="{8E0386C5-C11A-458C-9493-548B1F102B95}" dt="2024-08-29T09:56:42.586" v="17617" actId="478"/>
          <ac:picMkLst>
            <pc:docMk/>
            <pc:sldMk cId="2758444797" sldId="531"/>
            <ac:picMk id="13" creationId="{A11F058F-B1EA-2D30-22D4-83C0A1D3F97F}"/>
          </ac:picMkLst>
        </pc:picChg>
        <pc:picChg chg="add mod">
          <ac:chgData name="铭轩 常" userId="7e6847e7159c880b" providerId="LiveId" clId="{8E0386C5-C11A-458C-9493-548B1F102B95}" dt="2024-08-30T09:28:28.950" v="18513" actId="1076"/>
          <ac:picMkLst>
            <pc:docMk/>
            <pc:sldMk cId="2758444797" sldId="531"/>
            <ac:picMk id="15" creationId="{2E162DB9-DC79-4218-334A-4459AFBA88DA}"/>
          </ac:picMkLst>
        </pc:picChg>
        <pc:picChg chg="add mod ord">
          <ac:chgData name="铭轩 常" userId="7e6847e7159c880b" providerId="LiveId" clId="{8E0386C5-C11A-458C-9493-548B1F102B95}" dt="2024-08-29T12:10:21.610" v="17648" actId="554"/>
          <ac:picMkLst>
            <pc:docMk/>
            <pc:sldMk cId="2758444797" sldId="531"/>
            <ac:picMk id="16" creationId="{CA0E06B3-44C4-87AD-FA58-7528205363E4}"/>
          </ac:picMkLst>
        </pc:picChg>
        <pc:picChg chg="add del mod">
          <ac:chgData name="铭轩 常" userId="7e6847e7159c880b" providerId="LiveId" clId="{8E0386C5-C11A-458C-9493-548B1F102B95}" dt="2024-08-30T09:28:13.475" v="18510" actId="478"/>
          <ac:picMkLst>
            <pc:docMk/>
            <pc:sldMk cId="2758444797" sldId="531"/>
            <ac:picMk id="17" creationId="{DBD1AD87-DC30-4A9C-A98D-F1139A0CD272}"/>
          </ac:picMkLst>
        </pc:picChg>
        <pc:picChg chg="add mod ord">
          <ac:chgData name="铭轩 常" userId="7e6847e7159c880b" providerId="LiveId" clId="{8E0386C5-C11A-458C-9493-548B1F102B95}" dt="2024-08-29T12:10:21.610" v="17648" actId="554"/>
          <ac:picMkLst>
            <pc:docMk/>
            <pc:sldMk cId="2758444797" sldId="531"/>
            <ac:picMk id="19" creationId="{FF018C1B-9FE1-B86A-D940-BE3A523D4392}"/>
          </ac:picMkLst>
        </pc:picChg>
        <pc:picChg chg="add del mod">
          <ac:chgData name="铭轩 常" userId="7e6847e7159c880b" providerId="LiveId" clId="{8E0386C5-C11A-458C-9493-548B1F102B95}" dt="2024-08-30T09:28:13.952" v="18511" actId="478"/>
          <ac:picMkLst>
            <pc:docMk/>
            <pc:sldMk cId="2758444797" sldId="531"/>
            <ac:picMk id="20" creationId="{FE80D179-CDA3-6FD2-9715-F0C2687732DE}"/>
          </ac:picMkLst>
        </pc:picChg>
        <pc:picChg chg="add mod">
          <ac:chgData name="铭轩 常" userId="7e6847e7159c880b" providerId="LiveId" clId="{8E0386C5-C11A-458C-9493-548B1F102B95}" dt="2024-08-30T09:28:31.564" v="18514" actId="1076"/>
          <ac:picMkLst>
            <pc:docMk/>
            <pc:sldMk cId="2758444797" sldId="531"/>
            <ac:picMk id="23" creationId="{23BAB6EB-8F11-DFE1-3F25-FE8C9604E17C}"/>
          </ac:picMkLst>
        </pc:picChg>
        <pc:picChg chg="add del mod ord">
          <ac:chgData name="铭轩 常" userId="7e6847e7159c880b" providerId="LiveId" clId="{8E0386C5-C11A-458C-9493-548B1F102B95}" dt="2024-08-27T03:42:33.435" v="12007" actId="478"/>
          <ac:picMkLst>
            <pc:docMk/>
            <pc:sldMk cId="2758444797" sldId="531"/>
            <ac:picMk id="23" creationId="{A6BC2500-114C-E270-36F7-0DE31011FF96}"/>
          </ac:picMkLst>
        </pc:picChg>
        <pc:picChg chg="add del mod ord">
          <ac:chgData name="铭轩 常" userId="7e6847e7159c880b" providerId="LiveId" clId="{8E0386C5-C11A-458C-9493-548B1F102B95}" dt="2024-08-30T09:19:00.468" v="18475" actId="478"/>
          <ac:picMkLst>
            <pc:docMk/>
            <pc:sldMk cId="2758444797" sldId="531"/>
            <ac:picMk id="26" creationId="{A3471A53-16C6-056A-D889-504C39C5CD4B}"/>
          </ac:picMkLst>
        </pc:picChg>
        <pc:picChg chg="add del mod ord">
          <ac:chgData name="铭轩 常" userId="7e6847e7159c880b" providerId="LiveId" clId="{8E0386C5-C11A-458C-9493-548B1F102B95}" dt="2024-08-30T09:19:00.860" v="18476" actId="478"/>
          <ac:picMkLst>
            <pc:docMk/>
            <pc:sldMk cId="2758444797" sldId="531"/>
            <ac:picMk id="30" creationId="{12EF707F-0D0C-504C-E4DB-019EF69404C8}"/>
          </ac:picMkLst>
        </pc:picChg>
      </pc:sldChg>
      <pc:sldChg chg="addSp delSp modSp add mod modNotesTx">
        <pc:chgData name="铭轩 常" userId="7e6847e7159c880b" providerId="LiveId" clId="{8E0386C5-C11A-458C-9493-548B1F102B95}" dt="2024-08-29T08:19:26.731" v="17183" actId="20577"/>
        <pc:sldMkLst>
          <pc:docMk/>
          <pc:sldMk cId="3853178167" sldId="532"/>
        </pc:sldMkLst>
        <pc:spChg chg="mod">
          <ac:chgData name="铭轩 常" userId="7e6847e7159c880b" providerId="LiveId" clId="{8E0386C5-C11A-458C-9493-548B1F102B95}" dt="2024-08-27T04:13:14.063" v="12292"/>
          <ac:spMkLst>
            <pc:docMk/>
            <pc:sldMk cId="3853178167" sldId="532"/>
            <ac:spMk id="2" creationId="{B07DD41C-2A4C-D8B5-25DE-F9A2592663E6}"/>
          </ac:spMkLst>
        </pc:spChg>
        <pc:spChg chg="del">
          <ac:chgData name="铭轩 常" userId="7e6847e7159c880b" providerId="LiveId" clId="{8E0386C5-C11A-458C-9493-548B1F102B95}" dt="2024-08-27T04:04:00.053" v="12218" actId="478"/>
          <ac:spMkLst>
            <pc:docMk/>
            <pc:sldMk cId="3853178167" sldId="532"/>
            <ac:spMk id="6" creationId="{A8A2DD25-9283-2042-64B3-584768288F0A}"/>
          </ac:spMkLst>
        </pc:spChg>
        <pc:spChg chg="add mod">
          <ac:chgData name="铭轩 常" userId="7e6847e7159c880b" providerId="LiveId" clId="{8E0386C5-C11A-458C-9493-548B1F102B95}" dt="2024-08-27T04:08:04.255" v="12271" actId="1076"/>
          <ac:spMkLst>
            <pc:docMk/>
            <pc:sldMk cId="3853178167" sldId="532"/>
            <ac:spMk id="10" creationId="{941FA4FD-1EC8-3656-8719-B807FC109236}"/>
          </ac:spMkLst>
        </pc:spChg>
        <pc:spChg chg="add mod">
          <ac:chgData name="铭轩 常" userId="7e6847e7159c880b" providerId="LiveId" clId="{8E0386C5-C11A-458C-9493-548B1F102B95}" dt="2024-08-27T04:14:12.647" v="12296" actId="20577"/>
          <ac:spMkLst>
            <pc:docMk/>
            <pc:sldMk cId="3853178167" sldId="532"/>
            <ac:spMk id="11" creationId="{0BD131E0-B325-D37D-8254-D0299509FB1B}"/>
          </ac:spMkLst>
        </pc:spChg>
      </pc:sldChg>
      <pc:sldChg chg="addSp delSp modSp new mod">
        <pc:chgData name="铭轩 常" userId="7e6847e7159c880b" providerId="LiveId" clId="{8E0386C5-C11A-458C-9493-548B1F102B95}" dt="2024-08-28T12:52:31.140" v="13532" actId="113"/>
        <pc:sldMkLst>
          <pc:docMk/>
          <pc:sldMk cId="763488756" sldId="533"/>
        </pc:sldMkLst>
        <pc:spChg chg="del">
          <ac:chgData name="铭轩 常" userId="7e6847e7159c880b" providerId="LiveId" clId="{8E0386C5-C11A-458C-9493-548B1F102B95}" dt="2024-08-27T07:51:19.837" v="12426" actId="478"/>
          <ac:spMkLst>
            <pc:docMk/>
            <pc:sldMk cId="763488756" sldId="533"/>
            <ac:spMk id="2" creationId="{0A4C17FC-2145-B249-4F23-E05BE9B72F60}"/>
          </ac:spMkLst>
        </pc:spChg>
        <pc:spChg chg="add mod">
          <ac:chgData name="铭轩 常" userId="7e6847e7159c880b" providerId="LiveId" clId="{8E0386C5-C11A-458C-9493-548B1F102B95}" dt="2024-08-28T12:52:31.140" v="13532" actId="113"/>
          <ac:spMkLst>
            <pc:docMk/>
            <pc:sldMk cId="763488756" sldId="533"/>
            <ac:spMk id="3" creationId="{6BF70724-2C57-62FA-D4C0-9B5E84288906}"/>
          </ac:spMkLst>
        </pc:spChg>
      </pc:sldChg>
      <pc:sldChg chg="new del">
        <pc:chgData name="铭轩 常" userId="7e6847e7159c880b" providerId="LiveId" clId="{8E0386C5-C11A-458C-9493-548B1F102B95}" dt="2024-08-27T04:21:42.136" v="12405" actId="680"/>
        <pc:sldMkLst>
          <pc:docMk/>
          <pc:sldMk cId="2365399039" sldId="533"/>
        </pc:sldMkLst>
      </pc:sldChg>
      <pc:sldChg chg="new del">
        <pc:chgData name="铭轩 常" userId="7e6847e7159c880b" providerId="LiveId" clId="{8E0386C5-C11A-458C-9493-548B1F102B95}" dt="2024-08-27T04:21:15.291" v="12401" actId="680"/>
        <pc:sldMkLst>
          <pc:docMk/>
          <pc:sldMk cId="3774225422" sldId="533"/>
        </pc:sldMkLst>
      </pc:sldChg>
      <pc:sldChg chg="new del">
        <pc:chgData name="铭轩 常" userId="7e6847e7159c880b" providerId="LiveId" clId="{8E0386C5-C11A-458C-9493-548B1F102B95}" dt="2024-08-27T04:21:45.665" v="12407" actId="680"/>
        <pc:sldMkLst>
          <pc:docMk/>
          <pc:sldMk cId="3827814145" sldId="533"/>
        </pc:sldMkLst>
      </pc:sldChg>
      <pc:sldChg chg="new del">
        <pc:chgData name="铭轩 常" userId="7e6847e7159c880b" providerId="LiveId" clId="{8E0386C5-C11A-458C-9493-548B1F102B95}" dt="2024-08-27T04:21:38.954" v="12403" actId="680"/>
        <pc:sldMkLst>
          <pc:docMk/>
          <pc:sldMk cId="3911007074" sldId="533"/>
        </pc:sldMkLst>
      </pc:sldChg>
      <pc:sldChg chg="addSp delSp modSp new mod">
        <pc:chgData name="铭轩 常" userId="7e6847e7159c880b" providerId="LiveId" clId="{8E0386C5-C11A-458C-9493-548B1F102B95}" dt="2024-09-03T18:31:29.611" v="19009" actId="20577"/>
        <pc:sldMkLst>
          <pc:docMk/>
          <pc:sldMk cId="186519238" sldId="534"/>
        </pc:sldMkLst>
        <pc:spChg chg="mod">
          <ac:chgData name="铭轩 常" userId="7e6847e7159c880b" providerId="LiveId" clId="{8E0386C5-C11A-458C-9493-548B1F102B95}" dt="2024-09-03T11:50:02.496" v="18553" actId="20577"/>
          <ac:spMkLst>
            <pc:docMk/>
            <pc:sldMk cId="186519238" sldId="534"/>
            <ac:spMk id="2" creationId="{AE1178EA-D32A-0FD0-A250-D7B0455E5515}"/>
          </ac:spMkLst>
        </pc:spChg>
        <pc:spChg chg="mod">
          <ac:chgData name="铭轩 常" userId="7e6847e7159c880b" providerId="LiveId" clId="{8E0386C5-C11A-458C-9493-548B1F102B95}" dt="2024-09-03T18:31:29.611" v="19009" actId="20577"/>
          <ac:spMkLst>
            <pc:docMk/>
            <pc:sldMk cId="186519238" sldId="534"/>
            <ac:spMk id="4" creationId="{8E60E742-0B19-30B2-12F4-DEC8EEA1872C}"/>
          </ac:spMkLst>
        </pc:spChg>
        <pc:spChg chg="add mod">
          <ac:chgData name="铭轩 常" userId="7e6847e7159c880b" providerId="LiveId" clId="{8E0386C5-C11A-458C-9493-548B1F102B95}" dt="2024-09-03T18:27:18.854" v="18936" actId="164"/>
          <ac:spMkLst>
            <pc:docMk/>
            <pc:sldMk cId="186519238" sldId="534"/>
            <ac:spMk id="11" creationId="{E796E2FE-37A8-6ED5-5256-FE399F62A9DF}"/>
          </ac:spMkLst>
        </pc:spChg>
        <pc:spChg chg="add mod">
          <ac:chgData name="铭轩 常" userId="7e6847e7159c880b" providerId="LiveId" clId="{8E0386C5-C11A-458C-9493-548B1F102B95}" dt="2024-09-03T18:27:18.854" v="18936" actId="164"/>
          <ac:spMkLst>
            <pc:docMk/>
            <pc:sldMk cId="186519238" sldId="534"/>
            <ac:spMk id="12" creationId="{130EAD0D-03B4-D107-4AB7-067967844E94}"/>
          </ac:spMkLst>
        </pc:spChg>
        <pc:spChg chg="add mod">
          <ac:chgData name="铭轩 常" userId="7e6847e7159c880b" providerId="LiveId" clId="{8E0386C5-C11A-458C-9493-548B1F102B95}" dt="2024-09-03T18:27:18.854" v="18936" actId="164"/>
          <ac:spMkLst>
            <pc:docMk/>
            <pc:sldMk cId="186519238" sldId="534"/>
            <ac:spMk id="13" creationId="{34E94298-7E8C-A782-0F05-CB84834723EC}"/>
          </ac:spMkLst>
        </pc:spChg>
        <pc:spChg chg="add mod">
          <ac:chgData name="铭轩 常" userId="7e6847e7159c880b" providerId="LiveId" clId="{8E0386C5-C11A-458C-9493-548B1F102B95}" dt="2024-09-03T18:29:38.615" v="18999" actId="1036"/>
          <ac:spMkLst>
            <pc:docMk/>
            <pc:sldMk cId="186519238" sldId="534"/>
            <ac:spMk id="20" creationId="{668A42F0-7CAA-EE0E-46C7-F0686481032D}"/>
          </ac:spMkLst>
        </pc:spChg>
        <pc:spChg chg="add mod">
          <ac:chgData name="铭轩 常" userId="7e6847e7159c880b" providerId="LiveId" clId="{8E0386C5-C11A-458C-9493-548B1F102B95}" dt="2024-09-03T18:29:52.212" v="19003" actId="1035"/>
          <ac:spMkLst>
            <pc:docMk/>
            <pc:sldMk cId="186519238" sldId="534"/>
            <ac:spMk id="21" creationId="{000D906B-8827-1956-878B-77623807FB12}"/>
          </ac:spMkLst>
        </pc:spChg>
        <pc:spChg chg="add mod">
          <ac:chgData name="铭轩 常" userId="7e6847e7159c880b" providerId="LiveId" clId="{8E0386C5-C11A-458C-9493-548B1F102B95}" dt="2024-09-03T18:29:28.591" v="18976" actId="1076"/>
          <ac:spMkLst>
            <pc:docMk/>
            <pc:sldMk cId="186519238" sldId="534"/>
            <ac:spMk id="28" creationId="{0B094887-49D0-3161-D35C-1339A19F48A6}"/>
          </ac:spMkLst>
        </pc:spChg>
        <pc:spChg chg="add mod">
          <ac:chgData name="铭轩 常" userId="7e6847e7159c880b" providerId="LiveId" clId="{8E0386C5-C11A-458C-9493-548B1F102B95}" dt="2024-09-03T18:29:28.591" v="18976" actId="1076"/>
          <ac:spMkLst>
            <pc:docMk/>
            <pc:sldMk cId="186519238" sldId="534"/>
            <ac:spMk id="29" creationId="{771C2C74-2301-1025-D01B-6EE197A2D772}"/>
          </ac:spMkLst>
        </pc:spChg>
        <pc:spChg chg="add mod">
          <ac:chgData name="铭轩 常" userId="7e6847e7159c880b" providerId="LiveId" clId="{8E0386C5-C11A-458C-9493-548B1F102B95}" dt="2024-09-03T18:29:28.591" v="18976" actId="1076"/>
          <ac:spMkLst>
            <pc:docMk/>
            <pc:sldMk cId="186519238" sldId="534"/>
            <ac:spMk id="30" creationId="{5D1638A9-718A-3E32-E114-FC71D3B1581E}"/>
          </ac:spMkLst>
        </pc:spChg>
        <pc:spChg chg="add mod">
          <ac:chgData name="铭轩 常" userId="7e6847e7159c880b" providerId="LiveId" clId="{8E0386C5-C11A-458C-9493-548B1F102B95}" dt="2024-09-03T18:28:20.496" v="18953" actId="20577"/>
          <ac:spMkLst>
            <pc:docMk/>
            <pc:sldMk cId="186519238" sldId="534"/>
            <ac:spMk id="32" creationId="{6D029BB2-FAD6-3CCE-74F1-87E3B4B9A1B1}"/>
          </ac:spMkLst>
        </pc:spChg>
        <pc:spChg chg="add mod">
          <ac:chgData name="铭轩 常" userId="7e6847e7159c880b" providerId="LiveId" clId="{8E0386C5-C11A-458C-9493-548B1F102B95}" dt="2024-09-03T18:28:54.582" v="18974" actId="20577"/>
          <ac:spMkLst>
            <pc:docMk/>
            <pc:sldMk cId="186519238" sldId="534"/>
            <ac:spMk id="33" creationId="{840FF67C-FABF-332E-8074-0DF3B94640DD}"/>
          </ac:spMkLst>
        </pc:spChg>
        <pc:grpChg chg="add mod">
          <ac:chgData name="铭轩 常" userId="7e6847e7159c880b" providerId="LiveId" clId="{8E0386C5-C11A-458C-9493-548B1F102B95}" dt="2024-09-03T18:27:25.290" v="18937" actId="1076"/>
          <ac:grpSpMkLst>
            <pc:docMk/>
            <pc:sldMk cId="186519238" sldId="534"/>
            <ac:grpSpMk id="31" creationId="{D69DF958-03C2-3210-3291-C2302F1FF2B5}"/>
          </ac:grpSpMkLst>
        </pc:grpChg>
        <pc:graphicFrameChg chg="add del mod">
          <ac:chgData name="铭轩 常" userId="7e6847e7159c880b" providerId="LiveId" clId="{8E0386C5-C11A-458C-9493-548B1F102B95}" dt="2024-09-03T11:50:32.190" v="18556"/>
          <ac:graphicFrameMkLst>
            <pc:docMk/>
            <pc:sldMk cId="186519238" sldId="534"/>
            <ac:graphicFrameMk id="5" creationId="{5E4C734B-C5F7-DDFA-5F9B-F2F21DC9BF30}"/>
          </ac:graphicFrameMkLst>
        </pc:graphicFrameChg>
        <pc:graphicFrameChg chg="add del mod">
          <ac:chgData name="铭轩 常" userId="7e6847e7159c880b" providerId="LiveId" clId="{8E0386C5-C11A-458C-9493-548B1F102B95}" dt="2024-09-03T11:54:30.624" v="18561"/>
          <ac:graphicFrameMkLst>
            <pc:docMk/>
            <pc:sldMk cId="186519238" sldId="534"/>
            <ac:graphicFrameMk id="8" creationId="{65C27F0F-CF0B-D2D2-13F4-FBAAFEC5AB85}"/>
          </ac:graphicFrameMkLst>
        </pc:graphicFrameChg>
        <pc:picChg chg="add del mod">
          <ac:chgData name="铭轩 常" userId="7e6847e7159c880b" providerId="LiveId" clId="{8E0386C5-C11A-458C-9493-548B1F102B95}" dt="2024-09-03T11:54:11.055" v="18558" actId="478"/>
          <ac:picMkLst>
            <pc:docMk/>
            <pc:sldMk cId="186519238" sldId="534"/>
            <ac:picMk id="7" creationId="{A8AD2214-9874-EF03-6A6B-5DFDAA59CBE6}"/>
          </ac:picMkLst>
        </pc:picChg>
        <pc:picChg chg="add mod">
          <ac:chgData name="铭轩 常" userId="7e6847e7159c880b" providerId="LiveId" clId="{8E0386C5-C11A-458C-9493-548B1F102B95}" dt="2024-09-03T18:27:18.854" v="18936" actId="164"/>
          <ac:picMkLst>
            <pc:docMk/>
            <pc:sldMk cId="186519238" sldId="534"/>
            <ac:picMk id="10" creationId="{FDC657BB-CB22-1AF7-C809-71800EA9C9DE}"/>
          </ac:picMkLst>
        </pc:picChg>
        <pc:picChg chg="add del mod">
          <ac:chgData name="铭轩 常" userId="7e6847e7159c880b" providerId="LiveId" clId="{8E0386C5-C11A-458C-9493-548B1F102B95}" dt="2024-09-03T12:33:10.320" v="18747" actId="478"/>
          <ac:picMkLst>
            <pc:docMk/>
            <pc:sldMk cId="186519238" sldId="534"/>
            <ac:picMk id="14" creationId="{CABC607C-D9D7-14F6-A800-682A915578B4}"/>
          </ac:picMkLst>
        </pc:picChg>
        <pc:picChg chg="add del mod">
          <ac:chgData name="铭轩 常" userId="7e6847e7159c880b" providerId="LiveId" clId="{8E0386C5-C11A-458C-9493-548B1F102B95}" dt="2024-09-03T12:33:08.504" v="18746" actId="478"/>
          <ac:picMkLst>
            <pc:docMk/>
            <pc:sldMk cId="186519238" sldId="534"/>
            <ac:picMk id="15" creationId="{51B4FEE3-FEDB-ED43-3DE0-8BA62C87660F}"/>
          </ac:picMkLst>
        </pc:picChg>
        <pc:picChg chg="add del mod">
          <ac:chgData name="铭轩 常" userId="7e6847e7159c880b" providerId="LiveId" clId="{8E0386C5-C11A-458C-9493-548B1F102B95}" dt="2024-09-03T12:33:07.225" v="18745" actId="478"/>
          <ac:picMkLst>
            <pc:docMk/>
            <pc:sldMk cId="186519238" sldId="534"/>
            <ac:picMk id="16" creationId="{BF65DC45-94CE-32C0-5A34-3FB79F7CAADF}"/>
          </ac:picMkLst>
        </pc:picChg>
        <pc:picChg chg="add del mod">
          <ac:chgData name="铭轩 常" userId="7e6847e7159c880b" providerId="LiveId" clId="{8E0386C5-C11A-458C-9493-548B1F102B95}" dt="2024-09-03T12:33:11.798" v="18748" actId="478"/>
          <ac:picMkLst>
            <pc:docMk/>
            <pc:sldMk cId="186519238" sldId="534"/>
            <ac:picMk id="17" creationId="{9B48ADE1-4762-9AE4-221A-9A56F5BD9E97}"/>
          </ac:picMkLst>
        </pc:picChg>
        <pc:picChg chg="add del mod">
          <ac:chgData name="铭轩 常" userId="7e6847e7159c880b" providerId="LiveId" clId="{8E0386C5-C11A-458C-9493-548B1F102B95}" dt="2024-09-03T12:33:12.454" v="18749" actId="478"/>
          <ac:picMkLst>
            <pc:docMk/>
            <pc:sldMk cId="186519238" sldId="534"/>
            <ac:picMk id="18" creationId="{89BB5BCE-82E5-1B50-8637-EC530F538812}"/>
          </ac:picMkLst>
        </pc:picChg>
        <pc:picChg chg="add del mod">
          <ac:chgData name="铭轩 常" userId="7e6847e7159c880b" providerId="LiveId" clId="{8E0386C5-C11A-458C-9493-548B1F102B95}" dt="2024-09-03T12:33:13.303" v="18750" actId="478"/>
          <ac:picMkLst>
            <pc:docMk/>
            <pc:sldMk cId="186519238" sldId="534"/>
            <ac:picMk id="19" creationId="{C89707F1-4D75-F5D2-0870-C1D96B2A9AA5}"/>
          </ac:picMkLst>
        </pc:picChg>
        <pc:picChg chg="add mod ord">
          <ac:chgData name="铭轩 常" userId="7e6847e7159c880b" providerId="LiveId" clId="{8E0386C5-C11A-458C-9493-548B1F102B95}" dt="2024-09-03T18:27:00.588" v="18935" actId="1036"/>
          <ac:picMkLst>
            <pc:docMk/>
            <pc:sldMk cId="186519238" sldId="534"/>
            <ac:picMk id="22" creationId="{D7C07B99-6EDB-B1FE-FA2C-09400F6668DF}"/>
          </ac:picMkLst>
        </pc:picChg>
        <pc:picChg chg="add mod ord">
          <ac:chgData name="铭轩 常" userId="7e6847e7159c880b" providerId="LiveId" clId="{8E0386C5-C11A-458C-9493-548B1F102B95}" dt="2024-09-03T18:27:00.588" v="18935" actId="1036"/>
          <ac:picMkLst>
            <pc:docMk/>
            <pc:sldMk cId="186519238" sldId="534"/>
            <ac:picMk id="23" creationId="{3184498C-C926-6C78-5E88-B614FE399875}"/>
          </ac:picMkLst>
        </pc:picChg>
        <pc:picChg chg="add mod ord">
          <ac:chgData name="铭轩 常" userId="7e6847e7159c880b" providerId="LiveId" clId="{8E0386C5-C11A-458C-9493-548B1F102B95}" dt="2024-09-03T18:27:00.588" v="18935" actId="1036"/>
          <ac:picMkLst>
            <pc:docMk/>
            <pc:sldMk cId="186519238" sldId="534"/>
            <ac:picMk id="24" creationId="{3DFDA5DC-B59F-1AE2-3EC4-BE67B2ECC2C5}"/>
          </ac:picMkLst>
        </pc:picChg>
        <pc:picChg chg="add mod">
          <ac:chgData name="铭轩 常" userId="7e6847e7159c880b" providerId="LiveId" clId="{8E0386C5-C11A-458C-9493-548B1F102B95}" dt="2024-09-03T18:27:00.588" v="18935" actId="1036"/>
          <ac:picMkLst>
            <pc:docMk/>
            <pc:sldMk cId="186519238" sldId="534"/>
            <ac:picMk id="25" creationId="{FAB75918-A9B5-E495-40A0-774E8E23C9DA}"/>
          </ac:picMkLst>
        </pc:picChg>
        <pc:picChg chg="add mod">
          <ac:chgData name="铭轩 常" userId="7e6847e7159c880b" providerId="LiveId" clId="{8E0386C5-C11A-458C-9493-548B1F102B95}" dt="2024-09-03T18:27:00.588" v="18935" actId="1036"/>
          <ac:picMkLst>
            <pc:docMk/>
            <pc:sldMk cId="186519238" sldId="534"/>
            <ac:picMk id="26" creationId="{38D5C29B-E2F5-71A7-5B83-78AA50DCCEAF}"/>
          </ac:picMkLst>
        </pc:picChg>
        <pc:picChg chg="add mod">
          <ac:chgData name="铭轩 常" userId="7e6847e7159c880b" providerId="LiveId" clId="{8E0386C5-C11A-458C-9493-548B1F102B95}" dt="2024-09-03T18:27:00.588" v="18935" actId="1036"/>
          <ac:picMkLst>
            <pc:docMk/>
            <pc:sldMk cId="186519238" sldId="534"/>
            <ac:picMk id="27" creationId="{A5AB34BB-A679-A405-027E-CE4AB0656F28}"/>
          </ac:picMkLst>
        </pc:picChg>
      </pc:sldChg>
      <pc:sldChg chg="addSp delSp modSp new mod">
        <pc:chgData name="铭轩 常" userId="7e6847e7159c880b" providerId="LiveId" clId="{8E0386C5-C11A-458C-9493-548B1F102B95}" dt="2024-09-03T18:37:45.488" v="19064" actId="14100"/>
        <pc:sldMkLst>
          <pc:docMk/>
          <pc:sldMk cId="1310535271" sldId="535"/>
        </pc:sldMkLst>
        <pc:spChg chg="mod">
          <ac:chgData name="铭轩 常" userId="7e6847e7159c880b" providerId="LiveId" clId="{8E0386C5-C11A-458C-9493-548B1F102B95}" dt="2024-09-03T18:34:41.465" v="19041" actId="20577"/>
          <ac:spMkLst>
            <pc:docMk/>
            <pc:sldMk cId="1310535271" sldId="535"/>
            <ac:spMk id="2" creationId="{898F72C5-2D8C-1D65-CA55-367C5BA144C8}"/>
          </ac:spMkLst>
        </pc:spChg>
        <pc:spChg chg="mod">
          <ac:chgData name="铭轩 常" userId="7e6847e7159c880b" providerId="LiveId" clId="{8E0386C5-C11A-458C-9493-548B1F102B95}" dt="2024-09-03T18:34:34.631" v="19040" actId="20577"/>
          <ac:spMkLst>
            <pc:docMk/>
            <pc:sldMk cId="1310535271" sldId="535"/>
            <ac:spMk id="4" creationId="{8646B8DC-04F2-6250-0FED-D65718A26CFC}"/>
          </ac:spMkLst>
        </pc:spChg>
        <pc:spChg chg="add mod">
          <ac:chgData name="铭轩 常" userId="7e6847e7159c880b" providerId="LiveId" clId="{8E0386C5-C11A-458C-9493-548B1F102B95}" dt="2024-09-03T18:37:07.466" v="19055" actId="14100"/>
          <ac:spMkLst>
            <pc:docMk/>
            <pc:sldMk cId="1310535271" sldId="535"/>
            <ac:spMk id="10" creationId="{2D226632-6492-4AFB-7564-8C49F1974EEE}"/>
          </ac:spMkLst>
        </pc:spChg>
        <pc:spChg chg="add mod">
          <ac:chgData name="铭轩 常" userId="7e6847e7159c880b" providerId="LiveId" clId="{8E0386C5-C11A-458C-9493-548B1F102B95}" dt="2024-09-03T18:37:45.488" v="19064" actId="14100"/>
          <ac:spMkLst>
            <pc:docMk/>
            <pc:sldMk cId="1310535271" sldId="535"/>
            <ac:spMk id="11" creationId="{36ED2074-A4A6-620B-1840-7D2A90E26A60}"/>
          </ac:spMkLst>
        </pc:spChg>
        <pc:graphicFrameChg chg="add del mod">
          <ac:chgData name="铭轩 常" userId="7e6847e7159c880b" providerId="LiveId" clId="{8E0386C5-C11A-458C-9493-548B1F102B95}" dt="2024-09-03T18:35:16.106" v="19044"/>
          <ac:graphicFrameMkLst>
            <pc:docMk/>
            <pc:sldMk cId="1310535271" sldId="535"/>
            <ac:graphicFrameMk id="5" creationId="{0EBD01EF-8F2E-DCEC-3204-3D435C5BF4FD}"/>
          </ac:graphicFrameMkLst>
        </pc:graphicFrameChg>
        <pc:picChg chg="add mod">
          <ac:chgData name="铭轩 常" userId="7e6847e7159c880b" providerId="LiveId" clId="{8E0386C5-C11A-458C-9493-548B1F102B95}" dt="2024-09-03T18:35:21.354" v="19047" actId="1076"/>
          <ac:picMkLst>
            <pc:docMk/>
            <pc:sldMk cId="1310535271" sldId="535"/>
            <ac:picMk id="7" creationId="{78CFFEDF-845E-8865-8F62-0798C2E5DCB7}"/>
          </ac:picMkLst>
        </pc:picChg>
        <pc:picChg chg="add mod">
          <ac:chgData name="铭轩 常" userId="7e6847e7159c880b" providerId="LiveId" clId="{8E0386C5-C11A-458C-9493-548B1F102B95}" dt="2024-09-03T18:37:41.299" v="19063" actId="1076"/>
          <ac:picMkLst>
            <pc:docMk/>
            <pc:sldMk cId="1310535271" sldId="535"/>
            <ac:picMk id="9" creationId="{FCBD0F73-9A86-F8C5-FCEB-E70311F3C621}"/>
          </ac:picMkLst>
        </pc:picChg>
      </pc:sldChg>
      <pc:sldChg chg="delSp modSp add del mod">
        <pc:chgData name="铭轩 常" userId="7e6847e7159c880b" providerId="LiveId" clId="{8E0386C5-C11A-458C-9493-548B1F102B95}" dt="2024-09-03T12:33:29.925" v="18753" actId="47"/>
        <pc:sldMkLst>
          <pc:docMk/>
          <pc:sldMk cId="2328472357" sldId="535"/>
        </pc:sldMkLst>
        <pc:spChg chg="mod">
          <ac:chgData name="铭轩 常" userId="7e6847e7159c880b" providerId="LiveId" clId="{8E0386C5-C11A-458C-9493-548B1F102B95}" dt="2024-09-03T12:21:30.098" v="18738" actId="20577"/>
          <ac:spMkLst>
            <pc:docMk/>
            <pc:sldMk cId="2328472357" sldId="535"/>
            <ac:spMk id="20" creationId="{668A42F0-7CAA-EE0E-46C7-F0686481032D}"/>
          </ac:spMkLst>
        </pc:spChg>
        <pc:picChg chg="del">
          <ac:chgData name="铭轩 常" userId="7e6847e7159c880b" providerId="LiveId" clId="{8E0386C5-C11A-458C-9493-548B1F102B95}" dt="2024-09-03T12:21:33.846" v="18739" actId="478"/>
          <ac:picMkLst>
            <pc:docMk/>
            <pc:sldMk cId="2328472357" sldId="535"/>
            <ac:picMk id="14" creationId="{CABC607C-D9D7-14F6-A800-682A915578B4}"/>
          </ac:picMkLst>
        </pc:picChg>
        <pc:picChg chg="del">
          <ac:chgData name="铭轩 常" userId="7e6847e7159c880b" providerId="LiveId" clId="{8E0386C5-C11A-458C-9493-548B1F102B95}" dt="2024-09-03T12:21:35.591" v="18740" actId="478"/>
          <ac:picMkLst>
            <pc:docMk/>
            <pc:sldMk cId="2328472357" sldId="535"/>
            <ac:picMk id="15" creationId="{51B4FEE3-FEDB-ED43-3DE0-8BA62C87660F}"/>
          </ac:picMkLst>
        </pc:picChg>
        <pc:picChg chg="del">
          <ac:chgData name="铭轩 常" userId="7e6847e7159c880b" providerId="LiveId" clId="{8E0386C5-C11A-458C-9493-548B1F102B95}" dt="2024-09-03T12:21:37.092" v="18741" actId="478"/>
          <ac:picMkLst>
            <pc:docMk/>
            <pc:sldMk cId="2328472357" sldId="535"/>
            <ac:picMk id="16" creationId="{BF65DC45-94CE-32C0-5A34-3FB79F7CAADF}"/>
          </ac:picMkLst>
        </pc:picChg>
        <pc:picChg chg="del">
          <ac:chgData name="铭轩 常" userId="7e6847e7159c880b" providerId="LiveId" clId="{8E0386C5-C11A-458C-9493-548B1F102B95}" dt="2024-09-03T12:21:42.420" v="18744" actId="478"/>
          <ac:picMkLst>
            <pc:docMk/>
            <pc:sldMk cId="2328472357" sldId="535"/>
            <ac:picMk id="17" creationId="{9B48ADE1-4762-9AE4-221A-9A56F5BD9E97}"/>
          </ac:picMkLst>
        </pc:picChg>
        <pc:picChg chg="del">
          <ac:chgData name="铭轩 常" userId="7e6847e7159c880b" providerId="LiveId" clId="{8E0386C5-C11A-458C-9493-548B1F102B95}" dt="2024-09-03T12:21:40.398" v="18743" actId="478"/>
          <ac:picMkLst>
            <pc:docMk/>
            <pc:sldMk cId="2328472357" sldId="535"/>
            <ac:picMk id="18" creationId="{89BB5BCE-82E5-1B50-8637-EC530F538812}"/>
          </ac:picMkLst>
        </pc:picChg>
        <pc:picChg chg="del">
          <ac:chgData name="铭轩 常" userId="7e6847e7159c880b" providerId="LiveId" clId="{8E0386C5-C11A-458C-9493-548B1F102B95}" dt="2024-09-03T12:21:38.686" v="18742" actId="478"/>
          <ac:picMkLst>
            <pc:docMk/>
            <pc:sldMk cId="2328472357" sldId="535"/>
            <ac:picMk id="19" creationId="{C89707F1-4D75-F5D2-0870-C1D96B2A9AA5}"/>
          </ac:picMkLst>
        </pc:picChg>
      </pc:sldChg>
      <pc:sldMasterChg chg="modSldLayout">
        <pc:chgData name="铭轩 常" userId="7e6847e7159c880b" providerId="LiveId" clId="{8E0386C5-C11A-458C-9493-548B1F102B95}" dt="2024-08-27T04:20:56.141" v="12399" actId="20577"/>
        <pc:sldMasterMkLst>
          <pc:docMk/>
          <pc:sldMasterMk cId="313829382" sldId="2147483685"/>
        </pc:sldMasterMkLst>
        <pc:sldLayoutChg chg="modSp mod">
          <pc:chgData name="铭轩 常" userId="7e6847e7159c880b" providerId="LiveId" clId="{8E0386C5-C11A-458C-9493-548B1F102B95}" dt="2024-08-27T04:20:56.141" v="12399" actId="20577"/>
          <pc:sldLayoutMkLst>
            <pc:docMk/>
            <pc:sldMasterMk cId="313829382" sldId="2147483685"/>
            <pc:sldLayoutMk cId="3832133303" sldId="2147483683"/>
          </pc:sldLayoutMkLst>
          <pc:spChg chg="mod">
            <ac:chgData name="铭轩 常" userId="7e6847e7159c880b" providerId="LiveId" clId="{8E0386C5-C11A-458C-9493-548B1F102B95}" dt="2024-08-22T00:40:47.190" v="2741" actId="20577"/>
            <ac:spMkLst>
              <pc:docMk/>
              <pc:sldMasterMk cId="313829382" sldId="2147483685"/>
              <pc:sldLayoutMk cId="3832133303" sldId="2147483683"/>
              <ac:spMk id="5" creationId="{00000000-0000-0000-0000-000000000000}"/>
            </ac:spMkLst>
          </pc:spChg>
          <pc:spChg chg="mod">
            <ac:chgData name="铭轩 常" userId="7e6847e7159c880b" providerId="LiveId" clId="{8E0386C5-C11A-458C-9493-548B1F102B95}" dt="2024-08-27T04:20:56.141" v="12399" actId="20577"/>
            <ac:spMkLst>
              <pc:docMk/>
              <pc:sldMasterMk cId="313829382" sldId="2147483685"/>
              <pc:sldLayoutMk cId="3832133303" sldId="2147483683"/>
              <ac:spMk id="6" creationId="{00000000-0000-0000-0000-000000000000}"/>
            </ac:spMkLst>
          </pc:spChg>
        </pc:sldLayoutChg>
      </pc:sldMasterChg>
    </pc:docChg>
  </pc:docChgLst>
  <pc:docChgLst>
    <pc:chgData name="铭轩 常" userId="7e6847e7159c880b" providerId="LiveId" clId="{DD2C1A62-3E98-470A-A3B3-3450EA74012C}"/>
    <pc:docChg chg="undo custSel addSld delSld modSld">
      <pc:chgData name="铭轩 常" userId="7e6847e7159c880b" providerId="LiveId" clId="{DD2C1A62-3E98-470A-A3B3-3450EA74012C}" dt="2024-03-01T04:01:55.762" v="3308" actId="20577"/>
      <pc:docMkLst>
        <pc:docMk/>
      </pc:docMkLst>
      <pc:sldChg chg="addSp delSp modSp mod">
        <pc:chgData name="铭轩 常" userId="7e6847e7159c880b" providerId="LiveId" clId="{DD2C1A62-3E98-470A-A3B3-3450EA74012C}" dt="2024-03-01T01:45:21.991" v="2642" actId="1076"/>
        <pc:sldMkLst>
          <pc:docMk/>
          <pc:sldMk cId="3209834905" sldId="256"/>
        </pc:sldMkLst>
        <pc:spChg chg="mod">
          <ac:chgData name="铭轩 常" userId="7e6847e7159c880b" providerId="LiveId" clId="{DD2C1A62-3E98-470A-A3B3-3450EA74012C}" dt="2024-03-01T00:09:28.053" v="38" actId="20577"/>
          <ac:spMkLst>
            <pc:docMk/>
            <pc:sldMk cId="3209834905" sldId="256"/>
            <ac:spMk id="2" creationId="{DDEDCD0B-9A06-91F8-0869-092FB0C786ED}"/>
          </ac:spMkLst>
        </pc:spChg>
        <pc:spChg chg="mod">
          <ac:chgData name="铭轩 常" userId="7e6847e7159c880b" providerId="LiveId" clId="{DD2C1A62-3E98-470A-A3B3-3450EA74012C}" dt="2024-03-01T01:45:21.991" v="2642" actId="1076"/>
          <ac:spMkLst>
            <pc:docMk/>
            <pc:sldMk cId="3209834905" sldId="256"/>
            <ac:spMk id="3" creationId="{C414765D-7ABE-FB38-7EF4-567CF5DBFBB7}"/>
          </ac:spMkLst>
        </pc:spChg>
        <pc:spChg chg="mod">
          <ac:chgData name="铭轩 常" userId="7e6847e7159c880b" providerId="LiveId" clId="{DD2C1A62-3E98-470A-A3B3-3450EA74012C}" dt="2024-03-01T01:45:13.149" v="2640" actId="20577"/>
          <ac:spMkLst>
            <pc:docMk/>
            <pc:sldMk cId="3209834905" sldId="256"/>
            <ac:spMk id="4" creationId="{4C9BF1F1-9C57-2DE7-EBE2-E3D557865155}"/>
          </ac:spMkLst>
        </pc:spChg>
        <pc:spChg chg="del">
          <ac:chgData name="铭轩 常" userId="7e6847e7159c880b" providerId="LiveId" clId="{DD2C1A62-3E98-470A-A3B3-3450EA74012C}" dt="2024-03-01T00:09:13.751" v="0" actId="478"/>
          <ac:spMkLst>
            <pc:docMk/>
            <pc:sldMk cId="3209834905" sldId="256"/>
            <ac:spMk id="5" creationId="{07EA8EA8-80B1-BA12-E4DD-96B62512F873}"/>
          </ac:spMkLst>
        </pc:spChg>
        <pc:spChg chg="add del mod">
          <ac:chgData name="铭轩 常" userId="7e6847e7159c880b" providerId="LiveId" clId="{DD2C1A62-3E98-470A-A3B3-3450EA74012C}" dt="2024-03-01T00:09:17.097" v="1" actId="478"/>
          <ac:spMkLst>
            <pc:docMk/>
            <pc:sldMk cId="3209834905" sldId="256"/>
            <ac:spMk id="7" creationId="{889CBD4F-C36C-6B27-E5C1-F15DC31A6ED3}"/>
          </ac:spMkLst>
        </pc:spChg>
      </pc:sldChg>
      <pc:sldChg chg="addSp delSp modSp new mod">
        <pc:chgData name="铭轩 常" userId="7e6847e7159c880b" providerId="LiveId" clId="{DD2C1A62-3E98-470A-A3B3-3450EA74012C}" dt="2024-03-01T00:10:41.495" v="94" actId="20577"/>
        <pc:sldMkLst>
          <pc:docMk/>
          <pc:sldMk cId="475129994" sldId="257"/>
        </pc:sldMkLst>
        <pc:spChg chg="del">
          <ac:chgData name="铭轩 常" userId="7e6847e7159c880b" providerId="LiveId" clId="{DD2C1A62-3E98-470A-A3B3-3450EA74012C}" dt="2024-03-01T00:10:06.287" v="54" actId="478"/>
          <ac:spMkLst>
            <pc:docMk/>
            <pc:sldMk cId="475129994" sldId="257"/>
            <ac:spMk id="2" creationId="{D0C2596F-BB14-B069-ACCE-134B5B269CB8}"/>
          </ac:spMkLst>
        </pc:spChg>
        <pc:spChg chg="mod">
          <ac:chgData name="铭轩 常" userId="7e6847e7159c880b" providerId="LiveId" clId="{DD2C1A62-3E98-470A-A3B3-3450EA74012C}" dt="2024-03-01T00:09:56.584" v="53" actId="20577"/>
          <ac:spMkLst>
            <pc:docMk/>
            <pc:sldMk cId="475129994" sldId="257"/>
            <ac:spMk id="4" creationId="{EAF4BE17-5AB0-0B0D-BAA0-7E2060123898}"/>
          </ac:spMkLst>
        </pc:spChg>
        <pc:graphicFrameChg chg="add mod">
          <ac:chgData name="铭轩 常" userId="7e6847e7159c880b" providerId="LiveId" clId="{DD2C1A62-3E98-470A-A3B3-3450EA74012C}" dt="2024-03-01T00:10:41.495" v="94" actId="20577"/>
          <ac:graphicFrameMkLst>
            <pc:docMk/>
            <pc:sldMk cId="475129994" sldId="257"/>
            <ac:graphicFrameMk id="5" creationId="{E9A76288-0EC3-6787-6D16-0C68CA240DDE}"/>
          </ac:graphicFrameMkLst>
        </pc:graphicFrameChg>
      </pc:sldChg>
      <pc:sldChg chg="del">
        <pc:chgData name="铭轩 常" userId="7e6847e7159c880b" providerId="LiveId" clId="{DD2C1A62-3E98-470A-A3B3-3450EA74012C}" dt="2024-03-01T00:09:41.447" v="44" actId="47"/>
        <pc:sldMkLst>
          <pc:docMk/>
          <pc:sldMk cId="1901287480" sldId="257"/>
        </pc:sldMkLst>
      </pc:sldChg>
      <pc:sldChg chg="new del">
        <pc:chgData name="铭轩 常" userId="7e6847e7159c880b" providerId="LiveId" clId="{DD2C1A62-3E98-470A-A3B3-3450EA74012C}" dt="2024-03-01T00:09:46.813" v="47" actId="680"/>
        <pc:sldMkLst>
          <pc:docMk/>
          <pc:sldMk cId="4145239435" sldId="257"/>
        </pc:sldMkLst>
      </pc:sldChg>
      <pc:sldChg chg="addSp modSp new mod">
        <pc:chgData name="铭轩 常" userId="7e6847e7159c880b" providerId="LiveId" clId="{DD2C1A62-3E98-470A-A3B3-3450EA74012C}" dt="2024-03-01T01:47:58.175" v="2666" actId="1076"/>
        <pc:sldMkLst>
          <pc:docMk/>
          <pc:sldMk cId="3862624598" sldId="258"/>
        </pc:sldMkLst>
        <pc:spChg chg="mod">
          <ac:chgData name="铭轩 常" userId="7e6847e7159c880b" providerId="LiveId" clId="{DD2C1A62-3E98-470A-A3B3-3450EA74012C}" dt="2024-03-01T00:23:06.067" v="240" actId="14100"/>
          <ac:spMkLst>
            <pc:docMk/>
            <pc:sldMk cId="3862624598" sldId="258"/>
            <ac:spMk id="2" creationId="{DED08DF3-33D9-229F-59A1-13B685543492}"/>
          </ac:spMkLst>
        </pc:spChg>
        <pc:spChg chg="mod">
          <ac:chgData name="铭轩 常" userId="7e6847e7159c880b" providerId="LiveId" clId="{DD2C1A62-3E98-470A-A3B3-3450EA74012C}" dt="2024-03-01T00:10:52.399" v="111" actId="20577"/>
          <ac:spMkLst>
            <pc:docMk/>
            <pc:sldMk cId="3862624598" sldId="258"/>
            <ac:spMk id="4" creationId="{C77F523D-1477-D2DE-4290-DD418A7C61D1}"/>
          </ac:spMkLst>
        </pc:spChg>
        <pc:spChg chg="add mod">
          <ac:chgData name="铭轩 常" userId="7e6847e7159c880b" providerId="LiveId" clId="{DD2C1A62-3E98-470A-A3B3-3450EA74012C}" dt="2024-03-01T01:47:58.175" v="2666" actId="1076"/>
          <ac:spMkLst>
            <pc:docMk/>
            <pc:sldMk cId="3862624598" sldId="258"/>
            <ac:spMk id="6" creationId="{89A98DD0-F84C-8359-6FCD-CF70B371351B}"/>
          </ac:spMkLst>
        </pc:spChg>
        <pc:spChg chg="add mod">
          <ac:chgData name="铭轩 常" userId="7e6847e7159c880b" providerId="LiveId" clId="{DD2C1A62-3E98-470A-A3B3-3450EA74012C}" dt="2024-03-01T00:37:52.450" v="929" actId="20577"/>
          <ac:spMkLst>
            <pc:docMk/>
            <pc:sldMk cId="3862624598" sldId="258"/>
            <ac:spMk id="7" creationId="{3FF5E22A-05E4-1AC6-91ED-DA9303AE92A7}"/>
          </ac:spMkLst>
        </pc:spChg>
        <pc:picChg chg="add mod">
          <ac:chgData name="铭轩 常" userId="7e6847e7159c880b" providerId="LiveId" clId="{DD2C1A62-3E98-470A-A3B3-3450EA74012C}" dt="2024-03-01T01:47:46.664" v="2664" actId="1076"/>
          <ac:picMkLst>
            <pc:docMk/>
            <pc:sldMk cId="3862624598" sldId="258"/>
            <ac:picMk id="5" creationId="{D54D626B-80F1-E8CB-7816-31269794A784}"/>
          </ac:picMkLst>
        </pc:picChg>
      </pc:sldChg>
      <pc:sldChg chg="del">
        <pc:chgData name="铭轩 常" userId="7e6847e7159c880b" providerId="LiveId" clId="{DD2C1A62-3E98-470A-A3B3-3450EA74012C}" dt="2024-03-01T00:09:42.254" v="45" actId="47"/>
        <pc:sldMkLst>
          <pc:docMk/>
          <pc:sldMk cId="857470930" sldId="259"/>
        </pc:sldMkLst>
      </pc:sldChg>
      <pc:sldChg chg="addSp delSp modSp new mod">
        <pc:chgData name="铭轩 常" userId="7e6847e7159c880b" providerId="LiveId" clId="{DD2C1A62-3E98-470A-A3B3-3450EA74012C}" dt="2024-03-01T01:19:02.301" v="1701" actId="207"/>
        <pc:sldMkLst>
          <pc:docMk/>
          <pc:sldMk cId="904216566" sldId="259"/>
        </pc:sldMkLst>
        <pc:spChg chg="mod">
          <ac:chgData name="铭轩 常" userId="7e6847e7159c880b" providerId="LiveId" clId="{DD2C1A62-3E98-470A-A3B3-3450EA74012C}" dt="2024-03-01T00:50:42.369" v="1342" actId="14100"/>
          <ac:spMkLst>
            <pc:docMk/>
            <pc:sldMk cId="904216566" sldId="259"/>
            <ac:spMk id="2" creationId="{79D2C64A-DE3B-785D-9A8D-5B9FD7CC2763}"/>
          </ac:spMkLst>
        </pc:spChg>
        <pc:spChg chg="mod">
          <ac:chgData name="铭轩 常" userId="7e6847e7159c880b" providerId="LiveId" clId="{DD2C1A62-3E98-470A-A3B3-3450EA74012C}" dt="2024-03-01T00:32:52.405" v="919" actId="20577"/>
          <ac:spMkLst>
            <pc:docMk/>
            <pc:sldMk cId="904216566" sldId="259"/>
            <ac:spMk id="4" creationId="{9C59404F-4098-E6B2-75C6-7249D94F149F}"/>
          </ac:spMkLst>
        </pc:spChg>
        <pc:spChg chg="add mod">
          <ac:chgData name="铭轩 常" userId="7e6847e7159c880b" providerId="LiveId" clId="{DD2C1A62-3E98-470A-A3B3-3450EA74012C}" dt="2024-03-01T01:19:02.301" v="1701" actId="207"/>
          <ac:spMkLst>
            <pc:docMk/>
            <pc:sldMk cId="904216566" sldId="259"/>
            <ac:spMk id="7" creationId="{69249771-F32A-EA21-954E-094139F79F61}"/>
          </ac:spMkLst>
        </pc:spChg>
        <pc:graphicFrameChg chg="add del mod modGraphic">
          <ac:chgData name="铭轩 常" userId="7e6847e7159c880b" providerId="LiveId" clId="{DD2C1A62-3E98-470A-A3B3-3450EA74012C}" dt="2024-03-01T00:44:00.450" v="1333" actId="478"/>
          <ac:graphicFrameMkLst>
            <pc:docMk/>
            <pc:sldMk cId="904216566" sldId="259"/>
            <ac:graphicFrameMk id="5" creationId="{0635F7EA-FC82-A629-E122-598DEA532E64}"/>
          </ac:graphicFrameMkLst>
        </pc:graphicFrameChg>
        <pc:picChg chg="add mod">
          <ac:chgData name="铭轩 常" userId="7e6847e7159c880b" providerId="LiveId" clId="{DD2C1A62-3E98-470A-A3B3-3450EA74012C}" dt="2024-03-01T00:44:23.414" v="1337" actId="1076"/>
          <ac:picMkLst>
            <pc:docMk/>
            <pc:sldMk cId="904216566" sldId="259"/>
            <ac:picMk id="6" creationId="{3E86F020-18BA-7A33-C358-6A409041C29D}"/>
          </ac:picMkLst>
        </pc:picChg>
      </pc:sldChg>
      <pc:sldChg chg="new del">
        <pc:chgData name="铭轩 常" userId="7e6847e7159c880b" providerId="LiveId" clId="{DD2C1A62-3E98-470A-A3B3-3450EA74012C}" dt="2024-03-01T00:32:31.845" v="873" actId="680"/>
        <pc:sldMkLst>
          <pc:docMk/>
          <pc:sldMk cId="3629924399" sldId="259"/>
        </pc:sldMkLst>
      </pc:sldChg>
      <pc:sldChg chg="addSp delSp modSp new mod">
        <pc:chgData name="铭轩 常" userId="7e6847e7159c880b" providerId="LiveId" clId="{DD2C1A62-3E98-470A-A3B3-3450EA74012C}" dt="2024-03-01T01:36:46.474" v="2303" actId="207"/>
        <pc:sldMkLst>
          <pc:docMk/>
          <pc:sldMk cId="192783728" sldId="260"/>
        </pc:sldMkLst>
        <pc:spChg chg="mod">
          <ac:chgData name="铭轩 常" userId="7e6847e7159c880b" providerId="LiveId" clId="{DD2C1A62-3E98-470A-A3B3-3450EA74012C}" dt="2024-03-01T01:22:21.810" v="1900" actId="1076"/>
          <ac:spMkLst>
            <pc:docMk/>
            <pc:sldMk cId="192783728" sldId="260"/>
            <ac:spMk id="2" creationId="{94B20F8A-6D4B-0E6D-16C2-0357C209D08F}"/>
          </ac:spMkLst>
        </pc:spChg>
        <pc:spChg chg="mod">
          <ac:chgData name="铭轩 常" userId="7e6847e7159c880b" providerId="LiveId" clId="{DD2C1A62-3E98-470A-A3B3-3450EA74012C}" dt="2024-03-01T01:32:09.502" v="2268" actId="21"/>
          <ac:spMkLst>
            <pc:docMk/>
            <pc:sldMk cId="192783728" sldId="260"/>
            <ac:spMk id="4" creationId="{00114BBE-B522-8398-E2AA-D2E1C73851A7}"/>
          </ac:spMkLst>
        </pc:spChg>
        <pc:spChg chg="mod">
          <ac:chgData name="铭轩 常" userId="7e6847e7159c880b" providerId="LiveId" clId="{DD2C1A62-3E98-470A-A3B3-3450EA74012C}" dt="2024-03-01T01:20:54.253" v="1879"/>
          <ac:spMkLst>
            <pc:docMk/>
            <pc:sldMk cId="192783728" sldId="260"/>
            <ac:spMk id="7" creationId="{870D639C-25FD-787F-1F3D-8859105C0AA3}"/>
          </ac:spMkLst>
        </pc:spChg>
        <pc:spChg chg="mod">
          <ac:chgData name="铭轩 常" userId="7e6847e7159c880b" providerId="LiveId" clId="{DD2C1A62-3E98-470A-A3B3-3450EA74012C}" dt="2024-03-01T01:20:54.253" v="1879"/>
          <ac:spMkLst>
            <pc:docMk/>
            <pc:sldMk cId="192783728" sldId="260"/>
            <ac:spMk id="10" creationId="{57162550-90EA-93CC-6B00-8844E4215779}"/>
          </ac:spMkLst>
        </pc:spChg>
        <pc:spChg chg="add del mod">
          <ac:chgData name="铭轩 常" userId="7e6847e7159c880b" providerId="LiveId" clId="{DD2C1A62-3E98-470A-A3B3-3450EA74012C}" dt="2024-03-01T01:21:50.944" v="1891" actId="21"/>
          <ac:spMkLst>
            <pc:docMk/>
            <pc:sldMk cId="192783728" sldId="260"/>
            <ac:spMk id="11" creationId="{69A59DD3-F1C0-24B0-0A78-894B4BDDDFA7}"/>
          </ac:spMkLst>
        </pc:spChg>
        <pc:spChg chg="mod">
          <ac:chgData name="铭轩 常" userId="7e6847e7159c880b" providerId="LiveId" clId="{DD2C1A62-3E98-470A-A3B3-3450EA74012C}" dt="2024-03-01T01:22:02.986" v="1895"/>
          <ac:spMkLst>
            <pc:docMk/>
            <pc:sldMk cId="192783728" sldId="260"/>
            <ac:spMk id="17" creationId="{646F9C3D-60F5-8901-59BE-A1B8EF75B7AD}"/>
          </ac:spMkLst>
        </pc:spChg>
        <pc:spChg chg="mod">
          <ac:chgData name="铭轩 常" userId="7e6847e7159c880b" providerId="LiveId" clId="{DD2C1A62-3E98-470A-A3B3-3450EA74012C}" dt="2024-03-01T01:22:20.225" v="1898" actId="1076"/>
          <ac:spMkLst>
            <pc:docMk/>
            <pc:sldMk cId="192783728" sldId="260"/>
            <ac:spMk id="24" creationId="{6BD473B4-2BCF-7D97-1D77-F725A1BDDB22}"/>
          </ac:spMkLst>
        </pc:spChg>
        <pc:spChg chg="mod">
          <ac:chgData name="铭轩 常" userId="7e6847e7159c880b" providerId="LiveId" clId="{DD2C1A62-3E98-470A-A3B3-3450EA74012C}" dt="2024-03-01T01:22:48.366" v="1916" actId="20577"/>
          <ac:spMkLst>
            <pc:docMk/>
            <pc:sldMk cId="192783728" sldId="260"/>
            <ac:spMk id="31" creationId="{E83DF799-0A60-E5BE-2C30-61998EC1BB2A}"/>
          </ac:spMkLst>
        </pc:spChg>
        <pc:spChg chg="mod">
          <ac:chgData name="铭轩 常" userId="7e6847e7159c880b" providerId="LiveId" clId="{DD2C1A62-3E98-470A-A3B3-3450EA74012C}" dt="2024-03-01T01:23:32.367" v="1929" actId="20577"/>
          <ac:spMkLst>
            <pc:docMk/>
            <pc:sldMk cId="192783728" sldId="260"/>
            <ac:spMk id="39" creationId="{3296B557-B649-7EAB-BC67-9780809150D4}"/>
          </ac:spMkLst>
        </pc:spChg>
        <pc:spChg chg="add mod">
          <ac:chgData name="铭轩 常" userId="7e6847e7159c880b" providerId="LiveId" clId="{DD2C1A62-3E98-470A-A3B3-3450EA74012C}" dt="2024-03-01T01:29:40" v="2218" actId="1036"/>
          <ac:spMkLst>
            <pc:docMk/>
            <pc:sldMk cId="192783728" sldId="260"/>
            <ac:spMk id="44" creationId="{E9FEC94A-94E5-3669-4FD3-DEB765A4DFE8}"/>
          </ac:spMkLst>
        </pc:spChg>
        <pc:spChg chg="add del mod">
          <ac:chgData name="铭轩 常" userId="7e6847e7159c880b" providerId="LiveId" clId="{DD2C1A62-3E98-470A-A3B3-3450EA74012C}" dt="2024-03-01T01:28:16.869" v="2194" actId="478"/>
          <ac:spMkLst>
            <pc:docMk/>
            <pc:sldMk cId="192783728" sldId="260"/>
            <ac:spMk id="45" creationId="{7454D68B-47C1-C113-5CDE-A61C0E447755}"/>
          </ac:spMkLst>
        </pc:spChg>
        <pc:spChg chg="add mod">
          <ac:chgData name="铭轩 常" userId="7e6847e7159c880b" providerId="LiveId" clId="{DD2C1A62-3E98-470A-A3B3-3450EA74012C}" dt="2024-03-01T01:36:46.474" v="2303" actId="207"/>
          <ac:spMkLst>
            <pc:docMk/>
            <pc:sldMk cId="192783728" sldId="260"/>
            <ac:spMk id="47" creationId="{437E1784-13F1-82BA-E509-65B4492B018A}"/>
          </ac:spMkLst>
        </pc:spChg>
        <pc:spChg chg="add del mod">
          <ac:chgData name="铭轩 常" userId="7e6847e7159c880b" providerId="LiveId" clId="{DD2C1A62-3E98-470A-A3B3-3450EA74012C}" dt="2024-03-01T01:36:40.206" v="2302" actId="478"/>
          <ac:spMkLst>
            <pc:docMk/>
            <pc:sldMk cId="192783728" sldId="260"/>
            <ac:spMk id="49" creationId="{3E54812C-3161-3E88-0DB9-F2299F163CD8}"/>
          </ac:spMkLst>
        </pc:spChg>
        <pc:grpChg chg="add del mod">
          <ac:chgData name="铭轩 常" userId="7e6847e7159c880b" providerId="LiveId" clId="{DD2C1A62-3E98-470A-A3B3-3450EA74012C}" dt="2024-03-01T01:21:50.944" v="1891" actId="21"/>
          <ac:grpSpMkLst>
            <pc:docMk/>
            <pc:sldMk cId="192783728" sldId="260"/>
            <ac:grpSpMk id="5" creationId="{C2F9DC60-7C7E-60CA-9740-BDAD282BB69F}"/>
          </ac:grpSpMkLst>
        </pc:grpChg>
        <pc:grpChg chg="add del mod">
          <ac:chgData name="铭轩 常" userId="7e6847e7159c880b" providerId="LiveId" clId="{DD2C1A62-3E98-470A-A3B3-3450EA74012C}" dt="2024-03-01T01:21:50.944" v="1891" actId="21"/>
          <ac:grpSpMkLst>
            <pc:docMk/>
            <pc:sldMk cId="192783728" sldId="260"/>
            <ac:grpSpMk id="8" creationId="{51FEF299-A80F-467E-B1F8-B26CBCA177DB}"/>
          </ac:grpSpMkLst>
        </pc:grpChg>
        <pc:grpChg chg="add mod">
          <ac:chgData name="铭轩 常" userId="7e6847e7159c880b" providerId="LiveId" clId="{DD2C1A62-3E98-470A-A3B3-3450EA74012C}" dt="2024-03-01T01:22:02.986" v="1895"/>
          <ac:grpSpMkLst>
            <pc:docMk/>
            <pc:sldMk cId="192783728" sldId="260"/>
            <ac:grpSpMk id="15" creationId="{E4125A78-3DBD-FECB-61CE-039A5E9A7CE8}"/>
          </ac:grpSpMkLst>
        </pc:grpChg>
        <pc:grpChg chg="add del mod">
          <ac:chgData name="铭轩 常" userId="7e6847e7159c880b" providerId="LiveId" clId="{DD2C1A62-3E98-470A-A3B3-3450EA74012C}" dt="2024-03-01T01:22:24.721" v="1901" actId="21"/>
          <ac:grpSpMkLst>
            <pc:docMk/>
            <pc:sldMk cId="192783728" sldId="260"/>
            <ac:grpSpMk id="22" creationId="{A39652FB-6B9D-38EF-A40E-9BEA41F5D981}"/>
          </ac:grpSpMkLst>
        </pc:grpChg>
        <pc:grpChg chg="add del mod">
          <ac:chgData name="铭轩 常" userId="7e6847e7159c880b" providerId="LiveId" clId="{DD2C1A62-3E98-470A-A3B3-3450EA74012C}" dt="2024-03-01T01:22:52.047" v="1917" actId="21"/>
          <ac:grpSpMkLst>
            <pc:docMk/>
            <pc:sldMk cId="192783728" sldId="260"/>
            <ac:grpSpMk id="29" creationId="{C920C86C-7D4F-1640-17FA-D87291FA7E4E}"/>
          </ac:grpSpMkLst>
        </pc:grpChg>
        <pc:grpChg chg="add del mod">
          <ac:chgData name="铭轩 常" userId="7e6847e7159c880b" providerId="LiveId" clId="{DD2C1A62-3E98-470A-A3B3-3450EA74012C}" dt="2024-03-01T01:23:34.772" v="1930" actId="21"/>
          <ac:grpSpMkLst>
            <pc:docMk/>
            <pc:sldMk cId="192783728" sldId="260"/>
            <ac:grpSpMk id="37" creationId="{88ACED82-DDFF-350F-DFA9-07D3B45A5B95}"/>
          </ac:grpSpMkLst>
        </pc:grpChg>
        <pc:picChg chg="mod">
          <ac:chgData name="铭轩 常" userId="7e6847e7159c880b" providerId="LiveId" clId="{DD2C1A62-3E98-470A-A3B3-3450EA74012C}" dt="2024-03-01T01:20:54.253" v="1879"/>
          <ac:picMkLst>
            <pc:docMk/>
            <pc:sldMk cId="192783728" sldId="260"/>
            <ac:picMk id="6" creationId="{2F1E95F5-C90B-9B8C-BC65-FFCB8D0BACBC}"/>
          </ac:picMkLst>
        </pc:picChg>
        <pc:picChg chg="mod">
          <ac:chgData name="铭轩 常" userId="7e6847e7159c880b" providerId="LiveId" clId="{DD2C1A62-3E98-470A-A3B3-3450EA74012C}" dt="2024-03-01T01:20:54.253" v="1879"/>
          <ac:picMkLst>
            <pc:docMk/>
            <pc:sldMk cId="192783728" sldId="260"/>
            <ac:picMk id="9" creationId="{189924B5-9352-FE1B-13E8-F813D97F15B7}"/>
          </ac:picMkLst>
        </pc:picChg>
        <pc:picChg chg="add mod">
          <ac:chgData name="铭轩 常" userId="7e6847e7159c880b" providerId="LiveId" clId="{DD2C1A62-3E98-470A-A3B3-3450EA74012C}" dt="2024-03-01T01:24:18.622" v="1950" actId="1076"/>
          <ac:picMkLst>
            <pc:docMk/>
            <pc:sldMk cId="192783728" sldId="260"/>
            <ac:picMk id="14" creationId="{143A43F5-7025-2E51-8955-31E2529E213C}"/>
          </ac:picMkLst>
        </pc:picChg>
        <pc:picChg chg="mod">
          <ac:chgData name="铭轩 常" userId="7e6847e7159c880b" providerId="LiveId" clId="{DD2C1A62-3E98-470A-A3B3-3450EA74012C}" dt="2024-03-01T01:22:02.986" v="1895"/>
          <ac:picMkLst>
            <pc:docMk/>
            <pc:sldMk cId="192783728" sldId="260"/>
            <ac:picMk id="16" creationId="{053548F8-088D-0A4A-BB62-AC3AE7D34EA9}"/>
          </ac:picMkLst>
        </pc:picChg>
        <pc:picChg chg="add">
          <ac:chgData name="铭轩 常" userId="7e6847e7159c880b" providerId="LiveId" clId="{DD2C1A62-3E98-470A-A3B3-3450EA74012C}" dt="2024-03-01T01:22:12.275" v="1896"/>
          <ac:picMkLst>
            <pc:docMk/>
            <pc:sldMk cId="192783728" sldId="260"/>
            <ac:picMk id="21" creationId="{514493A9-B0E5-473B-28AF-70EB442B184F}"/>
          </ac:picMkLst>
        </pc:picChg>
        <pc:picChg chg="mod">
          <ac:chgData name="铭轩 常" userId="7e6847e7159c880b" providerId="LiveId" clId="{DD2C1A62-3E98-470A-A3B3-3450EA74012C}" dt="2024-03-01T01:22:14.797" v="1897"/>
          <ac:picMkLst>
            <pc:docMk/>
            <pc:sldMk cId="192783728" sldId="260"/>
            <ac:picMk id="23" creationId="{2C3141CC-A9FD-4E9D-2B4F-A4DEB54FBBBD}"/>
          </ac:picMkLst>
        </pc:picChg>
        <pc:picChg chg="add mod">
          <ac:chgData name="铭轩 常" userId="7e6847e7159c880b" providerId="LiveId" clId="{DD2C1A62-3E98-470A-A3B3-3450EA74012C}" dt="2024-03-01T01:36:07.141" v="2300" actId="1076"/>
          <ac:picMkLst>
            <pc:docMk/>
            <pc:sldMk cId="192783728" sldId="260"/>
            <ac:picMk id="28" creationId="{A7CAFD39-FE5B-9D79-C2C2-5732C7CBDE21}"/>
          </ac:picMkLst>
        </pc:picChg>
        <pc:picChg chg="mod">
          <ac:chgData name="铭轩 常" userId="7e6847e7159c880b" providerId="LiveId" clId="{DD2C1A62-3E98-470A-A3B3-3450EA74012C}" dt="2024-03-01T01:22:42.636" v="1907"/>
          <ac:picMkLst>
            <pc:docMk/>
            <pc:sldMk cId="192783728" sldId="260"/>
            <ac:picMk id="30" creationId="{F8D6D63A-0638-4270-A2C0-BD71F68FB757}"/>
          </ac:picMkLst>
        </pc:picChg>
        <pc:picChg chg="add mod">
          <ac:chgData name="铭轩 常" userId="7e6847e7159c880b" providerId="LiveId" clId="{DD2C1A62-3E98-470A-A3B3-3450EA74012C}" dt="2024-03-01T01:36:07.141" v="2300" actId="1076"/>
          <ac:picMkLst>
            <pc:docMk/>
            <pc:sldMk cId="192783728" sldId="260"/>
            <ac:picMk id="35" creationId="{4EB9B99A-064D-0EE2-875D-2BED4FB4A96D}"/>
          </ac:picMkLst>
        </pc:picChg>
        <pc:picChg chg="add mod ord">
          <ac:chgData name="铭轩 常" userId="7e6847e7159c880b" providerId="LiveId" clId="{DD2C1A62-3E98-470A-A3B3-3450EA74012C}" dt="2024-03-01T01:24:20.600" v="1951" actId="1076"/>
          <ac:picMkLst>
            <pc:docMk/>
            <pc:sldMk cId="192783728" sldId="260"/>
            <ac:picMk id="36" creationId="{6BF133A7-21E7-A739-90BC-EDC6538F0541}"/>
          </ac:picMkLst>
        </pc:picChg>
        <pc:picChg chg="mod">
          <ac:chgData name="铭轩 常" userId="7e6847e7159c880b" providerId="LiveId" clId="{DD2C1A62-3E98-470A-A3B3-3450EA74012C}" dt="2024-03-01T01:23:28.014" v="1928"/>
          <ac:picMkLst>
            <pc:docMk/>
            <pc:sldMk cId="192783728" sldId="260"/>
            <ac:picMk id="38" creationId="{4AE584B4-70DA-E5FF-853B-2C37919DF5AE}"/>
          </ac:picMkLst>
        </pc:picChg>
        <pc:picChg chg="add mod">
          <ac:chgData name="铭轩 常" userId="7e6847e7159c880b" providerId="LiveId" clId="{DD2C1A62-3E98-470A-A3B3-3450EA74012C}" dt="2024-03-01T01:35:53.741" v="2299" actId="1076"/>
          <ac:picMkLst>
            <pc:docMk/>
            <pc:sldMk cId="192783728" sldId="260"/>
            <ac:picMk id="43" creationId="{40A08E67-2B0F-7ECB-2146-2AF174BE968F}"/>
          </ac:picMkLst>
        </pc:picChg>
        <pc:cxnChg chg="add del mod">
          <ac:chgData name="铭轩 常" userId="7e6847e7159c880b" providerId="LiveId" clId="{DD2C1A62-3E98-470A-A3B3-3450EA74012C}" dt="2024-03-01T01:21:50.944" v="1891" actId="21"/>
          <ac:cxnSpMkLst>
            <pc:docMk/>
            <pc:sldMk cId="192783728" sldId="260"/>
            <ac:cxnSpMk id="12" creationId="{91DC2D55-831E-2C53-5DD5-27E0FE102CD8}"/>
          </ac:cxnSpMkLst>
        </pc:cxnChg>
        <pc:cxnChg chg="mod">
          <ac:chgData name="铭轩 常" userId="7e6847e7159c880b" providerId="LiveId" clId="{DD2C1A62-3E98-470A-A3B3-3450EA74012C}" dt="2024-03-01T01:22:02.986" v="1895"/>
          <ac:cxnSpMkLst>
            <pc:docMk/>
            <pc:sldMk cId="192783728" sldId="260"/>
            <ac:cxnSpMk id="18" creationId="{6E40EA98-E291-0467-96F5-D5BC068413D6}"/>
          </ac:cxnSpMkLst>
        </pc:cxnChg>
        <pc:cxnChg chg="mod">
          <ac:chgData name="铭轩 常" userId="7e6847e7159c880b" providerId="LiveId" clId="{DD2C1A62-3E98-470A-A3B3-3450EA74012C}" dt="2024-03-01T01:22:02.986" v="1895"/>
          <ac:cxnSpMkLst>
            <pc:docMk/>
            <pc:sldMk cId="192783728" sldId="260"/>
            <ac:cxnSpMk id="19" creationId="{2B24E6F4-2271-A53E-D4B6-820FA8D4F7B4}"/>
          </ac:cxnSpMkLst>
        </pc:cxnChg>
        <pc:cxnChg chg="mod">
          <ac:chgData name="铭轩 常" userId="7e6847e7159c880b" providerId="LiveId" clId="{DD2C1A62-3E98-470A-A3B3-3450EA74012C}" dt="2024-03-01T01:22:02.986" v="1895"/>
          <ac:cxnSpMkLst>
            <pc:docMk/>
            <pc:sldMk cId="192783728" sldId="260"/>
            <ac:cxnSpMk id="20" creationId="{85158258-CEC2-546A-403D-18F56D4AEE9B}"/>
          </ac:cxnSpMkLst>
        </pc:cxnChg>
        <pc:cxnChg chg="mod">
          <ac:chgData name="铭轩 常" userId="7e6847e7159c880b" providerId="LiveId" clId="{DD2C1A62-3E98-470A-A3B3-3450EA74012C}" dt="2024-03-01T01:22:14.797" v="1897"/>
          <ac:cxnSpMkLst>
            <pc:docMk/>
            <pc:sldMk cId="192783728" sldId="260"/>
            <ac:cxnSpMk id="25" creationId="{DBFB300B-ADA6-AFA8-5871-9B5E998FB6BB}"/>
          </ac:cxnSpMkLst>
        </pc:cxnChg>
        <pc:cxnChg chg="mod">
          <ac:chgData name="铭轩 常" userId="7e6847e7159c880b" providerId="LiveId" clId="{DD2C1A62-3E98-470A-A3B3-3450EA74012C}" dt="2024-03-01T01:22:14.797" v="1897"/>
          <ac:cxnSpMkLst>
            <pc:docMk/>
            <pc:sldMk cId="192783728" sldId="260"/>
            <ac:cxnSpMk id="26" creationId="{B131FCB5-CF57-7B9A-7A15-F5B61DE97932}"/>
          </ac:cxnSpMkLst>
        </pc:cxnChg>
        <pc:cxnChg chg="mod">
          <ac:chgData name="铭轩 常" userId="7e6847e7159c880b" providerId="LiveId" clId="{DD2C1A62-3E98-470A-A3B3-3450EA74012C}" dt="2024-03-01T01:22:14.797" v="1897"/>
          <ac:cxnSpMkLst>
            <pc:docMk/>
            <pc:sldMk cId="192783728" sldId="260"/>
            <ac:cxnSpMk id="27" creationId="{19D7D7DE-3B13-2154-4301-81D64E9758E8}"/>
          </ac:cxnSpMkLst>
        </pc:cxnChg>
        <pc:cxnChg chg="mod">
          <ac:chgData name="铭轩 常" userId="7e6847e7159c880b" providerId="LiveId" clId="{DD2C1A62-3E98-470A-A3B3-3450EA74012C}" dt="2024-03-01T01:22:42.636" v="1907"/>
          <ac:cxnSpMkLst>
            <pc:docMk/>
            <pc:sldMk cId="192783728" sldId="260"/>
            <ac:cxnSpMk id="32" creationId="{EFC8911F-459D-1DA5-162D-ADEE2714252A}"/>
          </ac:cxnSpMkLst>
        </pc:cxnChg>
        <pc:cxnChg chg="mod">
          <ac:chgData name="铭轩 常" userId="7e6847e7159c880b" providerId="LiveId" clId="{DD2C1A62-3E98-470A-A3B3-3450EA74012C}" dt="2024-03-01T01:22:42.636" v="1907"/>
          <ac:cxnSpMkLst>
            <pc:docMk/>
            <pc:sldMk cId="192783728" sldId="260"/>
            <ac:cxnSpMk id="33" creationId="{47BB4FDC-CFE7-FC3D-F702-BF36DB29AF72}"/>
          </ac:cxnSpMkLst>
        </pc:cxnChg>
        <pc:cxnChg chg="mod">
          <ac:chgData name="铭轩 常" userId="7e6847e7159c880b" providerId="LiveId" clId="{DD2C1A62-3E98-470A-A3B3-3450EA74012C}" dt="2024-03-01T01:22:42.636" v="1907"/>
          <ac:cxnSpMkLst>
            <pc:docMk/>
            <pc:sldMk cId="192783728" sldId="260"/>
            <ac:cxnSpMk id="34" creationId="{FCC66FA7-10F8-5B93-0696-9D7C4836B1B0}"/>
          </ac:cxnSpMkLst>
        </pc:cxnChg>
        <pc:cxnChg chg="mod">
          <ac:chgData name="铭轩 常" userId="7e6847e7159c880b" providerId="LiveId" clId="{DD2C1A62-3E98-470A-A3B3-3450EA74012C}" dt="2024-03-01T01:23:28.014" v="1928"/>
          <ac:cxnSpMkLst>
            <pc:docMk/>
            <pc:sldMk cId="192783728" sldId="260"/>
            <ac:cxnSpMk id="40" creationId="{6075CA60-CA6C-95D6-C34C-45D215549380}"/>
          </ac:cxnSpMkLst>
        </pc:cxnChg>
        <pc:cxnChg chg="mod">
          <ac:chgData name="铭轩 常" userId="7e6847e7159c880b" providerId="LiveId" clId="{DD2C1A62-3E98-470A-A3B3-3450EA74012C}" dt="2024-03-01T01:23:28.014" v="1928"/>
          <ac:cxnSpMkLst>
            <pc:docMk/>
            <pc:sldMk cId="192783728" sldId="260"/>
            <ac:cxnSpMk id="41" creationId="{E4928AB1-A7AF-8B5D-4978-BDF57BEDFAB1}"/>
          </ac:cxnSpMkLst>
        </pc:cxnChg>
        <pc:cxnChg chg="mod">
          <ac:chgData name="铭轩 常" userId="7e6847e7159c880b" providerId="LiveId" clId="{DD2C1A62-3E98-470A-A3B3-3450EA74012C}" dt="2024-03-01T01:23:28.014" v="1928"/>
          <ac:cxnSpMkLst>
            <pc:docMk/>
            <pc:sldMk cId="192783728" sldId="260"/>
            <ac:cxnSpMk id="42" creationId="{657A592D-1A49-65A0-947A-85546044EEB2}"/>
          </ac:cxnSpMkLst>
        </pc:cxnChg>
      </pc:sldChg>
      <pc:sldChg chg="modSp new mod modNotesTx">
        <pc:chgData name="铭轩 常" userId="7e6847e7159c880b" providerId="LiveId" clId="{DD2C1A62-3E98-470A-A3B3-3450EA74012C}" dt="2024-03-01T01:50:51.702" v="2710" actId="20577"/>
        <pc:sldMkLst>
          <pc:docMk/>
          <pc:sldMk cId="3315283345" sldId="261"/>
        </pc:sldMkLst>
        <pc:spChg chg="mod">
          <ac:chgData name="铭轩 常" userId="7e6847e7159c880b" providerId="LiveId" clId="{DD2C1A62-3E98-470A-A3B3-3450EA74012C}" dt="2024-03-01T01:50:43.258" v="2687" actId="20577"/>
          <ac:spMkLst>
            <pc:docMk/>
            <pc:sldMk cId="3315283345" sldId="261"/>
            <ac:spMk id="2" creationId="{57E68D68-CC47-78DC-ECEF-5ECBF3C5C1D0}"/>
          </ac:spMkLst>
        </pc:spChg>
        <pc:spChg chg="mod">
          <ac:chgData name="铭轩 常" userId="7e6847e7159c880b" providerId="LiveId" clId="{DD2C1A62-3E98-470A-A3B3-3450EA74012C}" dt="2024-03-01T01:31:55.180" v="2266" actId="20577"/>
          <ac:spMkLst>
            <pc:docMk/>
            <pc:sldMk cId="3315283345" sldId="261"/>
            <ac:spMk id="4" creationId="{E31A1D9B-D4E6-CB36-6DAF-6C20D7BBDB99}"/>
          </ac:spMkLst>
        </pc:spChg>
      </pc:sldChg>
      <pc:sldChg chg="addSp delSp modSp new mod">
        <pc:chgData name="铭轩 常" userId="7e6847e7159c880b" providerId="LiveId" clId="{DD2C1A62-3E98-470A-A3B3-3450EA74012C}" dt="2024-03-01T04:01:55.762" v="3308" actId="20577"/>
        <pc:sldMkLst>
          <pc:docMk/>
          <pc:sldMk cId="151510205" sldId="262"/>
        </pc:sldMkLst>
        <pc:spChg chg="add del mod">
          <ac:chgData name="铭轩 常" userId="7e6847e7159c880b" providerId="LiveId" clId="{DD2C1A62-3E98-470A-A3B3-3450EA74012C}" dt="2024-03-01T04:01:33.077" v="3284" actId="20577"/>
          <ac:spMkLst>
            <pc:docMk/>
            <pc:sldMk cId="151510205" sldId="262"/>
            <ac:spMk id="2" creationId="{73FE41CC-FFAE-4712-831B-618F8702FF30}"/>
          </ac:spMkLst>
        </pc:spChg>
        <pc:spChg chg="mod">
          <ac:chgData name="铭轩 常" userId="7e6847e7159c880b" providerId="LiveId" clId="{DD2C1A62-3E98-470A-A3B3-3450EA74012C}" dt="2024-03-01T04:01:55.762" v="3308" actId="20577"/>
          <ac:spMkLst>
            <pc:docMk/>
            <pc:sldMk cId="151510205" sldId="262"/>
            <ac:spMk id="4" creationId="{2BC5792B-6395-1ADF-DB6E-86127E2BC97A}"/>
          </ac:spMkLst>
        </pc:spChg>
        <pc:spChg chg="add mod">
          <ac:chgData name="铭轩 常" userId="7e6847e7159c880b" providerId="LiveId" clId="{DD2C1A62-3E98-470A-A3B3-3450EA74012C}" dt="2024-03-01T03:57:47.756" v="2713"/>
          <ac:spMkLst>
            <pc:docMk/>
            <pc:sldMk cId="151510205" sldId="262"/>
            <ac:spMk id="5" creationId="{24B4DE2F-F9EC-A355-5C7E-78AC9E7932AE}"/>
          </ac:spMkLst>
        </pc:spChg>
      </pc:sldChg>
    </pc:docChg>
  </pc:docChgLst>
  <pc:docChgLst>
    <pc:chgData name="铭轩 常" userId="7e6847e7159c880b" providerId="LiveId" clId="{8F38356C-531A-49EE-8637-A038B5725F11}"/>
    <pc:docChg chg="undo custSel addSld delSld modSld">
      <pc:chgData name="铭轩 常" userId="7e6847e7159c880b" providerId="LiveId" clId="{8F38356C-531A-49EE-8637-A038B5725F11}" dt="2024-06-16T01:09:50.380" v="118" actId="20577"/>
      <pc:docMkLst>
        <pc:docMk/>
      </pc:docMkLst>
      <pc:sldChg chg="modSp mod">
        <pc:chgData name="铭轩 常" userId="7e6847e7159c880b" providerId="LiveId" clId="{8F38356C-531A-49EE-8637-A038B5725F11}" dt="2024-06-16T01:09:50.380" v="118" actId="20577"/>
        <pc:sldMkLst>
          <pc:docMk/>
          <pc:sldMk cId="3209834905" sldId="256"/>
        </pc:sldMkLst>
        <pc:spChg chg="mod">
          <ac:chgData name="铭轩 常" userId="7e6847e7159c880b" providerId="LiveId" clId="{8F38356C-531A-49EE-8637-A038B5725F11}" dt="2024-06-16T01:09:50.380" v="118" actId="20577"/>
          <ac:spMkLst>
            <pc:docMk/>
            <pc:sldMk cId="3209834905" sldId="256"/>
            <ac:spMk id="4" creationId="{4C9BF1F1-9C57-2DE7-EBE2-E3D557865155}"/>
          </ac:spMkLst>
        </pc:spChg>
      </pc:sldChg>
      <pc:sldChg chg="modSp new del mod">
        <pc:chgData name="铭轩 常" userId="7e6847e7159c880b" providerId="LiveId" clId="{8F38356C-531A-49EE-8637-A038B5725F11}" dt="2024-06-16T01:09:50.289" v="115" actId="680"/>
        <pc:sldMkLst>
          <pc:docMk/>
          <pc:sldMk cId="130825870" sldId="257"/>
        </pc:sldMkLst>
        <pc:spChg chg="mod">
          <ac:chgData name="铭轩 常" userId="7e6847e7159c880b" providerId="LiveId" clId="{8F38356C-531A-49EE-8637-A038B5725F11}" dt="2024-06-16T01:09:50.256" v="114" actId="20577"/>
          <ac:spMkLst>
            <pc:docMk/>
            <pc:sldMk cId="130825870" sldId="257"/>
            <ac:spMk id="4" creationId="{A3286EF2-C4A4-A740-F652-3F300973212A}"/>
          </ac:spMkLst>
        </pc:spChg>
      </pc:sldChg>
      <pc:sldChg chg="new del">
        <pc:chgData name="铭轩 常" userId="7e6847e7159c880b" providerId="LiveId" clId="{8F38356C-531A-49EE-8637-A038B5725F11}" dt="2024-06-16T01:09:28.160" v="75" actId="680"/>
        <pc:sldMkLst>
          <pc:docMk/>
          <pc:sldMk cId="1072953972" sldId="257"/>
        </pc:sldMkLst>
      </pc:sldChg>
      <pc:sldChg chg="del">
        <pc:chgData name="铭轩 常" userId="7e6847e7159c880b" providerId="LiveId" clId="{8F38356C-531A-49EE-8637-A038B5725F11}" dt="2024-06-11T06:22:01.841" v="0" actId="47"/>
        <pc:sldMkLst>
          <pc:docMk/>
          <pc:sldMk cId="479300832" sldId="264"/>
        </pc:sldMkLst>
      </pc:sldChg>
      <pc:sldChg chg="del">
        <pc:chgData name="铭轩 常" userId="7e6847e7159c880b" providerId="LiveId" clId="{8F38356C-531A-49EE-8637-A038B5725F11}" dt="2024-06-11T06:22:02.435" v="1" actId="47"/>
        <pc:sldMkLst>
          <pc:docMk/>
          <pc:sldMk cId="3618535844" sldId="265"/>
        </pc:sldMkLst>
      </pc:sldChg>
      <pc:sldChg chg="del">
        <pc:chgData name="铭轩 常" userId="7e6847e7159c880b" providerId="LiveId" clId="{8F38356C-531A-49EE-8637-A038B5725F11}" dt="2024-06-11T06:22:04.332" v="3" actId="47"/>
        <pc:sldMkLst>
          <pc:docMk/>
          <pc:sldMk cId="1994595390" sldId="266"/>
        </pc:sldMkLst>
      </pc:sldChg>
      <pc:sldChg chg="del">
        <pc:chgData name="铭轩 常" userId="7e6847e7159c880b" providerId="LiveId" clId="{8F38356C-531A-49EE-8637-A038B5725F11}" dt="2024-06-11T06:22:02.894" v="2" actId="47"/>
        <pc:sldMkLst>
          <pc:docMk/>
          <pc:sldMk cId="3360953207" sldId="267"/>
        </pc:sldMkLst>
      </pc:sldChg>
      <pc:sldChg chg="delSp modSp add del mod">
        <pc:chgData name="铭轩 常" userId="7e6847e7159c880b" providerId="LiveId" clId="{8F38356C-531A-49EE-8637-A038B5725F11}" dt="2024-06-16T01:09:50.349" v="117" actId="47"/>
        <pc:sldMkLst>
          <pc:docMk/>
          <pc:sldMk cId="3676286049" sldId="268"/>
        </pc:sldMkLst>
        <pc:spChg chg="mod">
          <ac:chgData name="铭轩 常" userId="7e6847e7159c880b" providerId="LiveId" clId="{8F38356C-531A-49EE-8637-A038B5725F11}" dt="2024-06-11T06:23:04.584" v="21" actId="20577"/>
          <ac:spMkLst>
            <pc:docMk/>
            <pc:sldMk cId="3676286049" sldId="268"/>
            <ac:spMk id="4" creationId="{DC9552D1-DE0D-10C2-1883-C417F9779427}"/>
          </ac:spMkLst>
        </pc:spChg>
        <pc:spChg chg="mod">
          <ac:chgData name="铭轩 常" userId="7e6847e7159c880b" providerId="LiveId" clId="{8F38356C-531A-49EE-8637-A038B5725F11}" dt="2024-06-11T06:22:59.538" v="20" actId="1076"/>
          <ac:spMkLst>
            <pc:docMk/>
            <pc:sldMk cId="3676286049" sldId="268"/>
            <ac:spMk id="11" creationId="{4B3194D0-23D7-F646-0FA7-8DAF5573DF90}"/>
          </ac:spMkLst>
        </pc:spChg>
        <pc:picChg chg="del">
          <ac:chgData name="铭轩 常" userId="7e6847e7159c880b" providerId="LiveId" clId="{8F38356C-531A-49EE-8637-A038B5725F11}" dt="2024-06-11T06:22:24.945" v="6" actId="478"/>
          <ac:picMkLst>
            <pc:docMk/>
            <pc:sldMk cId="3676286049" sldId="268"/>
            <ac:picMk id="13" creationId="{CB07E7D5-C5C0-2D3F-B409-84E40E8D4C13}"/>
          </ac:picMkLst>
        </pc:picChg>
      </pc:sldChg>
      <pc:sldChg chg="del">
        <pc:chgData name="铭轩 常" userId="7e6847e7159c880b" providerId="LiveId" clId="{8F38356C-531A-49EE-8637-A038B5725F11}" dt="2024-06-11T06:22:09.479" v="4" actId="47"/>
        <pc:sldMkLst>
          <pc:docMk/>
          <pc:sldMk cId="1275513601" sldId="269"/>
        </pc:sldMkLst>
      </pc:sldChg>
      <pc:sldChg chg="addSp delSp modSp add del mod">
        <pc:chgData name="铭轩 常" userId="7e6847e7159c880b" providerId="LiveId" clId="{8F38356C-531A-49EE-8637-A038B5725F11}" dt="2024-06-16T01:09:50.318" v="116" actId="47"/>
        <pc:sldMkLst>
          <pc:docMk/>
          <pc:sldMk cId="2718133261" sldId="269"/>
        </pc:sldMkLst>
        <pc:spChg chg="del">
          <ac:chgData name="铭轩 常" userId="7e6847e7159c880b" providerId="LiveId" clId="{8F38356C-531A-49EE-8637-A038B5725F11}" dt="2024-06-11T06:23:15.225" v="25" actId="478"/>
          <ac:spMkLst>
            <pc:docMk/>
            <pc:sldMk cId="2718133261" sldId="269"/>
            <ac:spMk id="9" creationId="{D8DDCEAE-23F5-F075-9067-4B40F078D16D}"/>
          </ac:spMkLst>
        </pc:spChg>
        <pc:spChg chg="del">
          <ac:chgData name="铭轩 常" userId="7e6847e7159c880b" providerId="LiveId" clId="{8F38356C-531A-49EE-8637-A038B5725F11}" dt="2024-06-11T06:23:14.036" v="24" actId="478"/>
          <ac:spMkLst>
            <pc:docMk/>
            <pc:sldMk cId="2718133261" sldId="269"/>
            <ac:spMk id="10" creationId="{555EAE03-0998-EBEA-414E-41F6655D1574}"/>
          </ac:spMkLst>
        </pc:spChg>
        <pc:spChg chg="del">
          <ac:chgData name="铭轩 常" userId="7e6847e7159c880b" providerId="LiveId" clId="{8F38356C-531A-49EE-8637-A038B5725F11}" dt="2024-06-11T06:23:16.684" v="26" actId="478"/>
          <ac:spMkLst>
            <pc:docMk/>
            <pc:sldMk cId="2718133261" sldId="269"/>
            <ac:spMk id="11" creationId="{4B3194D0-23D7-F646-0FA7-8DAF5573DF90}"/>
          </ac:spMkLst>
        </pc:spChg>
        <pc:spChg chg="add mod">
          <ac:chgData name="铭轩 常" userId="7e6847e7159c880b" providerId="LiveId" clId="{8F38356C-531A-49EE-8637-A038B5725F11}" dt="2024-06-11T06:26:47.567" v="67" actId="1076"/>
          <ac:spMkLst>
            <pc:docMk/>
            <pc:sldMk cId="2718133261" sldId="269"/>
            <ac:spMk id="14" creationId="{EB8CD699-24CB-D724-707B-AC6CB2E1CC03}"/>
          </ac:spMkLst>
        </pc:spChg>
        <pc:graphicFrameChg chg="add del mod">
          <ac:chgData name="铭轩 常" userId="7e6847e7159c880b" providerId="LiveId" clId="{8F38356C-531A-49EE-8637-A038B5725F11}" dt="2024-06-11T06:25:23.143" v="29"/>
          <ac:graphicFrameMkLst>
            <pc:docMk/>
            <pc:sldMk cId="2718133261" sldId="269"/>
            <ac:graphicFrameMk id="5" creationId="{92773EC4-375E-617E-138B-33EBAA023D48}"/>
          </ac:graphicFrameMkLst>
        </pc:graphicFrameChg>
        <pc:picChg chg="del">
          <ac:chgData name="铭轩 常" userId="7e6847e7159c880b" providerId="LiveId" clId="{8F38356C-531A-49EE-8637-A038B5725F11}" dt="2024-06-11T06:23:12.642" v="23" actId="478"/>
          <ac:picMkLst>
            <pc:docMk/>
            <pc:sldMk cId="2718133261" sldId="269"/>
            <ac:picMk id="8" creationId="{6CFAE565-7870-0A37-32A9-270C8028B69C}"/>
          </ac:picMkLst>
        </pc:picChg>
        <pc:picChg chg="add mod">
          <ac:chgData name="铭轩 常" userId="7e6847e7159c880b" providerId="LiveId" clId="{8F38356C-531A-49EE-8637-A038B5725F11}" dt="2024-06-11T06:26:28.892" v="39" actId="1076"/>
          <ac:picMkLst>
            <pc:docMk/>
            <pc:sldMk cId="2718133261" sldId="269"/>
            <ac:picMk id="13" creationId="{D3DB9BA5-6FE4-9D86-9136-E9002FE99171}"/>
          </ac:picMkLst>
        </pc:picChg>
      </pc:sldChg>
    </pc:docChg>
  </pc:docChgLst>
  <pc:docChgLst>
    <pc:chgData name="铭轩 常" userId="7e6847e7159c880b" providerId="LiveId" clId="{1B8128BB-487A-40B2-ABE9-0721141D402A}"/>
    <pc:docChg chg="undo custSel addSld delSld modSld">
      <pc:chgData name="铭轩 常" userId="7e6847e7159c880b" providerId="LiveId" clId="{1B8128BB-487A-40B2-ABE9-0721141D402A}" dt="2024-07-30T05:54:20.760" v="2351" actId="20577"/>
      <pc:docMkLst>
        <pc:docMk/>
      </pc:docMkLst>
      <pc:sldChg chg="modSp mod">
        <pc:chgData name="铭轩 常" userId="7e6847e7159c880b" providerId="LiveId" clId="{1B8128BB-487A-40B2-ABE9-0721141D402A}" dt="2024-07-30T03:04:49.482" v="2" actId="20577"/>
        <pc:sldMkLst>
          <pc:docMk/>
          <pc:sldMk cId="3209834905" sldId="256"/>
        </pc:sldMkLst>
        <pc:spChg chg="mod">
          <ac:chgData name="铭轩 常" userId="7e6847e7159c880b" providerId="LiveId" clId="{1B8128BB-487A-40B2-ABE9-0721141D402A}" dt="2024-07-30T03:04:44.762" v="0"/>
          <ac:spMkLst>
            <pc:docMk/>
            <pc:sldMk cId="3209834905" sldId="256"/>
            <ac:spMk id="2" creationId="{DDEDCD0B-9A06-91F8-0869-092FB0C786ED}"/>
          </ac:spMkLst>
        </pc:spChg>
        <pc:spChg chg="mod">
          <ac:chgData name="铭轩 常" userId="7e6847e7159c880b" providerId="LiveId" clId="{1B8128BB-487A-40B2-ABE9-0721141D402A}" dt="2024-07-30T03:04:49.482" v="2" actId="20577"/>
          <ac:spMkLst>
            <pc:docMk/>
            <pc:sldMk cId="3209834905" sldId="256"/>
            <ac:spMk id="4" creationId="{4C9BF1F1-9C57-2DE7-EBE2-E3D557865155}"/>
          </ac:spMkLst>
        </pc:spChg>
      </pc:sldChg>
      <pc:sldChg chg="addSp delSp modSp mod">
        <pc:chgData name="铭轩 常" userId="7e6847e7159c880b" providerId="LiveId" clId="{1B8128BB-487A-40B2-ABE9-0721141D402A}" dt="2024-07-30T05:54:20.760" v="2351" actId="20577"/>
        <pc:sldMkLst>
          <pc:docMk/>
          <pc:sldMk cId="1130061403" sldId="257"/>
        </pc:sldMkLst>
        <pc:spChg chg="mod">
          <ac:chgData name="铭轩 常" userId="7e6847e7159c880b" providerId="LiveId" clId="{1B8128BB-487A-40B2-ABE9-0721141D402A}" dt="2024-07-30T05:54:20.760" v="2351" actId="20577"/>
          <ac:spMkLst>
            <pc:docMk/>
            <pc:sldMk cId="1130061403" sldId="257"/>
            <ac:spMk id="4" creationId="{1D291AB2-C469-CFA8-9CAA-C26399AD1025}"/>
          </ac:spMkLst>
        </pc:spChg>
        <pc:spChg chg="add mod">
          <ac:chgData name="铭轩 常" userId="7e6847e7159c880b" providerId="LiveId" clId="{1B8128BB-487A-40B2-ABE9-0721141D402A}" dt="2024-07-30T05:54:03.828" v="2343" actId="1076"/>
          <ac:spMkLst>
            <pc:docMk/>
            <pc:sldMk cId="1130061403" sldId="257"/>
            <ac:spMk id="10" creationId="{B8221828-8DFB-EA10-12C8-DE540F89653D}"/>
          </ac:spMkLst>
        </pc:spChg>
        <pc:graphicFrameChg chg="add del mod">
          <ac:chgData name="铭轩 常" userId="7e6847e7159c880b" providerId="LiveId" clId="{1B8128BB-487A-40B2-ABE9-0721141D402A}" dt="2024-07-30T05:52:04.040" v="2174"/>
          <ac:graphicFrameMkLst>
            <pc:docMk/>
            <pc:sldMk cId="1130061403" sldId="257"/>
            <ac:graphicFrameMk id="7" creationId="{13B80D84-B58D-6610-78C5-19D412EAC2DB}"/>
          </ac:graphicFrameMkLst>
        </pc:graphicFrameChg>
        <pc:graphicFrameChg chg="add mod">
          <ac:chgData name="铭轩 常" userId="7e6847e7159c880b" providerId="LiveId" clId="{1B8128BB-487A-40B2-ABE9-0721141D402A}" dt="2024-07-30T05:52:03.373" v="2172"/>
          <ac:graphicFrameMkLst>
            <pc:docMk/>
            <pc:sldMk cId="1130061403" sldId="257"/>
            <ac:graphicFrameMk id="8" creationId="{17FE3B31-3182-FE86-F917-9B1EE5DB2152}"/>
          </ac:graphicFrameMkLst>
        </pc:graphicFrameChg>
        <pc:picChg chg="add mod">
          <ac:chgData name="铭轩 常" userId="7e6847e7159c880b" providerId="LiveId" clId="{1B8128BB-487A-40B2-ABE9-0721141D402A}" dt="2024-07-30T05:52:29.785" v="2180" actId="1076"/>
          <ac:picMkLst>
            <pc:docMk/>
            <pc:sldMk cId="1130061403" sldId="257"/>
            <ac:picMk id="2" creationId="{E6F3EC6B-AC9E-1ECA-493C-E8DCE2C5D45F}"/>
          </ac:picMkLst>
        </pc:picChg>
        <pc:picChg chg="del">
          <ac:chgData name="铭轩 常" userId="7e6847e7159c880b" providerId="LiveId" clId="{1B8128BB-487A-40B2-ABE9-0721141D402A}" dt="2024-07-30T05:51:04.498" v="2160" actId="478"/>
          <ac:picMkLst>
            <pc:docMk/>
            <pc:sldMk cId="1130061403" sldId="257"/>
            <ac:picMk id="5" creationId="{E33B7624-1E19-C21A-8D93-17A97316CAD2}"/>
          </ac:picMkLst>
        </pc:picChg>
        <pc:picChg chg="add mod">
          <ac:chgData name="铭轩 常" userId="7e6847e7159c880b" providerId="LiveId" clId="{1B8128BB-487A-40B2-ABE9-0721141D402A}" dt="2024-07-30T05:52:41.214" v="2186" actId="1076"/>
          <ac:picMkLst>
            <pc:docMk/>
            <pc:sldMk cId="1130061403" sldId="257"/>
            <ac:picMk id="6" creationId="{9AEA49A9-1CAF-6706-EDF5-C1E75941F90E}"/>
          </ac:picMkLst>
        </pc:picChg>
        <pc:picChg chg="add mod">
          <ac:chgData name="铭轩 常" userId="7e6847e7159c880b" providerId="LiveId" clId="{1B8128BB-487A-40B2-ABE9-0721141D402A}" dt="2024-07-30T05:52:39.220" v="2185" actId="1076"/>
          <ac:picMkLst>
            <pc:docMk/>
            <pc:sldMk cId="1130061403" sldId="257"/>
            <ac:picMk id="9" creationId="{C291F40A-20C7-78EB-2A2B-89D43A5CFC32}"/>
          </ac:picMkLst>
        </pc:picChg>
      </pc:sldChg>
      <pc:sldChg chg="del">
        <pc:chgData name="铭轩 常" userId="7e6847e7159c880b" providerId="LiveId" clId="{1B8128BB-487A-40B2-ABE9-0721141D402A}" dt="2024-07-30T05:54:08.443" v="2344" actId="47"/>
        <pc:sldMkLst>
          <pc:docMk/>
          <pc:sldMk cId="3439002336" sldId="258"/>
        </pc:sldMkLst>
      </pc:sldChg>
      <pc:sldChg chg="del">
        <pc:chgData name="铭轩 常" userId="7e6847e7159c880b" providerId="LiveId" clId="{1B8128BB-487A-40B2-ABE9-0721141D402A}" dt="2024-07-30T05:54:09.682" v="2345" actId="47"/>
        <pc:sldMkLst>
          <pc:docMk/>
          <pc:sldMk cId="2518357179" sldId="259"/>
        </pc:sldMkLst>
      </pc:sldChg>
      <pc:sldChg chg="addSp delSp modSp new mod">
        <pc:chgData name="铭轩 常" userId="7e6847e7159c880b" providerId="LiveId" clId="{1B8128BB-487A-40B2-ABE9-0721141D402A}" dt="2024-07-30T05:39:51.398" v="1901" actId="14100"/>
        <pc:sldMkLst>
          <pc:docMk/>
          <pc:sldMk cId="1633842952" sldId="260"/>
        </pc:sldMkLst>
        <pc:spChg chg="del mod">
          <ac:chgData name="铭轩 常" userId="7e6847e7159c880b" providerId="LiveId" clId="{1B8128BB-487A-40B2-ABE9-0721141D402A}" dt="2024-07-30T03:24:53.806" v="148" actId="478"/>
          <ac:spMkLst>
            <pc:docMk/>
            <pc:sldMk cId="1633842952" sldId="260"/>
            <ac:spMk id="2" creationId="{FAB67419-C156-7F2A-6551-A8651001BF44}"/>
          </ac:spMkLst>
        </pc:spChg>
        <pc:spChg chg="mod">
          <ac:chgData name="铭轩 常" userId="7e6847e7159c880b" providerId="LiveId" clId="{1B8128BB-487A-40B2-ABE9-0721141D402A}" dt="2024-07-30T04:12:11.184" v="197" actId="20577"/>
          <ac:spMkLst>
            <pc:docMk/>
            <pc:sldMk cId="1633842952" sldId="260"/>
            <ac:spMk id="4" creationId="{0CFEE1F8-96C0-49D3-437E-0315A334692D}"/>
          </ac:spMkLst>
        </pc:spChg>
        <pc:spChg chg="add mod">
          <ac:chgData name="铭轩 常" userId="7e6847e7159c880b" providerId="LiveId" clId="{1B8128BB-487A-40B2-ABE9-0721141D402A}" dt="2024-07-30T04:25:26.943" v="760" actId="114"/>
          <ac:spMkLst>
            <pc:docMk/>
            <pc:sldMk cId="1633842952" sldId="260"/>
            <ac:spMk id="8" creationId="{A3EE2AFD-93F3-F75E-2278-EA14F83DB542}"/>
          </ac:spMkLst>
        </pc:spChg>
        <pc:spChg chg="add mod topLvl">
          <ac:chgData name="铭轩 常" userId="7e6847e7159c880b" providerId="LiveId" clId="{1B8128BB-487A-40B2-ABE9-0721141D402A}" dt="2024-07-30T03:23:19.213" v="136" actId="1035"/>
          <ac:spMkLst>
            <pc:docMk/>
            <pc:sldMk cId="1633842952" sldId="260"/>
            <ac:spMk id="9" creationId="{82AB95EB-EC12-0009-7ACB-D6BDCBA43899}"/>
          </ac:spMkLst>
        </pc:spChg>
        <pc:spChg chg="add mod">
          <ac:chgData name="铭轩 常" userId="7e6847e7159c880b" providerId="LiveId" clId="{1B8128BB-487A-40B2-ABE9-0721141D402A}" dt="2024-07-30T04:06:39.362" v="183" actId="1076"/>
          <ac:spMkLst>
            <pc:docMk/>
            <pc:sldMk cId="1633842952" sldId="260"/>
            <ac:spMk id="12" creationId="{2CF1B58E-8BFF-4609-E539-8E495F751F11}"/>
          </ac:spMkLst>
        </pc:spChg>
        <pc:grpChg chg="add del mod">
          <ac:chgData name="铭轩 常" userId="7e6847e7159c880b" providerId="LiveId" clId="{1B8128BB-487A-40B2-ABE9-0721141D402A}" dt="2024-07-30T03:23:10.567" v="130" actId="165"/>
          <ac:grpSpMkLst>
            <pc:docMk/>
            <pc:sldMk cId="1633842952" sldId="260"/>
            <ac:grpSpMk id="11" creationId="{68F6D778-9AEF-8286-4EED-BBFF85BBA716}"/>
          </ac:grpSpMkLst>
        </pc:grpChg>
        <pc:picChg chg="add mod">
          <ac:chgData name="铭轩 常" userId="7e6847e7159c880b" providerId="LiveId" clId="{1B8128BB-487A-40B2-ABE9-0721141D402A}" dt="2024-07-30T05:39:50.547" v="1899" actId="14100"/>
          <ac:picMkLst>
            <pc:docMk/>
            <pc:sldMk cId="1633842952" sldId="260"/>
            <ac:picMk id="5" creationId="{C5D5086C-3FA8-7012-3CB6-1EFD4E5FCB6C}"/>
          </ac:picMkLst>
        </pc:picChg>
        <pc:picChg chg="add del mod">
          <ac:chgData name="铭轩 常" userId="7e6847e7159c880b" providerId="LiveId" clId="{1B8128BB-487A-40B2-ABE9-0721141D402A}" dt="2024-07-30T03:23:36.406" v="141" actId="478"/>
          <ac:picMkLst>
            <pc:docMk/>
            <pc:sldMk cId="1633842952" sldId="260"/>
            <ac:picMk id="6" creationId="{51C81C03-56F1-8428-6EE8-5007C51888BB}"/>
          </ac:picMkLst>
        </pc:picChg>
        <pc:picChg chg="add mod topLvl">
          <ac:chgData name="铭轩 常" userId="7e6847e7159c880b" providerId="LiveId" clId="{1B8128BB-487A-40B2-ABE9-0721141D402A}" dt="2024-07-30T03:23:14.990" v="132" actId="1076"/>
          <ac:picMkLst>
            <pc:docMk/>
            <pc:sldMk cId="1633842952" sldId="260"/>
            <ac:picMk id="7" creationId="{998AD719-340A-B573-66DE-B2237426AE26}"/>
          </ac:picMkLst>
        </pc:picChg>
        <pc:picChg chg="add mod">
          <ac:chgData name="铭轩 常" userId="7e6847e7159c880b" providerId="LiveId" clId="{1B8128BB-487A-40B2-ABE9-0721141D402A}" dt="2024-07-30T03:24:34.512" v="147" actId="1076"/>
          <ac:picMkLst>
            <pc:docMk/>
            <pc:sldMk cId="1633842952" sldId="260"/>
            <ac:picMk id="10" creationId="{311ECEA1-3FFE-5CAF-E354-5B07F0D22DF1}"/>
          </ac:picMkLst>
        </pc:picChg>
        <pc:picChg chg="add mod">
          <ac:chgData name="铭轩 常" userId="7e6847e7159c880b" providerId="LiveId" clId="{1B8128BB-487A-40B2-ABE9-0721141D402A}" dt="2024-07-30T05:39:51.398" v="1901" actId="14100"/>
          <ac:picMkLst>
            <pc:docMk/>
            <pc:sldMk cId="1633842952" sldId="260"/>
            <ac:picMk id="13" creationId="{94419000-7762-A3E4-9990-AA94786A2890}"/>
          </ac:picMkLst>
        </pc:picChg>
      </pc:sldChg>
      <pc:sldChg chg="new del">
        <pc:chgData name="铭轩 常" userId="7e6847e7159c880b" providerId="LiveId" clId="{1B8128BB-487A-40B2-ABE9-0721141D402A}" dt="2024-07-30T03:05:43.183" v="6" actId="680"/>
        <pc:sldMkLst>
          <pc:docMk/>
          <pc:sldMk cId="1959819221" sldId="260"/>
        </pc:sldMkLst>
      </pc:sldChg>
      <pc:sldChg chg="new del">
        <pc:chgData name="铭轩 常" userId="7e6847e7159c880b" providerId="LiveId" clId="{1B8128BB-487A-40B2-ABE9-0721141D402A}" dt="2024-07-30T03:05:39.551" v="4" actId="680"/>
        <pc:sldMkLst>
          <pc:docMk/>
          <pc:sldMk cId="3327418041" sldId="260"/>
        </pc:sldMkLst>
      </pc:sldChg>
      <pc:sldChg chg="addSp delSp modSp new mod">
        <pc:chgData name="铭轩 常" userId="7e6847e7159c880b" providerId="LiveId" clId="{1B8128BB-487A-40B2-ABE9-0721141D402A}" dt="2024-07-30T05:23:10.936" v="1386" actId="1076"/>
        <pc:sldMkLst>
          <pc:docMk/>
          <pc:sldMk cId="3752538823" sldId="261"/>
        </pc:sldMkLst>
        <pc:spChg chg="mod">
          <ac:chgData name="铭轩 常" userId="7e6847e7159c880b" providerId="LiveId" clId="{1B8128BB-487A-40B2-ABE9-0721141D402A}" dt="2024-07-30T05:23:01.521" v="1384" actId="123"/>
          <ac:spMkLst>
            <pc:docMk/>
            <pc:sldMk cId="3752538823" sldId="261"/>
            <ac:spMk id="2" creationId="{627A4765-EB30-A4F8-B136-261926CDCCC1}"/>
          </ac:spMkLst>
        </pc:spChg>
        <pc:spChg chg="mod">
          <ac:chgData name="铭轩 常" userId="7e6847e7159c880b" providerId="LiveId" clId="{1B8128BB-487A-40B2-ABE9-0721141D402A}" dt="2024-07-30T04:12:08.491" v="194" actId="20577"/>
          <ac:spMkLst>
            <pc:docMk/>
            <pc:sldMk cId="3752538823" sldId="261"/>
            <ac:spMk id="4" creationId="{DCFCA886-A2C0-9852-6209-34584619817E}"/>
          </ac:spMkLst>
        </pc:spChg>
        <pc:spChg chg="add del">
          <ac:chgData name="铭轩 常" userId="7e6847e7159c880b" providerId="LiveId" clId="{1B8128BB-487A-40B2-ABE9-0721141D402A}" dt="2024-07-30T04:11:53.347" v="188"/>
          <ac:spMkLst>
            <pc:docMk/>
            <pc:sldMk cId="3752538823" sldId="261"/>
            <ac:spMk id="6" creationId="{4BA763F3-9651-8FD6-ED21-60BA4D8F5915}"/>
          </ac:spMkLst>
        </pc:spChg>
        <pc:spChg chg="add mod">
          <ac:chgData name="铭轩 常" userId="7e6847e7159c880b" providerId="LiveId" clId="{1B8128BB-487A-40B2-ABE9-0721141D402A}" dt="2024-07-30T04:16:11.192" v="256" actId="1076"/>
          <ac:spMkLst>
            <pc:docMk/>
            <pc:sldMk cId="3752538823" sldId="261"/>
            <ac:spMk id="9" creationId="{D086DCF6-A6DC-F4CD-1253-72F256E9606C}"/>
          </ac:spMkLst>
        </pc:spChg>
        <pc:spChg chg="add mod">
          <ac:chgData name="铭轩 常" userId="7e6847e7159c880b" providerId="LiveId" clId="{1B8128BB-487A-40B2-ABE9-0721141D402A}" dt="2024-07-30T04:31:06.362" v="967" actId="164"/>
          <ac:spMkLst>
            <pc:docMk/>
            <pc:sldMk cId="3752538823" sldId="261"/>
            <ac:spMk id="11" creationId="{719A6723-8EC2-162C-D22B-725F9C25EA99}"/>
          </ac:spMkLst>
        </pc:spChg>
        <pc:spChg chg="add mod">
          <ac:chgData name="铭轩 常" userId="7e6847e7159c880b" providerId="LiveId" clId="{1B8128BB-487A-40B2-ABE9-0721141D402A}" dt="2024-07-30T04:31:43.982" v="972" actId="21"/>
          <ac:spMkLst>
            <pc:docMk/>
            <pc:sldMk cId="3752538823" sldId="261"/>
            <ac:spMk id="19" creationId="{CF542287-BEE2-B4C2-7E68-8016672F1EB2}"/>
          </ac:spMkLst>
        </pc:spChg>
        <pc:spChg chg="add del mod">
          <ac:chgData name="铭轩 常" userId="7e6847e7159c880b" providerId="LiveId" clId="{1B8128BB-487A-40B2-ABE9-0721141D402A}" dt="2024-07-30T05:23:04.545" v="1385" actId="123"/>
          <ac:spMkLst>
            <pc:docMk/>
            <pc:sldMk cId="3752538823" sldId="261"/>
            <ac:spMk id="21" creationId="{107CB0ED-CD4D-082B-F4D1-3CB83AF9A408}"/>
          </ac:spMkLst>
        </pc:spChg>
        <pc:spChg chg="add mod">
          <ac:chgData name="铭轩 常" userId="7e6847e7159c880b" providerId="LiveId" clId="{1B8128BB-487A-40B2-ABE9-0721141D402A}" dt="2024-07-30T04:37:34.782" v="1160" actId="1076"/>
          <ac:spMkLst>
            <pc:docMk/>
            <pc:sldMk cId="3752538823" sldId="261"/>
            <ac:spMk id="22" creationId="{B9C3E61A-3AF1-ED20-36AA-CF36F32361A8}"/>
          </ac:spMkLst>
        </pc:spChg>
        <pc:grpChg chg="add mod">
          <ac:chgData name="铭轩 常" userId="7e6847e7159c880b" providerId="LiveId" clId="{1B8128BB-487A-40B2-ABE9-0721141D402A}" dt="2024-07-30T05:23:10.936" v="1386" actId="1076"/>
          <ac:grpSpMkLst>
            <pc:docMk/>
            <pc:sldMk cId="3752538823" sldId="261"/>
            <ac:grpSpMk id="20" creationId="{C66363E7-7345-BE80-45AC-48867CE99C75}"/>
          </ac:grpSpMkLst>
        </pc:grpChg>
        <pc:picChg chg="add mod">
          <ac:chgData name="铭轩 常" userId="7e6847e7159c880b" providerId="LiveId" clId="{1B8128BB-487A-40B2-ABE9-0721141D402A}" dt="2024-07-30T04:12:39.202" v="202" actId="1076"/>
          <ac:picMkLst>
            <pc:docMk/>
            <pc:sldMk cId="3752538823" sldId="261"/>
            <ac:picMk id="7" creationId="{09749808-BF07-F718-313C-6D98355D32A8}"/>
          </ac:picMkLst>
        </pc:picChg>
        <pc:picChg chg="add mod">
          <ac:chgData name="铭轩 常" userId="7e6847e7159c880b" providerId="LiveId" clId="{1B8128BB-487A-40B2-ABE9-0721141D402A}" dt="2024-07-30T04:37:30.724" v="1159" actId="1076"/>
          <ac:picMkLst>
            <pc:docMk/>
            <pc:sldMk cId="3752538823" sldId="261"/>
            <ac:picMk id="8" creationId="{93FF8FDD-5308-4928-7CD3-A7A8A64CA33E}"/>
          </ac:picMkLst>
        </pc:picChg>
        <pc:picChg chg="add mod">
          <ac:chgData name="铭轩 常" userId="7e6847e7159c880b" providerId="LiveId" clId="{1B8128BB-487A-40B2-ABE9-0721141D402A}" dt="2024-07-30T04:31:06.362" v="967" actId="164"/>
          <ac:picMkLst>
            <pc:docMk/>
            <pc:sldMk cId="3752538823" sldId="261"/>
            <ac:picMk id="10" creationId="{803D0EA9-EA12-1DA9-BB58-2D194B4897E9}"/>
          </ac:picMkLst>
        </pc:picChg>
        <pc:cxnChg chg="add mod">
          <ac:chgData name="铭轩 常" userId="7e6847e7159c880b" providerId="LiveId" clId="{1B8128BB-487A-40B2-ABE9-0721141D402A}" dt="2024-07-30T04:31:06.362" v="967" actId="164"/>
          <ac:cxnSpMkLst>
            <pc:docMk/>
            <pc:sldMk cId="3752538823" sldId="261"/>
            <ac:cxnSpMk id="13" creationId="{9E815301-A759-5068-DC3F-58C944B13017}"/>
          </ac:cxnSpMkLst>
        </pc:cxnChg>
        <pc:cxnChg chg="add mod">
          <ac:chgData name="铭轩 常" userId="7e6847e7159c880b" providerId="LiveId" clId="{1B8128BB-487A-40B2-ABE9-0721141D402A}" dt="2024-07-30T04:31:06.362" v="967" actId="164"/>
          <ac:cxnSpMkLst>
            <pc:docMk/>
            <pc:sldMk cId="3752538823" sldId="261"/>
            <ac:cxnSpMk id="14" creationId="{0E94CF44-AC8C-9C9C-7F9E-6EA4555E675C}"/>
          </ac:cxnSpMkLst>
        </pc:cxnChg>
      </pc:sldChg>
      <pc:sldChg chg="addSp delSp modSp add mod">
        <pc:chgData name="铭轩 常" userId="7e6847e7159c880b" providerId="LiveId" clId="{1B8128BB-487A-40B2-ABE9-0721141D402A}" dt="2024-07-30T05:37:33.420" v="1886" actId="1076"/>
        <pc:sldMkLst>
          <pc:docMk/>
          <pc:sldMk cId="4294022110" sldId="262"/>
        </pc:sldMkLst>
        <pc:spChg chg="del">
          <ac:chgData name="铭轩 常" userId="7e6847e7159c880b" providerId="LiveId" clId="{1B8128BB-487A-40B2-ABE9-0721141D402A}" dt="2024-07-30T05:23:30.834" v="1390" actId="478"/>
          <ac:spMkLst>
            <pc:docMk/>
            <pc:sldMk cId="4294022110" sldId="262"/>
            <ac:spMk id="2" creationId="{627A4765-EB30-A4F8-B136-261926CDCCC1}"/>
          </ac:spMkLst>
        </pc:spChg>
        <pc:spChg chg="add del mod">
          <ac:chgData name="铭轩 常" userId="7e6847e7159c880b" providerId="LiveId" clId="{1B8128BB-487A-40B2-ABE9-0721141D402A}" dt="2024-07-30T05:23:33.112" v="1391" actId="478"/>
          <ac:spMkLst>
            <pc:docMk/>
            <pc:sldMk cId="4294022110" sldId="262"/>
            <ac:spMk id="6" creationId="{F1C186A3-4685-CA6C-CE20-3973AB05E34B}"/>
          </ac:spMkLst>
        </pc:spChg>
        <pc:spChg chg="add mod">
          <ac:chgData name="铭轩 常" userId="7e6847e7159c880b" providerId="LiveId" clId="{1B8128BB-487A-40B2-ABE9-0721141D402A}" dt="2024-07-30T05:37:17.789" v="1885" actId="14100"/>
          <ac:spMkLst>
            <pc:docMk/>
            <pc:sldMk cId="4294022110" sldId="262"/>
            <ac:spMk id="17" creationId="{6D41F4BB-9B6E-A4C9-7543-32FECDD5C74A}"/>
          </ac:spMkLst>
        </pc:spChg>
        <pc:spChg chg="del">
          <ac:chgData name="铭轩 常" userId="7e6847e7159c880b" providerId="LiveId" clId="{1B8128BB-487A-40B2-ABE9-0721141D402A}" dt="2024-07-30T05:25:25.695" v="1395" actId="478"/>
          <ac:spMkLst>
            <pc:docMk/>
            <pc:sldMk cId="4294022110" sldId="262"/>
            <ac:spMk id="19" creationId="{CF542287-BEE2-B4C2-7E68-8016672F1EB2}"/>
          </ac:spMkLst>
        </pc:spChg>
        <pc:spChg chg="mod">
          <ac:chgData name="铭轩 常" userId="7e6847e7159c880b" providerId="LiveId" clId="{1B8128BB-487A-40B2-ABE9-0721141D402A}" dt="2024-07-30T05:28:51.224" v="1544" actId="14100"/>
          <ac:spMkLst>
            <pc:docMk/>
            <pc:sldMk cId="4294022110" sldId="262"/>
            <ac:spMk id="21" creationId="{107CB0ED-CD4D-082B-F4D1-3CB83AF9A408}"/>
          </ac:spMkLst>
        </pc:spChg>
        <pc:spChg chg="add mod">
          <ac:chgData name="铭轩 常" userId="7e6847e7159c880b" providerId="LiveId" clId="{1B8128BB-487A-40B2-ABE9-0721141D402A}" dt="2024-07-30T05:35:51.658" v="1776" actId="1076"/>
          <ac:spMkLst>
            <pc:docMk/>
            <pc:sldMk cId="4294022110" sldId="262"/>
            <ac:spMk id="23" creationId="{2385C1D8-A3A8-0E11-2A8B-86E815E81993}"/>
          </ac:spMkLst>
        </pc:spChg>
        <pc:grpChg chg="del">
          <ac:chgData name="铭轩 常" userId="7e6847e7159c880b" providerId="LiveId" clId="{1B8128BB-487A-40B2-ABE9-0721141D402A}" dt="2024-07-30T05:23:25.023" v="1388" actId="478"/>
          <ac:grpSpMkLst>
            <pc:docMk/>
            <pc:sldMk cId="4294022110" sldId="262"/>
            <ac:grpSpMk id="20" creationId="{C66363E7-7345-BE80-45AC-48867CE99C75}"/>
          </ac:grpSpMkLst>
        </pc:grpChg>
        <pc:picChg chg="add mod">
          <ac:chgData name="铭轩 常" userId="7e6847e7159c880b" providerId="LiveId" clId="{1B8128BB-487A-40B2-ABE9-0721141D402A}" dt="2024-07-30T05:25:47.282" v="1403" actId="1076"/>
          <ac:picMkLst>
            <pc:docMk/>
            <pc:sldMk cId="4294022110" sldId="262"/>
            <ac:picMk id="7" creationId="{B6158102-05FE-AC82-BD0D-376348DACDDC}"/>
          </ac:picMkLst>
        </pc:picChg>
        <pc:picChg chg="add mod">
          <ac:chgData name="铭轩 常" userId="7e6847e7159c880b" providerId="LiveId" clId="{1B8128BB-487A-40B2-ABE9-0721141D402A}" dt="2024-07-30T05:37:33.420" v="1886" actId="1076"/>
          <ac:picMkLst>
            <pc:docMk/>
            <pc:sldMk cId="4294022110" sldId="262"/>
            <ac:picMk id="12" creationId="{D56630BA-D491-8102-3AD2-3796470DE546}"/>
          </ac:picMkLst>
        </pc:picChg>
        <pc:picChg chg="add mod">
          <ac:chgData name="铭轩 常" userId="7e6847e7159c880b" providerId="LiveId" clId="{1B8128BB-487A-40B2-ABE9-0721141D402A}" dt="2024-07-30T05:31:24.512" v="1685" actId="1076"/>
          <ac:picMkLst>
            <pc:docMk/>
            <pc:sldMk cId="4294022110" sldId="262"/>
            <ac:picMk id="15" creationId="{79B767E9-71AA-AB5D-51A7-8A626C7A09AA}"/>
          </ac:picMkLst>
        </pc:picChg>
        <pc:picChg chg="add mod">
          <ac:chgData name="铭轩 常" userId="7e6847e7159c880b" providerId="LiveId" clId="{1B8128BB-487A-40B2-ABE9-0721141D402A}" dt="2024-07-30T05:31:26.267" v="1686" actId="1076"/>
          <ac:picMkLst>
            <pc:docMk/>
            <pc:sldMk cId="4294022110" sldId="262"/>
            <ac:picMk id="16" creationId="{3FD82A2C-DFDA-54C8-27BD-C173AAFEFCA9}"/>
          </ac:picMkLst>
        </pc:picChg>
      </pc:sldChg>
      <pc:sldChg chg="addSp modSp new mod">
        <pc:chgData name="铭轩 常" userId="7e6847e7159c880b" providerId="LiveId" clId="{1B8128BB-487A-40B2-ABE9-0721141D402A}" dt="2024-07-30T05:47:52.471" v="2130" actId="1076"/>
        <pc:sldMkLst>
          <pc:docMk/>
          <pc:sldMk cId="2448803590" sldId="263"/>
        </pc:sldMkLst>
        <pc:spChg chg="mod">
          <ac:chgData name="铭轩 常" userId="7e6847e7159c880b" providerId="LiveId" clId="{1B8128BB-487A-40B2-ABE9-0721141D402A}" dt="2024-07-30T05:47:43.807" v="2126" actId="14100"/>
          <ac:spMkLst>
            <pc:docMk/>
            <pc:sldMk cId="2448803590" sldId="263"/>
            <ac:spMk id="2" creationId="{F8596D7D-911E-902D-DB90-7166D6AC3C80}"/>
          </ac:spMkLst>
        </pc:spChg>
        <pc:spChg chg="mod">
          <ac:chgData name="铭轩 常" userId="7e6847e7159c880b" providerId="LiveId" clId="{1B8128BB-487A-40B2-ABE9-0721141D402A}" dt="2024-07-30T05:38:17.246" v="1890" actId="20577"/>
          <ac:spMkLst>
            <pc:docMk/>
            <pc:sldMk cId="2448803590" sldId="263"/>
            <ac:spMk id="4" creationId="{8B43D041-EA76-EA79-95E5-363E9FB43393}"/>
          </ac:spMkLst>
        </pc:spChg>
        <pc:picChg chg="add mod">
          <ac:chgData name="铭轩 常" userId="7e6847e7159c880b" providerId="LiveId" clId="{1B8128BB-487A-40B2-ABE9-0721141D402A}" dt="2024-07-30T05:47:50.103" v="2129" actId="1076"/>
          <ac:picMkLst>
            <pc:docMk/>
            <pc:sldMk cId="2448803590" sldId="263"/>
            <ac:picMk id="5" creationId="{771733A7-418C-C4B1-A217-BE36A35693F3}"/>
          </ac:picMkLst>
        </pc:picChg>
        <pc:picChg chg="add mod">
          <ac:chgData name="铭轩 常" userId="7e6847e7159c880b" providerId="LiveId" clId="{1B8128BB-487A-40B2-ABE9-0721141D402A}" dt="2024-07-30T05:47:52.471" v="2130" actId="1076"/>
          <ac:picMkLst>
            <pc:docMk/>
            <pc:sldMk cId="2448803590" sldId="263"/>
            <ac:picMk id="6" creationId="{F26EF48C-BFB2-D57D-5FF9-A62E6E565AC8}"/>
          </ac:picMkLst>
        </pc:picChg>
      </pc:sldChg>
    </pc:docChg>
  </pc:docChgLst>
  <pc:docChgLst>
    <pc:chgData name="常 铭轩" userId="7e6847e7159c880b" providerId="LiveId" clId="{6B042BE0-C7BF-462B-8FD6-4A082A6CACD1}"/>
    <pc:docChg chg="undo redo custSel modSld">
      <pc:chgData name="常 铭轩" userId="7e6847e7159c880b" providerId="LiveId" clId="{6B042BE0-C7BF-462B-8FD6-4A082A6CACD1}" dt="2022-11-29T07:46:23.171" v="456" actId="14100"/>
      <pc:docMkLst>
        <pc:docMk/>
      </pc:docMkLst>
      <pc:sldChg chg="modSp mod">
        <pc:chgData name="常 铭轩" userId="7e6847e7159c880b" providerId="LiveId" clId="{6B042BE0-C7BF-462B-8FD6-4A082A6CACD1}" dt="2022-11-29T07:46:23.171" v="456" actId="14100"/>
        <pc:sldMkLst>
          <pc:docMk/>
          <pc:sldMk cId="3401161627" sldId="303"/>
        </pc:sldMkLst>
        <pc:spChg chg="mod">
          <ac:chgData name="常 铭轩" userId="7e6847e7159c880b" providerId="LiveId" clId="{6B042BE0-C7BF-462B-8FD6-4A082A6CACD1}" dt="2022-11-29T07:46:23.171" v="456" actId="14100"/>
          <ac:spMkLst>
            <pc:docMk/>
            <pc:sldMk cId="3401161627" sldId="303"/>
            <ac:spMk id="27" creationId="{A5837D48-1E4D-B174-86EC-8D308A488526}"/>
          </ac:spMkLst>
        </pc:spChg>
      </pc:sldChg>
      <pc:sldChg chg="addSp delSp modSp mod">
        <pc:chgData name="常 铭轩" userId="7e6847e7159c880b" providerId="LiveId" clId="{6B042BE0-C7BF-462B-8FD6-4A082A6CACD1}" dt="2022-11-27T03:02:38.391" v="186" actId="1036"/>
        <pc:sldMkLst>
          <pc:docMk/>
          <pc:sldMk cId="658454829" sldId="330"/>
        </pc:sldMkLst>
        <pc:spChg chg="mod">
          <ac:chgData name="常 铭轩" userId="7e6847e7159c880b" providerId="LiveId" clId="{6B042BE0-C7BF-462B-8FD6-4A082A6CACD1}" dt="2022-11-27T03:01:35.181" v="176" actId="207"/>
          <ac:spMkLst>
            <pc:docMk/>
            <pc:sldMk cId="658454829" sldId="330"/>
            <ac:spMk id="2" creationId="{D968740C-0DB0-A37A-D9EC-1C6A71C88303}"/>
          </ac:spMkLst>
        </pc:spChg>
        <pc:spChg chg="mod">
          <ac:chgData name="常 铭轩" userId="7e6847e7159c880b" providerId="LiveId" clId="{6B042BE0-C7BF-462B-8FD6-4A082A6CACD1}" dt="2022-11-27T03:02:38.391" v="186" actId="1036"/>
          <ac:spMkLst>
            <pc:docMk/>
            <pc:sldMk cId="658454829" sldId="330"/>
            <ac:spMk id="11" creationId="{9F88F326-30F5-0070-E31D-CBF34A87E54F}"/>
          </ac:spMkLst>
        </pc:spChg>
        <pc:spChg chg="mod">
          <ac:chgData name="常 铭轩" userId="7e6847e7159c880b" providerId="LiveId" clId="{6B042BE0-C7BF-462B-8FD6-4A082A6CACD1}" dt="2022-11-27T03:02:35.147" v="184" actId="1035"/>
          <ac:spMkLst>
            <pc:docMk/>
            <pc:sldMk cId="658454829" sldId="330"/>
            <ac:spMk id="12" creationId="{3BD92367-D979-90A0-EE63-BE9D1A58211C}"/>
          </ac:spMkLst>
        </pc:spChg>
        <pc:picChg chg="add mod">
          <ac:chgData name="常 铭轩" userId="7e6847e7159c880b" providerId="LiveId" clId="{6B042BE0-C7BF-462B-8FD6-4A082A6CACD1}" dt="2022-11-27T03:01:12.084" v="175" actId="1036"/>
          <ac:picMkLst>
            <pc:docMk/>
            <pc:sldMk cId="658454829" sldId="330"/>
            <ac:picMk id="5" creationId="{9E11CFB8-24F9-1E3C-6C15-A8923E378C35}"/>
          </ac:picMkLst>
        </pc:picChg>
        <pc:picChg chg="mod modCrop">
          <ac:chgData name="常 铭轩" userId="7e6847e7159c880b" providerId="LiveId" clId="{6B042BE0-C7BF-462B-8FD6-4A082A6CACD1}" dt="2022-11-27T03:02:18.571" v="178" actId="732"/>
          <ac:picMkLst>
            <pc:docMk/>
            <pc:sldMk cId="658454829" sldId="330"/>
            <ac:picMk id="6" creationId="{6608B055-7BB5-ACE2-24AE-296B3393E982}"/>
          </ac:picMkLst>
        </pc:picChg>
        <pc:picChg chg="add del mod">
          <ac:chgData name="常 铭轩" userId="7e6847e7159c880b" providerId="LiveId" clId="{6B042BE0-C7BF-462B-8FD6-4A082A6CACD1}" dt="2022-11-27T03:00:31.906" v="165" actId="478"/>
          <ac:picMkLst>
            <pc:docMk/>
            <pc:sldMk cId="658454829" sldId="330"/>
            <ac:picMk id="7" creationId="{594CC8CB-0504-CC00-9D01-2D99C8F478E9}"/>
          </ac:picMkLst>
        </pc:picChg>
        <pc:picChg chg="add mod">
          <ac:chgData name="常 铭轩" userId="7e6847e7159c880b" providerId="LiveId" clId="{6B042BE0-C7BF-462B-8FD6-4A082A6CACD1}" dt="2022-11-27T02:58:07.010" v="161" actId="1035"/>
          <ac:picMkLst>
            <pc:docMk/>
            <pc:sldMk cId="658454829" sldId="330"/>
            <ac:picMk id="9" creationId="{ABFF9228-1BCC-37EB-97FA-7A98CE614851}"/>
          </ac:picMkLst>
        </pc:picChg>
        <pc:picChg chg="mod">
          <ac:chgData name="常 铭轩" userId="7e6847e7159c880b" providerId="LiveId" clId="{6B042BE0-C7BF-462B-8FD6-4A082A6CACD1}" dt="2022-11-27T03:02:38.391" v="186" actId="1036"/>
          <ac:picMkLst>
            <pc:docMk/>
            <pc:sldMk cId="658454829" sldId="330"/>
            <ac:picMk id="10" creationId="{29119639-F028-A2D1-65EE-B9CF482713B7}"/>
          </ac:picMkLst>
        </pc:picChg>
        <pc:picChg chg="add mod">
          <ac:chgData name="常 铭轩" userId="7e6847e7159c880b" providerId="LiveId" clId="{6B042BE0-C7BF-462B-8FD6-4A082A6CACD1}" dt="2022-11-27T03:01:06.104" v="172" actId="1035"/>
          <ac:picMkLst>
            <pc:docMk/>
            <pc:sldMk cId="658454829" sldId="330"/>
            <ac:picMk id="14" creationId="{BF42740A-C1A1-827F-D092-26B9D9F3274F}"/>
          </ac:picMkLst>
        </pc:picChg>
      </pc:sldChg>
      <pc:sldChg chg="modSp mod">
        <pc:chgData name="常 铭轩" userId="7e6847e7159c880b" providerId="LiveId" clId="{6B042BE0-C7BF-462B-8FD6-4A082A6CACD1}" dt="2022-11-27T03:44:29.208" v="443" actId="12"/>
        <pc:sldMkLst>
          <pc:docMk/>
          <pc:sldMk cId="1525585104" sldId="343"/>
        </pc:sldMkLst>
        <pc:spChg chg="mod">
          <ac:chgData name="常 铭轩" userId="7e6847e7159c880b" providerId="LiveId" clId="{6B042BE0-C7BF-462B-8FD6-4A082A6CACD1}" dt="2022-11-27T03:44:29.208" v="443" actId="12"/>
          <ac:spMkLst>
            <pc:docMk/>
            <pc:sldMk cId="1525585104" sldId="343"/>
            <ac:spMk id="20" creationId="{65B24286-55DE-0C7A-E5FC-32B33DADE9ED}"/>
          </ac:spMkLst>
        </pc:spChg>
      </pc:sldChg>
      <pc:sldChg chg="modSp mod modNotesTx">
        <pc:chgData name="常 铭轩" userId="7e6847e7159c880b" providerId="LiveId" clId="{6B042BE0-C7BF-462B-8FD6-4A082A6CACD1}" dt="2022-11-27T03:30:55.310" v="380" actId="20577"/>
        <pc:sldMkLst>
          <pc:docMk/>
          <pc:sldMk cId="687372962" sldId="348"/>
        </pc:sldMkLst>
        <pc:spChg chg="mod">
          <ac:chgData name="常 铭轩" userId="7e6847e7159c880b" providerId="LiveId" clId="{6B042BE0-C7BF-462B-8FD6-4A082A6CACD1}" dt="2022-11-27T03:30:31.356" v="303" actId="20577"/>
          <ac:spMkLst>
            <pc:docMk/>
            <pc:sldMk cId="687372962" sldId="348"/>
            <ac:spMk id="2" creationId="{12AD0003-1AB7-441A-CF0F-372B24B3588D}"/>
          </ac:spMkLst>
        </pc:spChg>
      </pc:sldChg>
      <pc:sldChg chg="modSp mod">
        <pc:chgData name="常 铭轩" userId="7e6847e7159c880b" providerId="LiveId" clId="{6B042BE0-C7BF-462B-8FD6-4A082A6CACD1}" dt="2022-11-27T03:27:46.940" v="282" actId="113"/>
        <pc:sldMkLst>
          <pc:docMk/>
          <pc:sldMk cId="33051315" sldId="354"/>
        </pc:sldMkLst>
        <pc:spChg chg="mod">
          <ac:chgData name="常 铭轩" userId="7e6847e7159c880b" providerId="LiveId" clId="{6B042BE0-C7BF-462B-8FD6-4A082A6CACD1}" dt="2022-11-27T03:27:46.940" v="282" actId="113"/>
          <ac:spMkLst>
            <pc:docMk/>
            <pc:sldMk cId="33051315" sldId="354"/>
            <ac:spMk id="2" creationId="{4A9C93A2-3326-32AA-A83B-23C0C0198E5F}"/>
          </ac:spMkLst>
        </pc:spChg>
      </pc:sldChg>
    </pc:docChg>
  </pc:docChgLst>
  <pc:docChgLst>
    <pc:chgData name="铭轩 常" userId="7e6847e7159c880b" providerId="LiveId" clId="{E23C2148-2CDF-4F9F-98CE-7C9B7C434A05}"/>
    <pc:docChg chg="undo redo custSel addSld delSld modSld delMainMaster">
      <pc:chgData name="铭轩 常" userId="7e6847e7159c880b" providerId="LiveId" clId="{E23C2148-2CDF-4F9F-98CE-7C9B7C434A05}" dt="2024-04-19T00:45:00.751" v="3829" actId="20577"/>
      <pc:docMkLst>
        <pc:docMk/>
      </pc:docMkLst>
      <pc:sldChg chg="modSp mod">
        <pc:chgData name="铭轩 常" userId="7e6847e7159c880b" providerId="LiveId" clId="{E23C2148-2CDF-4F9F-98CE-7C9B7C434A05}" dt="2024-04-08T09:09:08.781" v="13" actId="20577"/>
        <pc:sldMkLst>
          <pc:docMk/>
          <pc:sldMk cId="3209834905" sldId="256"/>
        </pc:sldMkLst>
        <pc:spChg chg="mod">
          <ac:chgData name="铭轩 常" userId="7e6847e7159c880b" providerId="LiveId" clId="{E23C2148-2CDF-4F9F-98CE-7C9B7C434A05}" dt="2024-04-08T09:09:01.836" v="8" actId="20577"/>
          <ac:spMkLst>
            <pc:docMk/>
            <pc:sldMk cId="3209834905" sldId="256"/>
            <ac:spMk id="2" creationId="{DDEDCD0B-9A06-91F8-0869-092FB0C786ED}"/>
          </ac:spMkLst>
        </pc:spChg>
        <pc:spChg chg="mod">
          <ac:chgData name="铭轩 常" userId="7e6847e7159c880b" providerId="LiveId" clId="{E23C2148-2CDF-4F9F-98CE-7C9B7C434A05}" dt="2024-04-08T09:09:08.781" v="13" actId="20577"/>
          <ac:spMkLst>
            <pc:docMk/>
            <pc:sldMk cId="3209834905" sldId="256"/>
            <ac:spMk id="4" creationId="{4C9BF1F1-9C57-2DE7-EBE2-E3D557865155}"/>
          </ac:spMkLst>
        </pc:spChg>
      </pc:sldChg>
      <pc:sldChg chg="del">
        <pc:chgData name="铭轩 常" userId="7e6847e7159c880b" providerId="LiveId" clId="{E23C2148-2CDF-4F9F-98CE-7C9B7C434A05}" dt="2024-04-08T09:09:16.237" v="14" actId="47"/>
        <pc:sldMkLst>
          <pc:docMk/>
          <pc:sldMk cId="590702663" sldId="267"/>
        </pc:sldMkLst>
      </pc:sldChg>
      <pc:sldChg chg="del">
        <pc:chgData name="铭轩 常" userId="7e6847e7159c880b" providerId="LiveId" clId="{E23C2148-2CDF-4F9F-98CE-7C9B7C434A05}" dt="2024-04-08T09:09:19.653" v="15" actId="47"/>
        <pc:sldMkLst>
          <pc:docMk/>
          <pc:sldMk cId="327019590" sldId="268"/>
        </pc:sldMkLst>
      </pc:sldChg>
      <pc:sldChg chg="del">
        <pc:chgData name="铭轩 常" userId="7e6847e7159c880b" providerId="LiveId" clId="{E23C2148-2CDF-4F9F-98CE-7C9B7C434A05}" dt="2024-04-08T09:09:55.443" v="16" actId="47"/>
        <pc:sldMkLst>
          <pc:docMk/>
          <pc:sldMk cId="3565986742" sldId="496"/>
        </pc:sldMkLst>
      </pc:sldChg>
      <pc:sldChg chg="del">
        <pc:chgData name="铭轩 常" userId="7e6847e7159c880b" providerId="LiveId" clId="{E23C2148-2CDF-4F9F-98CE-7C9B7C434A05}" dt="2024-04-09T03:04:48.869" v="2308" actId="47"/>
        <pc:sldMkLst>
          <pc:docMk/>
          <pc:sldMk cId="4187506713" sldId="497"/>
        </pc:sldMkLst>
      </pc:sldChg>
      <pc:sldChg chg="del">
        <pc:chgData name="铭轩 常" userId="7e6847e7159c880b" providerId="LiveId" clId="{E23C2148-2CDF-4F9F-98CE-7C9B7C434A05}" dt="2024-04-09T03:04:44.615" v="2307" actId="47"/>
        <pc:sldMkLst>
          <pc:docMk/>
          <pc:sldMk cId="537454442" sldId="498"/>
        </pc:sldMkLst>
      </pc:sldChg>
      <pc:sldChg chg="del">
        <pc:chgData name="铭轩 常" userId="7e6847e7159c880b" providerId="LiveId" clId="{E23C2148-2CDF-4F9F-98CE-7C9B7C434A05}" dt="2024-04-09T03:04:37.241" v="2305" actId="47"/>
        <pc:sldMkLst>
          <pc:docMk/>
          <pc:sldMk cId="656935011" sldId="499"/>
        </pc:sldMkLst>
      </pc:sldChg>
      <pc:sldChg chg="del">
        <pc:chgData name="铭轩 常" userId="7e6847e7159c880b" providerId="LiveId" clId="{E23C2148-2CDF-4F9F-98CE-7C9B7C434A05}" dt="2024-04-09T03:04:39.187" v="2306" actId="47"/>
        <pc:sldMkLst>
          <pc:docMk/>
          <pc:sldMk cId="2594581815" sldId="500"/>
        </pc:sldMkLst>
      </pc:sldChg>
      <pc:sldChg chg="del">
        <pc:chgData name="铭轩 常" userId="7e6847e7159c880b" providerId="LiveId" clId="{E23C2148-2CDF-4F9F-98CE-7C9B7C434A05}" dt="2024-04-09T03:04:50.956" v="2309" actId="47"/>
        <pc:sldMkLst>
          <pc:docMk/>
          <pc:sldMk cId="1617608427" sldId="501"/>
        </pc:sldMkLst>
      </pc:sldChg>
      <pc:sldChg chg="new del">
        <pc:chgData name="铭轩 常" userId="7e6847e7159c880b" providerId="LiveId" clId="{E23C2148-2CDF-4F9F-98CE-7C9B7C434A05}" dt="2024-04-08T12:46:06.762" v="18" actId="680"/>
        <pc:sldMkLst>
          <pc:docMk/>
          <pc:sldMk cId="1872090528" sldId="502"/>
        </pc:sldMkLst>
      </pc:sldChg>
      <pc:sldChg chg="new del">
        <pc:chgData name="铭轩 常" userId="7e6847e7159c880b" providerId="LiveId" clId="{E23C2148-2CDF-4F9F-98CE-7C9B7C434A05}" dt="2024-04-08T12:46:09.627" v="20" actId="680"/>
        <pc:sldMkLst>
          <pc:docMk/>
          <pc:sldMk cId="3733491963" sldId="502"/>
        </pc:sldMkLst>
      </pc:sldChg>
      <pc:sldChg chg="addSp delSp modSp new del mod">
        <pc:chgData name="铭轩 常" userId="7e6847e7159c880b" providerId="LiveId" clId="{E23C2148-2CDF-4F9F-98CE-7C9B7C434A05}" dt="2024-04-09T01:34:33.718" v="478" actId="47"/>
        <pc:sldMkLst>
          <pc:docMk/>
          <pc:sldMk cId="3911428564" sldId="502"/>
        </pc:sldMkLst>
        <pc:spChg chg="mod">
          <ac:chgData name="铭轩 常" userId="7e6847e7159c880b" providerId="LiveId" clId="{E23C2148-2CDF-4F9F-98CE-7C9B7C434A05}" dt="2024-04-08T12:52:34.190" v="227" actId="20577"/>
          <ac:spMkLst>
            <pc:docMk/>
            <pc:sldMk cId="3911428564" sldId="502"/>
            <ac:spMk id="2" creationId="{C394244F-805A-9AC0-EDDC-E0F684EC87FB}"/>
          </ac:spMkLst>
        </pc:spChg>
        <pc:spChg chg="mod">
          <ac:chgData name="铭轩 常" userId="7e6847e7159c880b" providerId="LiveId" clId="{E23C2148-2CDF-4F9F-98CE-7C9B7C434A05}" dt="2024-04-08T12:48:20.034" v="74" actId="20577"/>
          <ac:spMkLst>
            <pc:docMk/>
            <pc:sldMk cId="3911428564" sldId="502"/>
            <ac:spMk id="4" creationId="{EA587033-CDD8-1CA6-198A-7310267C1F93}"/>
          </ac:spMkLst>
        </pc:spChg>
        <pc:spChg chg="add del mod">
          <ac:chgData name="铭轩 常" userId="7e6847e7159c880b" providerId="LiveId" clId="{E23C2148-2CDF-4F9F-98CE-7C9B7C434A05}" dt="2024-04-08T12:55:02.883" v="260" actId="478"/>
          <ac:spMkLst>
            <pc:docMk/>
            <pc:sldMk cId="3911428564" sldId="502"/>
            <ac:spMk id="10" creationId="{EC92B0EF-3906-10A8-ED3B-26052EBE0E7A}"/>
          </ac:spMkLst>
        </pc:spChg>
        <pc:spChg chg="add mod">
          <ac:chgData name="铭轩 常" userId="7e6847e7159c880b" providerId="LiveId" clId="{E23C2148-2CDF-4F9F-98CE-7C9B7C434A05}" dt="2024-04-08T12:59:28.851" v="310" actId="1076"/>
          <ac:spMkLst>
            <pc:docMk/>
            <pc:sldMk cId="3911428564" sldId="502"/>
            <ac:spMk id="11" creationId="{9C91F55E-CB0D-6E6B-FA99-CAACF7D95BB3}"/>
          </ac:spMkLst>
        </pc:spChg>
        <pc:spChg chg="add mod">
          <ac:chgData name="铭轩 常" userId="7e6847e7159c880b" providerId="LiveId" clId="{E23C2148-2CDF-4F9F-98CE-7C9B7C434A05}" dt="2024-04-08T12:59:28.851" v="310" actId="1076"/>
          <ac:spMkLst>
            <pc:docMk/>
            <pc:sldMk cId="3911428564" sldId="502"/>
            <ac:spMk id="12" creationId="{247D4F95-D2D2-40D4-A366-8FC2E2608567}"/>
          </ac:spMkLst>
        </pc:spChg>
        <pc:spChg chg="add mod">
          <ac:chgData name="铭轩 常" userId="7e6847e7159c880b" providerId="LiveId" clId="{E23C2148-2CDF-4F9F-98CE-7C9B7C434A05}" dt="2024-04-08T12:59:28.851" v="310" actId="1076"/>
          <ac:spMkLst>
            <pc:docMk/>
            <pc:sldMk cId="3911428564" sldId="502"/>
            <ac:spMk id="13" creationId="{553C2712-D7B0-6ACF-05DA-EC256EA7F514}"/>
          </ac:spMkLst>
        </pc:spChg>
        <pc:spChg chg="add mod">
          <ac:chgData name="铭轩 常" userId="7e6847e7159c880b" providerId="LiveId" clId="{E23C2148-2CDF-4F9F-98CE-7C9B7C434A05}" dt="2024-04-08T12:59:28.851" v="310" actId="1076"/>
          <ac:spMkLst>
            <pc:docMk/>
            <pc:sldMk cId="3911428564" sldId="502"/>
            <ac:spMk id="14" creationId="{D92AF7B4-B745-408D-F5FF-3ACC81DACCD9}"/>
          </ac:spMkLst>
        </pc:spChg>
        <pc:spChg chg="add mod">
          <ac:chgData name="铭轩 常" userId="7e6847e7159c880b" providerId="LiveId" clId="{E23C2148-2CDF-4F9F-98CE-7C9B7C434A05}" dt="2024-04-08T12:59:28.851" v="310" actId="1076"/>
          <ac:spMkLst>
            <pc:docMk/>
            <pc:sldMk cId="3911428564" sldId="502"/>
            <ac:spMk id="15" creationId="{E5E87449-2360-AC1B-D729-09DE56137B17}"/>
          </ac:spMkLst>
        </pc:spChg>
        <pc:spChg chg="add mod">
          <ac:chgData name="铭轩 常" userId="7e6847e7159c880b" providerId="LiveId" clId="{E23C2148-2CDF-4F9F-98CE-7C9B7C434A05}" dt="2024-04-08T12:59:28.851" v="310" actId="1076"/>
          <ac:spMkLst>
            <pc:docMk/>
            <pc:sldMk cId="3911428564" sldId="502"/>
            <ac:spMk id="16" creationId="{E79CF917-41F7-8950-A804-4B99DFBC203F}"/>
          </ac:spMkLst>
        </pc:spChg>
        <pc:spChg chg="add mod">
          <ac:chgData name="铭轩 常" userId="7e6847e7159c880b" providerId="LiveId" clId="{E23C2148-2CDF-4F9F-98CE-7C9B7C434A05}" dt="2024-04-08T12:59:28.851" v="310" actId="1076"/>
          <ac:spMkLst>
            <pc:docMk/>
            <pc:sldMk cId="3911428564" sldId="502"/>
            <ac:spMk id="17" creationId="{2BE18487-7CDD-0AB7-A19D-1530EC42C701}"/>
          </ac:spMkLst>
        </pc:spChg>
        <pc:picChg chg="add del mod">
          <ac:chgData name="铭轩 常" userId="7e6847e7159c880b" providerId="LiveId" clId="{E23C2148-2CDF-4F9F-98CE-7C9B7C434A05}" dt="2024-04-08T12:51:36.149" v="173" actId="478"/>
          <ac:picMkLst>
            <pc:docMk/>
            <pc:sldMk cId="3911428564" sldId="502"/>
            <ac:picMk id="5" creationId="{69369EEA-480D-04BA-9059-25DEF4D9B75D}"/>
          </ac:picMkLst>
        </pc:picChg>
        <pc:picChg chg="add mod">
          <ac:chgData name="铭轩 常" userId="7e6847e7159c880b" providerId="LiveId" clId="{E23C2148-2CDF-4F9F-98CE-7C9B7C434A05}" dt="2024-04-08T12:59:31.897" v="311" actId="1076"/>
          <ac:picMkLst>
            <pc:docMk/>
            <pc:sldMk cId="3911428564" sldId="502"/>
            <ac:picMk id="6" creationId="{64247009-AF11-8B28-CD8B-C18CE12065E8}"/>
          </ac:picMkLst>
        </pc:picChg>
        <pc:picChg chg="add mod">
          <ac:chgData name="铭轩 常" userId="7e6847e7159c880b" providerId="LiveId" clId="{E23C2148-2CDF-4F9F-98CE-7C9B7C434A05}" dt="2024-04-08T12:59:31.897" v="311" actId="1076"/>
          <ac:picMkLst>
            <pc:docMk/>
            <pc:sldMk cId="3911428564" sldId="502"/>
            <ac:picMk id="7" creationId="{6B0EDCD6-59B7-3EF6-7054-9D468352E490}"/>
          </ac:picMkLst>
        </pc:picChg>
        <pc:picChg chg="add mod">
          <ac:chgData name="铭轩 常" userId="7e6847e7159c880b" providerId="LiveId" clId="{E23C2148-2CDF-4F9F-98CE-7C9B7C434A05}" dt="2024-04-08T12:59:28.851" v="310" actId="1076"/>
          <ac:picMkLst>
            <pc:docMk/>
            <pc:sldMk cId="3911428564" sldId="502"/>
            <ac:picMk id="8" creationId="{F9C2BEF1-03D1-F012-DD7F-F9BFBAAF7F40}"/>
          </ac:picMkLst>
        </pc:picChg>
        <pc:picChg chg="add del mod">
          <ac:chgData name="铭轩 常" userId="7e6847e7159c880b" providerId="LiveId" clId="{E23C2148-2CDF-4F9F-98CE-7C9B7C434A05}" dt="2024-04-09T01:25:07.676" v="367" actId="21"/>
          <ac:picMkLst>
            <pc:docMk/>
            <pc:sldMk cId="3911428564" sldId="502"/>
            <ac:picMk id="18" creationId="{53351E27-CE7F-8595-8A9B-2074FFC97960}"/>
          </ac:picMkLst>
        </pc:picChg>
      </pc:sldChg>
      <pc:sldChg chg="addSp delSp modSp add mod">
        <pc:chgData name="铭轩 常" userId="7e6847e7159c880b" providerId="LiveId" clId="{E23C2148-2CDF-4F9F-98CE-7C9B7C434A05}" dt="2024-04-09T01:34:02.997" v="477" actId="1076"/>
        <pc:sldMkLst>
          <pc:docMk/>
          <pc:sldMk cId="3180527889" sldId="503"/>
        </pc:sldMkLst>
        <pc:spChg chg="add del mod">
          <ac:chgData name="铭轩 常" userId="7e6847e7159c880b" providerId="LiveId" clId="{E23C2148-2CDF-4F9F-98CE-7C9B7C434A05}" dt="2024-04-09T01:28:57.070" v="392" actId="478"/>
          <ac:spMkLst>
            <pc:docMk/>
            <pc:sldMk cId="3180527889" sldId="503"/>
            <ac:spMk id="10" creationId="{AEC15A28-397F-4C30-9A57-4BA435AB8E1A}"/>
          </ac:spMkLst>
        </pc:spChg>
        <pc:spChg chg="del mod">
          <ac:chgData name="铭轩 常" userId="7e6847e7159c880b" providerId="LiveId" clId="{E23C2148-2CDF-4F9F-98CE-7C9B7C434A05}" dt="2024-04-09T01:28:46.625" v="384" actId="478"/>
          <ac:spMkLst>
            <pc:docMk/>
            <pc:sldMk cId="3180527889" sldId="503"/>
            <ac:spMk id="11" creationId="{9C91F55E-CB0D-6E6B-FA99-CAACF7D95BB3}"/>
          </ac:spMkLst>
        </pc:spChg>
        <pc:spChg chg="del mod">
          <ac:chgData name="铭轩 常" userId="7e6847e7159c880b" providerId="LiveId" clId="{E23C2148-2CDF-4F9F-98CE-7C9B7C434A05}" dt="2024-04-09T01:28:47.624" v="385" actId="478"/>
          <ac:spMkLst>
            <pc:docMk/>
            <pc:sldMk cId="3180527889" sldId="503"/>
            <ac:spMk id="12" creationId="{247D4F95-D2D2-40D4-A366-8FC2E2608567}"/>
          </ac:spMkLst>
        </pc:spChg>
        <pc:spChg chg="del mod">
          <ac:chgData name="铭轩 常" userId="7e6847e7159c880b" providerId="LiveId" clId="{E23C2148-2CDF-4F9F-98CE-7C9B7C434A05}" dt="2024-04-09T01:28:48.592" v="386" actId="478"/>
          <ac:spMkLst>
            <pc:docMk/>
            <pc:sldMk cId="3180527889" sldId="503"/>
            <ac:spMk id="13" creationId="{553C2712-D7B0-6ACF-05DA-EC256EA7F514}"/>
          </ac:spMkLst>
        </pc:spChg>
        <pc:spChg chg="del mod">
          <ac:chgData name="铭轩 常" userId="7e6847e7159c880b" providerId="LiveId" clId="{E23C2148-2CDF-4F9F-98CE-7C9B7C434A05}" dt="2024-04-09T01:28:49.646" v="387" actId="478"/>
          <ac:spMkLst>
            <pc:docMk/>
            <pc:sldMk cId="3180527889" sldId="503"/>
            <ac:spMk id="14" creationId="{D92AF7B4-B745-408D-F5FF-3ACC81DACCD9}"/>
          </ac:spMkLst>
        </pc:spChg>
        <pc:spChg chg="del mod">
          <ac:chgData name="铭轩 常" userId="7e6847e7159c880b" providerId="LiveId" clId="{E23C2148-2CDF-4F9F-98CE-7C9B7C434A05}" dt="2024-04-09T01:28:51.133" v="388" actId="478"/>
          <ac:spMkLst>
            <pc:docMk/>
            <pc:sldMk cId="3180527889" sldId="503"/>
            <ac:spMk id="15" creationId="{E5E87449-2360-AC1B-D729-09DE56137B17}"/>
          </ac:spMkLst>
        </pc:spChg>
        <pc:spChg chg="del mod">
          <ac:chgData name="铭轩 常" userId="7e6847e7159c880b" providerId="LiveId" clId="{E23C2148-2CDF-4F9F-98CE-7C9B7C434A05}" dt="2024-04-09T01:28:52.162" v="389" actId="478"/>
          <ac:spMkLst>
            <pc:docMk/>
            <pc:sldMk cId="3180527889" sldId="503"/>
            <ac:spMk id="16" creationId="{E79CF917-41F7-8950-A804-4B99DFBC203F}"/>
          </ac:spMkLst>
        </pc:spChg>
        <pc:spChg chg="del mod">
          <ac:chgData name="铭轩 常" userId="7e6847e7159c880b" providerId="LiveId" clId="{E23C2148-2CDF-4F9F-98CE-7C9B7C434A05}" dt="2024-04-09T01:28:53.141" v="390" actId="478"/>
          <ac:spMkLst>
            <pc:docMk/>
            <pc:sldMk cId="3180527889" sldId="503"/>
            <ac:spMk id="17" creationId="{2BE18487-7CDD-0AB7-A19D-1530EC42C701}"/>
          </ac:spMkLst>
        </pc:spChg>
        <pc:spChg chg="add mod topLvl">
          <ac:chgData name="铭轩 常" userId="7e6847e7159c880b" providerId="LiveId" clId="{E23C2148-2CDF-4F9F-98CE-7C9B7C434A05}" dt="2024-04-09T01:33:58.611" v="476" actId="164"/>
          <ac:spMkLst>
            <pc:docMk/>
            <pc:sldMk cId="3180527889" sldId="503"/>
            <ac:spMk id="19" creationId="{D4FC2A25-FECF-4398-5A80-387DEB026872}"/>
          </ac:spMkLst>
        </pc:spChg>
        <pc:spChg chg="add mod topLvl">
          <ac:chgData name="铭轩 常" userId="7e6847e7159c880b" providerId="LiveId" clId="{E23C2148-2CDF-4F9F-98CE-7C9B7C434A05}" dt="2024-04-09T01:33:58.611" v="476" actId="164"/>
          <ac:spMkLst>
            <pc:docMk/>
            <pc:sldMk cId="3180527889" sldId="503"/>
            <ac:spMk id="25" creationId="{765B30DA-23BC-CA07-E888-0D004D605FD3}"/>
          </ac:spMkLst>
        </pc:spChg>
        <pc:spChg chg="add mod topLvl">
          <ac:chgData name="铭轩 常" userId="7e6847e7159c880b" providerId="LiveId" clId="{E23C2148-2CDF-4F9F-98CE-7C9B7C434A05}" dt="2024-04-09T01:33:58.611" v="476" actId="164"/>
          <ac:spMkLst>
            <pc:docMk/>
            <pc:sldMk cId="3180527889" sldId="503"/>
            <ac:spMk id="27" creationId="{40CBD1D5-BFC7-DB1B-84FC-E271B4542820}"/>
          </ac:spMkLst>
        </pc:spChg>
        <pc:spChg chg="add mod topLvl">
          <ac:chgData name="铭轩 常" userId="7e6847e7159c880b" providerId="LiveId" clId="{E23C2148-2CDF-4F9F-98CE-7C9B7C434A05}" dt="2024-04-09T01:33:58.611" v="476" actId="164"/>
          <ac:spMkLst>
            <pc:docMk/>
            <pc:sldMk cId="3180527889" sldId="503"/>
            <ac:spMk id="28" creationId="{544FBA85-760A-B9FD-7394-A372A5E73FDF}"/>
          </ac:spMkLst>
        </pc:spChg>
        <pc:spChg chg="add mod topLvl">
          <ac:chgData name="铭轩 常" userId="7e6847e7159c880b" providerId="LiveId" clId="{E23C2148-2CDF-4F9F-98CE-7C9B7C434A05}" dt="2024-04-09T01:33:58.611" v="476" actId="164"/>
          <ac:spMkLst>
            <pc:docMk/>
            <pc:sldMk cId="3180527889" sldId="503"/>
            <ac:spMk id="29" creationId="{0374C725-70D9-05EB-F135-7F9B641AB4AA}"/>
          </ac:spMkLst>
        </pc:spChg>
        <pc:spChg chg="add mod topLvl">
          <ac:chgData name="铭轩 常" userId="7e6847e7159c880b" providerId="LiveId" clId="{E23C2148-2CDF-4F9F-98CE-7C9B7C434A05}" dt="2024-04-09T01:33:58.611" v="476" actId="164"/>
          <ac:spMkLst>
            <pc:docMk/>
            <pc:sldMk cId="3180527889" sldId="503"/>
            <ac:spMk id="30" creationId="{30B135DC-25FB-E81B-475E-C0A8B16F6297}"/>
          </ac:spMkLst>
        </pc:spChg>
        <pc:spChg chg="add mod topLvl">
          <ac:chgData name="铭轩 常" userId="7e6847e7159c880b" providerId="LiveId" clId="{E23C2148-2CDF-4F9F-98CE-7C9B7C434A05}" dt="2024-04-09T01:33:58.611" v="476" actId="164"/>
          <ac:spMkLst>
            <pc:docMk/>
            <pc:sldMk cId="3180527889" sldId="503"/>
            <ac:spMk id="31" creationId="{B28C0B46-B8E1-25F5-5753-A96435FC16B2}"/>
          </ac:spMkLst>
        </pc:spChg>
        <pc:spChg chg="add mod topLvl">
          <ac:chgData name="铭轩 常" userId="7e6847e7159c880b" providerId="LiveId" clId="{E23C2148-2CDF-4F9F-98CE-7C9B7C434A05}" dt="2024-04-09T01:33:58.611" v="476" actId="164"/>
          <ac:spMkLst>
            <pc:docMk/>
            <pc:sldMk cId="3180527889" sldId="503"/>
            <ac:spMk id="32" creationId="{ACAFD8CB-8FD6-4D3A-0A39-12BCD9D861D7}"/>
          </ac:spMkLst>
        </pc:spChg>
        <pc:spChg chg="add mod topLvl">
          <ac:chgData name="铭轩 常" userId="7e6847e7159c880b" providerId="LiveId" clId="{E23C2148-2CDF-4F9F-98CE-7C9B7C434A05}" dt="2024-04-09T01:33:58.611" v="476" actId="164"/>
          <ac:spMkLst>
            <pc:docMk/>
            <pc:sldMk cId="3180527889" sldId="503"/>
            <ac:spMk id="33" creationId="{A8640EE2-634A-DE49-1234-CA553F5E4BB2}"/>
          </ac:spMkLst>
        </pc:spChg>
        <pc:grpChg chg="add del mod">
          <ac:chgData name="铭轩 常" userId="7e6847e7159c880b" providerId="LiveId" clId="{E23C2148-2CDF-4F9F-98CE-7C9B7C434A05}" dt="2024-04-09T01:31:52.259" v="441" actId="165"/>
          <ac:grpSpMkLst>
            <pc:docMk/>
            <pc:sldMk cId="3180527889" sldId="503"/>
            <ac:grpSpMk id="34" creationId="{16158880-F94F-FDCD-D677-5BBD869265C5}"/>
          </ac:grpSpMkLst>
        </pc:grpChg>
        <pc:grpChg chg="add mod">
          <ac:chgData name="铭轩 常" userId="7e6847e7159c880b" providerId="LiveId" clId="{E23C2148-2CDF-4F9F-98CE-7C9B7C434A05}" dt="2024-04-09T01:34:02.997" v="477" actId="1076"/>
          <ac:grpSpMkLst>
            <pc:docMk/>
            <pc:sldMk cId="3180527889" sldId="503"/>
            <ac:grpSpMk id="37" creationId="{AB73354D-3D5D-3460-7C6E-DF56AB1AB46E}"/>
          </ac:grpSpMkLst>
        </pc:grpChg>
        <pc:picChg chg="add mod topLvl">
          <ac:chgData name="铭轩 常" userId="7e6847e7159c880b" providerId="LiveId" clId="{E23C2148-2CDF-4F9F-98CE-7C9B7C434A05}" dt="2024-04-09T01:33:58.611" v="476" actId="164"/>
          <ac:picMkLst>
            <pc:docMk/>
            <pc:sldMk cId="3180527889" sldId="503"/>
            <ac:picMk id="5" creationId="{0EE9FA82-A408-F4E6-D4DA-FA9767F50352}"/>
          </ac:picMkLst>
        </pc:picChg>
        <pc:picChg chg="del mod">
          <ac:chgData name="铭轩 常" userId="7e6847e7159c880b" providerId="LiveId" clId="{E23C2148-2CDF-4F9F-98CE-7C9B7C434A05}" dt="2024-04-09T01:28:56.154" v="391" actId="478"/>
          <ac:picMkLst>
            <pc:docMk/>
            <pc:sldMk cId="3180527889" sldId="503"/>
            <ac:picMk id="8" creationId="{F9C2BEF1-03D1-F012-DD7F-F9BFBAAF7F40}"/>
          </ac:picMkLst>
        </pc:picChg>
        <pc:picChg chg="add mod topLvl">
          <ac:chgData name="铭轩 常" userId="7e6847e7159c880b" providerId="LiveId" clId="{E23C2148-2CDF-4F9F-98CE-7C9B7C434A05}" dt="2024-04-09T01:33:58.611" v="476" actId="164"/>
          <ac:picMkLst>
            <pc:docMk/>
            <pc:sldMk cId="3180527889" sldId="503"/>
            <ac:picMk id="9" creationId="{B0302637-E92B-735E-7F4B-65821A292886}"/>
          </ac:picMkLst>
        </pc:picChg>
        <pc:picChg chg="del">
          <ac:chgData name="铭轩 常" userId="7e6847e7159c880b" providerId="LiveId" clId="{E23C2148-2CDF-4F9F-98CE-7C9B7C434A05}" dt="2024-04-09T01:19:51.749" v="317" actId="478"/>
          <ac:picMkLst>
            <pc:docMk/>
            <pc:sldMk cId="3180527889" sldId="503"/>
            <ac:picMk id="18" creationId="{53351E27-CE7F-8595-8A9B-2074FFC97960}"/>
          </ac:picMkLst>
        </pc:picChg>
        <pc:picChg chg="add mod topLvl">
          <ac:chgData name="铭轩 常" userId="7e6847e7159c880b" providerId="LiveId" clId="{E23C2148-2CDF-4F9F-98CE-7C9B7C434A05}" dt="2024-04-09T01:33:58.611" v="476" actId="164"/>
          <ac:picMkLst>
            <pc:docMk/>
            <pc:sldMk cId="3180527889" sldId="503"/>
            <ac:picMk id="20" creationId="{1DD35CD8-51E3-096B-78AF-D4DD35F6D0E6}"/>
          </ac:picMkLst>
        </pc:picChg>
        <pc:picChg chg="add mod topLvl">
          <ac:chgData name="铭轩 常" userId="7e6847e7159c880b" providerId="LiveId" clId="{E23C2148-2CDF-4F9F-98CE-7C9B7C434A05}" dt="2024-04-09T01:33:58.611" v="476" actId="164"/>
          <ac:picMkLst>
            <pc:docMk/>
            <pc:sldMk cId="3180527889" sldId="503"/>
            <ac:picMk id="21" creationId="{504F2BAB-3B05-179D-FCA9-D6305E43614E}"/>
          </ac:picMkLst>
        </pc:picChg>
        <pc:picChg chg="add mod topLvl">
          <ac:chgData name="铭轩 常" userId="7e6847e7159c880b" providerId="LiveId" clId="{E23C2148-2CDF-4F9F-98CE-7C9B7C434A05}" dt="2024-04-09T01:33:58.611" v="476" actId="164"/>
          <ac:picMkLst>
            <pc:docMk/>
            <pc:sldMk cId="3180527889" sldId="503"/>
            <ac:picMk id="22" creationId="{D6BE2EDD-5140-CF2F-D368-B88E84EC05ED}"/>
          </ac:picMkLst>
        </pc:picChg>
        <pc:picChg chg="add mod topLvl">
          <ac:chgData name="铭轩 常" userId="7e6847e7159c880b" providerId="LiveId" clId="{E23C2148-2CDF-4F9F-98CE-7C9B7C434A05}" dt="2024-04-09T01:33:58.611" v="476" actId="164"/>
          <ac:picMkLst>
            <pc:docMk/>
            <pc:sldMk cId="3180527889" sldId="503"/>
            <ac:picMk id="23" creationId="{80459816-5609-ABB8-64C5-5BF2327484CE}"/>
          </ac:picMkLst>
        </pc:picChg>
        <pc:picChg chg="add del mod topLvl">
          <ac:chgData name="铭轩 常" userId="7e6847e7159c880b" providerId="LiveId" clId="{E23C2148-2CDF-4F9F-98CE-7C9B7C434A05}" dt="2024-04-09T01:32:02.914" v="444" actId="478"/>
          <ac:picMkLst>
            <pc:docMk/>
            <pc:sldMk cId="3180527889" sldId="503"/>
            <ac:picMk id="24" creationId="{53351E27-CE7F-8595-8A9B-2074FFC97960}"/>
          </ac:picMkLst>
        </pc:picChg>
        <pc:picChg chg="add mod topLvl">
          <ac:chgData name="铭轩 常" userId="7e6847e7159c880b" providerId="LiveId" clId="{E23C2148-2CDF-4F9F-98CE-7C9B7C434A05}" dt="2024-04-09T01:33:58.611" v="476" actId="164"/>
          <ac:picMkLst>
            <pc:docMk/>
            <pc:sldMk cId="3180527889" sldId="503"/>
            <ac:picMk id="26" creationId="{3570EA7E-EF9E-FED1-39E2-8779F8E29005}"/>
          </ac:picMkLst>
        </pc:picChg>
        <pc:picChg chg="add mod">
          <ac:chgData name="铭轩 常" userId="7e6847e7159c880b" providerId="LiveId" clId="{E23C2148-2CDF-4F9F-98CE-7C9B7C434A05}" dt="2024-04-09T01:33:58.611" v="476" actId="164"/>
          <ac:picMkLst>
            <pc:docMk/>
            <pc:sldMk cId="3180527889" sldId="503"/>
            <ac:picMk id="35" creationId="{66FABF06-7181-43F3-4B3F-2F5771007D1D}"/>
          </ac:picMkLst>
        </pc:picChg>
        <pc:picChg chg="add mod">
          <ac:chgData name="铭轩 常" userId="7e6847e7159c880b" providerId="LiveId" clId="{E23C2148-2CDF-4F9F-98CE-7C9B7C434A05}" dt="2024-04-09T01:33:58.611" v="476" actId="164"/>
          <ac:picMkLst>
            <pc:docMk/>
            <pc:sldMk cId="3180527889" sldId="503"/>
            <ac:picMk id="36" creationId="{44F0FB4F-4B07-7E1C-567B-15962C796BC0}"/>
          </ac:picMkLst>
        </pc:picChg>
      </pc:sldChg>
      <pc:sldChg chg="addSp delSp modSp new mod modNotesTx">
        <pc:chgData name="铭轩 常" userId="7e6847e7159c880b" providerId="LiveId" clId="{E23C2148-2CDF-4F9F-98CE-7C9B7C434A05}" dt="2024-04-19T00:45:00.751" v="3829" actId="20577"/>
        <pc:sldMkLst>
          <pc:docMk/>
          <pc:sldMk cId="1921671484" sldId="504"/>
        </pc:sldMkLst>
        <pc:spChg chg="mod">
          <ac:chgData name="铭轩 常" userId="7e6847e7159c880b" providerId="LiveId" clId="{E23C2148-2CDF-4F9F-98CE-7C9B7C434A05}" dt="2024-04-09T02:07:14.553" v="706" actId="14100"/>
          <ac:spMkLst>
            <pc:docMk/>
            <pc:sldMk cId="1921671484" sldId="504"/>
            <ac:spMk id="2" creationId="{22F1281C-1AEB-36A5-EF19-477BFDE65F02}"/>
          </ac:spMkLst>
        </pc:spChg>
        <pc:spChg chg="mod">
          <ac:chgData name="铭轩 常" userId="7e6847e7159c880b" providerId="LiveId" clId="{E23C2148-2CDF-4F9F-98CE-7C9B7C434A05}" dt="2024-04-09T01:34:49.513" v="482" actId="20577"/>
          <ac:spMkLst>
            <pc:docMk/>
            <pc:sldMk cId="1921671484" sldId="504"/>
            <ac:spMk id="4" creationId="{AF8F14FA-8665-69E7-188C-29FB82C9AB98}"/>
          </ac:spMkLst>
        </pc:spChg>
        <pc:spChg chg="add mod">
          <ac:chgData name="铭轩 常" userId="7e6847e7159c880b" providerId="LiveId" clId="{E23C2148-2CDF-4F9F-98CE-7C9B7C434A05}" dt="2024-04-09T02:00:03.943" v="643" actId="1076"/>
          <ac:spMkLst>
            <pc:docMk/>
            <pc:sldMk cId="1921671484" sldId="504"/>
            <ac:spMk id="9" creationId="{29C813B7-7FB7-B6FC-8B95-B9739DA09B16}"/>
          </ac:spMkLst>
        </pc:spChg>
        <pc:spChg chg="add mod">
          <ac:chgData name="铭轩 常" userId="7e6847e7159c880b" providerId="LiveId" clId="{E23C2148-2CDF-4F9F-98CE-7C9B7C434A05}" dt="2024-04-09T01:59:36.915" v="636" actId="1076"/>
          <ac:spMkLst>
            <pc:docMk/>
            <pc:sldMk cId="1921671484" sldId="504"/>
            <ac:spMk id="11" creationId="{94851E65-B539-CA94-6218-67CF6A26EBD9}"/>
          </ac:spMkLst>
        </pc:spChg>
        <pc:spChg chg="add mod">
          <ac:chgData name="铭轩 常" userId="7e6847e7159c880b" providerId="LiveId" clId="{E23C2148-2CDF-4F9F-98CE-7C9B7C434A05}" dt="2024-04-09T02:03:14.791" v="677" actId="1076"/>
          <ac:spMkLst>
            <pc:docMk/>
            <pc:sldMk cId="1921671484" sldId="504"/>
            <ac:spMk id="14" creationId="{F3FA5067-DA74-C520-4C79-850F4EB0B18F}"/>
          </ac:spMkLst>
        </pc:spChg>
        <pc:spChg chg="add mod">
          <ac:chgData name="铭轩 常" userId="7e6847e7159c880b" providerId="LiveId" clId="{E23C2148-2CDF-4F9F-98CE-7C9B7C434A05}" dt="2024-04-09T02:05:17.292" v="697" actId="1076"/>
          <ac:spMkLst>
            <pc:docMk/>
            <pc:sldMk cId="1921671484" sldId="504"/>
            <ac:spMk id="16" creationId="{1BCDC82A-A644-6D80-B1E2-CBA61E6BE52E}"/>
          </ac:spMkLst>
        </pc:spChg>
        <pc:spChg chg="add mod">
          <ac:chgData name="铭轩 常" userId="7e6847e7159c880b" providerId="LiveId" clId="{E23C2148-2CDF-4F9F-98CE-7C9B7C434A05}" dt="2024-04-09T02:06:00.103" v="705" actId="1076"/>
          <ac:spMkLst>
            <pc:docMk/>
            <pc:sldMk cId="1921671484" sldId="504"/>
            <ac:spMk id="19" creationId="{B4C84CF6-19AD-629F-1ACF-332E47CAF389}"/>
          </ac:spMkLst>
        </pc:spChg>
        <pc:spChg chg="add mod">
          <ac:chgData name="铭轩 常" userId="7e6847e7159c880b" providerId="LiveId" clId="{E23C2148-2CDF-4F9F-98CE-7C9B7C434A05}" dt="2024-04-19T00:45:00.751" v="3829" actId="20577"/>
          <ac:spMkLst>
            <pc:docMk/>
            <pc:sldMk cId="1921671484" sldId="504"/>
            <ac:spMk id="20" creationId="{3675F8AD-919F-F04F-CDB4-D4CF5D541A31}"/>
          </ac:spMkLst>
        </pc:spChg>
        <pc:spChg chg="add mod">
          <ac:chgData name="铭轩 常" userId="7e6847e7159c880b" providerId="LiveId" clId="{E23C2148-2CDF-4F9F-98CE-7C9B7C434A05}" dt="2024-04-09T02:39:16.342" v="1428" actId="208"/>
          <ac:spMkLst>
            <pc:docMk/>
            <pc:sldMk cId="1921671484" sldId="504"/>
            <ac:spMk id="24" creationId="{41DFE576-6AE3-D7E7-3F59-81B59984618B}"/>
          </ac:spMkLst>
        </pc:spChg>
        <pc:spChg chg="add del mod">
          <ac:chgData name="铭轩 常" userId="7e6847e7159c880b" providerId="LiveId" clId="{E23C2148-2CDF-4F9F-98CE-7C9B7C434A05}" dt="2024-04-09T02:19:51.742" v="1330" actId="478"/>
          <ac:spMkLst>
            <pc:docMk/>
            <pc:sldMk cId="1921671484" sldId="504"/>
            <ac:spMk id="26" creationId="{2E14783B-0B93-3F2E-45AC-6753618BF490}"/>
          </ac:spMkLst>
        </pc:spChg>
        <pc:spChg chg="add mod">
          <ac:chgData name="铭轩 常" userId="7e6847e7159c880b" providerId="LiveId" clId="{E23C2148-2CDF-4F9F-98CE-7C9B7C434A05}" dt="2024-04-09T02:39:10.360" v="1427" actId="207"/>
          <ac:spMkLst>
            <pc:docMk/>
            <pc:sldMk cId="1921671484" sldId="504"/>
            <ac:spMk id="27" creationId="{2E8DC721-DD88-7829-5F91-4C1D66A4FE12}"/>
          </ac:spMkLst>
        </pc:spChg>
        <pc:grpChg chg="add mod">
          <ac:chgData name="铭轩 常" userId="7e6847e7159c880b" providerId="LiveId" clId="{E23C2148-2CDF-4F9F-98CE-7C9B7C434A05}" dt="2024-04-09T02:14:40.311" v="1015" actId="164"/>
          <ac:grpSpMkLst>
            <pc:docMk/>
            <pc:sldMk cId="1921671484" sldId="504"/>
            <ac:grpSpMk id="23" creationId="{EED1C93A-0018-A74D-1CCA-93ED8DCE4DC5}"/>
          </ac:grpSpMkLst>
        </pc:grpChg>
        <pc:picChg chg="add mod">
          <ac:chgData name="铭轩 常" userId="7e6847e7159c880b" providerId="LiveId" clId="{E23C2148-2CDF-4F9F-98CE-7C9B7C434A05}" dt="2024-04-09T01:57:59.588" v="604" actId="1076"/>
          <ac:picMkLst>
            <pc:docMk/>
            <pc:sldMk cId="1921671484" sldId="504"/>
            <ac:picMk id="5" creationId="{F9EEDD2A-DD1E-863E-9586-B51796A56074}"/>
          </ac:picMkLst>
        </pc:picChg>
        <pc:picChg chg="add mod">
          <ac:chgData name="铭轩 常" userId="7e6847e7159c880b" providerId="LiveId" clId="{E23C2148-2CDF-4F9F-98CE-7C9B7C434A05}" dt="2024-04-09T02:00:05.815" v="644" actId="1076"/>
          <ac:picMkLst>
            <pc:docMk/>
            <pc:sldMk cId="1921671484" sldId="504"/>
            <ac:picMk id="6" creationId="{5DB3A31C-0E4A-0187-0271-91568CDA49C5}"/>
          </ac:picMkLst>
        </pc:picChg>
        <pc:picChg chg="add mod">
          <ac:chgData name="铭轩 常" userId="7e6847e7159c880b" providerId="LiveId" clId="{E23C2148-2CDF-4F9F-98CE-7C9B7C434A05}" dt="2024-04-09T02:00:07.958" v="645" actId="1076"/>
          <ac:picMkLst>
            <pc:docMk/>
            <pc:sldMk cId="1921671484" sldId="504"/>
            <ac:picMk id="7" creationId="{D0307D38-C55D-7CA0-5545-DA9062C5D8D5}"/>
          </ac:picMkLst>
        </pc:picChg>
        <pc:picChg chg="add mod">
          <ac:chgData name="铭轩 常" userId="7e6847e7159c880b" providerId="LiveId" clId="{E23C2148-2CDF-4F9F-98CE-7C9B7C434A05}" dt="2024-04-09T02:13:50.461" v="1002" actId="1076"/>
          <ac:picMkLst>
            <pc:docMk/>
            <pc:sldMk cId="1921671484" sldId="504"/>
            <ac:picMk id="8" creationId="{BFC2A1B5-38C6-6C61-54B1-F94960CC9FF7}"/>
          </ac:picMkLst>
        </pc:picChg>
        <pc:picChg chg="add mod">
          <ac:chgData name="铭轩 常" userId="7e6847e7159c880b" providerId="LiveId" clId="{E23C2148-2CDF-4F9F-98CE-7C9B7C434A05}" dt="2024-04-09T01:59:40.808" v="637" actId="1076"/>
          <ac:picMkLst>
            <pc:docMk/>
            <pc:sldMk cId="1921671484" sldId="504"/>
            <ac:picMk id="10" creationId="{236B0892-B35E-DCAA-80F6-0537524BE0AB}"/>
          </ac:picMkLst>
        </pc:picChg>
        <pc:picChg chg="add mod">
          <ac:chgData name="铭轩 常" userId="7e6847e7159c880b" providerId="LiveId" clId="{E23C2148-2CDF-4F9F-98CE-7C9B7C434A05}" dt="2024-04-09T02:00:00.664" v="642" actId="1076"/>
          <ac:picMkLst>
            <pc:docMk/>
            <pc:sldMk cId="1921671484" sldId="504"/>
            <ac:picMk id="12" creationId="{38B7D100-24B7-AB50-10AD-2895C091654F}"/>
          </ac:picMkLst>
        </pc:picChg>
        <pc:picChg chg="add mod">
          <ac:chgData name="铭轩 常" userId="7e6847e7159c880b" providerId="LiveId" clId="{E23C2148-2CDF-4F9F-98CE-7C9B7C434A05}" dt="2024-04-09T02:05:11.855" v="695" actId="14100"/>
          <ac:picMkLst>
            <pc:docMk/>
            <pc:sldMk cId="1921671484" sldId="504"/>
            <ac:picMk id="13" creationId="{978D4221-2A29-D6C6-2FED-0C35EF8F11C1}"/>
          </ac:picMkLst>
        </pc:picChg>
        <pc:picChg chg="add mod">
          <ac:chgData name="铭轩 常" userId="7e6847e7159c880b" providerId="LiveId" clId="{E23C2148-2CDF-4F9F-98CE-7C9B7C434A05}" dt="2024-04-09T02:11:16.345" v="917" actId="14100"/>
          <ac:picMkLst>
            <pc:docMk/>
            <pc:sldMk cId="1921671484" sldId="504"/>
            <ac:picMk id="15" creationId="{03420651-77D8-7240-5218-1DC17618E06F}"/>
          </ac:picMkLst>
        </pc:picChg>
        <pc:picChg chg="add mod">
          <ac:chgData name="铭轩 常" userId="7e6847e7159c880b" providerId="LiveId" clId="{E23C2148-2CDF-4F9F-98CE-7C9B7C434A05}" dt="2024-04-09T02:14:40.311" v="1015" actId="164"/>
          <ac:picMkLst>
            <pc:docMk/>
            <pc:sldMk cId="1921671484" sldId="504"/>
            <ac:picMk id="21" creationId="{20A6DCE0-3D7E-58A5-7D82-B0102ED6DF87}"/>
          </ac:picMkLst>
        </pc:picChg>
        <pc:picChg chg="add mod">
          <ac:chgData name="铭轩 常" userId="7e6847e7159c880b" providerId="LiveId" clId="{E23C2148-2CDF-4F9F-98CE-7C9B7C434A05}" dt="2024-04-09T02:14:40.311" v="1015" actId="164"/>
          <ac:picMkLst>
            <pc:docMk/>
            <pc:sldMk cId="1921671484" sldId="504"/>
            <ac:picMk id="22" creationId="{7B366345-AEF5-FB72-1DF0-D4D0C54AA490}"/>
          </ac:picMkLst>
        </pc:picChg>
        <pc:cxnChg chg="add">
          <ac:chgData name="铭轩 常" userId="7e6847e7159c880b" providerId="LiveId" clId="{E23C2148-2CDF-4F9F-98CE-7C9B7C434A05}" dt="2024-04-09T02:05:36.205" v="698" actId="11529"/>
          <ac:cxnSpMkLst>
            <pc:docMk/>
            <pc:sldMk cId="1921671484" sldId="504"/>
            <ac:cxnSpMk id="18" creationId="{9AF4FBFA-26CF-5B19-6F96-7422E26892B9}"/>
          </ac:cxnSpMkLst>
        </pc:cxnChg>
      </pc:sldChg>
      <pc:sldChg chg="addSp delSp modSp new mod">
        <pc:chgData name="铭轩 常" userId="7e6847e7159c880b" providerId="LiveId" clId="{E23C2148-2CDF-4F9F-98CE-7C9B7C434A05}" dt="2024-04-09T03:19:30.487" v="2479"/>
        <pc:sldMkLst>
          <pc:docMk/>
          <pc:sldMk cId="2751677110" sldId="505"/>
        </pc:sldMkLst>
        <pc:spChg chg="del mod">
          <ac:chgData name="铭轩 常" userId="7e6847e7159c880b" providerId="LiveId" clId="{E23C2148-2CDF-4F9F-98CE-7C9B7C434A05}" dt="2024-04-09T02:48:48.929" v="1457" actId="478"/>
          <ac:spMkLst>
            <pc:docMk/>
            <pc:sldMk cId="2751677110" sldId="505"/>
            <ac:spMk id="2" creationId="{9AAD758F-8658-2C9F-CDC3-E84DE389DE1F}"/>
          </ac:spMkLst>
        </pc:spChg>
        <pc:spChg chg="mod">
          <ac:chgData name="铭轩 常" userId="7e6847e7159c880b" providerId="LiveId" clId="{E23C2148-2CDF-4F9F-98CE-7C9B7C434A05}" dt="2024-04-09T02:36:51.937" v="1412" actId="20577"/>
          <ac:spMkLst>
            <pc:docMk/>
            <pc:sldMk cId="2751677110" sldId="505"/>
            <ac:spMk id="4" creationId="{C69C85CC-7833-6211-0DCB-2939E6FDF252}"/>
          </ac:spMkLst>
        </pc:spChg>
        <pc:spChg chg="mod">
          <ac:chgData name="铭轩 常" userId="7e6847e7159c880b" providerId="LiveId" clId="{E23C2148-2CDF-4F9F-98CE-7C9B7C434A05}" dt="2024-04-09T02:46:10.818" v="1429"/>
          <ac:spMkLst>
            <pc:docMk/>
            <pc:sldMk cId="2751677110" sldId="505"/>
            <ac:spMk id="9" creationId="{C8AF6EA7-B255-8759-B9CE-8FEC74003304}"/>
          </ac:spMkLst>
        </pc:spChg>
        <pc:spChg chg="add mod">
          <ac:chgData name="铭轩 常" userId="7e6847e7159c880b" providerId="LiveId" clId="{E23C2148-2CDF-4F9F-98CE-7C9B7C434A05}" dt="2024-04-09T02:49:00.885" v="1460" actId="1076"/>
          <ac:spMkLst>
            <pc:docMk/>
            <pc:sldMk cId="2751677110" sldId="505"/>
            <ac:spMk id="11" creationId="{15879B1C-34B5-A909-20A6-237CF36720A6}"/>
          </ac:spMkLst>
        </pc:spChg>
        <pc:spChg chg="add del mod">
          <ac:chgData name="铭轩 常" userId="7e6847e7159c880b" providerId="LiveId" clId="{E23C2148-2CDF-4F9F-98CE-7C9B7C434A05}" dt="2024-04-09T02:48:57.142" v="1459" actId="478"/>
          <ac:spMkLst>
            <pc:docMk/>
            <pc:sldMk cId="2751677110" sldId="505"/>
            <ac:spMk id="14" creationId="{6DD5F3F8-CF22-0ACE-AA23-D9F15DD2316D}"/>
          </ac:spMkLst>
        </pc:spChg>
        <pc:spChg chg="add mod">
          <ac:chgData name="铭轩 常" userId="7e6847e7159c880b" providerId="LiveId" clId="{E23C2148-2CDF-4F9F-98CE-7C9B7C434A05}" dt="2024-04-09T03:19:22.931" v="2469" actId="20577"/>
          <ac:spMkLst>
            <pc:docMk/>
            <pc:sldMk cId="2751677110" sldId="505"/>
            <ac:spMk id="15" creationId="{990ECA32-3F00-A7B3-E9AF-66DDC55AF0E3}"/>
          </ac:spMkLst>
        </pc:spChg>
        <pc:spChg chg="add del mod">
          <ac:chgData name="铭轩 常" userId="7e6847e7159c880b" providerId="LiveId" clId="{E23C2148-2CDF-4F9F-98CE-7C9B7C434A05}" dt="2024-04-09T03:13:06.163" v="2350" actId="478"/>
          <ac:spMkLst>
            <pc:docMk/>
            <pc:sldMk cId="2751677110" sldId="505"/>
            <ac:spMk id="16" creationId="{2AEF570B-266E-B663-9E7B-673D8D2278FC}"/>
          </ac:spMkLst>
        </pc:spChg>
        <pc:spChg chg="add del">
          <ac:chgData name="铭轩 常" userId="7e6847e7159c880b" providerId="LiveId" clId="{E23C2148-2CDF-4F9F-98CE-7C9B7C434A05}" dt="2024-04-09T02:53:08.046" v="1639" actId="22"/>
          <ac:spMkLst>
            <pc:docMk/>
            <pc:sldMk cId="2751677110" sldId="505"/>
            <ac:spMk id="18" creationId="{704C7864-4F78-0C0B-F795-305FC482B4C4}"/>
          </ac:spMkLst>
        </pc:spChg>
        <pc:spChg chg="add del">
          <ac:chgData name="铭轩 常" userId="7e6847e7159c880b" providerId="LiveId" clId="{E23C2148-2CDF-4F9F-98CE-7C9B7C434A05}" dt="2024-04-09T02:54:48.343" v="1689" actId="22"/>
          <ac:spMkLst>
            <pc:docMk/>
            <pc:sldMk cId="2751677110" sldId="505"/>
            <ac:spMk id="20" creationId="{84B1BB26-A0F0-74A4-770C-7212BA5C234F}"/>
          </ac:spMkLst>
        </pc:spChg>
        <pc:spChg chg="add mod">
          <ac:chgData name="铭轩 常" userId="7e6847e7159c880b" providerId="LiveId" clId="{E23C2148-2CDF-4F9F-98CE-7C9B7C434A05}" dt="2024-04-09T03:19:30.487" v="2479"/>
          <ac:spMkLst>
            <pc:docMk/>
            <pc:sldMk cId="2751677110" sldId="505"/>
            <ac:spMk id="21" creationId="{37F57933-4BAB-A4CC-C4BD-EFB65A930E89}"/>
          </ac:spMkLst>
        </pc:spChg>
        <pc:spChg chg="add mod">
          <ac:chgData name="铭轩 常" userId="7e6847e7159c880b" providerId="LiveId" clId="{E23C2148-2CDF-4F9F-98CE-7C9B7C434A05}" dt="2024-04-09T03:02:21.908" v="2131" actId="1076"/>
          <ac:spMkLst>
            <pc:docMk/>
            <pc:sldMk cId="2751677110" sldId="505"/>
            <ac:spMk id="22" creationId="{022165B9-4164-A0A5-03E2-64EFC31F1C6E}"/>
          </ac:spMkLst>
        </pc:spChg>
        <pc:spChg chg="add mod">
          <ac:chgData name="铭轩 常" userId="7e6847e7159c880b" providerId="LiveId" clId="{E23C2148-2CDF-4F9F-98CE-7C9B7C434A05}" dt="2024-04-09T03:13:38.553" v="2379" actId="1076"/>
          <ac:spMkLst>
            <pc:docMk/>
            <pc:sldMk cId="2751677110" sldId="505"/>
            <ac:spMk id="23" creationId="{6CBED357-AF13-14F2-8CB8-93ECEC569DCD}"/>
          </ac:spMkLst>
        </pc:spChg>
        <pc:grpChg chg="add mod">
          <ac:chgData name="铭轩 常" userId="7e6847e7159c880b" providerId="LiveId" clId="{E23C2148-2CDF-4F9F-98CE-7C9B7C434A05}" dt="2024-04-09T02:49:00.885" v="1460" actId="1076"/>
          <ac:grpSpMkLst>
            <pc:docMk/>
            <pc:sldMk cId="2751677110" sldId="505"/>
            <ac:grpSpMk id="5" creationId="{9317D055-DFAB-81C7-415B-5DBA9373A6AF}"/>
          </ac:grpSpMkLst>
        </pc:grpChg>
        <pc:graphicFrameChg chg="add mod modGraphic">
          <ac:chgData name="铭轩 常" userId="7e6847e7159c880b" providerId="LiveId" clId="{E23C2148-2CDF-4F9F-98CE-7C9B7C434A05}" dt="2024-04-09T03:13:10.174" v="2351" actId="1076"/>
          <ac:graphicFrameMkLst>
            <pc:docMk/>
            <pc:sldMk cId="2751677110" sldId="505"/>
            <ac:graphicFrameMk id="12" creationId="{076334BE-86F8-1232-AAAF-FD14AF7A1DD8}"/>
          </ac:graphicFrameMkLst>
        </pc:graphicFrameChg>
        <pc:picChg chg="mod">
          <ac:chgData name="铭轩 常" userId="7e6847e7159c880b" providerId="LiveId" clId="{E23C2148-2CDF-4F9F-98CE-7C9B7C434A05}" dt="2024-04-09T02:46:10.818" v="1429"/>
          <ac:picMkLst>
            <pc:docMk/>
            <pc:sldMk cId="2751677110" sldId="505"/>
            <ac:picMk id="6" creationId="{B5762296-285F-A8C4-AAAE-FCE39E0F4410}"/>
          </ac:picMkLst>
        </pc:picChg>
        <pc:cxnChg chg="mod">
          <ac:chgData name="铭轩 常" userId="7e6847e7159c880b" providerId="LiveId" clId="{E23C2148-2CDF-4F9F-98CE-7C9B7C434A05}" dt="2024-04-09T02:46:10.818" v="1429"/>
          <ac:cxnSpMkLst>
            <pc:docMk/>
            <pc:sldMk cId="2751677110" sldId="505"/>
            <ac:cxnSpMk id="7" creationId="{044A640C-86A2-3428-C4FC-AEA4EA62A5E0}"/>
          </ac:cxnSpMkLst>
        </pc:cxnChg>
        <pc:cxnChg chg="mod">
          <ac:chgData name="铭轩 常" userId="7e6847e7159c880b" providerId="LiveId" clId="{E23C2148-2CDF-4F9F-98CE-7C9B7C434A05}" dt="2024-04-09T02:46:10.818" v="1429"/>
          <ac:cxnSpMkLst>
            <pc:docMk/>
            <pc:sldMk cId="2751677110" sldId="505"/>
            <ac:cxnSpMk id="8" creationId="{37A15B3B-D28C-0382-AE4E-6A098C6E19E1}"/>
          </ac:cxnSpMkLst>
        </pc:cxnChg>
        <pc:cxnChg chg="mod">
          <ac:chgData name="铭轩 常" userId="7e6847e7159c880b" providerId="LiveId" clId="{E23C2148-2CDF-4F9F-98CE-7C9B7C434A05}" dt="2024-04-09T02:46:10.818" v="1429"/>
          <ac:cxnSpMkLst>
            <pc:docMk/>
            <pc:sldMk cId="2751677110" sldId="505"/>
            <ac:cxnSpMk id="10" creationId="{8C3B2026-BDC6-B8F8-2B19-BE7B45BA72B9}"/>
          </ac:cxnSpMkLst>
        </pc:cxnChg>
      </pc:sldChg>
      <pc:sldChg chg="addSp modSp new mod">
        <pc:chgData name="铭轩 常" userId="7e6847e7159c880b" providerId="LiveId" clId="{E23C2148-2CDF-4F9F-98CE-7C9B7C434A05}" dt="2024-04-09T03:21:02.078" v="2571" actId="20577"/>
        <pc:sldMkLst>
          <pc:docMk/>
          <pc:sldMk cId="4069106279" sldId="506"/>
        </pc:sldMkLst>
        <pc:spChg chg="mod">
          <ac:chgData name="铭轩 常" userId="7e6847e7159c880b" providerId="LiveId" clId="{E23C2148-2CDF-4F9F-98CE-7C9B7C434A05}" dt="2024-04-09T03:21:02.078" v="2571" actId="20577"/>
          <ac:spMkLst>
            <pc:docMk/>
            <pc:sldMk cId="4069106279" sldId="506"/>
            <ac:spMk id="2" creationId="{DAFA3713-0DC3-271D-EF91-053DEE14CE2D}"/>
          </ac:spMkLst>
        </pc:spChg>
        <pc:spChg chg="mod">
          <ac:chgData name="铭轩 常" userId="7e6847e7159c880b" providerId="LiveId" clId="{E23C2148-2CDF-4F9F-98CE-7C9B7C434A05}" dt="2024-04-09T03:04:25.965" v="2304" actId="20577"/>
          <ac:spMkLst>
            <pc:docMk/>
            <pc:sldMk cId="4069106279" sldId="506"/>
            <ac:spMk id="4" creationId="{5E30AFA4-A8F3-7F11-7A4D-A002EECE116B}"/>
          </ac:spMkLst>
        </pc:spChg>
        <pc:spChg chg="add mod">
          <ac:chgData name="铭轩 常" userId="7e6847e7159c880b" providerId="LiveId" clId="{E23C2148-2CDF-4F9F-98CE-7C9B7C434A05}" dt="2024-04-09T03:19:34.922" v="2480" actId="207"/>
          <ac:spMkLst>
            <pc:docMk/>
            <pc:sldMk cId="4069106279" sldId="506"/>
            <ac:spMk id="11" creationId="{95B43C6B-D1FE-791A-1482-234FC32B116E}"/>
          </ac:spMkLst>
        </pc:spChg>
        <pc:spChg chg="add mod">
          <ac:chgData name="铭轩 常" userId="7e6847e7159c880b" providerId="LiveId" clId="{E23C2148-2CDF-4F9F-98CE-7C9B7C434A05}" dt="2024-04-09T03:19:37.263" v="2481" actId="207"/>
          <ac:spMkLst>
            <pc:docMk/>
            <pc:sldMk cId="4069106279" sldId="506"/>
            <ac:spMk id="12" creationId="{8F8211E1-5298-0CC2-941D-24844A87DCE2}"/>
          </ac:spMkLst>
        </pc:spChg>
        <pc:spChg chg="add mod">
          <ac:chgData name="铭轩 常" userId="7e6847e7159c880b" providerId="LiveId" clId="{E23C2148-2CDF-4F9F-98CE-7C9B7C434A05}" dt="2024-04-09T03:19:39.657" v="2482" actId="207"/>
          <ac:spMkLst>
            <pc:docMk/>
            <pc:sldMk cId="4069106279" sldId="506"/>
            <ac:spMk id="13" creationId="{72CFEFCE-7DFD-024B-A019-55FEE4585C23}"/>
          </ac:spMkLst>
        </pc:spChg>
        <pc:picChg chg="add mod">
          <ac:chgData name="铭轩 常" userId="7e6847e7159c880b" providerId="LiveId" clId="{E23C2148-2CDF-4F9F-98CE-7C9B7C434A05}" dt="2024-04-09T03:18:35.819" v="2454" actId="1076"/>
          <ac:picMkLst>
            <pc:docMk/>
            <pc:sldMk cId="4069106279" sldId="506"/>
            <ac:picMk id="5" creationId="{5CE52376-07DA-994A-6710-6FFF11C08CF5}"/>
          </ac:picMkLst>
        </pc:picChg>
        <pc:picChg chg="add mod">
          <ac:chgData name="铭轩 常" userId="7e6847e7159c880b" providerId="LiveId" clId="{E23C2148-2CDF-4F9F-98CE-7C9B7C434A05}" dt="2024-04-09T03:18:35.819" v="2454" actId="1076"/>
          <ac:picMkLst>
            <pc:docMk/>
            <pc:sldMk cId="4069106279" sldId="506"/>
            <ac:picMk id="6" creationId="{84C5E56E-D47B-9BE9-A8C1-61602D4386CE}"/>
          </ac:picMkLst>
        </pc:picChg>
        <pc:picChg chg="add mod">
          <ac:chgData name="铭轩 常" userId="7e6847e7159c880b" providerId="LiveId" clId="{E23C2148-2CDF-4F9F-98CE-7C9B7C434A05}" dt="2024-04-09T03:18:35.819" v="2454" actId="1076"/>
          <ac:picMkLst>
            <pc:docMk/>
            <pc:sldMk cId="4069106279" sldId="506"/>
            <ac:picMk id="7" creationId="{A6CBB850-FE89-EBF5-DE6D-07C51E264DCE}"/>
          </ac:picMkLst>
        </pc:picChg>
        <pc:picChg chg="add mod">
          <ac:chgData name="铭轩 常" userId="7e6847e7159c880b" providerId="LiveId" clId="{E23C2148-2CDF-4F9F-98CE-7C9B7C434A05}" dt="2024-04-09T03:18:35.819" v="2454" actId="1076"/>
          <ac:picMkLst>
            <pc:docMk/>
            <pc:sldMk cId="4069106279" sldId="506"/>
            <ac:picMk id="8" creationId="{85F59247-140B-1FF2-9EB4-E5EA19C7BED9}"/>
          </ac:picMkLst>
        </pc:picChg>
        <pc:picChg chg="add mod">
          <ac:chgData name="铭轩 常" userId="7e6847e7159c880b" providerId="LiveId" clId="{E23C2148-2CDF-4F9F-98CE-7C9B7C434A05}" dt="2024-04-09T03:18:35.819" v="2454" actId="1076"/>
          <ac:picMkLst>
            <pc:docMk/>
            <pc:sldMk cId="4069106279" sldId="506"/>
            <ac:picMk id="9" creationId="{2E6D32FF-8E4A-8FA8-4ACA-EEB7150E0AF2}"/>
          </ac:picMkLst>
        </pc:picChg>
        <pc:picChg chg="add mod">
          <ac:chgData name="铭轩 常" userId="7e6847e7159c880b" providerId="LiveId" clId="{E23C2148-2CDF-4F9F-98CE-7C9B7C434A05}" dt="2024-04-09T03:18:35.819" v="2454" actId="1076"/>
          <ac:picMkLst>
            <pc:docMk/>
            <pc:sldMk cId="4069106279" sldId="506"/>
            <ac:picMk id="10" creationId="{D1A6A391-5913-5048-27D4-49F4DFFBBA3B}"/>
          </ac:picMkLst>
        </pc:picChg>
      </pc:sldChg>
      <pc:sldChg chg="addSp modSp new mod">
        <pc:chgData name="铭轩 常" userId="7e6847e7159c880b" providerId="LiveId" clId="{E23C2148-2CDF-4F9F-98CE-7C9B7C434A05}" dt="2024-04-09T03:56:00.563" v="3820" actId="20577"/>
        <pc:sldMkLst>
          <pc:docMk/>
          <pc:sldMk cId="1376365029" sldId="507"/>
        </pc:sldMkLst>
        <pc:spChg chg="mod">
          <ac:chgData name="铭轩 常" userId="7e6847e7159c880b" providerId="LiveId" clId="{E23C2148-2CDF-4F9F-98CE-7C9B7C434A05}" dt="2024-04-09T03:56:00.563" v="3820" actId="20577"/>
          <ac:spMkLst>
            <pc:docMk/>
            <pc:sldMk cId="1376365029" sldId="507"/>
            <ac:spMk id="2" creationId="{C7EBA451-63B2-1B49-53AD-F22937AF03DF}"/>
          </ac:spMkLst>
        </pc:spChg>
        <pc:spChg chg="mod">
          <ac:chgData name="铭轩 常" userId="7e6847e7159c880b" providerId="LiveId" clId="{E23C2148-2CDF-4F9F-98CE-7C9B7C434A05}" dt="2024-04-09T03:21:21.566" v="2575" actId="20577"/>
          <ac:spMkLst>
            <pc:docMk/>
            <pc:sldMk cId="1376365029" sldId="507"/>
            <ac:spMk id="4" creationId="{A39BBDE5-ED11-C9FF-7E52-101BBC6A5B80}"/>
          </ac:spMkLst>
        </pc:spChg>
        <pc:spChg chg="add mod">
          <ac:chgData name="铭轩 常" userId="7e6847e7159c880b" providerId="LiveId" clId="{E23C2148-2CDF-4F9F-98CE-7C9B7C434A05}" dt="2024-04-09T03:49:27.346" v="3645" actId="20577"/>
          <ac:spMkLst>
            <pc:docMk/>
            <pc:sldMk cId="1376365029" sldId="507"/>
            <ac:spMk id="6" creationId="{F94BB62F-C858-D665-87A9-16E517C7F76A}"/>
          </ac:spMkLst>
        </pc:spChg>
        <pc:graphicFrameChg chg="add mod modGraphic">
          <ac:chgData name="铭轩 常" userId="7e6847e7159c880b" providerId="LiveId" clId="{E23C2148-2CDF-4F9F-98CE-7C9B7C434A05}" dt="2024-04-09T03:41:29.526" v="2932" actId="1076"/>
          <ac:graphicFrameMkLst>
            <pc:docMk/>
            <pc:sldMk cId="1376365029" sldId="507"/>
            <ac:graphicFrameMk id="5" creationId="{27985D3D-A421-1950-1AA8-D7C719EEE9DF}"/>
          </ac:graphicFrameMkLst>
        </pc:graphicFrameChg>
      </pc:sldChg>
      <pc:sldMasterChg chg="del delSldLayout">
        <pc:chgData name="铭轩 常" userId="7e6847e7159c880b" providerId="LiveId" clId="{E23C2148-2CDF-4F9F-98CE-7C9B7C434A05}" dt="2024-04-08T09:09:55.443" v="16" actId="47"/>
        <pc:sldMasterMkLst>
          <pc:docMk/>
          <pc:sldMasterMk cId="318969915" sldId="2147483698"/>
        </pc:sldMasterMkLst>
        <pc:sldLayoutChg chg="del">
          <pc:chgData name="铭轩 常" userId="7e6847e7159c880b" providerId="LiveId" clId="{E23C2148-2CDF-4F9F-98CE-7C9B7C434A05}" dt="2024-04-08T09:09:55.443" v="16" actId="47"/>
          <pc:sldLayoutMkLst>
            <pc:docMk/>
            <pc:sldMasterMk cId="318969915" sldId="2147483698"/>
            <pc:sldLayoutMk cId="3480035749" sldId="2147483699"/>
          </pc:sldLayoutMkLst>
        </pc:sldLayoutChg>
        <pc:sldLayoutChg chg="del">
          <pc:chgData name="铭轩 常" userId="7e6847e7159c880b" providerId="LiveId" clId="{E23C2148-2CDF-4F9F-98CE-7C9B7C434A05}" dt="2024-04-08T09:09:55.443" v="16" actId="47"/>
          <pc:sldLayoutMkLst>
            <pc:docMk/>
            <pc:sldMasterMk cId="318969915" sldId="2147483698"/>
            <pc:sldLayoutMk cId="3631222542" sldId="2147483700"/>
          </pc:sldLayoutMkLst>
        </pc:sldLayoutChg>
        <pc:sldLayoutChg chg="del">
          <pc:chgData name="铭轩 常" userId="7e6847e7159c880b" providerId="LiveId" clId="{E23C2148-2CDF-4F9F-98CE-7C9B7C434A05}" dt="2024-04-08T09:09:55.443" v="16" actId="47"/>
          <pc:sldLayoutMkLst>
            <pc:docMk/>
            <pc:sldMasterMk cId="318969915" sldId="2147483698"/>
            <pc:sldLayoutMk cId="1412746774" sldId="2147483701"/>
          </pc:sldLayoutMkLst>
        </pc:sldLayoutChg>
        <pc:sldLayoutChg chg="del">
          <pc:chgData name="铭轩 常" userId="7e6847e7159c880b" providerId="LiveId" clId="{E23C2148-2CDF-4F9F-98CE-7C9B7C434A05}" dt="2024-04-08T09:09:55.443" v="16" actId="47"/>
          <pc:sldLayoutMkLst>
            <pc:docMk/>
            <pc:sldMasterMk cId="318969915" sldId="2147483698"/>
            <pc:sldLayoutMk cId="596037620" sldId="2147483702"/>
          </pc:sldLayoutMkLst>
        </pc:sldLayoutChg>
        <pc:sldLayoutChg chg="del">
          <pc:chgData name="铭轩 常" userId="7e6847e7159c880b" providerId="LiveId" clId="{E23C2148-2CDF-4F9F-98CE-7C9B7C434A05}" dt="2024-04-08T09:09:55.443" v="16" actId="47"/>
          <pc:sldLayoutMkLst>
            <pc:docMk/>
            <pc:sldMasterMk cId="318969915" sldId="2147483698"/>
            <pc:sldLayoutMk cId="958441629" sldId="2147483703"/>
          </pc:sldLayoutMkLst>
        </pc:sldLayoutChg>
        <pc:sldLayoutChg chg="del">
          <pc:chgData name="铭轩 常" userId="7e6847e7159c880b" providerId="LiveId" clId="{E23C2148-2CDF-4F9F-98CE-7C9B7C434A05}" dt="2024-04-08T09:09:55.443" v="16" actId="47"/>
          <pc:sldLayoutMkLst>
            <pc:docMk/>
            <pc:sldMasterMk cId="318969915" sldId="2147483698"/>
            <pc:sldLayoutMk cId="381795443" sldId="2147483704"/>
          </pc:sldLayoutMkLst>
        </pc:sldLayoutChg>
        <pc:sldLayoutChg chg="del">
          <pc:chgData name="铭轩 常" userId="7e6847e7159c880b" providerId="LiveId" clId="{E23C2148-2CDF-4F9F-98CE-7C9B7C434A05}" dt="2024-04-08T09:09:55.443" v="16" actId="47"/>
          <pc:sldLayoutMkLst>
            <pc:docMk/>
            <pc:sldMasterMk cId="318969915" sldId="2147483698"/>
            <pc:sldLayoutMk cId="1810878171" sldId="2147483705"/>
          </pc:sldLayoutMkLst>
        </pc:sldLayoutChg>
        <pc:sldLayoutChg chg="del">
          <pc:chgData name="铭轩 常" userId="7e6847e7159c880b" providerId="LiveId" clId="{E23C2148-2CDF-4F9F-98CE-7C9B7C434A05}" dt="2024-04-08T09:09:55.443" v="16" actId="47"/>
          <pc:sldLayoutMkLst>
            <pc:docMk/>
            <pc:sldMasterMk cId="318969915" sldId="2147483698"/>
            <pc:sldLayoutMk cId="2586345394" sldId="2147483706"/>
          </pc:sldLayoutMkLst>
        </pc:sldLayoutChg>
        <pc:sldLayoutChg chg="del">
          <pc:chgData name="铭轩 常" userId="7e6847e7159c880b" providerId="LiveId" clId="{E23C2148-2CDF-4F9F-98CE-7C9B7C434A05}" dt="2024-04-08T09:09:55.443" v="16" actId="47"/>
          <pc:sldLayoutMkLst>
            <pc:docMk/>
            <pc:sldMasterMk cId="318969915" sldId="2147483698"/>
            <pc:sldLayoutMk cId="1138005737" sldId="2147483707"/>
          </pc:sldLayoutMkLst>
        </pc:sldLayoutChg>
        <pc:sldLayoutChg chg="del">
          <pc:chgData name="铭轩 常" userId="7e6847e7159c880b" providerId="LiveId" clId="{E23C2148-2CDF-4F9F-98CE-7C9B7C434A05}" dt="2024-04-08T09:09:55.443" v="16" actId="47"/>
          <pc:sldLayoutMkLst>
            <pc:docMk/>
            <pc:sldMasterMk cId="318969915" sldId="2147483698"/>
            <pc:sldLayoutMk cId="353666017" sldId="2147483708"/>
          </pc:sldLayoutMkLst>
        </pc:sldLayoutChg>
        <pc:sldLayoutChg chg="del">
          <pc:chgData name="铭轩 常" userId="7e6847e7159c880b" providerId="LiveId" clId="{E23C2148-2CDF-4F9F-98CE-7C9B7C434A05}" dt="2024-04-08T09:09:55.443" v="16" actId="47"/>
          <pc:sldLayoutMkLst>
            <pc:docMk/>
            <pc:sldMasterMk cId="318969915" sldId="2147483698"/>
            <pc:sldLayoutMk cId="3112062034" sldId="2147483709"/>
          </pc:sldLayoutMkLst>
        </pc:sldLayoutChg>
      </pc:sldMasterChg>
    </pc:docChg>
  </pc:docChgLst>
  <pc:docChgLst>
    <pc:chgData name="常 铭轩" userId="7e6847e7159c880b" providerId="LiveId" clId="{440E1D51-BDF3-4795-96F0-072FCB1CB5B3}"/>
    <pc:docChg chg="addSld delSld delMainMaster">
      <pc:chgData name="常 铭轩" userId="7e6847e7159c880b" providerId="LiveId" clId="{440E1D51-BDF3-4795-96F0-072FCB1CB5B3}" dt="2023-01-12T10:17:36.775" v="4" actId="680"/>
      <pc:docMkLst>
        <pc:docMk/>
      </pc:docMkLst>
      <pc:sldChg chg="new">
        <pc:chgData name="常 铭轩" userId="7e6847e7159c880b" providerId="LiveId" clId="{440E1D51-BDF3-4795-96F0-072FCB1CB5B3}" dt="2023-01-12T10:17:36.775" v="4" actId="680"/>
        <pc:sldMkLst>
          <pc:docMk/>
          <pc:sldMk cId="3209834905" sldId="256"/>
        </pc:sldMkLst>
      </pc:sldChg>
      <pc:sldChg chg="del">
        <pc:chgData name="常 铭轩" userId="7e6847e7159c880b" providerId="LiveId" clId="{440E1D51-BDF3-4795-96F0-072FCB1CB5B3}" dt="2023-01-12T10:17:29.534" v="2" actId="47"/>
        <pc:sldMkLst>
          <pc:docMk/>
          <pc:sldMk cId="4023298400" sldId="256"/>
        </pc:sldMkLst>
      </pc:sldChg>
      <pc:sldChg chg="del">
        <pc:chgData name="常 铭轩" userId="7e6847e7159c880b" providerId="LiveId" clId="{440E1D51-BDF3-4795-96F0-072FCB1CB5B3}" dt="2023-01-12T10:17:27.931" v="1" actId="47"/>
        <pc:sldMkLst>
          <pc:docMk/>
          <pc:sldMk cId="2506342236" sldId="301"/>
        </pc:sldMkLst>
      </pc:sldChg>
      <pc:sldChg chg="del">
        <pc:chgData name="常 铭轩" userId="7e6847e7159c880b" providerId="LiveId" clId="{440E1D51-BDF3-4795-96F0-072FCB1CB5B3}" dt="2023-01-12T10:17:27.931" v="1" actId="47"/>
        <pc:sldMkLst>
          <pc:docMk/>
          <pc:sldMk cId="3401161627" sldId="303"/>
        </pc:sldMkLst>
      </pc:sldChg>
      <pc:sldChg chg="del">
        <pc:chgData name="常 铭轩" userId="7e6847e7159c880b" providerId="LiveId" clId="{440E1D51-BDF3-4795-96F0-072FCB1CB5B3}" dt="2023-01-12T10:17:11.243" v="0" actId="47"/>
        <pc:sldMkLst>
          <pc:docMk/>
          <pc:sldMk cId="2186709351" sldId="304"/>
        </pc:sldMkLst>
      </pc:sldChg>
      <pc:sldChg chg="del">
        <pc:chgData name="常 铭轩" userId="7e6847e7159c880b" providerId="LiveId" clId="{440E1D51-BDF3-4795-96F0-072FCB1CB5B3}" dt="2023-01-12T10:17:27.931" v="1" actId="47"/>
        <pc:sldMkLst>
          <pc:docMk/>
          <pc:sldMk cId="790452714" sldId="305"/>
        </pc:sldMkLst>
      </pc:sldChg>
      <pc:sldChg chg="del">
        <pc:chgData name="常 铭轩" userId="7e6847e7159c880b" providerId="LiveId" clId="{440E1D51-BDF3-4795-96F0-072FCB1CB5B3}" dt="2023-01-12T10:17:27.931" v="1" actId="47"/>
        <pc:sldMkLst>
          <pc:docMk/>
          <pc:sldMk cId="3882249801" sldId="306"/>
        </pc:sldMkLst>
      </pc:sldChg>
      <pc:sldChg chg="del">
        <pc:chgData name="常 铭轩" userId="7e6847e7159c880b" providerId="LiveId" clId="{440E1D51-BDF3-4795-96F0-072FCB1CB5B3}" dt="2023-01-12T10:17:27.931" v="1" actId="47"/>
        <pc:sldMkLst>
          <pc:docMk/>
          <pc:sldMk cId="1932914886" sldId="307"/>
        </pc:sldMkLst>
      </pc:sldChg>
      <pc:sldChg chg="del">
        <pc:chgData name="常 铭轩" userId="7e6847e7159c880b" providerId="LiveId" clId="{440E1D51-BDF3-4795-96F0-072FCB1CB5B3}" dt="2023-01-12T10:17:27.931" v="1" actId="47"/>
        <pc:sldMkLst>
          <pc:docMk/>
          <pc:sldMk cId="1601312967" sldId="308"/>
        </pc:sldMkLst>
      </pc:sldChg>
      <pc:sldChg chg="del">
        <pc:chgData name="常 铭轩" userId="7e6847e7159c880b" providerId="LiveId" clId="{440E1D51-BDF3-4795-96F0-072FCB1CB5B3}" dt="2023-01-12T10:17:27.931" v="1" actId="47"/>
        <pc:sldMkLst>
          <pc:docMk/>
          <pc:sldMk cId="1064808601" sldId="309"/>
        </pc:sldMkLst>
      </pc:sldChg>
      <pc:sldChg chg="del">
        <pc:chgData name="常 铭轩" userId="7e6847e7159c880b" providerId="LiveId" clId="{440E1D51-BDF3-4795-96F0-072FCB1CB5B3}" dt="2023-01-12T10:17:31.957" v="3" actId="47"/>
        <pc:sldMkLst>
          <pc:docMk/>
          <pc:sldMk cId="4235581327" sldId="310"/>
        </pc:sldMkLst>
      </pc:sldChg>
      <pc:sldChg chg="del">
        <pc:chgData name="常 铭轩" userId="7e6847e7159c880b" providerId="LiveId" clId="{440E1D51-BDF3-4795-96F0-072FCB1CB5B3}" dt="2023-01-12T10:17:27.931" v="1" actId="47"/>
        <pc:sldMkLst>
          <pc:docMk/>
          <pc:sldMk cId="83015787" sldId="311"/>
        </pc:sldMkLst>
      </pc:sldChg>
      <pc:sldChg chg="del">
        <pc:chgData name="常 铭轩" userId="7e6847e7159c880b" providerId="LiveId" clId="{440E1D51-BDF3-4795-96F0-072FCB1CB5B3}" dt="2023-01-12T10:17:27.931" v="1" actId="47"/>
        <pc:sldMkLst>
          <pc:docMk/>
          <pc:sldMk cId="3211098764" sldId="313"/>
        </pc:sldMkLst>
      </pc:sldChg>
      <pc:sldChg chg="del">
        <pc:chgData name="常 铭轩" userId="7e6847e7159c880b" providerId="LiveId" clId="{440E1D51-BDF3-4795-96F0-072FCB1CB5B3}" dt="2023-01-12T10:17:27.931" v="1" actId="47"/>
        <pc:sldMkLst>
          <pc:docMk/>
          <pc:sldMk cId="3485839852" sldId="314"/>
        </pc:sldMkLst>
      </pc:sldChg>
      <pc:sldChg chg="del">
        <pc:chgData name="常 铭轩" userId="7e6847e7159c880b" providerId="LiveId" clId="{440E1D51-BDF3-4795-96F0-072FCB1CB5B3}" dt="2023-01-12T10:17:27.931" v="1" actId="47"/>
        <pc:sldMkLst>
          <pc:docMk/>
          <pc:sldMk cId="3153475999" sldId="315"/>
        </pc:sldMkLst>
      </pc:sldChg>
      <pc:sldChg chg="del">
        <pc:chgData name="常 铭轩" userId="7e6847e7159c880b" providerId="LiveId" clId="{440E1D51-BDF3-4795-96F0-072FCB1CB5B3}" dt="2023-01-12T10:17:27.931" v="1" actId="47"/>
        <pc:sldMkLst>
          <pc:docMk/>
          <pc:sldMk cId="109996499" sldId="316"/>
        </pc:sldMkLst>
      </pc:sldChg>
      <pc:sldChg chg="del">
        <pc:chgData name="常 铭轩" userId="7e6847e7159c880b" providerId="LiveId" clId="{440E1D51-BDF3-4795-96F0-072FCB1CB5B3}" dt="2023-01-12T10:17:27.931" v="1" actId="47"/>
        <pc:sldMkLst>
          <pc:docMk/>
          <pc:sldMk cId="500097660" sldId="317"/>
        </pc:sldMkLst>
      </pc:sldChg>
      <pc:sldChg chg="del">
        <pc:chgData name="常 铭轩" userId="7e6847e7159c880b" providerId="LiveId" clId="{440E1D51-BDF3-4795-96F0-072FCB1CB5B3}" dt="2023-01-12T10:17:27.931" v="1" actId="47"/>
        <pc:sldMkLst>
          <pc:docMk/>
          <pc:sldMk cId="2470088266" sldId="318"/>
        </pc:sldMkLst>
      </pc:sldChg>
      <pc:sldChg chg="del">
        <pc:chgData name="常 铭轩" userId="7e6847e7159c880b" providerId="LiveId" clId="{440E1D51-BDF3-4795-96F0-072FCB1CB5B3}" dt="2023-01-12T10:17:27.931" v="1" actId="47"/>
        <pc:sldMkLst>
          <pc:docMk/>
          <pc:sldMk cId="3656189765" sldId="320"/>
        </pc:sldMkLst>
      </pc:sldChg>
      <pc:sldChg chg="del">
        <pc:chgData name="常 铭轩" userId="7e6847e7159c880b" providerId="LiveId" clId="{440E1D51-BDF3-4795-96F0-072FCB1CB5B3}" dt="2023-01-12T10:17:27.931" v="1" actId="47"/>
        <pc:sldMkLst>
          <pc:docMk/>
          <pc:sldMk cId="2354001933" sldId="321"/>
        </pc:sldMkLst>
      </pc:sldChg>
      <pc:sldChg chg="del">
        <pc:chgData name="常 铭轩" userId="7e6847e7159c880b" providerId="LiveId" clId="{440E1D51-BDF3-4795-96F0-072FCB1CB5B3}" dt="2023-01-12T10:17:27.931" v="1" actId="47"/>
        <pc:sldMkLst>
          <pc:docMk/>
          <pc:sldMk cId="3463352108" sldId="322"/>
        </pc:sldMkLst>
      </pc:sldChg>
      <pc:sldChg chg="del">
        <pc:chgData name="常 铭轩" userId="7e6847e7159c880b" providerId="LiveId" clId="{440E1D51-BDF3-4795-96F0-072FCB1CB5B3}" dt="2023-01-12T10:17:27.931" v="1" actId="47"/>
        <pc:sldMkLst>
          <pc:docMk/>
          <pc:sldMk cId="3691707601" sldId="323"/>
        </pc:sldMkLst>
      </pc:sldChg>
      <pc:sldChg chg="del">
        <pc:chgData name="常 铭轩" userId="7e6847e7159c880b" providerId="LiveId" clId="{440E1D51-BDF3-4795-96F0-072FCB1CB5B3}" dt="2023-01-12T10:17:27.931" v="1" actId="47"/>
        <pc:sldMkLst>
          <pc:docMk/>
          <pc:sldMk cId="1476666395" sldId="324"/>
        </pc:sldMkLst>
      </pc:sldChg>
      <pc:sldChg chg="del">
        <pc:chgData name="常 铭轩" userId="7e6847e7159c880b" providerId="LiveId" clId="{440E1D51-BDF3-4795-96F0-072FCB1CB5B3}" dt="2023-01-12T10:17:27.931" v="1" actId="47"/>
        <pc:sldMkLst>
          <pc:docMk/>
          <pc:sldMk cId="273721245" sldId="325"/>
        </pc:sldMkLst>
      </pc:sldChg>
      <pc:sldChg chg="del">
        <pc:chgData name="常 铭轩" userId="7e6847e7159c880b" providerId="LiveId" clId="{440E1D51-BDF3-4795-96F0-072FCB1CB5B3}" dt="2023-01-12T10:17:27.931" v="1" actId="47"/>
        <pc:sldMkLst>
          <pc:docMk/>
          <pc:sldMk cId="2742742277" sldId="326"/>
        </pc:sldMkLst>
      </pc:sldChg>
      <pc:sldChg chg="del">
        <pc:chgData name="常 铭轩" userId="7e6847e7159c880b" providerId="LiveId" clId="{440E1D51-BDF3-4795-96F0-072FCB1CB5B3}" dt="2023-01-12T10:17:27.931" v="1" actId="47"/>
        <pc:sldMkLst>
          <pc:docMk/>
          <pc:sldMk cId="3798678166" sldId="327"/>
        </pc:sldMkLst>
      </pc:sldChg>
      <pc:sldChg chg="del">
        <pc:chgData name="常 铭轩" userId="7e6847e7159c880b" providerId="LiveId" clId="{440E1D51-BDF3-4795-96F0-072FCB1CB5B3}" dt="2023-01-12T10:17:27.931" v="1" actId="47"/>
        <pc:sldMkLst>
          <pc:docMk/>
          <pc:sldMk cId="624473394" sldId="328"/>
        </pc:sldMkLst>
      </pc:sldChg>
      <pc:sldChg chg="del">
        <pc:chgData name="常 铭轩" userId="7e6847e7159c880b" providerId="LiveId" clId="{440E1D51-BDF3-4795-96F0-072FCB1CB5B3}" dt="2023-01-12T10:17:27.931" v="1" actId="47"/>
        <pc:sldMkLst>
          <pc:docMk/>
          <pc:sldMk cId="776111877" sldId="329"/>
        </pc:sldMkLst>
      </pc:sldChg>
      <pc:sldChg chg="del">
        <pc:chgData name="常 铭轩" userId="7e6847e7159c880b" providerId="LiveId" clId="{440E1D51-BDF3-4795-96F0-072FCB1CB5B3}" dt="2023-01-12T10:17:27.931" v="1" actId="47"/>
        <pc:sldMkLst>
          <pc:docMk/>
          <pc:sldMk cId="658454829" sldId="330"/>
        </pc:sldMkLst>
      </pc:sldChg>
      <pc:sldChg chg="del">
        <pc:chgData name="常 铭轩" userId="7e6847e7159c880b" providerId="LiveId" clId="{440E1D51-BDF3-4795-96F0-072FCB1CB5B3}" dt="2023-01-12T10:17:27.931" v="1" actId="47"/>
        <pc:sldMkLst>
          <pc:docMk/>
          <pc:sldMk cId="1142629207" sldId="331"/>
        </pc:sldMkLst>
      </pc:sldChg>
      <pc:sldChg chg="del">
        <pc:chgData name="常 铭轩" userId="7e6847e7159c880b" providerId="LiveId" clId="{440E1D51-BDF3-4795-96F0-072FCB1CB5B3}" dt="2023-01-12T10:17:27.931" v="1" actId="47"/>
        <pc:sldMkLst>
          <pc:docMk/>
          <pc:sldMk cId="3979188914" sldId="332"/>
        </pc:sldMkLst>
      </pc:sldChg>
      <pc:sldChg chg="del">
        <pc:chgData name="常 铭轩" userId="7e6847e7159c880b" providerId="LiveId" clId="{440E1D51-BDF3-4795-96F0-072FCB1CB5B3}" dt="2023-01-12T10:17:27.931" v="1" actId="47"/>
        <pc:sldMkLst>
          <pc:docMk/>
          <pc:sldMk cId="3679238345" sldId="333"/>
        </pc:sldMkLst>
      </pc:sldChg>
      <pc:sldChg chg="del">
        <pc:chgData name="常 铭轩" userId="7e6847e7159c880b" providerId="LiveId" clId="{440E1D51-BDF3-4795-96F0-072FCB1CB5B3}" dt="2023-01-12T10:17:27.931" v="1" actId="47"/>
        <pc:sldMkLst>
          <pc:docMk/>
          <pc:sldMk cId="2516778611" sldId="334"/>
        </pc:sldMkLst>
      </pc:sldChg>
      <pc:sldChg chg="del">
        <pc:chgData name="常 铭轩" userId="7e6847e7159c880b" providerId="LiveId" clId="{440E1D51-BDF3-4795-96F0-072FCB1CB5B3}" dt="2023-01-12T10:17:27.931" v="1" actId="47"/>
        <pc:sldMkLst>
          <pc:docMk/>
          <pc:sldMk cId="3377080959" sldId="335"/>
        </pc:sldMkLst>
      </pc:sldChg>
      <pc:sldChg chg="del">
        <pc:chgData name="常 铭轩" userId="7e6847e7159c880b" providerId="LiveId" clId="{440E1D51-BDF3-4795-96F0-072FCB1CB5B3}" dt="2023-01-12T10:17:27.931" v="1" actId="47"/>
        <pc:sldMkLst>
          <pc:docMk/>
          <pc:sldMk cId="70253018" sldId="336"/>
        </pc:sldMkLst>
      </pc:sldChg>
      <pc:sldChg chg="del">
        <pc:chgData name="常 铭轩" userId="7e6847e7159c880b" providerId="LiveId" clId="{440E1D51-BDF3-4795-96F0-072FCB1CB5B3}" dt="2023-01-12T10:17:27.931" v="1" actId="47"/>
        <pc:sldMkLst>
          <pc:docMk/>
          <pc:sldMk cId="3999849659" sldId="337"/>
        </pc:sldMkLst>
      </pc:sldChg>
      <pc:sldChg chg="del">
        <pc:chgData name="常 铭轩" userId="7e6847e7159c880b" providerId="LiveId" clId="{440E1D51-BDF3-4795-96F0-072FCB1CB5B3}" dt="2023-01-12T10:17:27.931" v="1" actId="47"/>
        <pc:sldMkLst>
          <pc:docMk/>
          <pc:sldMk cId="3506488140" sldId="338"/>
        </pc:sldMkLst>
      </pc:sldChg>
      <pc:sldChg chg="del">
        <pc:chgData name="常 铭轩" userId="7e6847e7159c880b" providerId="LiveId" clId="{440E1D51-BDF3-4795-96F0-072FCB1CB5B3}" dt="2023-01-12T10:17:27.931" v="1" actId="47"/>
        <pc:sldMkLst>
          <pc:docMk/>
          <pc:sldMk cId="3844416178" sldId="339"/>
        </pc:sldMkLst>
      </pc:sldChg>
      <pc:sldChg chg="del">
        <pc:chgData name="常 铭轩" userId="7e6847e7159c880b" providerId="LiveId" clId="{440E1D51-BDF3-4795-96F0-072FCB1CB5B3}" dt="2023-01-12T10:17:27.931" v="1" actId="47"/>
        <pc:sldMkLst>
          <pc:docMk/>
          <pc:sldMk cId="2730091121" sldId="340"/>
        </pc:sldMkLst>
      </pc:sldChg>
      <pc:sldChg chg="del">
        <pc:chgData name="常 铭轩" userId="7e6847e7159c880b" providerId="LiveId" clId="{440E1D51-BDF3-4795-96F0-072FCB1CB5B3}" dt="2023-01-12T10:17:27.931" v="1" actId="47"/>
        <pc:sldMkLst>
          <pc:docMk/>
          <pc:sldMk cId="1141621071" sldId="341"/>
        </pc:sldMkLst>
      </pc:sldChg>
      <pc:sldChg chg="del">
        <pc:chgData name="常 铭轩" userId="7e6847e7159c880b" providerId="LiveId" clId="{440E1D51-BDF3-4795-96F0-072FCB1CB5B3}" dt="2023-01-12T10:17:27.931" v="1" actId="47"/>
        <pc:sldMkLst>
          <pc:docMk/>
          <pc:sldMk cId="3874663463" sldId="342"/>
        </pc:sldMkLst>
      </pc:sldChg>
      <pc:sldChg chg="del">
        <pc:chgData name="常 铭轩" userId="7e6847e7159c880b" providerId="LiveId" clId="{440E1D51-BDF3-4795-96F0-072FCB1CB5B3}" dt="2023-01-12T10:17:27.931" v="1" actId="47"/>
        <pc:sldMkLst>
          <pc:docMk/>
          <pc:sldMk cId="1525585104" sldId="343"/>
        </pc:sldMkLst>
      </pc:sldChg>
      <pc:sldChg chg="del">
        <pc:chgData name="常 铭轩" userId="7e6847e7159c880b" providerId="LiveId" clId="{440E1D51-BDF3-4795-96F0-072FCB1CB5B3}" dt="2023-01-12T10:17:27.931" v="1" actId="47"/>
        <pc:sldMkLst>
          <pc:docMk/>
          <pc:sldMk cId="1045394646" sldId="344"/>
        </pc:sldMkLst>
      </pc:sldChg>
      <pc:sldChg chg="del">
        <pc:chgData name="常 铭轩" userId="7e6847e7159c880b" providerId="LiveId" clId="{440E1D51-BDF3-4795-96F0-072FCB1CB5B3}" dt="2023-01-12T10:17:27.931" v="1" actId="47"/>
        <pc:sldMkLst>
          <pc:docMk/>
          <pc:sldMk cId="938411349" sldId="345"/>
        </pc:sldMkLst>
      </pc:sldChg>
      <pc:sldChg chg="del">
        <pc:chgData name="常 铭轩" userId="7e6847e7159c880b" providerId="LiveId" clId="{440E1D51-BDF3-4795-96F0-072FCB1CB5B3}" dt="2023-01-12T10:17:27.931" v="1" actId="47"/>
        <pc:sldMkLst>
          <pc:docMk/>
          <pc:sldMk cId="3471061678" sldId="346"/>
        </pc:sldMkLst>
      </pc:sldChg>
      <pc:sldChg chg="del">
        <pc:chgData name="常 铭轩" userId="7e6847e7159c880b" providerId="LiveId" clId="{440E1D51-BDF3-4795-96F0-072FCB1CB5B3}" dt="2023-01-12T10:17:27.931" v="1" actId="47"/>
        <pc:sldMkLst>
          <pc:docMk/>
          <pc:sldMk cId="2690731653" sldId="347"/>
        </pc:sldMkLst>
      </pc:sldChg>
      <pc:sldChg chg="del">
        <pc:chgData name="常 铭轩" userId="7e6847e7159c880b" providerId="LiveId" clId="{440E1D51-BDF3-4795-96F0-072FCB1CB5B3}" dt="2023-01-12T10:17:27.931" v="1" actId="47"/>
        <pc:sldMkLst>
          <pc:docMk/>
          <pc:sldMk cId="687372962" sldId="348"/>
        </pc:sldMkLst>
      </pc:sldChg>
      <pc:sldChg chg="del">
        <pc:chgData name="常 铭轩" userId="7e6847e7159c880b" providerId="LiveId" clId="{440E1D51-BDF3-4795-96F0-072FCB1CB5B3}" dt="2023-01-12T10:17:27.931" v="1" actId="47"/>
        <pc:sldMkLst>
          <pc:docMk/>
          <pc:sldMk cId="3069881927" sldId="349"/>
        </pc:sldMkLst>
      </pc:sldChg>
      <pc:sldChg chg="del">
        <pc:chgData name="常 铭轩" userId="7e6847e7159c880b" providerId="LiveId" clId="{440E1D51-BDF3-4795-96F0-072FCB1CB5B3}" dt="2023-01-12T10:17:27.931" v="1" actId="47"/>
        <pc:sldMkLst>
          <pc:docMk/>
          <pc:sldMk cId="3107373362" sldId="350"/>
        </pc:sldMkLst>
      </pc:sldChg>
      <pc:sldChg chg="del">
        <pc:chgData name="常 铭轩" userId="7e6847e7159c880b" providerId="LiveId" clId="{440E1D51-BDF3-4795-96F0-072FCB1CB5B3}" dt="2023-01-12T10:17:27.931" v="1" actId="47"/>
        <pc:sldMkLst>
          <pc:docMk/>
          <pc:sldMk cId="1312577956" sldId="351"/>
        </pc:sldMkLst>
      </pc:sldChg>
      <pc:sldChg chg="del">
        <pc:chgData name="常 铭轩" userId="7e6847e7159c880b" providerId="LiveId" clId="{440E1D51-BDF3-4795-96F0-072FCB1CB5B3}" dt="2023-01-12T10:17:27.931" v="1" actId="47"/>
        <pc:sldMkLst>
          <pc:docMk/>
          <pc:sldMk cId="3675561565" sldId="352"/>
        </pc:sldMkLst>
      </pc:sldChg>
      <pc:sldChg chg="del">
        <pc:chgData name="常 铭轩" userId="7e6847e7159c880b" providerId="LiveId" clId="{440E1D51-BDF3-4795-96F0-072FCB1CB5B3}" dt="2023-01-12T10:17:27.931" v="1" actId="47"/>
        <pc:sldMkLst>
          <pc:docMk/>
          <pc:sldMk cId="3760776317" sldId="353"/>
        </pc:sldMkLst>
      </pc:sldChg>
      <pc:sldChg chg="del">
        <pc:chgData name="常 铭轩" userId="7e6847e7159c880b" providerId="LiveId" clId="{440E1D51-BDF3-4795-96F0-072FCB1CB5B3}" dt="2023-01-12T10:17:27.931" v="1" actId="47"/>
        <pc:sldMkLst>
          <pc:docMk/>
          <pc:sldMk cId="33051315" sldId="354"/>
        </pc:sldMkLst>
      </pc:sldChg>
      <pc:sldMasterChg chg="del delSldLayout">
        <pc:chgData name="常 铭轩" userId="7e6847e7159c880b" providerId="LiveId" clId="{440E1D51-BDF3-4795-96F0-072FCB1CB5B3}" dt="2023-01-12T10:17:11.243" v="0" actId="47"/>
        <pc:sldMasterMkLst>
          <pc:docMk/>
          <pc:sldMasterMk cId="3563273963" sldId="2147483684"/>
        </pc:sldMasterMkLst>
        <pc:sldLayoutChg chg="del">
          <pc:chgData name="常 铭轩" userId="7e6847e7159c880b" providerId="LiveId" clId="{440E1D51-BDF3-4795-96F0-072FCB1CB5B3}" dt="2023-01-12T10:17:11.243" v="0" actId="47"/>
          <pc:sldLayoutMkLst>
            <pc:docMk/>
            <pc:sldMasterMk cId="3563273963" sldId="2147483684"/>
            <pc:sldLayoutMk cId="1381604948" sldId="2147483685"/>
          </pc:sldLayoutMkLst>
        </pc:sldLayoutChg>
        <pc:sldLayoutChg chg="del">
          <pc:chgData name="常 铭轩" userId="7e6847e7159c880b" providerId="LiveId" clId="{440E1D51-BDF3-4795-96F0-072FCB1CB5B3}" dt="2023-01-12T10:17:11.243" v="0" actId="47"/>
          <pc:sldLayoutMkLst>
            <pc:docMk/>
            <pc:sldMasterMk cId="3563273963" sldId="2147483684"/>
            <pc:sldLayoutMk cId="1854852297" sldId="2147483686"/>
          </pc:sldLayoutMkLst>
        </pc:sldLayoutChg>
        <pc:sldLayoutChg chg="del">
          <pc:chgData name="常 铭轩" userId="7e6847e7159c880b" providerId="LiveId" clId="{440E1D51-BDF3-4795-96F0-072FCB1CB5B3}" dt="2023-01-12T10:17:11.243" v="0" actId="47"/>
          <pc:sldLayoutMkLst>
            <pc:docMk/>
            <pc:sldMasterMk cId="3563273963" sldId="2147483684"/>
            <pc:sldLayoutMk cId="2056541535" sldId="2147483687"/>
          </pc:sldLayoutMkLst>
        </pc:sldLayoutChg>
        <pc:sldLayoutChg chg="del">
          <pc:chgData name="常 铭轩" userId="7e6847e7159c880b" providerId="LiveId" clId="{440E1D51-BDF3-4795-96F0-072FCB1CB5B3}" dt="2023-01-12T10:17:11.243" v="0" actId="47"/>
          <pc:sldLayoutMkLst>
            <pc:docMk/>
            <pc:sldMasterMk cId="3563273963" sldId="2147483684"/>
            <pc:sldLayoutMk cId="219271476" sldId="2147483688"/>
          </pc:sldLayoutMkLst>
        </pc:sldLayoutChg>
        <pc:sldLayoutChg chg="del">
          <pc:chgData name="常 铭轩" userId="7e6847e7159c880b" providerId="LiveId" clId="{440E1D51-BDF3-4795-96F0-072FCB1CB5B3}" dt="2023-01-12T10:17:11.243" v="0" actId="47"/>
          <pc:sldLayoutMkLst>
            <pc:docMk/>
            <pc:sldMasterMk cId="3563273963" sldId="2147483684"/>
            <pc:sldLayoutMk cId="2098639257" sldId="2147483689"/>
          </pc:sldLayoutMkLst>
        </pc:sldLayoutChg>
        <pc:sldLayoutChg chg="del">
          <pc:chgData name="常 铭轩" userId="7e6847e7159c880b" providerId="LiveId" clId="{440E1D51-BDF3-4795-96F0-072FCB1CB5B3}" dt="2023-01-12T10:17:11.243" v="0" actId="47"/>
          <pc:sldLayoutMkLst>
            <pc:docMk/>
            <pc:sldMasterMk cId="3563273963" sldId="2147483684"/>
            <pc:sldLayoutMk cId="2270024585" sldId="2147483690"/>
          </pc:sldLayoutMkLst>
        </pc:sldLayoutChg>
        <pc:sldLayoutChg chg="del">
          <pc:chgData name="常 铭轩" userId="7e6847e7159c880b" providerId="LiveId" clId="{440E1D51-BDF3-4795-96F0-072FCB1CB5B3}" dt="2023-01-12T10:17:11.243" v="0" actId="47"/>
          <pc:sldLayoutMkLst>
            <pc:docMk/>
            <pc:sldMasterMk cId="3563273963" sldId="2147483684"/>
            <pc:sldLayoutMk cId="392457833" sldId="2147483691"/>
          </pc:sldLayoutMkLst>
        </pc:sldLayoutChg>
        <pc:sldLayoutChg chg="del">
          <pc:chgData name="常 铭轩" userId="7e6847e7159c880b" providerId="LiveId" clId="{440E1D51-BDF3-4795-96F0-072FCB1CB5B3}" dt="2023-01-12T10:17:11.243" v="0" actId="47"/>
          <pc:sldLayoutMkLst>
            <pc:docMk/>
            <pc:sldMasterMk cId="3563273963" sldId="2147483684"/>
            <pc:sldLayoutMk cId="702176690" sldId="2147483692"/>
          </pc:sldLayoutMkLst>
        </pc:sldLayoutChg>
        <pc:sldLayoutChg chg="del">
          <pc:chgData name="常 铭轩" userId="7e6847e7159c880b" providerId="LiveId" clId="{440E1D51-BDF3-4795-96F0-072FCB1CB5B3}" dt="2023-01-12T10:17:11.243" v="0" actId="47"/>
          <pc:sldLayoutMkLst>
            <pc:docMk/>
            <pc:sldMasterMk cId="3563273963" sldId="2147483684"/>
            <pc:sldLayoutMk cId="960540588" sldId="2147483693"/>
          </pc:sldLayoutMkLst>
        </pc:sldLayoutChg>
        <pc:sldLayoutChg chg="del">
          <pc:chgData name="常 铭轩" userId="7e6847e7159c880b" providerId="LiveId" clId="{440E1D51-BDF3-4795-96F0-072FCB1CB5B3}" dt="2023-01-12T10:17:11.243" v="0" actId="47"/>
          <pc:sldLayoutMkLst>
            <pc:docMk/>
            <pc:sldMasterMk cId="3563273963" sldId="2147483684"/>
            <pc:sldLayoutMk cId="604016218" sldId="2147483694"/>
          </pc:sldLayoutMkLst>
        </pc:sldLayoutChg>
        <pc:sldLayoutChg chg="del">
          <pc:chgData name="常 铭轩" userId="7e6847e7159c880b" providerId="LiveId" clId="{440E1D51-BDF3-4795-96F0-072FCB1CB5B3}" dt="2023-01-12T10:17:11.243" v="0" actId="47"/>
          <pc:sldLayoutMkLst>
            <pc:docMk/>
            <pc:sldMasterMk cId="3563273963" sldId="2147483684"/>
            <pc:sldLayoutMk cId="2585658145" sldId="2147483695"/>
          </pc:sldLayoutMkLst>
        </pc:sldLayoutChg>
      </pc:sldMasterChg>
      <pc:sldMasterChg chg="del delSldLayout">
        <pc:chgData name="常 铭轩" userId="7e6847e7159c880b" providerId="LiveId" clId="{440E1D51-BDF3-4795-96F0-072FCB1CB5B3}" dt="2023-01-12T10:17:27.931" v="1" actId="47"/>
        <pc:sldMasterMkLst>
          <pc:docMk/>
          <pc:sldMasterMk cId="2389987600" sldId="2147483708"/>
        </pc:sldMasterMkLst>
        <pc:sldLayoutChg chg="del">
          <pc:chgData name="常 铭轩" userId="7e6847e7159c880b" providerId="LiveId" clId="{440E1D51-BDF3-4795-96F0-072FCB1CB5B3}" dt="2023-01-12T10:17:27.931" v="1" actId="47"/>
          <pc:sldLayoutMkLst>
            <pc:docMk/>
            <pc:sldMasterMk cId="2389987600" sldId="2147483708"/>
            <pc:sldLayoutMk cId="487060850" sldId="2147483709"/>
          </pc:sldLayoutMkLst>
        </pc:sldLayoutChg>
        <pc:sldLayoutChg chg="del">
          <pc:chgData name="常 铭轩" userId="7e6847e7159c880b" providerId="LiveId" clId="{440E1D51-BDF3-4795-96F0-072FCB1CB5B3}" dt="2023-01-12T10:17:27.931" v="1" actId="47"/>
          <pc:sldLayoutMkLst>
            <pc:docMk/>
            <pc:sldMasterMk cId="2389987600" sldId="2147483708"/>
            <pc:sldLayoutMk cId="292951932" sldId="2147483710"/>
          </pc:sldLayoutMkLst>
        </pc:sldLayoutChg>
        <pc:sldLayoutChg chg="del">
          <pc:chgData name="常 铭轩" userId="7e6847e7159c880b" providerId="LiveId" clId="{440E1D51-BDF3-4795-96F0-072FCB1CB5B3}" dt="2023-01-12T10:17:27.931" v="1" actId="47"/>
          <pc:sldLayoutMkLst>
            <pc:docMk/>
            <pc:sldMasterMk cId="2389987600" sldId="2147483708"/>
            <pc:sldLayoutMk cId="3111523663" sldId="2147483711"/>
          </pc:sldLayoutMkLst>
        </pc:sldLayoutChg>
        <pc:sldLayoutChg chg="del">
          <pc:chgData name="常 铭轩" userId="7e6847e7159c880b" providerId="LiveId" clId="{440E1D51-BDF3-4795-96F0-072FCB1CB5B3}" dt="2023-01-12T10:17:27.931" v="1" actId="47"/>
          <pc:sldLayoutMkLst>
            <pc:docMk/>
            <pc:sldMasterMk cId="2389987600" sldId="2147483708"/>
            <pc:sldLayoutMk cId="728283123" sldId="2147483712"/>
          </pc:sldLayoutMkLst>
        </pc:sldLayoutChg>
        <pc:sldLayoutChg chg="del">
          <pc:chgData name="常 铭轩" userId="7e6847e7159c880b" providerId="LiveId" clId="{440E1D51-BDF3-4795-96F0-072FCB1CB5B3}" dt="2023-01-12T10:17:27.931" v="1" actId="47"/>
          <pc:sldLayoutMkLst>
            <pc:docMk/>
            <pc:sldMasterMk cId="2389987600" sldId="2147483708"/>
            <pc:sldLayoutMk cId="487192390" sldId="2147483713"/>
          </pc:sldLayoutMkLst>
        </pc:sldLayoutChg>
        <pc:sldLayoutChg chg="del">
          <pc:chgData name="常 铭轩" userId="7e6847e7159c880b" providerId="LiveId" clId="{440E1D51-BDF3-4795-96F0-072FCB1CB5B3}" dt="2023-01-12T10:17:27.931" v="1" actId="47"/>
          <pc:sldLayoutMkLst>
            <pc:docMk/>
            <pc:sldMasterMk cId="2389987600" sldId="2147483708"/>
            <pc:sldLayoutMk cId="4044253197" sldId="2147483714"/>
          </pc:sldLayoutMkLst>
        </pc:sldLayoutChg>
        <pc:sldLayoutChg chg="del">
          <pc:chgData name="常 铭轩" userId="7e6847e7159c880b" providerId="LiveId" clId="{440E1D51-BDF3-4795-96F0-072FCB1CB5B3}" dt="2023-01-12T10:17:27.931" v="1" actId="47"/>
          <pc:sldLayoutMkLst>
            <pc:docMk/>
            <pc:sldMasterMk cId="2389987600" sldId="2147483708"/>
            <pc:sldLayoutMk cId="3948897189" sldId="2147483715"/>
          </pc:sldLayoutMkLst>
        </pc:sldLayoutChg>
        <pc:sldLayoutChg chg="del">
          <pc:chgData name="常 铭轩" userId="7e6847e7159c880b" providerId="LiveId" clId="{440E1D51-BDF3-4795-96F0-072FCB1CB5B3}" dt="2023-01-12T10:17:27.931" v="1" actId="47"/>
          <pc:sldLayoutMkLst>
            <pc:docMk/>
            <pc:sldMasterMk cId="2389987600" sldId="2147483708"/>
            <pc:sldLayoutMk cId="3084088667" sldId="2147483716"/>
          </pc:sldLayoutMkLst>
        </pc:sldLayoutChg>
        <pc:sldLayoutChg chg="del">
          <pc:chgData name="常 铭轩" userId="7e6847e7159c880b" providerId="LiveId" clId="{440E1D51-BDF3-4795-96F0-072FCB1CB5B3}" dt="2023-01-12T10:17:27.931" v="1" actId="47"/>
          <pc:sldLayoutMkLst>
            <pc:docMk/>
            <pc:sldMasterMk cId="2389987600" sldId="2147483708"/>
            <pc:sldLayoutMk cId="3698408162" sldId="2147483717"/>
          </pc:sldLayoutMkLst>
        </pc:sldLayoutChg>
        <pc:sldLayoutChg chg="del">
          <pc:chgData name="常 铭轩" userId="7e6847e7159c880b" providerId="LiveId" clId="{440E1D51-BDF3-4795-96F0-072FCB1CB5B3}" dt="2023-01-12T10:17:27.931" v="1" actId="47"/>
          <pc:sldLayoutMkLst>
            <pc:docMk/>
            <pc:sldMasterMk cId="2389987600" sldId="2147483708"/>
            <pc:sldLayoutMk cId="4029371730" sldId="2147483718"/>
          </pc:sldLayoutMkLst>
        </pc:sldLayoutChg>
        <pc:sldLayoutChg chg="del">
          <pc:chgData name="常 铭轩" userId="7e6847e7159c880b" providerId="LiveId" clId="{440E1D51-BDF3-4795-96F0-072FCB1CB5B3}" dt="2023-01-12T10:17:27.931" v="1" actId="47"/>
          <pc:sldLayoutMkLst>
            <pc:docMk/>
            <pc:sldMasterMk cId="2389987600" sldId="2147483708"/>
            <pc:sldLayoutMk cId="2944880301" sldId="2147483719"/>
          </pc:sldLayoutMkLst>
        </pc:sldLayoutChg>
      </pc:sldMasterChg>
    </pc:docChg>
  </pc:docChgLst>
  <pc:docChgLst>
    <pc:chgData name="铭轩 常" userId="7e6847e7159c880b" providerId="LiveId" clId="{5E0C1724-26BE-4B05-9F4D-05BFBCF866DC}"/>
    <pc:docChg chg="undo redo custSel addSld delSld modSld sldOrd">
      <pc:chgData name="铭轩 常" userId="7e6847e7159c880b" providerId="LiveId" clId="{5E0C1724-26BE-4B05-9F4D-05BFBCF866DC}" dt="2023-12-12T05:42:08.457" v="6460" actId="20577"/>
      <pc:docMkLst>
        <pc:docMk/>
      </pc:docMkLst>
      <pc:sldChg chg="modSp mod">
        <pc:chgData name="铭轩 常" userId="7e6847e7159c880b" providerId="LiveId" clId="{5E0C1724-26BE-4B05-9F4D-05BFBCF866DC}" dt="2023-12-11T07:23:36.028" v="155" actId="20577"/>
        <pc:sldMkLst>
          <pc:docMk/>
          <pc:sldMk cId="3209834905" sldId="256"/>
        </pc:sldMkLst>
        <pc:spChg chg="mod">
          <ac:chgData name="铭轩 常" userId="7e6847e7159c880b" providerId="LiveId" clId="{5E0C1724-26BE-4B05-9F4D-05BFBCF866DC}" dt="2023-12-11T07:23:36.028" v="155" actId="20577"/>
          <ac:spMkLst>
            <pc:docMk/>
            <pc:sldMk cId="3209834905" sldId="256"/>
            <ac:spMk id="2" creationId="{DDEDCD0B-9A06-91F8-0869-092FB0C786ED}"/>
          </ac:spMkLst>
        </pc:spChg>
        <pc:spChg chg="mod">
          <ac:chgData name="铭轩 常" userId="7e6847e7159c880b" providerId="LiveId" clId="{5E0C1724-26BE-4B05-9F4D-05BFBCF866DC}" dt="2023-12-11T07:20:23.389" v="113" actId="1076"/>
          <ac:spMkLst>
            <pc:docMk/>
            <pc:sldMk cId="3209834905" sldId="256"/>
            <ac:spMk id="3" creationId="{C414765D-7ABE-FB38-7EF4-567CF5DBFBB7}"/>
          </ac:spMkLst>
        </pc:spChg>
        <pc:spChg chg="mod">
          <ac:chgData name="铭轩 常" userId="7e6847e7159c880b" providerId="LiveId" clId="{5E0C1724-26BE-4B05-9F4D-05BFBCF866DC}" dt="2023-12-11T07:20:30.317" v="114" actId="1076"/>
          <ac:spMkLst>
            <pc:docMk/>
            <pc:sldMk cId="3209834905" sldId="256"/>
            <ac:spMk id="4" creationId="{4C9BF1F1-9C57-2DE7-EBE2-E3D557865155}"/>
          </ac:spMkLst>
        </pc:spChg>
        <pc:spChg chg="mod">
          <ac:chgData name="铭轩 常" userId="7e6847e7159c880b" providerId="LiveId" clId="{5E0C1724-26BE-4B05-9F4D-05BFBCF866DC}" dt="2023-12-11T07:19:18.006" v="27" actId="20577"/>
          <ac:spMkLst>
            <pc:docMk/>
            <pc:sldMk cId="3209834905" sldId="256"/>
            <ac:spMk id="5" creationId="{07EA8EA8-80B1-BA12-E4DD-96B62512F873}"/>
          </ac:spMkLst>
        </pc:spChg>
      </pc:sldChg>
      <pc:sldChg chg="addSp delSp modSp new mod">
        <pc:chgData name="铭轩 常" userId="7e6847e7159c880b" providerId="LiveId" clId="{5E0C1724-26BE-4B05-9F4D-05BFBCF866DC}" dt="2023-12-12T05:03:50.699" v="5255" actId="1076"/>
        <pc:sldMkLst>
          <pc:docMk/>
          <pc:sldMk cId="3669375668" sldId="257"/>
        </pc:sldMkLst>
        <pc:spChg chg="mod">
          <ac:chgData name="铭轩 常" userId="7e6847e7159c880b" providerId="LiveId" clId="{5E0C1724-26BE-4B05-9F4D-05BFBCF866DC}" dt="2023-12-12T05:03:44.509" v="5254" actId="20577"/>
          <ac:spMkLst>
            <pc:docMk/>
            <pc:sldMk cId="3669375668" sldId="257"/>
            <ac:spMk id="2" creationId="{A57F2973-E644-3E9E-59BF-D71BF29AF2FC}"/>
          </ac:spMkLst>
        </pc:spChg>
        <pc:spChg chg="mod">
          <ac:chgData name="铭轩 常" userId="7e6847e7159c880b" providerId="LiveId" clId="{5E0C1724-26BE-4B05-9F4D-05BFBCF866DC}" dt="2023-12-12T05:03:33.700" v="5253" actId="20577"/>
          <ac:spMkLst>
            <pc:docMk/>
            <pc:sldMk cId="3669375668" sldId="257"/>
            <ac:spMk id="4" creationId="{F8C5A049-8497-1582-598B-843ED6D837AD}"/>
          </ac:spMkLst>
        </pc:spChg>
        <pc:spChg chg="add mod">
          <ac:chgData name="铭轩 常" userId="7e6847e7159c880b" providerId="LiveId" clId="{5E0C1724-26BE-4B05-9F4D-05BFBCF866DC}" dt="2023-12-12T05:03:50.699" v="5255" actId="1076"/>
          <ac:spMkLst>
            <pc:docMk/>
            <pc:sldMk cId="3669375668" sldId="257"/>
            <ac:spMk id="8" creationId="{C0AD3912-3ABF-55C8-F3C2-A15138215064}"/>
          </ac:spMkLst>
        </pc:spChg>
        <pc:spChg chg="add mod">
          <ac:chgData name="铭轩 常" userId="7e6847e7159c880b" providerId="LiveId" clId="{5E0C1724-26BE-4B05-9F4D-05BFBCF866DC}" dt="2023-12-12T05:03:50.699" v="5255" actId="1076"/>
          <ac:spMkLst>
            <pc:docMk/>
            <pc:sldMk cId="3669375668" sldId="257"/>
            <ac:spMk id="9" creationId="{B8F15419-AB35-5BA0-5437-D4EFFCE46553}"/>
          </ac:spMkLst>
        </pc:spChg>
        <pc:spChg chg="add mod topLvl">
          <ac:chgData name="铭轩 常" userId="7e6847e7159c880b" providerId="LiveId" clId="{5E0C1724-26BE-4B05-9F4D-05BFBCF866DC}" dt="2023-12-11T09:51:46.423" v="986" actId="164"/>
          <ac:spMkLst>
            <pc:docMk/>
            <pc:sldMk cId="3669375668" sldId="257"/>
            <ac:spMk id="10" creationId="{782F10BC-14B2-8A8C-9348-79E4A7C55AD1}"/>
          </ac:spMkLst>
        </pc:spChg>
        <pc:spChg chg="add mod">
          <ac:chgData name="铭轩 常" userId="7e6847e7159c880b" providerId="LiveId" clId="{5E0C1724-26BE-4B05-9F4D-05BFBCF866DC}" dt="2023-12-11T09:51:46.423" v="986" actId="164"/>
          <ac:spMkLst>
            <pc:docMk/>
            <pc:sldMk cId="3669375668" sldId="257"/>
            <ac:spMk id="12" creationId="{BBC1DEA1-96D2-B708-B5A7-A3BF3B9AC6B8}"/>
          </ac:spMkLst>
        </pc:spChg>
        <pc:grpChg chg="add del mod">
          <ac:chgData name="铭轩 常" userId="7e6847e7159c880b" providerId="LiveId" clId="{5E0C1724-26BE-4B05-9F4D-05BFBCF866DC}" dt="2023-12-11T09:51:41.313" v="985" actId="165"/>
          <ac:grpSpMkLst>
            <pc:docMk/>
            <pc:sldMk cId="3669375668" sldId="257"/>
            <ac:grpSpMk id="11" creationId="{1856375E-5F54-3C74-3DA7-4070584BD69F}"/>
          </ac:grpSpMkLst>
        </pc:grpChg>
        <pc:grpChg chg="add mod">
          <ac:chgData name="铭轩 常" userId="7e6847e7159c880b" providerId="LiveId" clId="{5E0C1724-26BE-4B05-9F4D-05BFBCF866DC}" dt="2023-12-12T05:03:50.699" v="5255" actId="1076"/>
          <ac:grpSpMkLst>
            <pc:docMk/>
            <pc:sldMk cId="3669375668" sldId="257"/>
            <ac:grpSpMk id="13" creationId="{6127B6A0-E9B9-5A0C-A5CC-F9C8AF6C2003}"/>
          </ac:grpSpMkLst>
        </pc:grpChg>
        <pc:picChg chg="add mod">
          <ac:chgData name="铭轩 常" userId="7e6847e7159c880b" providerId="LiveId" clId="{5E0C1724-26BE-4B05-9F4D-05BFBCF866DC}" dt="2023-12-12T05:03:50.699" v="5255" actId="1076"/>
          <ac:picMkLst>
            <pc:docMk/>
            <pc:sldMk cId="3669375668" sldId="257"/>
            <ac:picMk id="6" creationId="{DE4D33D2-C618-8BE7-CD4A-D15859D14FBE}"/>
          </ac:picMkLst>
        </pc:picChg>
        <pc:picChg chg="add mod ord topLvl">
          <ac:chgData name="铭轩 常" userId="7e6847e7159c880b" providerId="LiveId" clId="{5E0C1724-26BE-4B05-9F4D-05BFBCF866DC}" dt="2023-12-11T09:51:46.423" v="986" actId="164"/>
          <ac:picMkLst>
            <pc:docMk/>
            <pc:sldMk cId="3669375668" sldId="257"/>
            <ac:picMk id="7" creationId="{32E00B32-52D7-4DAA-F5DC-B59383081F52}"/>
          </ac:picMkLst>
        </pc:picChg>
      </pc:sldChg>
      <pc:sldChg chg="modSp new del mod ord">
        <pc:chgData name="铭轩 常" userId="7e6847e7159c880b" providerId="LiveId" clId="{5E0C1724-26BE-4B05-9F4D-05BFBCF866DC}" dt="2023-12-11T07:21:46.031" v="129" actId="47"/>
        <pc:sldMkLst>
          <pc:docMk/>
          <pc:sldMk cId="3137496790" sldId="258"/>
        </pc:sldMkLst>
        <pc:spChg chg="mod">
          <ac:chgData name="铭轩 常" userId="7e6847e7159c880b" providerId="LiveId" clId="{5E0C1724-26BE-4B05-9F4D-05BFBCF866DC}" dt="2023-12-11T07:20:55.046" v="123" actId="20577"/>
          <ac:spMkLst>
            <pc:docMk/>
            <pc:sldMk cId="3137496790" sldId="258"/>
            <ac:spMk id="3" creationId="{A962A06F-CBC0-D08A-173A-CDFCC60740F7}"/>
          </ac:spMkLst>
        </pc:spChg>
      </pc:sldChg>
      <pc:sldChg chg="new del">
        <pc:chgData name="铭轩 常" userId="7e6847e7159c880b" providerId="LiveId" clId="{5E0C1724-26BE-4B05-9F4D-05BFBCF866DC}" dt="2023-12-11T07:21:40.295" v="127" actId="680"/>
        <pc:sldMkLst>
          <pc:docMk/>
          <pc:sldMk cId="1090262026" sldId="259"/>
        </pc:sldMkLst>
      </pc:sldChg>
      <pc:sldChg chg="addSp delSp modSp new mod">
        <pc:chgData name="铭轩 常" userId="7e6847e7159c880b" providerId="LiveId" clId="{5E0C1724-26BE-4B05-9F4D-05BFBCF866DC}" dt="2023-12-12T05:02:04.712" v="5252" actId="20577"/>
        <pc:sldMkLst>
          <pc:docMk/>
          <pc:sldMk cId="1387108680" sldId="259"/>
        </pc:sldMkLst>
        <pc:spChg chg="add del mod">
          <ac:chgData name="铭轩 常" userId="7e6847e7159c880b" providerId="LiveId" clId="{5E0C1724-26BE-4B05-9F4D-05BFBCF866DC}" dt="2023-12-11T07:22:50.738" v="144" actId="478"/>
          <ac:spMkLst>
            <pc:docMk/>
            <pc:sldMk cId="1387108680" sldId="259"/>
            <ac:spMk id="2" creationId="{31E569BA-B8E8-5F77-F76E-B73D0A3341C2}"/>
          </ac:spMkLst>
        </pc:spChg>
        <pc:spChg chg="mod">
          <ac:chgData name="铭轩 常" userId="7e6847e7159c880b" providerId="LiveId" clId="{5E0C1724-26BE-4B05-9F4D-05BFBCF866DC}" dt="2023-12-11T07:22:53.362" v="149" actId="20577"/>
          <ac:spMkLst>
            <pc:docMk/>
            <pc:sldMk cId="1387108680" sldId="259"/>
            <ac:spMk id="4" creationId="{3FDEAF9E-F012-0125-CD83-A5C19C97FBC1}"/>
          </ac:spMkLst>
        </pc:spChg>
        <pc:spChg chg="add del mod">
          <ac:chgData name="铭轩 常" userId="7e6847e7159c880b" providerId="LiveId" clId="{5E0C1724-26BE-4B05-9F4D-05BFBCF866DC}" dt="2023-12-11T07:22:31.641" v="139" actId="478"/>
          <ac:spMkLst>
            <pc:docMk/>
            <pc:sldMk cId="1387108680" sldId="259"/>
            <ac:spMk id="7" creationId="{E8F79B96-7B91-C50D-918D-4CF29A7E0542}"/>
          </ac:spMkLst>
        </pc:spChg>
        <pc:graphicFrameChg chg="add del mod modGraphic">
          <ac:chgData name="铭轩 常" userId="7e6847e7159c880b" providerId="LiveId" clId="{5E0C1724-26BE-4B05-9F4D-05BFBCF866DC}" dt="2023-12-11T07:22:32.996" v="140" actId="1032"/>
          <ac:graphicFrameMkLst>
            <pc:docMk/>
            <pc:sldMk cId="1387108680" sldId="259"/>
            <ac:graphicFrameMk id="5" creationId="{023F17BD-C959-1B2B-980F-0ED89EAE01A2}"/>
          </ac:graphicFrameMkLst>
        </pc:graphicFrameChg>
        <pc:graphicFrameChg chg="add mod">
          <ac:chgData name="铭轩 常" userId="7e6847e7159c880b" providerId="LiveId" clId="{5E0C1724-26BE-4B05-9F4D-05BFBCF866DC}" dt="2023-12-12T05:02:04.712" v="5252" actId="20577"/>
          <ac:graphicFrameMkLst>
            <pc:docMk/>
            <pc:sldMk cId="1387108680" sldId="259"/>
            <ac:graphicFrameMk id="8" creationId="{EFED7C59-F43D-4135-C301-D4BCBFDE83F4}"/>
          </ac:graphicFrameMkLst>
        </pc:graphicFrameChg>
      </pc:sldChg>
      <pc:sldChg chg="addSp modSp new del mod">
        <pc:chgData name="铭轩 常" userId="7e6847e7159c880b" providerId="LiveId" clId="{5E0C1724-26BE-4B05-9F4D-05BFBCF866DC}" dt="2023-12-11T15:40:34.353" v="3215" actId="47"/>
        <pc:sldMkLst>
          <pc:docMk/>
          <pc:sldMk cId="2429256799" sldId="260"/>
        </pc:sldMkLst>
        <pc:spChg chg="mod">
          <ac:chgData name="铭轩 常" userId="7e6847e7159c880b" providerId="LiveId" clId="{5E0C1724-26BE-4B05-9F4D-05BFBCF866DC}" dt="2023-12-11T12:24:49.089" v="2295" actId="20577"/>
          <ac:spMkLst>
            <pc:docMk/>
            <pc:sldMk cId="2429256799" sldId="260"/>
            <ac:spMk id="2" creationId="{BF469F58-4C53-570C-CC5A-F7FE07856D22}"/>
          </ac:spMkLst>
        </pc:spChg>
        <pc:spChg chg="mod">
          <ac:chgData name="铭轩 常" userId="7e6847e7159c880b" providerId="LiveId" clId="{5E0C1724-26BE-4B05-9F4D-05BFBCF866DC}" dt="2023-12-11T08:00:05.264" v="818" actId="20577"/>
          <ac:spMkLst>
            <pc:docMk/>
            <pc:sldMk cId="2429256799" sldId="260"/>
            <ac:spMk id="4" creationId="{F0A14D07-9B36-B32D-4737-27E1DF2B1002}"/>
          </ac:spMkLst>
        </pc:spChg>
        <pc:spChg chg="add mod">
          <ac:chgData name="铭轩 常" userId="7e6847e7159c880b" providerId="LiveId" clId="{5E0C1724-26BE-4B05-9F4D-05BFBCF866DC}" dt="2023-12-11T15:02:30.484" v="2395" actId="164"/>
          <ac:spMkLst>
            <pc:docMk/>
            <pc:sldMk cId="2429256799" sldId="260"/>
            <ac:spMk id="9" creationId="{305F3213-823F-B6B7-38FB-D9A2AEF77B96}"/>
          </ac:spMkLst>
        </pc:spChg>
        <pc:spChg chg="add mod">
          <ac:chgData name="铭轩 常" userId="7e6847e7159c880b" providerId="LiveId" clId="{5E0C1724-26BE-4B05-9F4D-05BFBCF866DC}" dt="2023-12-11T15:02:25.410" v="2394" actId="164"/>
          <ac:spMkLst>
            <pc:docMk/>
            <pc:sldMk cId="2429256799" sldId="260"/>
            <ac:spMk id="10" creationId="{5562C8D3-CA64-D6E5-9DB5-F2A1E8649670}"/>
          </ac:spMkLst>
        </pc:spChg>
        <pc:spChg chg="add mod">
          <ac:chgData name="铭轩 常" userId="7e6847e7159c880b" providerId="LiveId" clId="{5E0C1724-26BE-4B05-9F4D-05BFBCF866DC}" dt="2023-12-11T12:22:40.828" v="2201" actId="164"/>
          <ac:spMkLst>
            <pc:docMk/>
            <pc:sldMk cId="2429256799" sldId="260"/>
            <ac:spMk id="13" creationId="{BA4F913F-DA88-B04A-74B8-9FA3F92B463A}"/>
          </ac:spMkLst>
        </pc:spChg>
        <pc:grpChg chg="add mod">
          <ac:chgData name="铭轩 常" userId="7e6847e7159c880b" providerId="LiveId" clId="{5E0C1724-26BE-4B05-9F4D-05BFBCF866DC}" dt="2023-12-11T15:02:17.199" v="2386" actId="1076"/>
          <ac:grpSpMkLst>
            <pc:docMk/>
            <pc:sldMk cId="2429256799" sldId="260"/>
            <ac:grpSpMk id="21" creationId="{AD511B96-B21C-220D-D988-EE3AF1F2F2A6}"/>
          </ac:grpSpMkLst>
        </pc:grpChg>
        <pc:grpChg chg="add mod">
          <ac:chgData name="铭轩 常" userId="7e6847e7159c880b" providerId="LiveId" clId="{5E0C1724-26BE-4B05-9F4D-05BFBCF866DC}" dt="2023-12-11T15:02:25.410" v="2394" actId="164"/>
          <ac:grpSpMkLst>
            <pc:docMk/>
            <pc:sldMk cId="2429256799" sldId="260"/>
            <ac:grpSpMk id="22" creationId="{C8FFAB61-7026-242C-2EBB-6729187BEDEC}"/>
          </ac:grpSpMkLst>
        </pc:grpChg>
        <pc:grpChg chg="add mod">
          <ac:chgData name="铭轩 常" userId="7e6847e7159c880b" providerId="LiveId" clId="{5E0C1724-26BE-4B05-9F4D-05BFBCF866DC}" dt="2023-12-11T15:02:16.614" v="2384" actId="164"/>
          <ac:grpSpMkLst>
            <pc:docMk/>
            <pc:sldMk cId="2429256799" sldId="260"/>
            <ac:grpSpMk id="23" creationId="{E30FC0D1-70DB-DF0A-4E09-970D5EE083AA}"/>
          </ac:grpSpMkLst>
        </pc:grpChg>
        <pc:grpChg chg="add mod">
          <ac:chgData name="铭轩 常" userId="7e6847e7159c880b" providerId="LiveId" clId="{5E0C1724-26BE-4B05-9F4D-05BFBCF866DC}" dt="2023-12-11T15:02:30.484" v="2395" actId="164"/>
          <ac:grpSpMkLst>
            <pc:docMk/>
            <pc:sldMk cId="2429256799" sldId="260"/>
            <ac:grpSpMk id="24" creationId="{0E46D210-6E19-37D6-AA85-21E935D084A7}"/>
          </ac:grpSpMkLst>
        </pc:grpChg>
        <pc:picChg chg="add mod">
          <ac:chgData name="铭轩 常" userId="7e6847e7159c880b" providerId="LiveId" clId="{5E0C1724-26BE-4B05-9F4D-05BFBCF866DC}" dt="2023-12-11T15:02:30.484" v="2395" actId="164"/>
          <ac:picMkLst>
            <pc:docMk/>
            <pc:sldMk cId="2429256799" sldId="260"/>
            <ac:picMk id="6" creationId="{755800F7-A8C4-3F6B-FEA3-C032CEA3BEEA}"/>
          </ac:picMkLst>
        </pc:picChg>
        <pc:picChg chg="add mod">
          <ac:chgData name="铭轩 常" userId="7e6847e7159c880b" providerId="LiveId" clId="{5E0C1724-26BE-4B05-9F4D-05BFBCF866DC}" dt="2023-12-11T15:02:25.410" v="2394" actId="164"/>
          <ac:picMkLst>
            <pc:docMk/>
            <pc:sldMk cId="2429256799" sldId="260"/>
            <ac:picMk id="8" creationId="{C7C4AB8B-CA28-6111-46AE-6114A78D0A38}"/>
          </ac:picMkLst>
        </pc:picChg>
        <pc:picChg chg="add mod">
          <ac:chgData name="铭轩 常" userId="7e6847e7159c880b" providerId="LiveId" clId="{5E0C1724-26BE-4B05-9F4D-05BFBCF866DC}" dt="2023-12-11T12:22:40.828" v="2201" actId="164"/>
          <ac:picMkLst>
            <pc:docMk/>
            <pc:sldMk cId="2429256799" sldId="260"/>
            <ac:picMk id="12" creationId="{F30285AF-0868-DC92-95D4-E1F8EC69986B}"/>
          </ac:picMkLst>
        </pc:picChg>
        <pc:cxnChg chg="add mod">
          <ac:chgData name="铭轩 常" userId="7e6847e7159c880b" providerId="LiveId" clId="{5E0C1724-26BE-4B05-9F4D-05BFBCF866DC}" dt="2023-12-11T12:22:40.828" v="2201" actId="164"/>
          <ac:cxnSpMkLst>
            <pc:docMk/>
            <pc:sldMk cId="2429256799" sldId="260"/>
            <ac:cxnSpMk id="15" creationId="{BDF68BCC-F945-4B9E-BF2A-A2B330F9DCB8}"/>
          </ac:cxnSpMkLst>
        </pc:cxnChg>
        <pc:cxnChg chg="add mod">
          <ac:chgData name="铭轩 常" userId="7e6847e7159c880b" providerId="LiveId" clId="{5E0C1724-26BE-4B05-9F4D-05BFBCF866DC}" dt="2023-12-11T12:22:40.828" v="2201" actId="164"/>
          <ac:cxnSpMkLst>
            <pc:docMk/>
            <pc:sldMk cId="2429256799" sldId="260"/>
            <ac:cxnSpMk id="16" creationId="{4697BF88-3170-2979-3F80-CECCB6C4535D}"/>
          </ac:cxnSpMkLst>
        </pc:cxnChg>
        <pc:cxnChg chg="add mod">
          <ac:chgData name="铭轩 常" userId="7e6847e7159c880b" providerId="LiveId" clId="{5E0C1724-26BE-4B05-9F4D-05BFBCF866DC}" dt="2023-12-11T12:22:40.828" v="2201" actId="164"/>
          <ac:cxnSpMkLst>
            <pc:docMk/>
            <pc:sldMk cId="2429256799" sldId="260"/>
            <ac:cxnSpMk id="17" creationId="{8C0335BE-576C-6287-5291-8BB8BC61523A}"/>
          </ac:cxnSpMkLst>
        </pc:cxnChg>
        <pc:cxnChg chg="add mod">
          <ac:chgData name="铭轩 常" userId="7e6847e7159c880b" providerId="LiveId" clId="{5E0C1724-26BE-4B05-9F4D-05BFBCF866DC}" dt="2023-12-11T12:15:44.410" v="1992" actId="571"/>
          <ac:cxnSpMkLst>
            <pc:docMk/>
            <pc:sldMk cId="2429256799" sldId="260"/>
            <ac:cxnSpMk id="18" creationId="{C688788E-7949-3A0A-F470-8AB662B7CAB1}"/>
          </ac:cxnSpMkLst>
        </pc:cxnChg>
        <pc:cxnChg chg="add mod">
          <ac:chgData name="铭轩 常" userId="7e6847e7159c880b" providerId="LiveId" clId="{5E0C1724-26BE-4B05-9F4D-05BFBCF866DC}" dt="2023-12-11T12:22:40.828" v="2201" actId="164"/>
          <ac:cxnSpMkLst>
            <pc:docMk/>
            <pc:sldMk cId="2429256799" sldId="260"/>
            <ac:cxnSpMk id="19" creationId="{09C0CCE1-0932-7DA8-CD9A-48C3A8311E0F}"/>
          </ac:cxnSpMkLst>
        </pc:cxnChg>
        <pc:cxnChg chg="add mod">
          <ac:chgData name="铭轩 常" userId="7e6847e7159c880b" providerId="LiveId" clId="{5E0C1724-26BE-4B05-9F4D-05BFBCF866DC}" dt="2023-12-11T12:22:40.828" v="2201" actId="164"/>
          <ac:cxnSpMkLst>
            <pc:docMk/>
            <pc:sldMk cId="2429256799" sldId="260"/>
            <ac:cxnSpMk id="20" creationId="{2D1EF560-D0AB-6341-AB91-1861C9741AC3}"/>
          </ac:cxnSpMkLst>
        </pc:cxnChg>
      </pc:sldChg>
      <pc:sldChg chg="new del">
        <pc:chgData name="铭轩 常" userId="7e6847e7159c880b" providerId="LiveId" clId="{5E0C1724-26BE-4B05-9F4D-05BFBCF866DC}" dt="2023-12-11T07:21:39.920" v="126" actId="680"/>
        <pc:sldMkLst>
          <pc:docMk/>
          <pc:sldMk cId="3800047683" sldId="260"/>
        </pc:sldMkLst>
      </pc:sldChg>
      <pc:sldChg chg="addSp delSp modSp new mod">
        <pc:chgData name="铭轩 常" userId="7e6847e7159c880b" providerId="LiveId" clId="{5E0C1724-26BE-4B05-9F4D-05BFBCF866DC}" dt="2023-12-12T05:33:05.859" v="6022" actId="20577"/>
        <pc:sldMkLst>
          <pc:docMk/>
          <pc:sldMk cId="715301407" sldId="261"/>
        </pc:sldMkLst>
        <pc:spChg chg="mod">
          <ac:chgData name="铭轩 常" userId="7e6847e7159c880b" providerId="LiveId" clId="{5E0C1724-26BE-4B05-9F4D-05BFBCF866DC}" dt="2023-12-12T05:33:05.859" v="6022" actId="20577"/>
          <ac:spMkLst>
            <pc:docMk/>
            <pc:sldMk cId="715301407" sldId="261"/>
            <ac:spMk id="2" creationId="{7C78BDF7-1BF3-5A63-EC42-3B8A6FC5AB03}"/>
          </ac:spMkLst>
        </pc:spChg>
        <pc:spChg chg="mod">
          <ac:chgData name="铭轩 常" userId="7e6847e7159c880b" providerId="LiveId" clId="{5E0C1724-26BE-4B05-9F4D-05BFBCF866DC}" dt="2023-12-11T09:53:44.336" v="1020" actId="20577"/>
          <ac:spMkLst>
            <pc:docMk/>
            <pc:sldMk cId="715301407" sldId="261"/>
            <ac:spMk id="4" creationId="{72A40773-D0CD-7E65-1C4A-9B513146458A}"/>
          </ac:spMkLst>
        </pc:spChg>
        <pc:spChg chg="add mod">
          <ac:chgData name="铭轩 常" userId="7e6847e7159c880b" providerId="LiveId" clId="{5E0C1724-26BE-4B05-9F4D-05BFBCF866DC}" dt="2023-12-12T05:32:22.016" v="6009" actId="1038"/>
          <ac:spMkLst>
            <pc:docMk/>
            <pc:sldMk cId="715301407" sldId="261"/>
            <ac:spMk id="5" creationId="{7FE6EC57-BEB7-30D3-A00B-E1A98650E39C}"/>
          </ac:spMkLst>
        </pc:spChg>
        <pc:spChg chg="add mod">
          <ac:chgData name="铭轩 常" userId="7e6847e7159c880b" providerId="LiveId" clId="{5E0C1724-26BE-4B05-9F4D-05BFBCF866DC}" dt="2023-12-12T05:32:40.439" v="6018" actId="1038"/>
          <ac:spMkLst>
            <pc:docMk/>
            <pc:sldMk cId="715301407" sldId="261"/>
            <ac:spMk id="6" creationId="{5EDF8567-692C-F1C3-B99C-921300E4B2C8}"/>
          </ac:spMkLst>
        </pc:spChg>
        <pc:spChg chg="add del mod">
          <ac:chgData name="铭轩 常" userId="7e6847e7159c880b" providerId="LiveId" clId="{5E0C1724-26BE-4B05-9F4D-05BFBCF866DC}" dt="2023-12-11T10:09:41.717" v="1303" actId="478"/>
          <ac:spMkLst>
            <pc:docMk/>
            <pc:sldMk cId="715301407" sldId="261"/>
            <ac:spMk id="7" creationId="{850CF187-8C12-7949-21D6-F4ACDBC2A67D}"/>
          </ac:spMkLst>
        </pc:spChg>
        <pc:spChg chg="add mod">
          <ac:chgData name="铭轩 常" userId="7e6847e7159c880b" providerId="LiveId" clId="{5E0C1724-26BE-4B05-9F4D-05BFBCF866DC}" dt="2023-12-12T05:32:51.133" v="6020" actId="14100"/>
          <ac:spMkLst>
            <pc:docMk/>
            <pc:sldMk cId="715301407" sldId="261"/>
            <ac:spMk id="8" creationId="{B8DADEA3-6A60-B269-EF94-21EAC962EA37}"/>
          </ac:spMkLst>
        </pc:spChg>
        <pc:spChg chg="add mod">
          <ac:chgData name="铭轩 常" userId="7e6847e7159c880b" providerId="LiveId" clId="{5E0C1724-26BE-4B05-9F4D-05BFBCF866DC}" dt="2023-12-12T05:32:29.875" v="6013" actId="1035"/>
          <ac:spMkLst>
            <pc:docMk/>
            <pc:sldMk cId="715301407" sldId="261"/>
            <ac:spMk id="9" creationId="{FE566BD0-5490-C09F-A247-A34AD5D82E13}"/>
          </ac:spMkLst>
        </pc:spChg>
      </pc:sldChg>
      <pc:sldChg chg="addSp delSp modSp new mod">
        <pc:chgData name="铭轩 常" userId="7e6847e7159c880b" providerId="LiveId" clId="{5E0C1724-26BE-4B05-9F4D-05BFBCF866DC}" dt="2023-12-11T16:40:54.472" v="3511" actId="20577"/>
        <pc:sldMkLst>
          <pc:docMk/>
          <pc:sldMk cId="3220093584" sldId="262"/>
        </pc:sldMkLst>
        <pc:spChg chg="mod">
          <ac:chgData name="铭轩 常" userId="7e6847e7159c880b" providerId="LiveId" clId="{5E0C1724-26BE-4B05-9F4D-05BFBCF866DC}" dt="2023-12-11T16:40:54.472" v="3511" actId="20577"/>
          <ac:spMkLst>
            <pc:docMk/>
            <pc:sldMk cId="3220093584" sldId="262"/>
            <ac:spMk id="2" creationId="{375CF000-B614-1A96-6436-93D1428557A8}"/>
          </ac:spMkLst>
        </pc:spChg>
        <pc:spChg chg="mod">
          <ac:chgData name="铭轩 常" userId="7e6847e7159c880b" providerId="LiveId" clId="{5E0C1724-26BE-4B05-9F4D-05BFBCF866DC}" dt="2023-12-11T14:39:00.973" v="2315" actId="20577"/>
          <ac:spMkLst>
            <pc:docMk/>
            <pc:sldMk cId="3220093584" sldId="262"/>
            <ac:spMk id="4" creationId="{D42BCD66-9EA0-1A00-4D7D-90F1C752795C}"/>
          </ac:spMkLst>
        </pc:spChg>
        <pc:spChg chg="mod topLvl">
          <ac:chgData name="铭轩 常" userId="7e6847e7159c880b" providerId="LiveId" clId="{5E0C1724-26BE-4B05-9F4D-05BFBCF866DC}" dt="2023-12-11T15:20:10.094" v="2834" actId="164"/>
          <ac:spMkLst>
            <pc:docMk/>
            <pc:sldMk cId="3220093584" sldId="262"/>
            <ac:spMk id="7" creationId="{98E624C8-5245-9454-CA0E-B83EF0ACD642}"/>
          </ac:spMkLst>
        </pc:spChg>
        <pc:spChg chg="add mod">
          <ac:chgData name="铭轩 常" userId="7e6847e7159c880b" providerId="LiveId" clId="{5E0C1724-26BE-4B05-9F4D-05BFBCF866DC}" dt="2023-12-11T15:19:44.450" v="2832" actId="20577"/>
          <ac:spMkLst>
            <pc:docMk/>
            <pc:sldMk cId="3220093584" sldId="262"/>
            <ac:spMk id="15" creationId="{E862A02F-17ED-9A0F-5421-45C9E6CD5112}"/>
          </ac:spMkLst>
        </pc:spChg>
        <pc:grpChg chg="add del mod">
          <ac:chgData name="铭轩 常" userId="7e6847e7159c880b" providerId="LiveId" clId="{5E0C1724-26BE-4B05-9F4D-05BFBCF866DC}" dt="2023-12-11T15:15:18.209" v="2784" actId="165"/>
          <ac:grpSpMkLst>
            <pc:docMk/>
            <pc:sldMk cId="3220093584" sldId="262"/>
            <ac:grpSpMk id="5" creationId="{555DD556-B184-6B02-CBB9-C9FF641B58DC}"/>
          </ac:grpSpMkLst>
        </pc:grpChg>
        <pc:grpChg chg="add mod">
          <ac:chgData name="铭轩 常" userId="7e6847e7159c880b" providerId="LiveId" clId="{5E0C1724-26BE-4B05-9F4D-05BFBCF866DC}" dt="2023-12-11T15:17:51.266" v="2812" actId="164"/>
          <ac:grpSpMkLst>
            <pc:docMk/>
            <pc:sldMk cId="3220093584" sldId="262"/>
            <ac:grpSpMk id="18" creationId="{85619D32-E147-151C-EFDE-0F44DBF9A276}"/>
          </ac:grpSpMkLst>
        </pc:grpChg>
        <pc:grpChg chg="add mod">
          <ac:chgData name="铭轩 常" userId="7e6847e7159c880b" providerId="LiveId" clId="{5E0C1724-26BE-4B05-9F4D-05BFBCF866DC}" dt="2023-12-11T15:20:10.094" v="2834" actId="164"/>
          <ac:grpSpMkLst>
            <pc:docMk/>
            <pc:sldMk cId="3220093584" sldId="262"/>
            <ac:grpSpMk id="22" creationId="{1E0AB40B-9147-70C7-07FB-CF5E6F99E25E}"/>
          </ac:grpSpMkLst>
        </pc:grpChg>
        <pc:picChg chg="mod topLvl">
          <ac:chgData name="铭轩 常" userId="7e6847e7159c880b" providerId="LiveId" clId="{5E0C1724-26BE-4B05-9F4D-05BFBCF866DC}" dt="2023-12-11T15:20:10.094" v="2834" actId="164"/>
          <ac:picMkLst>
            <pc:docMk/>
            <pc:sldMk cId="3220093584" sldId="262"/>
            <ac:picMk id="6" creationId="{8F1459C8-1340-4B9F-516A-8A0E8710DC8D}"/>
          </ac:picMkLst>
        </pc:picChg>
        <pc:picChg chg="add mod">
          <ac:chgData name="铭轩 常" userId="7e6847e7159c880b" providerId="LiveId" clId="{5E0C1724-26BE-4B05-9F4D-05BFBCF866DC}" dt="2023-12-11T15:17:51.266" v="2812" actId="164"/>
          <ac:picMkLst>
            <pc:docMk/>
            <pc:sldMk cId="3220093584" sldId="262"/>
            <ac:picMk id="14" creationId="{6F3A7FE5-BC43-D1B1-3A38-538D1E55AD2D}"/>
          </ac:picMkLst>
        </pc:picChg>
        <pc:cxnChg chg="del mod topLvl">
          <ac:chgData name="铭轩 常" userId="7e6847e7159c880b" providerId="LiveId" clId="{5E0C1724-26BE-4B05-9F4D-05BFBCF866DC}" dt="2023-12-11T15:15:24.301" v="2785" actId="478"/>
          <ac:cxnSpMkLst>
            <pc:docMk/>
            <pc:sldMk cId="3220093584" sldId="262"/>
            <ac:cxnSpMk id="8" creationId="{0BE12972-16D4-9BCF-F85A-C5F408505BB7}"/>
          </ac:cxnSpMkLst>
        </pc:cxnChg>
        <pc:cxnChg chg="mod topLvl">
          <ac:chgData name="铭轩 常" userId="7e6847e7159c880b" providerId="LiveId" clId="{5E0C1724-26BE-4B05-9F4D-05BFBCF866DC}" dt="2023-12-11T15:20:10.094" v="2834" actId="164"/>
          <ac:cxnSpMkLst>
            <pc:docMk/>
            <pc:sldMk cId="3220093584" sldId="262"/>
            <ac:cxnSpMk id="9" creationId="{358AE82F-6270-DBE0-52E1-AF191EE0974C}"/>
          </ac:cxnSpMkLst>
        </pc:cxnChg>
        <pc:cxnChg chg="del mod topLvl">
          <ac:chgData name="铭轩 常" userId="7e6847e7159c880b" providerId="LiveId" clId="{5E0C1724-26BE-4B05-9F4D-05BFBCF866DC}" dt="2023-12-11T15:18:04.293" v="2815" actId="478"/>
          <ac:cxnSpMkLst>
            <pc:docMk/>
            <pc:sldMk cId="3220093584" sldId="262"/>
            <ac:cxnSpMk id="10" creationId="{D154586D-97BB-C95C-10E9-CEC5848559FB}"/>
          </ac:cxnSpMkLst>
        </pc:cxnChg>
        <pc:cxnChg chg="mod ord topLvl">
          <ac:chgData name="铭轩 常" userId="7e6847e7159c880b" providerId="LiveId" clId="{5E0C1724-26BE-4B05-9F4D-05BFBCF866DC}" dt="2023-12-11T15:17:51.266" v="2812" actId="164"/>
          <ac:cxnSpMkLst>
            <pc:docMk/>
            <pc:sldMk cId="3220093584" sldId="262"/>
            <ac:cxnSpMk id="11" creationId="{4CCC1356-A102-BA07-95D5-C0DCAF63BCEA}"/>
          </ac:cxnSpMkLst>
        </pc:cxnChg>
        <pc:cxnChg chg="del mod topLvl">
          <ac:chgData name="铭轩 常" userId="7e6847e7159c880b" providerId="LiveId" clId="{5E0C1724-26BE-4B05-9F4D-05BFBCF866DC}" dt="2023-12-11T15:18:16.019" v="2821" actId="478"/>
          <ac:cxnSpMkLst>
            <pc:docMk/>
            <pc:sldMk cId="3220093584" sldId="262"/>
            <ac:cxnSpMk id="12" creationId="{C2F63414-8B08-143A-9AFB-0CBB91DC6906}"/>
          </ac:cxnSpMkLst>
        </pc:cxnChg>
        <pc:cxnChg chg="add mod">
          <ac:chgData name="铭轩 常" userId="7e6847e7159c880b" providerId="LiveId" clId="{5E0C1724-26BE-4B05-9F4D-05BFBCF866DC}" dt="2023-12-11T15:17:51.266" v="2812" actId="164"/>
          <ac:cxnSpMkLst>
            <pc:docMk/>
            <pc:sldMk cId="3220093584" sldId="262"/>
            <ac:cxnSpMk id="16" creationId="{6B0491A3-07DC-D280-3137-9E6B4D2A1321}"/>
          </ac:cxnSpMkLst>
        </pc:cxnChg>
        <pc:cxnChg chg="add mod">
          <ac:chgData name="铭轩 常" userId="7e6847e7159c880b" providerId="LiveId" clId="{5E0C1724-26BE-4B05-9F4D-05BFBCF866DC}" dt="2023-12-11T15:17:51.266" v="2812" actId="164"/>
          <ac:cxnSpMkLst>
            <pc:docMk/>
            <pc:sldMk cId="3220093584" sldId="262"/>
            <ac:cxnSpMk id="17" creationId="{91617E99-9351-B8F2-5B1F-59857DEA13E2}"/>
          </ac:cxnSpMkLst>
        </pc:cxnChg>
        <pc:cxnChg chg="add mod">
          <ac:chgData name="铭轩 常" userId="7e6847e7159c880b" providerId="LiveId" clId="{5E0C1724-26BE-4B05-9F4D-05BFBCF866DC}" dt="2023-12-11T15:20:10.094" v="2834" actId="164"/>
          <ac:cxnSpMkLst>
            <pc:docMk/>
            <pc:sldMk cId="3220093584" sldId="262"/>
            <ac:cxnSpMk id="20" creationId="{70BD3C06-E96E-9DE0-B3AB-1FB47F085291}"/>
          </ac:cxnSpMkLst>
        </pc:cxnChg>
        <pc:cxnChg chg="add mod">
          <ac:chgData name="铭轩 常" userId="7e6847e7159c880b" providerId="LiveId" clId="{5E0C1724-26BE-4B05-9F4D-05BFBCF866DC}" dt="2023-12-11T15:20:10.094" v="2834" actId="164"/>
          <ac:cxnSpMkLst>
            <pc:docMk/>
            <pc:sldMk cId="3220093584" sldId="262"/>
            <ac:cxnSpMk id="21" creationId="{1F4B494D-DFA0-B648-52D3-99EE15CBA5BF}"/>
          </ac:cxnSpMkLst>
        </pc:cxnChg>
      </pc:sldChg>
      <pc:sldChg chg="addSp delSp modSp add mod">
        <pc:chgData name="铭轩 常" userId="7e6847e7159c880b" providerId="LiveId" clId="{5E0C1724-26BE-4B05-9F4D-05BFBCF866DC}" dt="2023-12-12T05:12:29.040" v="5288"/>
        <pc:sldMkLst>
          <pc:docMk/>
          <pc:sldMk cId="2739628610" sldId="263"/>
        </pc:sldMkLst>
        <pc:spChg chg="del">
          <ac:chgData name="铭轩 常" userId="7e6847e7159c880b" providerId="LiveId" clId="{5E0C1724-26BE-4B05-9F4D-05BFBCF866DC}" dt="2023-12-11T15:04:18.631" v="2413" actId="478"/>
          <ac:spMkLst>
            <pc:docMk/>
            <pc:sldMk cId="2739628610" sldId="263"/>
            <ac:spMk id="2" creationId="{BF469F58-4C53-570C-CC5A-F7FE07856D22}"/>
          </ac:spMkLst>
        </pc:spChg>
        <pc:spChg chg="add mod topLvl">
          <ac:chgData name="铭轩 常" userId="7e6847e7159c880b" providerId="LiveId" clId="{5E0C1724-26BE-4B05-9F4D-05BFBCF866DC}" dt="2023-12-12T02:54:45.391" v="4497" actId="164"/>
          <ac:spMkLst>
            <pc:docMk/>
            <pc:sldMk cId="2739628610" sldId="263"/>
            <ac:spMk id="18" creationId="{83ED7A1F-0F1C-F909-A9C0-154132137324}"/>
          </ac:spMkLst>
        </pc:spChg>
        <pc:spChg chg="mod">
          <ac:chgData name="铭轩 常" userId="7e6847e7159c880b" providerId="LiveId" clId="{5E0C1724-26BE-4B05-9F4D-05BFBCF866DC}" dt="2023-12-12T02:56:42.641" v="4541" actId="20577"/>
          <ac:spMkLst>
            <pc:docMk/>
            <pc:sldMk cId="2739628610" sldId="263"/>
            <ac:spMk id="27" creationId="{C66D65CF-36E8-C5FF-B5E6-6151DC28F850}"/>
          </ac:spMkLst>
        </pc:spChg>
        <pc:spChg chg="add mod">
          <ac:chgData name="铭轩 常" userId="7e6847e7159c880b" providerId="LiveId" clId="{5E0C1724-26BE-4B05-9F4D-05BFBCF866DC}" dt="2023-12-11T15:38:51.562" v="3213" actId="20577"/>
          <ac:spMkLst>
            <pc:docMk/>
            <pc:sldMk cId="2739628610" sldId="263"/>
            <ac:spMk id="29" creationId="{3F722D68-AFC3-22CB-1B3E-310197E56FDA}"/>
          </ac:spMkLst>
        </pc:spChg>
        <pc:spChg chg="add del mod">
          <ac:chgData name="铭轩 常" userId="7e6847e7159c880b" providerId="LiveId" clId="{5E0C1724-26BE-4B05-9F4D-05BFBCF866DC}" dt="2023-12-11T15:10:04.379" v="2719" actId="478"/>
          <ac:spMkLst>
            <pc:docMk/>
            <pc:sldMk cId="2739628610" sldId="263"/>
            <ac:spMk id="31" creationId="{251FEFC9-7B81-F0BE-B5DE-FB8AA58842CE}"/>
          </ac:spMkLst>
        </pc:spChg>
        <pc:spChg chg="add mod">
          <ac:chgData name="铭轩 常" userId="7e6847e7159c880b" providerId="LiveId" clId="{5E0C1724-26BE-4B05-9F4D-05BFBCF866DC}" dt="2023-12-12T02:55:56.264" v="4506" actId="571"/>
          <ac:spMkLst>
            <pc:docMk/>
            <pc:sldMk cId="2739628610" sldId="263"/>
            <ac:spMk id="35" creationId="{12057F34-EDEB-5758-01C9-63ACA2C340A2}"/>
          </ac:spMkLst>
        </pc:spChg>
        <pc:spChg chg="add mod">
          <ac:chgData name="铭轩 常" userId="7e6847e7159c880b" providerId="LiveId" clId="{5E0C1724-26BE-4B05-9F4D-05BFBCF866DC}" dt="2023-12-12T02:59:06.827" v="4572" actId="20577"/>
          <ac:spMkLst>
            <pc:docMk/>
            <pc:sldMk cId="2739628610" sldId="263"/>
            <ac:spMk id="36" creationId="{CCCD3AB3-32C3-BC9C-3439-D505AEC05A46}"/>
          </ac:spMkLst>
        </pc:spChg>
        <pc:spChg chg="add mod">
          <ac:chgData name="铭轩 常" userId="7e6847e7159c880b" providerId="LiveId" clId="{5E0C1724-26BE-4B05-9F4D-05BFBCF866DC}" dt="2023-12-12T05:12:23.613" v="5287"/>
          <ac:spMkLst>
            <pc:docMk/>
            <pc:sldMk cId="2739628610" sldId="263"/>
            <ac:spMk id="38" creationId="{C25CF1DC-8EA0-4AE7-82ED-B7D155AA8951}"/>
          </ac:spMkLst>
        </pc:spChg>
        <pc:spChg chg="add mod">
          <ac:chgData name="铭轩 常" userId="7e6847e7159c880b" providerId="LiveId" clId="{5E0C1724-26BE-4B05-9F4D-05BFBCF866DC}" dt="2023-12-12T05:12:29.040" v="5288"/>
          <ac:spMkLst>
            <pc:docMk/>
            <pc:sldMk cId="2739628610" sldId="263"/>
            <ac:spMk id="41" creationId="{EF5B35EA-FE14-ABAE-CF18-87CA6A186A2C}"/>
          </ac:spMkLst>
        </pc:spChg>
        <pc:spChg chg="add mod">
          <ac:chgData name="铭轩 常" userId="7e6847e7159c880b" providerId="LiveId" clId="{5E0C1724-26BE-4B05-9F4D-05BFBCF866DC}" dt="2023-12-12T05:11:02.024" v="5274" actId="693"/>
          <ac:spMkLst>
            <pc:docMk/>
            <pc:sldMk cId="2739628610" sldId="263"/>
            <ac:spMk id="44" creationId="{B00CEFBC-EACB-E990-4CFD-8D92E80018DE}"/>
          </ac:spMkLst>
        </pc:spChg>
        <pc:grpChg chg="del">
          <ac:chgData name="铭轩 常" userId="7e6847e7159c880b" providerId="LiveId" clId="{5E0C1724-26BE-4B05-9F4D-05BFBCF866DC}" dt="2023-12-11T15:02:37.704" v="2399" actId="478"/>
          <ac:grpSpMkLst>
            <pc:docMk/>
            <pc:sldMk cId="2739628610" sldId="263"/>
            <ac:grpSpMk id="21" creationId="{AD511B96-B21C-220D-D988-EE3AF1F2F2A6}"/>
          </ac:grpSpMkLst>
        </pc:grpChg>
        <pc:grpChg chg="del">
          <ac:chgData name="铭轩 常" userId="7e6847e7159c880b" providerId="LiveId" clId="{5E0C1724-26BE-4B05-9F4D-05BFBCF866DC}" dt="2023-12-11T15:02:36.106" v="2398" actId="478"/>
          <ac:grpSpMkLst>
            <pc:docMk/>
            <pc:sldMk cId="2739628610" sldId="263"/>
            <ac:grpSpMk id="22" creationId="{C8FFAB61-7026-242C-2EBB-6729187BEDEC}"/>
          </ac:grpSpMkLst>
        </pc:grpChg>
        <pc:grpChg chg="add del mod">
          <ac:chgData name="铭轩 常" userId="7e6847e7159c880b" providerId="LiveId" clId="{5E0C1724-26BE-4B05-9F4D-05BFBCF866DC}" dt="2023-12-12T02:54:16.701" v="4492" actId="165"/>
          <ac:grpSpMkLst>
            <pc:docMk/>
            <pc:sldMk cId="2739628610" sldId="263"/>
            <ac:grpSpMk id="23" creationId="{131A911F-266D-0A34-48FB-FCFC2B063D17}"/>
          </ac:grpSpMkLst>
        </pc:grpChg>
        <pc:grpChg chg="del">
          <ac:chgData name="铭轩 常" userId="7e6847e7159c880b" providerId="LiveId" clId="{5E0C1724-26BE-4B05-9F4D-05BFBCF866DC}" dt="2023-12-11T15:02:35.457" v="2397" actId="478"/>
          <ac:grpSpMkLst>
            <pc:docMk/>
            <pc:sldMk cId="2739628610" sldId="263"/>
            <ac:grpSpMk id="24" creationId="{0E46D210-6E19-37D6-AA85-21E935D084A7}"/>
          </ac:grpSpMkLst>
        </pc:grpChg>
        <pc:grpChg chg="add mod">
          <ac:chgData name="铭轩 常" userId="7e6847e7159c880b" providerId="LiveId" clId="{5E0C1724-26BE-4B05-9F4D-05BFBCF866DC}" dt="2023-12-12T02:56:45.489" v="4542" actId="1076"/>
          <ac:grpSpMkLst>
            <pc:docMk/>
            <pc:sldMk cId="2739628610" sldId="263"/>
            <ac:grpSpMk id="25" creationId="{65507CE8-09D4-2FC6-B69E-272EC8BA5463}"/>
          </ac:grpSpMkLst>
        </pc:grpChg>
        <pc:grpChg chg="add mod">
          <ac:chgData name="铭轩 常" userId="7e6847e7159c880b" providerId="LiveId" clId="{5E0C1724-26BE-4B05-9F4D-05BFBCF866DC}" dt="2023-12-12T02:54:45.391" v="4497" actId="164"/>
          <ac:grpSpMkLst>
            <pc:docMk/>
            <pc:sldMk cId="2739628610" sldId="263"/>
            <ac:grpSpMk id="32" creationId="{EE05E4A2-6D3E-3D4E-66A3-45A6F71CC0C2}"/>
          </ac:grpSpMkLst>
        </pc:grpChg>
        <pc:grpChg chg="add mod">
          <ac:chgData name="铭轩 常" userId="7e6847e7159c880b" providerId="LiveId" clId="{5E0C1724-26BE-4B05-9F4D-05BFBCF866DC}" dt="2023-12-12T02:56:39.215" v="4540" actId="164"/>
          <ac:grpSpMkLst>
            <pc:docMk/>
            <pc:sldMk cId="2739628610" sldId="263"/>
            <ac:grpSpMk id="37" creationId="{343BAB2D-BFA6-8460-7100-F2E2ECA415B9}"/>
          </ac:grpSpMkLst>
        </pc:grpChg>
        <pc:picChg chg="add del">
          <ac:chgData name="铭轩 常" userId="7e6847e7159c880b" providerId="LiveId" clId="{5E0C1724-26BE-4B05-9F4D-05BFBCF866DC}" dt="2023-12-11T15:02:49.989" v="2401" actId="22"/>
          <ac:picMkLst>
            <pc:docMk/>
            <pc:sldMk cId="2739628610" sldId="263"/>
            <ac:picMk id="7" creationId="{86966354-8E17-AE16-FCD4-95DDB91B3A9D}"/>
          </ac:picMkLst>
        </pc:picChg>
        <pc:picChg chg="add mod ord topLvl modCrop">
          <ac:chgData name="铭轩 常" userId="7e6847e7159c880b" providerId="LiveId" clId="{5E0C1724-26BE-4B05-9F4D-05BFBCF866DC}" dt="2023-12-12T02:54:45.391" v="4497" actId="164"/>
          <ac:picMkLst>
            <pc:docMk/>
            <pc:sldMk cId="2739628610" sldId="263"/>
            <ac:picMk id="14" creationId="{E5F8BF9E-EC06-B71E-0EA7-A58757C8983E}"/>
          </ac:picMkLst>
        </pc:picChg>
        <pc:picChg chg="mod">
          <ac:chgData name="铭轩 常" userId="7e6847e7159c880b" providerId="LiveId" clId="{5E0C1724-26BE-4B05-9F4D-05BFBCF866DC}" dt="2023-12-12T02:55:56.264" v="4506" actId="571"/>
          <ac:picMkLst>
            <pc:docMk/>
            <pc:sldMk cId="2739628610" sldId="263"/>
            <ac:picMk id="26" creationId="{EC453141-B0A7-072D-D93B-C727636BFF7F}"/>
          </ac:picMkLst>
        </pc:picChg>
        <pc:picChg chg="add mod ord">
          <ac:chgData name="铭轩 常" userId="7e6847e7159c880b" providerId="LiveId" clId="{5E0C1724-26BE-4B05-9F4D-05BFBCF866DC}" dt="2023-12-12T02:56:39.215" v="4540" actId="164"/>
          <ac:picMkLst>
            <pc:docMk/>
            <pc:sldMk cId="2739628610" sldId="263"/>
            <ac:picMk id="34" creationId="{A119E90D-CCBD-0769-A9E8-31117CACBFF2}"/>
          </ac:picMkLst>
        </pc:picChg>
        <pc:cxnChg chg="add mod">
          <ac:chgData name="铭轩 常" userId="7e6847e7159c880b" providerId="LiveId" clId="{5E0C1724-26BE-4B05-9F4D-05BFBCF866DC}" dt="2023-12-12T05:08:14.259" v="5263" actId="14100"/>
          <ac:cxnSpMkLst>
            <pc:docMk/>
            <pc:sldMk cId="2739628610" sldId="263"/>
            <ac:cxnSpMk id="40" creationId="{3A882365-02A4-85D2-4C47-5C88C42B4FEB}"/>
          </ac:cxnSpMkLst>
        </pc:cxnChg>
        <pc:cxnChg chg="add mod">
          <ac:chgData name="铭轩 常" userId="7e6847e7159c880b" providerId="LiveId" clId="{5E0C1724-26BE-4B05-9F4D-05BFBCF866DC}" dt="2023-12-12T05:12:04.266" v="5286" actId="14100"/>
          <ac:cxnSpMkLst>
            <pc:docMk/>
            <pc:sldMk cId="2739628610" sldId="263"/>
            <ac:cxnSpMk id="45" creationId="{EB32BF0D-A4A6-8FF0-663B-39C94B5BB4B3}"/>
          </ac:cxnSpMkLst>
        </pc:cxnChg>
      </pc:sldChg>
      <pc:sldChg chg="addSp delSp modSp add mod">
        <pc:chgData name="铭轩 常" userId="7e6847e7159c880b" providerId="LiveId" clId="{5E0C1724-26BE-4B05-9F4D-05BFBCF866DC}" dt="2023-12-12T01:42:18.327" v="3536" actId="1076"/>
        <pc:sldMkLst>
          <pc:docMk/>
          <pc:sldMk cId="1871035048" sldId="264"/>
        </pc:sldMkLst>
        <pc:spChg chg="mod">
          <ac:chgData name="铭轩 常" userId="7e6847e7159c880b" providerId="LiveId" clId="{5E0C1724-26BE-4B05-9F4D-05BFBCF866DC}" dt="2023-12-11T16:41:02.887" v="3512"/>
          <ac:spMkLst>
            <pc:docMk/>
            <pc:sldMk cId="1871035048" sldId="264"/>
            <ac:spMk id="2" creationId="{375CF000-B614-1A96-6436-93D1428557A8}"/>
          </ac:spMkLst>
        </pc:spChg>
        <pc:spChg chg="del">
          <ac:chgData name="铭轩 常" userId="7e6847e7159c880b" providerId="LiveId" clId="{5E0C1724-26BE-4B05-9F4D-05BFBCF866DC}" dt="2023-12-11T15:20:17.441" v="2835" actId="478"/>
          <ac:spMkLst>
            <pc:docMk/>
            <pc:sldMk cId="1871035048" sldId="264"/>
            <ac:spMk id="7" creationId="{98E624C8-5245-9454-CA0E-B83EF0ACD642}"/>
          </ac:spMkLst>
        </pc:spChg>
        <pc:spChg chg="add mod">
          <ac:chgData name="铭轩 常" userId="7e6847e7159c880b" providerId="LiveId" clId="{5E0C1724-26BE-4B05-9F4D-05BFBCF866DC}" dt="2023-12-11T15:42:49.422" v="3221" actId="1076"/>
          <ac:spMkLst>
            <pc:docMk/>
            <pc:sldMk cId="1871035048" sldId="264"/>
            <ac:spMk id="10" creationId="{81152FDD-3F37-AB7C-041C-1ED81CF6E880}"/>
          </ac:spMkLst>
        </pc:spChg>
        <pc:spChg chg="add mod">
          <ac:chgData name="铭轩 常" userId="7e6847e7159c880b" providerId="LiveId" clId="{5E0C1724-26BE-4B05-9F4D-05BFBCF866DC}" dt="2023-12-12T01:41:51.513" v="3534" actId="20577"/>
          <ac:spMkLst>
            <pc:docMk/>
            <pc:sldMk cId="1871035048" sldId="264"/>
            <ac:spMk id="26" creationId="{A8FCC81F-0844-F4FE-7E91-0FF541CE6CF8}"/>
          </ac:spMkLst>
        </pc:spChg>
        <pc:grpChg chg="del">
          <ac:chgData name="铭轩 常" userId="7e6847e7159c880b" providerId="LiveId" clId="{5E0C1724-26BE-4B05-9F4D-05BFBCF866DC}" dt="2023-12-11T15:20:23.160" v="2840" actId="478"/>
          <ac:grpSpMkLst>
            <pc:docMk/>
            <pc:sldMk cId="1871035048" sldId="264"/>
            <ac:grpSpMk id="18" creationId="{85619D32-E147-151C-EFDE-0F44DBF9A276}"/>
          </ac:grpSpMkLst>
        </pc:grpChg>
        <pc:grpChg chg="add mod">
          <ac:chgData name="铭轩 常" userId="7e6847e7159c880b" providerId="LiveId" clId="{5E0C1724-26BE-4B05-9F4D-05BFBCF866DC}" dt="2023-12-11T15:42:53.242" v="3223" actId="1076"/>
          <ac:grpSpMkLst>
            <pc:docMk/>
            <pc:sldMk cId="1871035048" sldId="264"/>
            <ac:grpSpMk id="23" creationId="{6A8B95AB-656B-3D92-38CC-34028AC7ECBC}"/>
          </ac:grpSpMkLst>
        </pc:grpChg>
        <pc:picChg chg="del">
          <ac:chgData name="铭轩 常" userId="7e6847e7159c880b" providerId="LiveId" clId="{5E0C1724-26BE-4B05-9F4D-05BFBCF866DC}" dt="2023-12-11T15:20:18.134" v="2836" actId="478"/>
          <ac:picMkLst>
            <pc:docMk/>
            <pc:sldMk cId="1871035048" sldId="264"/>
            <ac:picMk id="6" creationId="{8F1459C8-1340-4B9F-516A-8A0E8710DC8D}"/>
          </ac:picMkLst>
        </pc:picChg>
        <pc:picChg chg="add mod">
          <ac:chgData name="铭轩 常" userId="7e6847e7159c880b" providerId="LiveId" clId="{5E0C1724-26BE-4B05-9F4D-05BFBCF866DC}" dt="2023-12-11T15:24:40.706" v="2864" actId="164"/>
          <ac:picMkLst>
            <pc:docMk/>
            <pc:sldMk cId="1871035048" sldId="264"/>
            <ac:picMk id="8" creationId="{33CD0F84-889E-D37E-3735-E390DB399582}"/>
          </ac:picMkLst>
        </pc:picChg>
        <pc:picChg chg="add mod">
          <ac:chgData name="铭轩 常" userId="7e6847e7159c880b" providerId="LiveId" clId="{5E0C1724-26BE-4B05-9F4D-05BFBCF866DC}" dt="2023-12-12T01:41:09.869" v="3517" actId="1076"/>
          <ac:picMkLst>
            <pc:docMk/>
            <pc:sldMk cId="1871035048" sldId="264"/>
            <ac:picMk id="25" creationId="{EEEEF352-A057-FBF7-818E-2203F27C9446}"/>
          </ac:picMkLst>
        </pc:picChg>
        <pc:picChg chg="add mod">
          <ac:chgData name="铭轩 常" userId="7e6847e7159c880b" providerId="LiveId" clId="{5E0C1724-26BE-4B05-9F4D-05BFBCF866DC}" dt="2023-12-12T01:42:18.327" v="3536" actId="1076"/>
          <ac:picMkLst>
            <pc:docMk/>
            <pc:sldMk cId="1871035048" sldId="264"/>
            <ac:picMk id="28" creationId="{EBD01E77-432E-85A2-5906-D17D17424D72}"/>
          </ac:picMkLst>
        </pc:picChg>
        <pc:cxnChg chg="del">
          <ac:chgData name="铭轩 常" userId="7e6847e7159c880b" providerId="LiveId" clId="{5E0C1724-26BE-4B05-9F4D-05BFBCF866DC}" dt="2023-12-11T15:20:21.012" v="2837" actId="478"/>
          <ac:cxnSpMkLst>
            <pc:docMk/>
            <pc:sldMk cId="1871035048" sldId="264"/>
            <ac:cxnSpMk id="9" creationId="{358AE82F-6270-DBE0-52E1-AF191EE0974C}"/>
          </ac:cxnSpMkLst>
        </pc:cxnChg>
        <pc:cxnChg chg="add mod">
          <ac:chgData name="铭轩 常" userId="7e6847e7159c880b" providerId="LiveId" clId="{5E0C1724-26BE-4B05-9F4D-05BFBCF866DC}" dt="2023-12-11T15:24:40.706" v="2864" actId="164"/>
          <ac:cxnSpMkLst>
            <pc:docMk/>
            <pc:sldMk cId="1871035048" sldId="264"/>
            <ac:cxnSpMk id="12" creationId="{BE83BCBD-5E6B-49AE-09F8-85F641E78781}"/>
          </ac:cxnSpMkLst>
        </pc:cxnChg>
        <pc:cxnChg chg="add mod">
          <ac:chgData name="铭轩 常" userId="7e6847e7159c880b" providerId="LiveId" clId="{5E0C1724-26BE-4B05-9F4D-05BFBCF866DC}" dt="2023-12-11T15:24:40.706" v="2864" actId="164"/>
          <ac:cxnSpMkLst>
            <pc:docMk/>
            <pc:sldMk cId="1871035048" sldId="264"/>
            <ac:cxnSpMk id="19" creationId="{19569A2C-80C0-FB40-6B62-282ECB3EA7C0}"/>
          </ac:cxnSpMkLst>
        </pc:cxnChg>
        <pc:cxnChg chg="del">
          <ac:chgData name="铭轩 常" userId="7e6847e7159c880b" providerId="LiveId" clId="{5E0C1724-26BE-4B05-9F4D-05BFBCF866DC}" dt="2023-12-11T15:20:21.754" v="2838" actId="478"/>
          <ac:cxnSpMkLst>
            <pc:docMk/>
            <pc:sldMk cId="1871035048" sldId="264"/>
            <ac:cxnSpMk id="20" creationId="{70BD3C06-E96E-9DE0-B3AB-1FB47F085291}"/>
          </ac:cxnSpMkLst>
        </pc:cxnChg>
        <pc:cxnChg chg="del">
          <ac:chgData name="铭轩 常" userId="7e6847e7159c880b" providerId="LiveId" clId="{5E0C1724-26BE-4B05-9F4D-05BFBCF866DC}" dt="2023-12-11T15:20:22.519" v="2839" actId="478"/>
          <ac:cxnSpMkLst>
            <pc:docMk/>
            <pc:sldMk cId="1871035048" sldId="264"/>
            <ac:cxnSpMk id="21" creationId="{1F4B494D-DFA0-B648-52D3-99EE15CBA5BF}"/>
          </ac:cxnSpMkLst>
        </pc:cxnChg>
        <pc:cxnChg chg="add mod">
          <ac:chgData name="铭轩 常" userId="7e6847e7159c880b" providerId="LiveId" clId="{5E0C1724-26BE-4B05-9F4D-05BFBCF866DC}" dt="2023-12-11T15:24:40.706" v="2864" actId="164"/>
          <ac:cxnSpMkLst>
            <pc:docMk/>
            <pc:sldMk cId="1871035048" sldId="264"/>
            <ac:cxnSpMk id="22" creationId="{380DA25D-452C-FF16-8FDF-4902C1FED1F7}"/>
          </ac:cxnSpMkLst>
        </pc:cxnChg>
      </pc:sldChg>
      <pc:sldChg chg="addSp delSp modSp add mod">
        <pc:chgData name="铭轩 常" userId="7e6847e7159c880b" providerId="LiveId" clId="{5E0C1724-26BE-4B05-9F4D-05BFBCF866DC}" dt="2023-12-12T05:13:40.210" v="5295" actId="1076"/>
        <pc:sldMkLst>
          <pc:docMk/>
          <pc:sldMk cId="3549372294" sldId="265"/>
        </pc:sldMkLst>
        <pc:spChg chg="mod">
          <ac:chgData name="铭轩 常" userId="7e6847e7159c880b" providerId="LiveId" clId="{5E0C1724-26BE-4B05-9F4D-05BFBCF866DC}" dt="2023-12-11T16:41:05.149" v="3513"/>
          <ac:spMkLst>
            <pc:docMk/>
            <pc:sldMk cId="3549372294" sldId="265"/>
            <ac:spMk id="2" creationId="{375CF000-B614-1A96-6436-93D1428557A8}"/>
          </ac:spMkLst>
        </pc:spChg>
        <pc:spChg chg="add del mod">
          <ac:chgData name="铭轩 常" userId="7e6847e7159c880b" providerId="LiveId" clId="{5E0C1724-26BE-4B05-9F4D-05BFBCF866DC}" dt="2023-12-12T02:02:09.463" v="4057" actId="478"/>
          <ac:spMkLst>
            <pc:docMk/>
            <pc:sldMk cId="3549372294" sldId="265"/>
            <ac:spMk id="7" creationId="{1263E20A-1E8C-5240-9AD7-8553D263701F}"/>
          </ac:spMkLst>
        </pc:spChg>
        <pc:spChg chg="add del mod">
          <ac:chgData name="铭轩 常" userId="7e6847e7159c880b" providerId="LiveId" clId="{5E0C1724-26BE-4B05-9F4D-05BFBCF866DC}" dt="2023-12-12T02:15:20.996" v="4060"/>
          <ac:spMkLst>
            <pc:docMk/>
            <pc:sldMk cId="3549372294" sldId="265"/>
            <ac:spMk id="9" creationId="{C21D1744-BBA2-BE9A-CC4C-B49E9F2B47F2}"/>
          </ac:spMkLst>
        </pc:spChg>
        <pc:spChg chg="add mod">
          <ac:chgData name="铭轩 常" userId="7e6847e7159c880b" providerId="LiveId" clId="{5E0C1724-26BE-4B05-9F4D-05BFBCF866DC}" dt="2023-12-12T05:13:40.210" v="5295" actId="1076"/>
          <ac:spMkLst>
            <pc:docMk/>
            <pc:sldMk cId="3549372294" sldId="265"/>
            <ac:spMk id="11" creationId="{3DB64390-E7F8-40A7-E1B4-6FA56DFA2D87}"/>
          </ac:spMkLst>
        </pc:spChg>
        <pc:grpChg chg="del">
          <ac:chgData name="铭轩 常" userId="7e6847e7159c880b" providerId="LiveId" clId="{5E0C1724-26BE-4B05-9F4D-05BFBCF866DC}" dt="2023-12-11T15:25:38.754" v="2870" actId="478"/>
          <ac:grpSpMkLst>
            <pc:docMk/>
            <pc:sldMk cId="3549372294" sldId="265"/>
            <ac:grpSpMk id="23" creationId="{6A8B95AB-656B-3D92-38CC-34028AC7ECBC}"/>
          </ac:grpSpMkLst>
        </pc:grpChg>
        <pc:graphicFrameChg chg="add del mod modGraphic">
          <ac:chgData name="铭轩 常" userId="7e6847e7159c880b" providerId="LiveId" clId="{5E0C1724-26BE-4B05-9F4D-05BFBCF866DC}" dt="2023-12-11T15:36:50.038" v="3160" actId="478"/>
          <ac:graphicFrameMkLst>
            <pc:docMk/>
            <pc:sldMk cId="3549372294" sldId="265"/>
            <ac:graphicFrameMk id="5" creationId="{2B0AF299-186D-C4A0-51B4-9C1B5B5C94F0}"/>
          </ac:graphicFrameMkLst>
        </pc:graphicFrameChg>
        <pc:graphicFrameChg chg="add mod modGraphic">
          <ac:chgData name="铭轩 常" userId="7e6847e7159c880b" providerId="LiveId" clId="{5E0C1724-26BE-4B05-9F4D-05BFBCF866DC}" dt="2023-12-12T05:13:30.108" v="5294" actId="14734"/>
          <ac:graphicFrameMkLst>
            <pc:docMk/>
            <pc:sldMk cId="3549372294" sldId="265"/>
            <ac:graphicFrameMk id="6" creationId="{F0536232-DE61-AD24-B6C6-3CA2E73FC6A2}"/>
          </ac:graphicFrameMkLst>
        </pc:graphicFrameChg>
      </pc:sldChg>
      <pc:sldChg chg="add del">
        <pc:chgData name="铭轩 常" userId="7e6847e7159c880b" providerId="LiveId" clId="{5E0C1724-26BE-4B05-9F4D-05BFBCF866DC}" dt="2023-12-11T15:26:24.082" v="2886"/>
        <pc:sldMkLst>
          <pc:docMk/>
          <pc:sldMk cId="25221332" sldId="266"/>
        </pc:sldMkLst>
      </pc:sldChg>
      <pc:sldChg chg="delSp modSp add mod">
        <pc:chgData name="铭轩 常" userId="7e6847e7159c880b" providerId="LiveId" clId="{5E0C1724-26BE-4B05-9F4D-05BFBCF866DC}" dt="2023-12-12T05:42:08.457" v="6460" actId="20577"/>
        <pc:sldMkLst>
          <pc:docMk/>
          <pc:sldMk cId="3912668275" sldId="266"/>
        </pc:sldMkLst>
        <pc:spChg chg="mod">
          <ac:chgData name="铭轩 常" userId="7e6847e7159c880b" providerId="LiveId" clId="{5E0C1724-26BE-4B05-9F4D-05BFBCF866DC}" dt="2023-12-12T05:42:08.457" v="6460" actId="20577"/>
          <ac:spMkLst>
            <pc:docMk/>
            <pc:sldMk cId="3912668275" sldId="266"/>
            <ac:spMk id="2" creationId="{375CF000-B614-1A96-6436-93D1428557A8}"/>
          </ac:spMkLst>
        </pc:spChg>
        <pc:spChg chg="mod">
          <ac:chgData name="铭轩 常" userId="7e6847e7159c880b" providerId="LiveId" clId="{5E0C1724-26BE-4B05-9F4D-05BFBCF866DC}" dt="2023-12-12T05:14:55.579" v="5296"/>
          <ac:spMkLst>
            <pc:docMk/>
            <pc:sldMk cId="3912668275" sldId="266"/>
            <ac:spMk id="4" creationId="{D42BCD66-9EA0-1A00-4D7D-90F1C752795C}"/>
          </ac:spMkLst>
        </pc:spChg>
        <pc:spChg chg="del mod">
          <ac:chgData name="铭轩 常" userId="7e6847e7159c880b" providerId="LiveId" clId="{5E0C1724-26BE-4B05-9F4D-05BFBCF866DC}" dt="2023-12-12T02:24:12.799" v="4265" actId="478"/>
          <ac:spMkLst>
            <pc:docMk/>
            <pc:sldMk cId="3912668275" sldId="266"/>
            <ac:spMk id="7" creationId="{1263E20A-1E8C-5240-9AD7-8553D263701F}"/>
          </ac:spMkLst>
        </pc:spChg>
        <pc:graphicFrameChg chg="del">
          <ac:chgData name="铭轩 常" userId="7e6847e7159c880b" providerId="LiveId" clId="{5E0C1724-26BE-4B05-9F4D-05BFBCF866DC}" dt="2023-12-12T02:24:04.456" v="4263" actId="478"/>
          <ac:graphicFrameMkLst>
            <pc:docMk/>
            <pc:sldMk cId="3912668275" sldId="266"/>
            <ac:graphicFrameMk id="6" creationId="{F0536232-DE61-AD24-B6C6-3CA2E73FC6A2}"/>
          </ac:graphicFrameMkLst>
        </pc:graphicFrameChg>
      </pc:sldChg>
      <pc:sldChg chg="addSp delSp modSp new mod ord">
        <pc:chgData name="铭轩 常" userId="7e6847e7159c880b" providerId="LiveId" clId="{5E0C1724-26BE-4B05-9F4D-05BFBCF866DC}" dt="2023-12-12T05:06:12.728" v="5257"/>
        <pc:sldMkLst>
          <pc:docMk/>
          <pc:sldMk cId="1747088960" sldId="267"/>
        </pc:sldMkLst>
        <pc:spChg chg="mod">
          <ac:chgData name="铭轩 常" userId="7e6847e7159c880b" providerId="LiveId" clId="{5E0C1724-26BE-4B05-9F4D-05BFBCF866DC}" dt="2023-12-12T01:56:33.240" v="3980" actId="20577"/>
          <ac:spMkLst>
            <pc:docMk/>
            <pc:sldMk cId="1747088960" sldId="267"/>
            <ac:spMk id="2" creationId="{37D114CE-181E-23B7-97EA-FE2095419D34}"/>
          </ac:spMkLst>
        </pc:spChg>
        <pc:spChg chg="mod">
          <ac:chgData name="铭轩 常" userId="7e6847e7159c880b" providerId="LiveId" clId="{5E0C1724-26BE-4B05-9F4D-05BFBCF866DC}" dt="2023-12-12T01:56:10.496" v="3944" actId="20577"/>
          <ac:spMkLst>
            <pc:docMk/>
            <pc:sldMk cId="1747088960" sldId="267"/>
            <ac:spMk id="4" creationId="{B622EB0C-62AA-8F2E-11EA-4517C6304B9D}"/>
          </ac:spMkLst>
        </pc:spChg>
        <pc:spChg chg="add mod">
          <ac:chgData name="铭轩 常" userId="7e6847e7159c880b" providerId="LiveId" clId="{5E0C1724-26BE-4B05-9F4D-05BFBCF866DC}" dt="2023-12-12T02:01:50.249" v="4056" actId="1076"/>
          <ac:spMkLst>
            <pc:docMk/>
            <pc:sldMk cId="1747088960" sldId="267"/>
            <ac:spMk id="9" creationId="{F05A6569-C44A-2321-8A4D-42FB5A745083}"/>
          </ac:spMkLst>
        </pc:spChg>
        <pc:picChg chg="add del mod">
          <ac:chgData name="铭轩 常" userId="7e6847e7159c880b" providerId="LiveId" clId="{5E0C1724-26BE-4B05-9F4D-05BFBCF866DC}" dt="2023-12-12T01:56:40.626" v="3984"/>
          <ac:picMkLst>
            <pc:docMk/>
            <pc:sldMk cId="1747088960" sldId="267"/>
            <ac:picMk id="5" creationId="{3ED59E11-0F84-211F-B170-2BE22735C530}"/>
          </ac:picMkLst>
        </pc:picChg>
        <pc:picChg chg="add mod">
          <ac:chgData name="铭轩 常" userId="7e6847e7159c880b" providerId="LiveId" clId="{5E0C1724-26BE-4B05-9F4D-05BFBCF866DC}" dt="2023-12-12T01:57:32.361" v="3992" actId="1076"/>
          <ac:picMkLst>
            <pc:docMk/>
            <pc:sldMk cId="1747088960" sldId="267"/>
            <ac:picMk id="6" creationId="{A4365EE6-7A3E-B0EA-47EB-B800D1A863D1}"/>
          </ac:picMkLst>
        </pc:picChg>
        <pc:picChg chg="add mod ord">
          <ac:chgData name="铭轩 常" userId="7e6847e7159c880b" providerId="LiveId" clId="{5E0C1724-26BE-4B05-9F4D-05BFBCF866DC}" dt="2023-12-12T01:57:30.256" v="3990" actId="1076"/>
          <ac:picMkLst>
            <pc:docMk/>
            <pc:sldMk cId="1747088960" sldId="267"/>
            <ac:picMk id="8" creationId="{BA8BFF88-1FA3-4368-B1D5-244B8C6FF1AD}"/>
          </ac:picMkLst>
        </pc:picChg>
      </pc:sldChg>
      <pc:sldChg chg="new del">
        <pc:chgData name="铭轩 常" userId="7e6847e7159c880b" providerId="LiveId" clId="{5E0C1724-26BE-4B05-9F4D-05BFBCF866DC}" dt="2023-12-12T01:55:58.485" v="3941" actId="680"/>
        <pc:sldMkLst>
          <pc:docMk/>
          <pc:sldMk cId="3141207503" sldId="267"/>
        </pc:sldMkLst>
      </pc:sldChg>
      <pc:sldChg chg="addSp delSp modSp new mod">
        <pc:chgData name="铭轩 常" userId="7e6847e7159c880b" providerId="LiveId" clId="{5E0C1724-26BE-4B05-9F4D-05BFBCF866DC}" dt="2023-12-12T03:27:03.006" v="5056" actId="1076"/>
        <pc:sldMkLst>
          <pc:docMk/>
          <pc:sldMk cId="3729911588" sldId="268"/>
        </pc:sldMkLst>
        <pc:spChg chg="mod">
          <ac:chgData name="铭轩 常" userId="7e6847e7159c880b" providerId="LiveId" clId="{5E0C1724-26BE-4B05-9F4D-05BFBCF866DC}" dt="2023-12-12T03:26:14.022" v="5038" actId="20577"/>
          <ac:spMkLst>
            <pc:docMk/>
            <pc:sldMk cId="3729911588" sldId="268"/>
            <ac:spMk id="2" creationId="{E0D67454-5F18-978F-9527-85B55AE073A3}"/>
          </ac:spMkLst>
        </pc:spChg>
        <pc:spChg chg="mod">
          <ac:chgData name="铭轩 常" userId="7e6847e7159c880b" providerId="LiveId" clId="{5E0C1724-26BE-4B05-9F4D-05BFBCF866DC}" dt="2023-12-12T03:00:04.379" v="4607" actId="20577"/>
          <ac:spMkLst>
            <pc:docMk/>
            <pc:sldMk cId="3729911588" sldId="268"/>
            <ac:spMk id="4" creationId="{C6FBEA98-3C61-F05D-77FA-C7017157F2F9}"/>
          </ac:spMkLst>
        </pc:spChg>
        <pc:spChg chg="add mod">
          <ac:chgData name="铭轩 常" userId="7e6847e7159c880b" providerId="LiveId" clId="{5E0C1724-26BE-4B05-9F4D-05BFBCF866DC}" dt="2023-12-12T03:18:31.966" v="4771" actId="1076"/>
          <ac:spMkLst>
            <pc:docMk/>
            <pc:sldMk cId="3729911588" sldId="268"/>
            <ac:spMk id="11" creationId="{643EE474-53DD-DE6B-B1A3-509317C17CE1}"/>
          </ac:spMkLst>
        </pc:spChg>
        <pc:picChg chg="add del mod">
          <ac:chgData name="铭轩 常" userId="7e6847e7159c880b" providerId="LiveId" clId="{5E0C1724-26BE-4B05-9F4D-05BFBCF866DC}" dt="2023-12-12T03:03:52.499" v="4612" actId="478"/>
          <ac:picMkLst>
            <pc:docMk/>
            <pc:sldMk cId="3729911588" sldId="268"/>
            <ac:picMk id="6" creationId="{FB9F6948-454C-8725-9FFE-7CFB34D30F9D}"/>
          </ac:picMkLst>
        </pc:picChg>
        <pc:picChg chg="add mod ord">
          <ac:chgData name="铭轩 常" userId="7e6847e7159c880b" providerId="LiveId" clId="{5E0C1724-26BE-4B05-9F4D-05BFBCF866DC}" dt="2023-12-12T03:18:33.682" v="4772" actId="1076"/>
          <ac:picMkLst>
            <pc:docMk/>
            <pc:sldMk cId="3729911588" sldId="268"/>
            <ac:picMk id="8" creationId="{61F56B11-A215-7B3E-EF6A-1B8EB33D9C34}"/>
          </ac:picMkLst>
        </pc:picChg>
        <pc:picChg chg="add mod">
          <ac:chgData name="铭轩 常" userId="7e6847e7159c880b" providerId="LiveId" clId="{5E0C1724-26BE-4B05-9F4D-05BFBCF866DC}" dt="2023-12-12T03:17:26.554" v="4768" actId="1076"/>
          <ac:picMkLst>
            <pc:docMk/>
            <pc:sldMk cId="3729911588" sldId="268"/>
            <ac:picMk id="10" creationId="{C93EC003-0A7D-6810-6A89-006FDEFEC0DA}"/>
          </ac:picMkLst>
        </pc:picChg>
        <pc:cxnChg chg="add mod">
          <ac:chgData name="铭轩 常" userId="7e6847e7159c880b" providerId="LiveId" clId="{5E0C1724-26BE-4B05-9F4D-05BFBCF866DC}" dt="2023-12-12T03:27:03.006" v="5056" actId="1076"/>
          <ac:cxnSpMkLst>
            <pc:docMk/>
            <pc:sldMk cId="3729911588" sldId="268"/>
            <ac:cxnSpMk id="12" creationId="{AF4EF410-D2F8-6E74-3E99-8C701B0383FB}"/>
          </ac:cxnSpMkLst>
        </pc:cxnChg>
        <pc:cxnChg chg="add mod">
          <ac:chgData name="铭轩 常" userId="7e6847e7159c880b" providerId="LiveId" clId="{5E0C1724-26BE-4B05-9F4D-05BFBCF866DC}" dt="2023-12-12T03:09:55.497" v="4763" actId="571"/>
          <ac:cxnSpMkLst>
            <pc:docMk/>
            <pc:sldMk cId="3729911588" sldId="268"/>
            <ac:cxnSpMk id="14" creationId="{E4E34DDF-7F53-07EB-D81A-C7E0FAB18945}"/>
          </ac:cxnSpMkLst>
        </pc:cxnChg>
        <pc:cxnChg chg="add mod">
          <ac:chgData name="铭轩 常" userId="7e6847e7159c880b" providerId="LiveId" clId="{5E0C1724-26BE-4B05-9F4D-05BFBCF866DC}" dt="2023-12-12T03:10:08.896" v="4764" actId="571"/>
          <ac:cxnSpMkLst>
            <pc:docMk/>
            <pc:sldMk cId="3729911588" sldId="268"/>
            <ac:cxnSpMk id="15" creationId="{8A0E0564-1791-CC7E-FC81-FBB9D2E7D588}"/>
          </ac:cxnSpMkLst>
        </pc:cxnChg>
        <pc:cxnChg chg="add mod">
          <ac:chgData name="铭轩 常" userId="7e6847e7159c880b" providerId="LiveId" clId="{5E0C1724-26BE-4B05-9F4D-05BFBCF866DC}" dt="2023-12-12T03:11:07.871" v="4766" actId="1076"/>
          <ac:cxnSpMkLst>
            <pc:docMk/>
            <pc:sldMk cId="3729911588" sldId="268"/>
            <ac:cxnSpMk id="16" creationId="{7578E6EA-D732-5813-9FA6-3C24FDCFBD76}"/>
          </ac:cxnSpMkLst>
        </pc:cxnChg>
        <pc:cxnChg chg="add mod">
          <ac:chgData name="铭轩 常" userId="7e6847e7159c880b" providerId="LiveId" clId="{5E0C1724-26BE-4B05-9F4D-05BFBCF866DC}" dt="2023-12-12T03:26:53.281" v="5053" actId="1035"/>
          <ac:cxnSpMkLst>
            <pc:docMk/>
            <pc:sldMk cId="3729911588" sldId="268"/>
            <ac:cxnSpMk id="17" creationId="{9600727E-7265-95FC-37BC-D573B0BB94A3}"/>
          </ac:cxnSpMkLst>
        </pc:cxnChg>
      </pc:sldChg>
    </pc:docChg>
  </pc:docChgLst>
</pc:chgInfo>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70FE9A-75B3-7545-8CB1-BA3399CFEEB1}" type="doc">
      <dgm:prSet loTypeId="urn:microsoft.com/office/officeart/2005/8/layout/chevron2" loCatId="" qsTypeId="urn:microsoft.com/office/officeart/2005/8/quickstyle/simple3" qsCatId="simple" csTypeId="urn:microsoft.com/office/officeart/2005/8/colors/colorful1" csCatId="colorful" phldr="1"/>
      <dgm:spPr/>
      <dgm:t>
        <a:bodyPr/>
        <a:lstStyle/>
        <a:p>
          <a:endParaRPr lang="zh-CN" altLang="en-US"/>
        </a:p>
      </dgm:t>
    </dgm:pt>
    <dgm:pt modelId="{2D5134F0-BDB8-BA45-AB59-A5F22E0F9095}">
      <dgm:prSet phldrT="[文本]" custT="1"/>
      <dgm:spPr/>
      <dgm:t>
        <a:bodyPr/>
        <a:lstStyle/>
        <a:p>
          <a:r>
            <a:rPr lang="en-US" altLang="zh-CN" sz="2800" b="1" kern="1200" baseline="0" dirty="0">
              <a:solidFill>
                <a:prstClr val="black"/>
              </a:solidFill>
              <a:latin typeface="Arial" panose="020B0604020202020204" pitchFamily="34" charset="0"/>
              <a:ea typeface="黑体" panose="02010609060101010101" pitchFamily="49" charset="-122"/>
              <a:cs typeface="+mn-cs"/>
            </a:rPr>
            <a:t>1</a:t>
          </a:r>
          <a:endParaRPr lang="zh-CN" altLang="en-US" sz="2800" b="1" kern="1200" baseline="0" dirty="0">
            <a:solidFill>
              <a:prstClr val="black"/>
            </a:solidFill>
            <a:latin typeface="Arial" panose="020B0604020202020204" pitchFamily="34" charset="0"/>
            <a:ea typeface="黑体" panose="02010609060101010101" pitchFamily="49" charset="-122"/>
            <a:cs typeface="+mn-cs"/>
          </a:endParaRPr>
        </a:p>
      </dgm:t>
    </dgm:pt>
    <dgm:pt modelId="{AC066A22-560C-7E4D-8D57-E89105F6F5E1}" type="parTrans" cxnId="{17EB0C95-7063-6845-89D6-C193E27451B6}">
      <dgm:prSet/>
      <dgm:spPr/>
      <dgm:t>
        <a:bodyPr/>
        <a:lstStyle/>
        <a:p>
          <a:endParaRPr lang="zh-CN" altLang="en-US"/>
        </a:p>
      </dgm:t>
    </dgm:pt>
    <dgm:pt modelId="{2351EB7A-D582-8C49-8065-98549DA3F5CF}" type="sibTrans" cxnId="{17EB0C95-7063-6845-89D6-C193E27451B6}">
      <dgm:prSet/>
      <dgm:spPr/>
      <dgm:t>
        <a:bodyPr/>
        <a:lstStyle/>
        <a:p>
          <a:endParaRPr lang="zh-CN" altLang="en-US"/>
        </a:p>
      </dgm:t>
    </dgm:pt>
    <dgm:pt modelId="{28EFC604-E08C-A049-BD71-35772FCFE57D}">
      <dgm:prSet phldrT="[文本]" custT="1"/>
      <dgm:spPr/>
      <dgm:t>
        <a:bodyPr/>
        <a:lstStyle/>
        <a:p>
          <a:pPr marL="285750" lvl="1" indent="-285750" algn="l" defTabSz="1289050">
            <a:lnSpc>
              <a:spcPct val="90000"/>
            </a:lnSpc>
            <a:spcBef>
              <a:spcPct val="0"/>
            </a:spcBef>
            <a:spcAft>
              <a:spcPct val="15000"/>
            </a:spcAft>
            <a:buChar char="•"/>
          </a:pPr>
          <a:r>
            <a:rPr lang="en-US" altLang="en-US" sz="2800" b="1" kern="1200" baseline="0" dirty="0">
              <a:solidFill>
                <a:schemeClr val="tx1"/>
              </a:solidFill>
              <a:latin typeface="Arial" panose="020B0604020202020204" pitchFamily="34" charset="0"/>
              <a:ea typeface="黑体" panose="02010609060101010101" pitchFamily="49" charset="-122"/>
              <a:cs typeface="+mn-cs"/>
            </a:rPr>
            <a:t>Introduction</a:t>
          </a:r>
          <a:endParaRPr lang="zh-CN" altLang="en-US" sz="2800" b="1" kern="1200" baseline="0" dirty="0">
            <a:solidFill>
              <a:schemeClr val="tx1"/>
            </a:solidFill>
            <a:latin typeface="Arial" panose="020B0604020202020204" pitchFamily="34" charset="0"/>
            <a:ea typeface="黑体" panose="02010609060101010101" pitchFamily="49" charset="-122"/>
            <a:cs typeface="+mn-cs"/>
          </a:endParaRPr>
        </a:p>
      </dgm:t>
    </dgm:pt>
    <dgm:pt modelId="{49B96952-EC22-F441-817C-F63FFDD92602}" type="parTrans" cxnId="{9102CE3D-D9AC-504F-821D-16354F2AF6C9}">
      <dgm:prSet/>
      <dgm:spPr/>
      <dgm:t>
        <a:bodyPr/>
        <a:lstStyle/>
        <a:p>
          <a:endParaRPr lang="zh-CN" altLang="en-US"/>
        </a:p>
      </dgm:t>
    </dgm:pt>
    <dgm:pt modelId="{C6D0B0E9-23CA-934E-956A-A5903A50F783}" type="sibTrans" cxnId="{9102CE3D-D9AC-504F-821D-16354F2AF6C9}">
      <dgm:prSet/>
      <dgm:spPr/>
      <dgm:t>
        <a:bodyPr/>
        <a:lstStyle/>
        <a:p>
          <a:endParaRPr lang="zh-CN" altLang="en-US"/>
        </a:p>
      </dgm:t>
    </dgm:pt>
    <dgm:pt modelId="{65BABE56-31B3-0B42-8891-1073ADD4BE57}">
      <dgm:prSet phldrT="[文本]" custT="1"/>
      <dgm:spPr/>
      <dgm:t>
        <a:bodyPr/>
        <a:lstStyle/>
        <a:p>
          <a:r>
            <a:rPr lang="en-US" altLang="zh-CN" sz="2800" b="1" kern="1200" baseline="0" dirty="0">
              <a:solidFill>
                <a:prstClr val="black"/>
              </a:solidFill>
              <a:latin typeface="Arial" panose="020B0604020202020204" pitchFamily="34" charset="0"/>
              <a:ea typeface="黑体" panose="02010609060101010101" pitchFamily="49" charset="-122"/>
              <a:cs typeface="+mn-cs"/>
            </a:rPr>
            <a:t>2</a:t>
          </a:r>
          <a:endParaRPr lang="zh-CN" altLang="en-US" sz="2800" b="1" kern="1200" baseline="0" dirty="0">
            <a:solidFill>
              <a:prstClr val="black"/>
            </a:solidFill>
            <a:latin typeface="Arial" panose="020B0604020202020204" pitchFamily="34" charset="0"/>
            <a:ea typeface="黑体" panose="02010609060101010101" pitchFamily="49" charset="-122"/>
            <a:cs typeface="+mn-cs"/>
          </a:endParaRPr>
        </a:p>
      </dgm:t>
    </dgm:pt>
    <dgm:pt modelId="{BCA99EB4-EF79-3B47-A1C0-0763F4A13048}" type="sibTrans" cxnId="{BB6F04B2-06F8-9A43-8139-A70592A6BA91}">
      <dgm:prSet/>
      <dgm:spPr/>
      <dgm:t>
        <a:bodyPr/>
        <a:lstStyle/>
        <a:p>
          <a:endParaRPr lang="zh-CN" altLang="en-US"/>
        </a:p>
      </dgm:t>
    </dgm:pt>
    <dgm:pt modelId="{207DD29E-913D-7940-BB5E-4AE85B69C60D}" type="parTrans" cxnId="{BB6F04B2-06F8-9A43-8139-A70592A6BA91}">
      <dgm:prSet/>
      <dgm:spPr/>
      <dgm:t>
        <a:bodyPr/>
        <a:lstStyle/>
        <a:p>
          <a:endParaRPr lang="zh-CN" altLang="en-US"/>
        </a:p>
      </dgm:t>
    </dgm:pt>
    <dgm:pt modelId="{98DDC27D-3A09-0247-AB8F-192464559203}">
      <dgm:prSet phldrT="[文本]" custT="1"/>
      <dgm:spPr/>
      <dgm:t>
        <a:bodyPr/>
        <a:lstStyle/>
        <a:p>
          <a:r>
            <a:rPr lang="en-US" altLang="zh-CN" sz="2800" b="1" kern="1200" baseline="0" dirty="0">
              <a:solidFill>
                <a:schemeClr val="tx1"/>
              </a:solidFill>
              <a:latin typeface="Arial" panose="020B0604020202020204" pitchFamily="34" charset="0"/>
              <a:ea typeface="黑体" panose="02010609060101010101" pitchFamily="49" charset="-122"/>
              <a:cs typeface="+mn-cs"/>
            </a:rPr>
            <a:t>Content</a:t>
          </a:r>
          <a:endParaRPr lang="zh-CN" altLang="en-US" sz="2800" b="1" kern="1200" baseline="0" dirty="0">
            <a:solidFill>
              <a:schemeClr val="tx1"/>
            </a:solidFill>
            <a:latin typeface="Arial" panose="020B0604020202020204" pitchFamily="34" charset="0"/>
            <a:ea typeface="黑体" panose="02010609060101010101" pitchFamily="49" charset="-122"/>
            <a:cs typeface="+mn-cs"/>
          </a:endParaRPr>
        </a:p>
      </dgm:t>
    </dgm:pt>
    <dgm:pt modelId="{13D250C0-C546-6741-9E9A-63785E30C016}" type="sibTrans" cxnId="{BF8F856D-5A94-BF4F-AFFA-51E5F00F82D2}">
      <dgm:prSet/>
      <dgm:spPr/>
      <dgm:t>
        <a:bodyPr/>
        <a:lstStyle/>
        <a:p>
          <a:endParaRPr lang="zh-CN" altLang="en-US"/>
        </a:p>
      </dgm:t>
    </dgm:pt>
    <dgm:pt modelId="{3B78327D-2BEE-DE49-A029-3917B85DB920}" type="parTrans" cxnId="{BF8F856D-5A94-BF4F-AFFA-51E5F00F82D2}">
      <dgm:prSet/>
      <dgm:spPr/>
      <dgm:t>
        <a:bodyPr/>
        <a:lstStyle/>
        <a:p>
          <a:endParaRPr lang="zh-CN" altLang="en-US"/>
        </a:p>
      </dgm:t>
    </dgm:pt>
    <dgm:pt modelId="{59D8F8D8-9657-43FB-9BDD-4607F865A3B9}">
      <dgm:prSet phldrT="[文本]" custT="1"/>
      <dgm:spPr/>
      <dgm:t>
        <a:bodyPr/>
        <a:lstStyle/>
        <a:p>
          <a:pPr marL="0" lvl="0" indent="0" algn="ctr" defTabSz="577850">
            <a:lnSpc>
              <a:spcPct val="90000"/>
            </a:lnSpc>
            <a:spcBef>
              <a:spcPct val="0"/>
            </a:spcBef>
            <a:spcAft>
              <a:spcPct val="35000"/>
            </a:spcAft>
            <a:buNone/>
          </a:pPr>
          <a:r>
            <a:rPr lang="en-US" altLang="zh-CN" sz="2800" b="1" kern="1200" cap="all" baseline="0" dirty="0">
              <a:solidFill>
                <a:prstClr val="black"/>
              </a:solidFill>
              <a:latin typeface="Arial" panose="020B0604020202020204" pitchFamily="34" charset="0"/>
              <a:ea typeface="黑体" panose="02010609060101010101" pitchFamily="49" charset="-122"/>
              <a:cs typeface="+mn-cs"/>
            </a:rPr>
            <a:t>3</a:t>
          </a:r>
          <a:endParaRPr lang="zh-CN" altLang="en-US" sz="2800" b="1" kern="1200" cap="all" baseline="0" dirty="0">
            <a:solidFill>
              <a:prstClr val="black"/>
            </a:solidFill>
            <a:latin typeface="Arial" panose="020B0604020202020204" pitchFamily="34" charset="0"/>
            <a:ea typeface="黑体" panose="02010609060101010101" pitchFamily="49" charset="-122"/>
            <a:cs typeface="+mn-cs"/>
          </a:endParaRPr>
        </a:p>
      </dgm:t>
    </dgm:pt>
    <dgm:pt modelId="{9DB2941C-6E9E-424E-B748-6F1A4F0AA391}" type="sibTrans" cxnId="{67BA05ED-89C7-437C-8CD5-BBC7B9985034}">
      <dgm:prSet/>
      <dgm:spPr/>
      <dgm:t>
        <a:bodyPr/>
        <a:lstStyle/>
        <a:p>
          <a:endParaRPr lang="zh-CN" altLang="en-US"/>
        </a:p>
      </dgm:t>
    </dgm:pt>
    <dgm:pt modelId="{0F39AE8D-2F0E-412A-A356-86BE1782583B}" type="parTrans" cxnId="{67BA05ED-89C7-437C-8CD5-BBC7B9985034}">
      <dgm:prSet/>
      <dgm:spPr/>
      <dgm:t>
        <a:bodyPr/>
        <a:lstStyle/>
        <a:p>
          <a:endParaRPr lang="zh-CN" altLang="en-US"/>
        </a:p>
      </dgm:t>
    </dgm:pt>
    <dgm:pt modelId="{4F79F732-C8FB-4085-819F-824B24ED69F5}">
      <dgm:prSet phldrT="[文本]" custT="1"/>
      <dgm:spPr/>
      <dgm:t>
        <a:bodyPr/>
        <a:lstStyle/>
        <a:p>
          <a:r>
            <a:rPr lang="en-US" altLang="en-US" sz="2800" b="1" kern="1200" baseline="0" dirty="0">
              <a:solidFill>
                <a:prstClr val="black"/>
              </a:solidFill>
              <a:latin typeface="Arial" panose="020B0604020202020204" pitchFamily="34" charset="0"/>
              <a:ea typeface="黑体" panose="02010609060101010101" pitchFamily="49" charset="-122"/>
              <a:cs typeface="+mn-cs"/>
            </a:rPr>
            <a:t>Summary</a:t>
          </a:r>
          <a:endParaRPr lang="zh-CN" altLang="en-US" sz="2800" b="1" kern="1200" baseline="0" dirty="0">
            <a:solidFill>
              <a:prstClr val="black"/>
            </a:solidFill>
            <a:latin typeface="Arial" panose="020B0604020202020204" pitchFamily="34" charset="0"/>
            <a:ea typeface="黑体" panose="02010609060101010101" pitchFamily="49" charset="-122"/>
            <a:cs typeface="+mn-cs"/>
          </a:endParaRPr>
        </a:p>
      </dgm:t>
    </dgm:pt>
    <dgm:pt modelId="{B349E67A-6913-4C0B-B7C1-7FF827AAAB6B}" type="sibTrans" cxnId="{AB6D809D-38CA-47D7-94EC-1AA36B76164D}">
      <dgm:prSet/>
      <dgm:spPr/>
      <dgm:t>
        <a:bodyPr/>
        <a:lstStyle/>
        <a:p>
          <a:endParaRPr lang="zh-CN" altLang="en-US"/>
        </a:p>
      </dgm:t>
    </dgm:pt>
    <dgm:pt modelId="{BF04F85B-107D-42BA-AD5B-EBEA6C874933}" type="parTrans" cxnId="{AB6D809D-38CA-47D7-94EC-1AA36B76164D}">
      <dgm:prSet/>
      <dgm:spPr/>
      <dgm:t>
        <a:bodyPr/>
        <a:lstStyle/>
        <a:p>
          <a:endParaRPr lang="zh-CN" altLang="en-US"/>
        </a:p>
      </dgm:t>
    </dgm:pt>
    <dgm:pt modelId="{24D2342D-CFA2-AD40-80A2-C820B00B6BE1}" type="pres">
      <dgm:prSet presAssocID="{9470FE9A-75B3-7545-8CB1-BA3399CFEEB1}" presName="linearFlow" presStyleCnt="0">
        <dgm:presLayoutVars>
          <dgm:dir/>
          <dgm:animLvl val="lvl"/>
          <dgm:resizeHandles val="exact"/>
        </dgm:presLayoutVars>
      </dgm:prSet>
      <dgm:spPr/>
    </dgm:pt>
    <dgm:pt modelId="{28BBC74F-53B8-7340-A934-62FDF629FF07}" type="pres">
      <dgm:prSet presAssocID="{2D5134F0-BDB8-BA45-AB59-A5F22E0F9095}" presName="composite" presStyleCnt="0"/>
      <dgm:spPr/>
    </dgm:pt>
    <dgm:pt modelId="{F4E6CF97-E39E-3941-A035-52E53D34B174}" type="pres">
      <dgm:prSet presAssocID="{2D5134F0-BDB8-BA45-AB59-A5F22E0F9095}" presName="parentText" presStyleLbl="alignNode1" presStyleIdx="0" presStyleCnt="3">
        <dgm:presLayoutVars>
          <dgm:chMax val="1"/>
          <dgm:bulletEnabled val="1"/>
        </dgm:presLayoutVars>
      </dgm:prSet>
      <dgm:spPr/>
    </dgm:pt>
    <dgm:pt modelId="{7AB135BA-15C0-F749-B307-ECE18AD0B927}" type="pres">
      <dgm:prSet presAssocID="{2D5134F0-BDB8-BA45-AB59-A5F22E0F9095}" presName="descendantText" presStyleLbl="alignAcc1" presStyleIdx="0" presStyleCnt="3">
        <dgm:presLayoutVars>
          <dgm:bulletEnabled val="1"/>
        </dgm:presLayoutVars>
      </dgm:prSet>
      <dgm:spPr/>
    </dgm:pt>
    <dgm:pt modelId="{DEBE8108-01A6-0D4C-8B73-08440A817144}" type="pres">
      <dgm:prSet presAssocID="{2351EB7A-D582-8C49-8065-98549DA3F5CF}" presName="sp" presStyleCnt="0"/>
      <dgm:spPr/>
    </dgm:pt>
    <dgm:pt modelId="{918C2166-EC17-F34C-AFA9-CE1C112B2097}" type="pres">
      <dgm:prSet presAssocID="{65BABE56-31B3-0B42-8891-1073ADD4BE57}" presName="composite" presStyleCnt="0"/>
      <dgm:spPr/>
    </dgm:pt>
    <dgm:pt modelId="{379121C5-0308-1841-B0C1-6E5C88AEF3F8}" type="pres">
      <dgm:prSet presAssocID="{65BABE56-31B3-0B42-8891-1073ADD4BE57}" presName="parentText" presStyleLbl="alignNode1" presStyleIdx="1" presStyleCnt="3">
        <dgm:presLayoutVars>
          <dgm:chMax val="1"/>
          <dgm:bulletEnabled val="1"/>
        </dgm:presLayoutVars>
      </dgm:prSet>
      <dgm:spPr/>
    </dgm:pt>
    <dgm:pt modelId="{83BAE4B4-ED93-1249-805A-4A8F514EDF49}" type="pres">
      <dgm:prSet presAssocID="{65BABE56-31B3-0B42-8891-1073ADD4BE57}" presName="descendantText" presStyleLbl="alignAcc1" presStyleIdx="1" presStyleCnt="3">
        <dgm:presLayoutVars>
          <dgm:bulletEnabled val="1"/>
        </dgm:presLayoutVars>
      </dgm:prSet>
      <dgm:spPr/>
    </dgm:pt>
    <dgm:pt modelId="{2AE9DAF1-A7FE-8B42-9F05-D414728751C4}" type="pres">
      <dgm:prSet presAssocID="{BCA99EB4-EF79-3B47-A1C0-0763F4A13048}" presName="sp" presStyleCnt="0"/>
      <dgm:spPr/>
    </dgm:pt>
    <dgm:pt modelId="{D8A3D874-34E4-4E66-877D-C76C20B630EF}" type="pres">
      <dgm:prSet presAssocID="{59D8F8D8-9657-43FB-9BDD-4607F865A3B9}" presName="composite" presStyleCnt="0"/>
      <dgm:spPr/>
    </dgm:pt>
    <dgm:pt modelId="{CD5A4BB6-296B-49AD-8C88-E69A7261FE3A}" type="pres">
      <dgm:prSet presAssocID="{59D8F8D8-9657-43FB-9BDD-4607F865A3B9}" presName="parentText" presStyleLbl="alignNode1" presStyleIdx="2" presStyleCnt="3">
        <dgm:presLayoutVars>
          <dgm:chMax val="1"/>
          <dgm:bulletEnabled val="1"/>
        </dgm:presLayoutVars>
      </dgm:prSet>
      <dgm:spPr/>
    </dgm:pt>
    <dgm:pt modelId="{3614AECF-2940-40BF-ACAF-A9814C9A8DA3}" type="pres">
      <dgm:prSet presAssocID="{59D8F8D8-9657-43FB-9BDD-4607F865A3B9}" presName="descendantText" presStyleLbl="alignAcc1" presStyleIdx="2" presStyleCnt="3">
        <dgm:presLayoutVars>
          <dgm:bulletEnabled val="1"/>
        </dgm:presLayoutVars>
      </dgm:prSet>
      <dgm:spPr/>
    </dgm:pt>
  </dgm:ptLst>
  <dgm:cxnLst>
    <dgm:cxn modelId="{740D6A09-0B02-EA4F-B7C6-498F6634B8AF}" type="presOf" srcId="{98DDC27D-3A09-0247-AB8F-192464559203}" destId="{83BAE4B4-ED93-1249-805A-4A8F514EDF49}" srcOrd="0" destOrd="0" presId="urn:microsoft.com/office/officeart/2005/8/layout/chevron2"/>
    <dgm:cxn modelId="{9102CE3D-D9AC-504F-821D-16354F2AF6C9}" srcId="{2D5134F0-BDB8-BA45-AB59-A5F22E0F9095}" destId="{28EFC604-E08C-A049-BD71-35772FCFE57D}" srcOrd="0" destOrd="0" parTransId="{49B96952-EC22-F441-817C-F63FFDD92602}" sibTransId="{C6D0B0E9-23CA-934E-956A-A5903A50F783}"/>
    <dgm:cxn modelId="{EE1E924C-2074-6944-A33B-2CA21995BFFD}" type="presOf" srcId="{28EFC604-E08C-A049-BD71-35772FCFE57D}" destId="{7AB135BA-15C0-F749-B307-ECE18AD0B927}" srcOrd="0" destOrd="0" presId="urn:microsoft.com/office/officeart/2005/8/layout/chevron2"/>
    <dgm:cxn modelId="{BF8F856D-5A94-BF4F-AFFA-51E5F00F82D2}" srcId="{65BABE56-31B3-0B42-8891-1073ADD4BE57}" destId="{98DDC27D-3A09-0247-AB8F-192464559203}" srcOrd="0" destOrd="0" parTransId="{3B78327D-2BEE-DE49-A029-3917B85DB920}" sibTransId="{13D250C0-C546-6741-9E9A-63785E30C016}"/>
    <dgm:cxn modelId="{9EE2E085-A51E-47C8-A89D-DF35A85E7444}" type="presOf" srcId="{59D8F8D8-9657-43FB-9BDD-4607F865A3B9}" destId="{CD5A4BB6-296B-49AD-8C88-E69A7261FE3A}" srcOrd="0" destOrd="0" presId="urn:microsoft.com/office/officeart/2005/8/layout/chevron2"/>
    <dgm:cxn modelId="{BBF32C88-EFC6-9E4A-9F1C-9DD27391072E}" type="presOf" srcId="{9470FE9A-75B3-7545-8CB1-BA3399CFEEB1}" destId="{24D2342D-CFA2-AD40-80A2-C820B00B6BE1}" srcOrd="0" destOrd="0" presId="urn:microsoft.com/office/officeart/2005/8/layout/chevron2"/>
    <dgm:cxn modelId="{17EB0C95-7063-6845-89D6-C193E27451B6}" srcId="{9470FE9A-75B3-7545-8CB1-BA3399CFEEB1}" destId="{2D5134F0-BDB8-BA45-AB59-A5F22E0F9095}" srcOrd="0" destOrd="0" parTransId="{AC066A22-560C-7E4D-8D57-E89105F6F5E1}" sibTransId="{2351EB7A-D582-8C49-8065-98549DA3F5CF}"/>
    <dgm:cxn modelId="{AB6D809D-38CA-47D7-94EC-1AA36B76164D}" srcId="{59D8F8D8-9657-43FB-9BDD-4607F865A3B9}" destId="{4F79F732-C8FB-4085-819F-824B24ED69F5}" srcOrd="0" destOrd="0" parTransId="{BF04F85B-107D-42BA-AD5B-EBEA6C874933}" sibTransId="{B349E67A-6913-4C0B-B7C1-7FF827AAAB6B}"/>
    <dgm:cxn modelId="{BB6F04B2-06F8-9A43-8139-A70592A6BA91}" srcId="{9470FE9A-75B3-7545-8CB1-BA3399CFEEB1}" destId="{65BABE56-31B3-0B42-8891-1073ADD4BE57}" srcOrd="1" destOrd="0" parTransId="{207DD29E-913D-7940-BB5E-4AE85B69C60D}" sibTransId="{BCA99EB4-EF79-3B47-A1C0-0763F4A13048}"/>
    <dgm:cxn modelId="{A78D81C0-9D59-AF48-A0BE-2B884384887F}" type="presOf" srcId="{2D5134F0-BDB8-BA45-AB59-A5F22E0F9095}" destId="{F4E6CF97-E39E-3941-A035-52E53D34B174}" srcOrd="0" destOrd="0" presId="urn:microsoft.com/office/officeart/2005/8/layout/chevron2"/>
    <dgm:cxn modelId="{67BA05ED-89C7-437C-8CD5-BBC7B9985034}" srcId="{9470FE9A-75B3-7545-8CB1-BA3399CFEEB1}" destId="{59D8F8D8-9657-43FB-9BDD-4607F865A3B9}" srcOrd="2" destOrd="0" parTransId="{0F39AE8D-2F0E-412A-A356-86BE1782583B}" sibTransId="{9DB2941C-6E9E-424E-B748-6F1A4F0AA391}"/>
    <dgm:cxn modelId="{2D04B9F1-A92B-4F0B-B6C5-5ED8F0936924}" type="presOf" srcId="{4F79F732-C8FB-4085-819F-824B24ED69F5}" destId="{3614AECF-2940-40BF-ACAF-A9814C9A8DA3}" srcOrd="0" destOrd="0" presId="urn:microsoft.com/office/officeart/2005/8/layout/chevron2"/>
    <dgm:cxn modelId="{C70D06F7-EAD6-254F-9748-DE36F8119456}" type="presOf" srcId="{65BABE56-31B3-0B42-8891-1073ADD4BE57}" destId="{379121C5-0308-1841-B0C1-6E5C88AEF3F8}" srcOrd="0" destOrd="0" presId="urn:microsoft.com/office/officeart/2005/8/layout/chevron2"/>
    <dgm:cxn modelId="{58D01352-021B-0241-8CD4-138B07F85C91}" type="presParOf" srcId="{24D2342D-CFA2-AD40-80A2-C820B00B6BE1}" destId="{28BBC74F-53B8-7340-A934-62FDF629FF07}" srcOrd="0" destOrd="0" presId="urn:microsoft.com/office/officeart/2005/8/layout/chevron2"/>
    <dgm:cxn modelId="{47A978CC-E9A4-7642-B334-B130C68991E0}" type="presParOf" srcId="{28BBC74F-53B8-7340-A934-62FDF629FF07}" destId="{F4E6CF97-E39E-3941-A035-52E53D34B174}" srcOrd="0" destOrd="0" presId="urn:microsoft.com/office/officeart/2005/8/layout/chevron2"/>
    <dgm:cxn modelId="{0739FB04-8AB9-9D49-BF07-D7D330510238}" type="presParOf" srcId="{28BBC74F-53B8-7340-A934-62FDF629FF07}" destId="{7AB135BA-15C0-F749-B307-ECE18AD0B927}" srcOrd="1" destOrd="0" presId="urn:microsoft.com/office/officeart/2005/8/layout/chevron2"/>
    <dgm:cxn modelId="{3EDDC9D2-CB2A-6F4B-B06B-B87A9C20E2B9}" type="presParOf" srcId="{24D2342D-CFA2-AD40-80A2-C820B00B6BE1}" destId="{DEBE8108-01A6-0D4C-8B73-08440A817144}" srcOrd="1" destOrd="0" presId="urn:microsoft.com/office/officeart/2005/8/layout/chevron2"/>
    <dgm:cxn modelId="{AEC963A6-F814-094C-A84B-A65A1EA4107A}" type="presParOf" srcId="{24D2342D-CFA2-AD40-80A2-C820B00B6BE1}" destId="{918C2166-EC17-F34C-AFA9-CE1C112B2097}" srcOrd="2" destOrd="0" presId="urn:microsoft.com/office/officeart/2005/8/layout/chevron2"/>
    <dgm:cxn modelId="{716D6D38-61B3-9342-8740-4E0A40B55E7A}" type="presParOf" srcId="{918C2166-EC17-F34C-AFA9-CE1C112B2097}" destId="{379121C5-0308-1841-B0C1-6E5C88AEF3F8}" srcOrd="0" destOrd="0" presId="urn:microsoft.com/office/officeart/2005/8/layout/chevron2"/>
    <dgm:cxn modelId="{1998D4F4-42E4-2748-BB9D-1F916DA10E8B}" type="presParOf" srcId="{918C2166-EC17-F34C-AFA9-CE1C112B2097}" destId="{83BAE4B4-ED93-1249-805A-4A8F514EDF49}" srcOrd="1" destOrd="0" presId="urn:microsoft.com/office/officeart/2005/8/layout/chevron2"/>
    <dgm:cxn modelId="{6BD9B90E-1006-1545-88FC-AB10F42024A6}" type="presParOf" srcId="{24D2342D-CFA2-AD40-80A2-C820B00B6BE1}" destId="{2AE9DAF1-A7FE-8B42-9F05-D414728751C4}" srcOrd="3" destOrd="0" presId="urn:microsoft.com/office/officeart/2005/8/layout/chevron2"/>
    <dgm:cxn modelId="{6348784A-26DB-44A6-A5B8-6FD74258BD0B}" type="presParOf" srcId="{24D2342D-CFA2-AD40-80A2-C820B00B6BE1}" destId="{D8A3D874-34E4-4E66-877D-C76C20B630EF}" srcOrd="4" destOrd="0" presId="urn:microsoft.com/office/officeart/2005/8/layout/chevron2"/>
    <dgm:cxn modelId="{8B869CCD-1E50-4D60-968A-13479E019012}" type="presParOf" srcId="{D8A3D874-34E4-4E66-877D-C76C20B630EF}" destId="{CD5A4BB6-296B-49AD-8C88-E69A7261FE3A}" srcOrd="0" destOrd="0" presId="urn:microsoft.com/office/officeart/2005/8/layout/chevron2"/>
    <dgm:cxn modelId="{2E0483BF-1236-4485-B050-3632A04347AC}" type="presParOf" srcId="{D8A3D874-34E4-4E66-877D-C76C20B630EF}" destId="{3614AECF-2940-40BF-ACAF-A9814C9A8DA3}" srcOrd="1" destOrd="0" presId="urn:microsoft.com/office/officeart/2005/8/layout/chevron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F4E6CF97-E39E-3941-A035-52E53D34B174}">
      <dsp:nvSpPr>
        <dsp:cNvPr id="0" name=""/>
        <dsp:cNvSpPr/>
      </dsp:nvSpPr>
      <dsp:spPr>
        <a:xfrm rot="5400000">
          <a:off x="-242673" y="242701"/>
          <a:ext cx="1617820" cy="1132474"/>
        </a:xfrm>
        <a:prstGeom prst="chevron">
          <a:avLst/>
        </a:prstGeom>
        <a:gradFill rotWithShape="0">
          <a:gsLst>
            <a:gs pos="0">
              <a:schemeClr val="accent2">
                <a:hueOff val="0"/>
                <a:satOff val="0"/>
                <a:lumOff val="0"/>
                <a:alphaOff val="0"/>
                <a:lumMod val="110000"/>
                <a:satMod val="105000"/>
                <a:tint val="67000"/>
              </a:schemeClr>
            </a:gs>
            <a:gs pos="50000">
              <a:schemeClr val="accent2">
                <a:hueOff val="0"/>
                <a:satOff val="0"/>
                <a:lumOff val="0"/>
                <a:alphaOff val="0"/>
                <a:lumMod val="105000"/>
                <a:satMod val="103000"/>
                <a:tint val="73000"/>
              </a:schemeClr>
            </a:gs>
            <a:gs pos="100000">
              <a:schemeClr val="accent2">
                <a:hueOff val="0"/>
                <a:satOff val="0"/>
                <a:lumOff val="0"/>
                <a:alphaOff val="0"/>
                <a:lumMod val="105000"/>
                <a:satMod val="109000"/>
                <a:tint val="81000"/>
              </a:schemeClr>
            </a:gs>
          </a:gsLst>
          <a:lin ang="5400000" scaled="0"/>
        </a:gradFill>
        <a:ln w="6350" cap="flat" cmpd="sng" algn="ctr">
          <a:solidFill>
            <a:schemeClr val="accent2">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altLang="zh-CN" sz="2800" b="1" kern="1200" baseline="0" dirty="0">
              <a:solidFill>
                <a:prstClr val="black"/>
              </a:solidFill>
              <a:latin typeface="Arial" panose="020B0604020202020204" pitchFamily="34" charset="0"/>
              <a:ea typeface="黑体" panose="02010609060101010101" pitchFamily="49" charset="-122"/>
              <a:cs typeface="+mn-cs"/>
            </a:rPr>
            <a:t>1</a:t>
          </a:r>
          <a:endParaRPr lang="zh-CN" altLang="en-US" sz="2800" b="1" kern="1200" baseline="0" dirty="0">
            <a:solidFill>
              <a:prstClr val="black"/>
            </a:solidFill>
            <a:latin typeface="Arial" panose="020B0604020202020204" pitchFamily="34" charset="0"/>
            <a:ea typeface="黑体" panose="02010609060101010101" pitchFamily="49" charset="-122"/>
            <a:cs typeface="+mn-cs"/>
          </a:endParaRPr>
        </a:p>
      </dsp:txBody>
      <dsp:txXfrm rot="-5400000">
        <a:off x="0" y="566265"/>
        <a:ext cx="1132474" cy="485346"/>
      </dsp:txXfrm>
    </dsp:sp>
    <dsp:sp modelId="{7AB135BA-15C0-F749-B307-ECE18AD0B927}">
      <dsp:nvSpPr>
        <dsp:cNvPr id="0" name=""/>
        <dsp:cNvSpPr/>
      </dsp:nvSpPr>
      <dsp:spPr>
        <a:xfrm rot="5400000">
          <a:off x="4176121" y="-3043618"/>
          <a:ext cx="1051583" cy="7138876"/>
        </a:xfrm>
        <a:prstGeom prst="round2SameRect">
          <a:avLst/>
        </a:prstGeom>
        <a:solidFill>
          <a:schemeClr val="lt1">
            <a:alpha val="90000"/>
            <a:hueOff val="0"/>
            <a:satOff val="0"/>
            <a:lumOff val="0"/>
            <a:alphaOff val="0"/>
          </a:schemeClr>
        </a:solidFill>
        <a:ln w="6350" cap="flat" cmpd="sng" algn="ctr">
          <a:solidFill>
            <a:schemeClr val="accent2">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89050">
            <a:lnSpc>
              <a:spcPct val="90000"/>
            </a:lnSpc>
            <a:spcBef>
              <a:spcPct val="0"/>
            </a:spcBef>
            <a:spcAft>
              <a:spcPct val="15000"/>
            </a:spcAft>
            <a:buChar char="•"/>
          </a:pPr>
          <a:r>
            <a:rPr lang="en-US" altLang="en-US" sz="2800" b="1" kern="1200" baseline="0" dirty="0">
              <a:solidFill>
                <a:schemeClr val="tx1"/>
              </a:solidFill>
              <a:latin typeface="Arial" panose="020B0604020202020204" pitchFamily="34" charset="0"/>
              <a:ea typeface="黑体" panose="02010609060101010101" pitchFamily="49" charset="-122"/>
              <a:cs typeface="+mn-cs"/>
            </a:rPr>
            <a:t>Introduction</a:t>
          </a:r>
          <a:endParaRPr lang="zh-CN" altLang="en-US" sz="2800" b="1" kern="1200" baseline="0" dirty="0">
            <a:solidFill>
              <a:schemeClr val="tx1"/>
            </a:solidFill>
            <a:latin typeface="Arial" panose="020B0604020202020204" pitchFamily="34" charset="0"/>
            <a:ea typeface="黑体" panose="02010609060101010101" pitchFamily="49" charset="-122"/>
            <a:cs typeface="+mn-cs"/>
          </a:endParaRPr>
        </a:p>
      </dsp:txBody>
      <dsp:txXfrm rot="-5400000">
        <a:off x="1132475" y="51362"/>
        <a:ext cx="7087542" cy="948915"/>
      </dsp:txXfrm>
    </dsp:sp>
    <dsp:sp modelId="{379121C5-0308-1841-B0C1-6E5C88AEF3F8}">
      <dsp:nvSpPr>
        <dsp:cNvPr id="0" name=""/>
        <dsp:cNvSpPr/>
      </dsp:nvSpPr>
      <dsp:spPr>
        <a:xfrm rot="5400000">
          <a:off x="-242673" y="1666442"/>
          <a:ext cx="1617820" cy="1132474"/>
        </a:xfrm>
        <a:prstGeom prst="chevron">
          <a:avLst/>
        </a:prstGeom>
        <a:gradFill rotWithShape="0">
          <a:gsLst>
            <a:gs pos="0">
              <a:schemeClr val="accent3">
                <a:hueOff val="0"/>
                <a:satOff val="0"/>
                <a:lumOff val="0"/>
                <a:alphaOff val="0"/>
                <a:lumMod val="110000"/>
                <a:satMod val="105000"/>
                <a:tint val="67000"/>
              </a:schemeClr>
            </a:gs>
            <a:gs pos="50000">
              <a:schemeClr val="accent3">
                <a:hueOff val="0"/>
                <a:satOff val="0"/>
                <a:lumOff val="0"/>
                <a:alphaOff val="0"/>
                <a:lumMod val="105000"/>
                <a:satMod val="103000"/>
                <a:tint val="73000"/>
              </a:schemeClr>
            </a:gs>
            <a:gs pos="100000">
              <a:schemeClr val="accent3">
                <a:hueOff val="0"/>
                <a:satOff val="0"/>
                <a:lumOff val="0"/>
                <a:alphaOff val="0"/>
                <a:lumMod val="105000"/>
                <a:satMod val="109000"/>
                <a:tint val="81000"/>
              </a:schemeClr>
            </a:gs>
          </a:gsLst>
          <a:lin ang="5400000" scaled="0"/>
        </a:gradFill>
        <a:ln w="6350" cap="flat" cmpd="sng" algn="ctr">
          <a:solidFill>
            <a:schemeClr val="accent3">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1244600">
            <a:lnSpc>
              <a:spcPct val="90000"/>
            </a:lnSpc>
            <a:spcBef>
              <a:spcPct val="0"/>
            </a:spcBef>
            <a:spcAft>
              <a:spcPct val="35000"/>
            </a:spcAft>
            <a:buNone/>
          </a:pPr>
          <a:r>
            <a:rPr lang="en-US" altLang="zh-CN" sz="2800" b="1" kern="1200" baseline="0" dirty="0">
              <a:solidFill>
                <a:prstClr val="black"/>
              </a:solidFill>
              <a:latin typeface="Arial" panose="020B0604020202020204" pitchFamily="34" charset="0"/>
              <a:ea typeface="黑体" panose="02010609060101010101" pitchFamily="49" charset="-122"/>
              <a:cs typeface="+mn-cs"/>
            </a:rPr>
            <a:t>2</a:t>
          </a:r>
          <a:endParaRPr lang="zh-CN" altLang="en-US" sz="2800" b="1" kern="1200" baseline="0" dirty="0">
            <a:solidFill>
              <a:prstClr val="black"/>
            </a:solidFill>
            <a:latin typeface="Arial" panose="020B0604020202020204" pitchFamily="34" charset="0"/>
            <a:ea typeface="黑体" panose="02010609060101010101" pitchFamily="49" charset="-122"/>
            <a:cs typeface="+mn-cs"/>
          </a:endParaRPr>
        </a:p>
      </dsp:txBody>
      <dsp:txXfrm rot="-5400000">
        <a:off x="0" y="1990006"/>
        <a:ext cx="1132474" cy="485346"/>
      </dsp:txXfrm>
    </dsp:sp>
    <dsp:sp modelId="{83BAE4B4-ED93-1249-805A-4A8F514EDF49}">
      <dsp:nvSpPr>
        <dsp:cNvPr id="0" name=""/>
        <dsp:cNvSpPr/>
      </dsp:nvSpPr>
      <dsp:spPr>
        <a:xfrm rot="5400000">
          <a:off x="4176121" y="-1619877"/>
          <a:ext cx="1051583" cy="7138876"/>
        </a:xfrm>
        <a:prstGeom prst="round2SameRect">
          <a:avLst/>
        </a:prstGeom>
        <a:solidFill>
          <a:schemeClr val="lt1">
            <a:alpha val="90000"/>
            <a:hueOff val="0"/>
            <a:satOff val="0"/>
            <a:lumOff val="0"/>
            <a:alphaOff val="0"/>
          </a:schemeClr>
        </a:solidFill>
        <a:ln w="6350" cap="flat" cmpd="sng" algn="ctr">
          <a:solidFill>
            <a:schemeClr val="accent3">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altLang="zh-CN" sz="2800" b="1" kern="1200" baseline="0" dirty="0">
              <a:solidFill>
                <a:schemeClr val="tx1"/>
              </a:solidFill>
              <a:latin typeface="Arial" panose="020B0604020202020204" pitchFamily="34" charset="0"/>
              <a:ea typeface="黑体" panose="02010609060101010101" pitchFamily="49" charset="-122"/>
              <a:cs typeface="+mn-cs"/>
            </a:rPr>
            <a:t>Content</a:t>
          </a:r>
          <a:endParaRPr lang="zh-CN" altLang="en-US" sz="2800" b="1" kern="1200" baseline="0" dirty="0">
            <a:solidFill>
              <a:schemeClr val="tx1"/>
            </a:solidFill>
            <a:latin typeface="Arial" panose="020B0604020202020204" pitchFamily="34" charset="0"/>
            <a:ea typeface="黑体" panose="02010609060101010101" pitchFamily="49" charset="-122"/>
            <a:cs typeface="+mn-cs"/>
          </a:endParaRPr>
        </a:p>
      </dsp:txBody>
      <dsp:txXfrm rot="-5400000">
        <a:off x="1132475" y="1475103"/>
        <a:ext cx="7087542" cy="948915"/>
      </dsp:txXfrm>
    </dsp:sp>
    <dsp:sp modelId="{CD5A4BB6-296B-49AD-8C88-E69A7261FE3A}">
      <dsp:nvSpPr>
        <dsp:cNvPr id="0" name=""/>
        <dsp:cNvSpPr/>
      </dsp:nvSpPr>
      <dsp:spPr>
        <a:xfrm rot="5400000">
          <a:off x="-242673" y="3090183"/>
          <a:ext cx="1617820" cy="1132474"/>
        </a:xfrm>
        <a:prstGeom prst="chevron">
          <a:avLst/>
        </a:prstGeom>
        <a:gradFill rotWithShape="0">
          <a:gsLst>
            <a:gs pos="0">
              <a:schemeClr val="accent4">
                <a:hueOff val="0"/>
                <a:satOff val="0"/>
                <a:lumOff val="0"/>
                <a:alphaOff val="0"/>
                <a:lumMod val="110000"/>
                <a:satMod val="105000"/>
                <a:tint val="67000"/>
              </a:schemeClr>
            </a:gs>
            <a:gs pos="50000">
              <a:schemeClr val="accent4">
                <a:hueOff val="0"/>
                <a:satOff val="0"/>
                <a:lumOff val="0"/>
                <a:alphaOff val="0"/>
                <a:lumMod val="105000"/>
                <a:satMod val="103000"/>
                <a:tint val="73000"/>
              </a:schemeClr>
            </a:gs>
            <a:gs pos="100000">
              <a:schemeClr val="accent4">
                <a:hueOff val="0"/>
                <a:satOff val="0"/>
                <a:lumOff val="0"/>
                <a:alphaOff val="0"/>
                <a:lumMod val="105000"/>
                <a:satMod val="109000"/>
                <a:tint val="81000"/>
              </a:schemeClr>
            </a:gs>
          </a:gsLst>
          <a:lin ang="5400000" scaled="0"/>
        </a:gradFill>
        <a:ln w="6350" cap="flat" cmpd="sng" algn="ctr">
          <a:solidFill>
            <a:schemeClr val="accent4">
              <a:hueOff val="0"/>
              <a:satOff val="0"/>
              <a:lumOff val="0"/>
              <a:alphaOff val="0"/>
            </a:schemeClr>
          </a:solidFill>
          <a:prstDash val="solid"/>
          <a:miter lim="800000"/>
        </a:ln>
        <a:effectLst/>
      </dsp:spPr>
      <dsp:style>
        <a:lnRef idx="1">
          <a:scrgbClr r="0" g="0" b="0"/>
        </a:lnRef>
        <a:fillRef idx="2">
          <a:scrgbClr r="0" g="0" b="0"/>
        </a:fillRef>
        <a:effectRef idx="1">
          <a:scrgbClr r="0" g="0" b="0"/>
        </a:effectRef>
        <a:fontRef idx="minor">
          <a:schemeClr val="dk1"/>
        </a:fontRef>
      </dsp:style>
      <dsp:txBody>
        <a:bodyPr spcFirstLastPara="0" vert="horz" wrap="square" lIns="17780" tIns="17780" rIns="17780" bIns="17780" numCol="1" spcCol="1270" anchor="ctr" anchorCtr="0">
          <a:noAutofit/>
        </a:bodyPr>
        <a:lstStyle/>
        <a:p>
          <a:pPr marL="0" lvl="0" indent="0" algn="ctr" defTabSz="577850">
            <a:lnSpc>
              <a:spcPct val="90000"/>
            </a:lnSpc>
            <a:spcBef>
              <a:spcPct val="0"/>
            </a:spcBef>
            <a:spcAft>
              <a:spcPct val="35000"/>
            </a:spcAft>
            <a:buNone/>
          </a:pPr>
          <a:r>
            <a:rPr lang="en-US" altLang="zh-CN" sz="2800" b="1" kern="1200" cap="all" baseline="0" dirty="0">
              <a:solidFill>
                <a:prstClr val="black"/>
              </a:solidFill>
              <a:latin typeface="Arial" panose="020B0604020202020204" pitchFamily="34" charset="0"/>
              <a:ea typeface="黑体" panose="02010609060101010101" pitchFamily="49" charset="-122"/>
              <a:cs typeface="+mn-cs"/>
            </a:rPr>
            <a:t>3</a:t>
          </a:r>
          <a:endParaRPr lang="zh-CN" altLang="en-US" sz="2800" b="1" kern="1200" cap="all" baseline="0" dirty="0">
            <a:solidFill>
              <a:prstClr val="black"/>
            </a:solidFill>
            <a:latin typeface="Arial" panose="020B0604020202020204" pitchFamily="34" charset="0"/>
            <a:ea typeface="黑体" panose="02010609060101010101" pitchFamily="49" charset="-122"/>
            <a:cs typeface="+mn-cs"/>
          </a:endParaRPr>
        </a:p>
      </dsp:txBody>
      <dsp:txXfrm rot="-5400000">
        <a:off x="0" y="3413747"/>
        <a:ext cx="1132474" cy="485346"/>
      </dsp:txXfrm>
    </dsp:sp>
    <dsp:sp modelId="{3614AECF-2940-40BF-ACAF-A9814C9A8DA3}">
      <dsp:nvSpPr>
        <dsp:cNvPr id="0" name=""/>
        <dsp:cNvSpPr/>
      </dsp:nvSpPr>
      <dsp:spPr>
        <a:xfrm rot="5400000">
          <a:off x="4176121" y="-196136"/>
          <a:ext cx="1051583" cy="7138876"/>
        </a:xfrm>
        <a:prstGeom prst="round2SameRect">
          <a:avLst/>
        </a:prstGeom>
        <a:solidFill>
          <a:schemeClr val="lt1">
            <a:alpha val="90000"/>
            <a:hueOff val="0"/>
            <a:satOff val="0"/>
            <a:lumOff val="0"/>
            <a:alphaOff val="0"/>
          </a:schemeClr>
        </a:solidFill>
        <a:ln w="6350" cap="flat" cmpd="sng" algn="ctr">
          <a:solidFill>
            <a:schemeClr val="accent4">
              <a:hueOff val="0"/>
              <a:satOff val="0"/>
              <a:lumOff val="0"/>
              <a:alphaOff val="0"/>
            </a:schemeClr>
          </a:solidFill>
          <a:prstDash val="solid"/>
          <a:miter lim="800000"/>
        </a:ln>
        <a:effectLst/>
      </dsp:spPr>
      <dsp:style>
        <a:lnRef idx="1">
          <a:scrgbClr r="0" g="0" b="0"/>
        </a:lnRef>
        <a:fillRef idx="1">
          <a:scrgbClr r="0" g="0" b="0"/>
        </a:fillRef>
        <a:effectRef idx="0">
          <a:scrgbClr r="0" g="0" b="0"/>
        </a:effectRef>
        <a:fontRef idx="minor"/>
      </dsp:style>
      <dsp:txBody>
        <a:bodyPr spcFirstLastPara="0" vert="horz" wrap="square" lIns="199136" tIns="17780" rIns="17780" bIns="17780" numCol="1" spcCol="1270" anchor="ctr" anchorCtr="0">
          <a:noAutofit/>
        </a:bodyPr>
        <a:lstStyle/>
        <a:p>
          <a:pPr marL="285750" lvl="1" indent="-285750" algn="l" defTabSz="1244600">
            <a:lnSpc>
              <a:spcPct val="90000"/>
            </a:lnSpc>
            <a:spcBef>
              <a:spcPct val="0"/>
            </a:spcBef>
            <a:spcAft>
              <a:spcPct val="15000"/>
            </a:spcAft>
            <a:buChar char="•"/>
          </a:pPr>
          <a:r>
            <a:rPr lang="en-US" altLang="en-US" sz="2800" b="1" kern="1200" baseline="0" dirty="0">
              <a:solidFill>
                <a:prstClr val="black"/>
              </a:solidFill>
              <a:latin typeface="Arial" panose="020B0604020202020204" pitchFamily="34" charset="0"/>
              <a:ea typeface="黑体" panose="02010609060101010101" pitchFamily="49" charset="-122"/>
              <a:cs typeface="+mn-cs"/>
            </a:rPr>
            <a:t>Summary</a:t>
          </a:r>
          <a:endParaRPr lang="zh-CN" altLang="en-US" sz="2800" b="1" kern="1200" baseline="0" dirty="0">
            <a:solidFill>
              <a:prstClr val="black"/>
            </a:solidFill>
            <a:latin typeface="Arial" panose="020B0604020202020204" pitchFamily="34" charset="0"/>
            <a:ea typeface="黑体" panose="02010609060101010101" pitchFamily="49" charset="-122"/>
            <a:cs typeface="+mn-cs"/>
          </a:endParaRPr>
        </a:p>
      </dsp:txBody>
      <dsp:txXfrm rot="-5400000">
        <a:off x="1132475" y="2898844"/>
        <a:ext cx="7087542" cy="948915"/>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a:extLst>
              <a:ext uri="{FF2B5EF4-FFF2-40B4-BE49-F238E27FC236}">
                <a16:creationId xmlns:a16="http://schemas.microsoft.com/office/drawing/2014/main" id="{F88BAE8E-7323-496E-82BA-74DBBF9D50BD}"/>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a:extLst>
              <a:ext uri="{FF2B5EF4-FFF2-40B4-BE49-F238E27FC236}">
                <a16:creationId xmlns:a16="http://schemas.microsoft.com/office/drawing/2014/main" id="{F760C42E-DBF9-4A92-A645-ED38F67DE52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2ECF87F-0BFD-4012-859F-F436EF2BD5D9}" type="datetimeFigureOut">
              <a:rPr lang="zh-CN" altLang="en-US" smtClean="0"/>
              <a:t>2024/9/3</a:t>
            </a:fld>
            <a:endParaRPr lang="zh-CN" altLang="en-US"/>
          </a:p>
        </p:txBody>
      </p:sp>
      <p:sp>
        <p:nvSpPr>
          <p:cNvPr id="4" name="页脚占位符 3">
            <a:extLst>
              <a:ext uri="{FF2B5EF4-FFF2-40B4-BE49-F238E27FC236}">
                <a16:creationId xmlns:a16="http://schemas.microsoft.com/office/drawing/2014/main" id="{E123F8B0-216A-4C85-AF98-4C6B2947F898}"/>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a:extLst>
              <a:ext uri="{FF2B5EF4-FFF2-40B4-BE49-F238E27FC236}">
                <a16:creationId xmlns:a16="http://schemas.microsoft.com/office/drawing/2014/main" id="{C6236412-C3EB-48CE-9086-D355ED866C8D}"/>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F4256111-FDD8-4CDB-886C-273E1DC00F5B}" type="slidenum">
              <a:rPr lang="zh-CN" altLang="en-US" smtClean="0"/>
              <a:t>‹#›</a:t>
            </a:fld>
            <a:endParaRPr lang="zh-CN" altLang="en-US"/>
          </a:p>
        </p:txBody>
      </p:sp>
    </p:spTree>
    <p:extLst>
      <p:ext uri="{BB962C8B-B14F-4D97-AF65-F5344CB8AC3E}">
        <p14:creationId xmlns:p14="http://schemas.microsoft.com/office/powerpoint/2010/main" val="265327118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1F2A2AD5-7E73-40E1-92B0-9AD7F6853EDC}" type="datetimeFigureOut">
              <a:rPr lang="zh-CN" altLang="en-US" smtClean="0"/>
              <a:t>2024/9/3</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B2388A3-DB56-42B4-AFB0-E2676F8F6F88}" type="slidenum">
              <a:rPr lang="zh-CN" altLang="en-US" smtClean="0"/>
              <a:t>‹#›</a:t>
            </a:fld>
            <a:endParaRPr lang="zh-CN" altLang="en-US"/>
          </a:p>
        </p:txBody>
      </p:sp>
    </p:spTree>
    <p:extLst>
      <p:ext uri="{BB962C8B-B14F-4D97-AF65-F5344CB8AC3E}">
        <p14:creationId xmlns:p14="http://schemas.microsoft.com/office/powerpoint/2010/main" val="24077231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B2388A3-DB56-42B4-AFB0-E2676F8F6F88}" type="slidenum">
              <a:rPr lang="zh-CN" altLang="en-US" smtClean="0"/>
              <a:t>1</a:t>
            </a:fld>
            <a:endParaRPr lang="zh-CN" altLang="en-US"/>
          </a:p>
        </p:txBody>
      </p:sp>
    </p:spTree>
    <p:extLst>
      <p:ext uri="{BB962C8B-B14F-4D97-AF65-F5344CB8AC3E}">
        <p14:creationId xmlns:p14="http://schemas.microsoft.com/office/powerpoint/2010/main" val="413239276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B2388A3-DB56-42B4-AFB0-E2676F8F6F88}" type="slidenum">
              <a:rPr lang="zh-CN" altLang="en-US" smtClean="0"/>
              <a:t>10</a:t>
            </a:fld>
            <a:endParaRPr lang="zh-CN" altLang="en-US"/>
          </a:p>
        </p:txBody>
      </p:sp>
    </p:spTree>
    <p:extLst>
      <p:ext uri="{BB962C8B-B14F-4D97-AF65-F5344CB8AC3E}">
        <p14:creationId xmlns:p14="http://schemas.microsoft.com/office/powerpoint/2010/main" val="415052619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B2388A3-DB56-42B4-AFB0-E2676F8F6F88}" type="slidenum">
              <a:rPr lang="zh-CN" altLang="en-US" smtClean="0"/>
              <a:t>11</a:t>
            </a:fld>
            <a:endParaRPr lang="zh-CN" altLang="en-US"/>
          </a:p>
        </p:txBody>
      </p:sp>
    </p:spTree>
    <p:extLst>
      <p:ext uri="{BB962C8B-B14F-4D97-AF65-F5344CB8AC3E}">
        <p14:creationId xmlns:p14="http://schemas.microsoft.com/office/powerpoint/2010/main" val="170815618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B2388A3-DB56-42B4-AFB0-E2676F8F6F88}" type="slidenum">
              <a:rPr lang="zh-CN" altLang="en-US" smtClean="0"/>
              <a:t>12</a:t>
            </a:fld>
            <a:endParaRPr lang="zh-CN" altLang="en-US"/>
          </a:p>
        </p:txBody>
      </p:sp>
    </p:spTree>
    <p:extLst>
      <p:ext uri="{BB962C8B-B14F-4D97-AF65-F5344CB8AC3E}">
        <p14:creationId xmlns:p14="http://schemas.microsoft.com/office/powerpoint/2010/main" val="41826931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5"/>
          </p:nvPr>
        </p:nvSpPr>
        <p:spPr/>
        <p:txBody>
          <a:bodyPr/>
          <a:lstStyle/>
          <a:p>
            <a:fld id="{4B2388A3-DB56-42B4-AFB0-E2676F8F6F88}" type="slidenum">
              <a:rPr lang="zh-CN" altLang="en-US" smtClean="0"/>
              <a:t>13</a:t>
            </a:fld>
            <a:endParaRPr lang="zh-CN" altLang="en-US"/>
          </a:p>
        </p:txBody>
      </p:sp>
    </p:spTree>
    <p:extLst>
      <p:ext uri="{BB962C8B-B14F-4D97-AF65-F5344CB8AC3E}">
        <p14:creationId xmlns:p14="http://schemas.microsoft.com/office/powerpoint/2010/main" val="175800529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B2388A3-DB56-42B4-AFB0-E2676F8F6F88}" type="slidenum">
              <a:rPr lang="zh-CN" altLang="en-US" smtClean="0"/>
              <a:t>14</a:t>
            </a:fld>
            <a:endParaRPr lang="zh-CN" altLang="en-US"/>
          </a:p>
        </p:txBody>
      </p:sp>
    </p:spTree>
    <p:extLst>
      <p:ext uri="{BB962C8B-B14F-4D97-AF65-F5344CB8AC3E}">
        <p14:creationId xmlns:p14="http://schemas.microsoft.com/office/powerpoint/2010/main" val="223996045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B2388A3-DB56-42B4-AFB0-E2676F8F6F88}" type="slidenum">
              <a:rPr lang="zh-CN" altLang="en-US" smtClean="0"/>
              <a:t>15</a:t>
            </a:fld>
            <a:endParaRPr lang="zh-CN" altLang="en-US"/>
          </a:p>
        </p:txBody>
      </p:sp>
    </p:spTree>
    <p:extLst>
      <p:ext uri="{BB962C8B-B14F-4D97-AF65-F5344CB8AC3E}">
        <p14:creationId xmlns:p14="http://schemas.microsoft.com/office/powerpoint/2010/main" val="239862416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B2388A3-DB56-42B4-AFB0-E2676F8F6F88}" type="slidenum">
              <a:rPr lang="zh-CN" altLang="en-US" smtClean="0"/>
              <a:t>16</a:t>
            </a:fld>
            <a:endParaRPr lang="zh-CN" altLang="en-US"/>
          </a:p>
        </p:txBody>
      </p:sp>
    </p:spTree>
    <p:extLst>
      <p:ext uri="{BB962C8B-B14F-4D97-AF65-F5344CB8AC3E}">
        <p14:creationId xmlns:p14="http://schemas.microsoft.com/office/powerpoint/2010/main" val="216836315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B2388A3-DB56-42B4-AFB0-E2676F8F6F88}" type="slidenum">
              <a:rPr lang="zh-CN" altLang="en-US" smtClean="0"/>
              <a:t>17</a:t>
            </a:fld>
            <a:endParaRPr lang="zh-CN" altLang="en-US"/>
          </a:p>
        </p:txBody>
      </p:sp>
    </p:spTree>
    <p:extLst>
      <p:ext uri="{BB962C8B-B14F-4D97-AF65-F5344CB8AC3E}">
        <p14:creationId xmlns:p14="http://schemas.microsoft.com/office/powerpoint/2010/main" val="203677330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B2388A3-DB56-42B4-AFB0-E2676F8F6F88}" type="slidenum">
              <a:rPr lang="zh-CN" altLang="en-US" smtClean="0"/>
              <a:t>18</a:t>
            </a:fld>
            <a:endParaRPr lang="zh-CN" altLang="en-US"/>
          </a:p>
        </p:txBody>
      </p:sp>
    </p:spTree>
    <p:extLst>
      <p:ext uri="{BB962C8B-B14F-4D97-AF65-F5344CB8AC3E}">
        <p14:creationId xmlns:p14="http://schemas.microsoft.com/office/powerpoint/2010/main" val="855543588"/>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r>
              <a:rPr lang="en-US" altLang="zh-CN" dirty="0"/>
              <a:t>100MHz and second harmonic cavity</a:t>
            </a:r>
            <a:endParaRPr lang="zh-CN" altLang="en-US" dirty="0"/>
          </a:p>
        </p:txBody>
      </p:sp>
      <p:sp>
        <p:nvSpPr>
          <p:cNvPr id="4" name="灯片编号占位符 3"/>
          <p:cNvSpPr>
            <a:spLocks noGrp="1"/>
          </p:cNvSpPr>
          <p:nvPr>
            <p:ph type="sldNum" sz="quarter" idx="5"/>
          </p:nvPr>
        </p:nvSpPr>
        <p:spPr/>
        <p:txBody>
          <a:bodyPr/>
          <a:lstStyle/>
          <a:p>
            <a:fld id="{4B2388A3-DB56-42B4-AFB0-E2676F8F6F88}" type="slidenum">
              <a:rPr lang="zh-CN" altLang="en-US" smtClean="0"/>
              <a:t>19</a:t>
            </a:fld>
            <a:endParaRPr lang="zh-CN" altLang="en-US"/>
          </a:p>
        </p:txBody>
      </p:sp>
    </p:spTree>
    <p:extLst>
      <p:ext uri="{BB962C8B-B14F-4D97-AF65-F5344CB8AC3E}">
        <p14:creationId xmlns:p14="http://schemas.microsoft.com/office/powerpoint/2010/main" val="379748647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B2388A3-DB56-42B4-AFB0-E2676F8F6F88}" type="slidenum">
              <a:rPr lang="zh-CN" altLang="en-US" smtClean="0"/>
              <a:t>2</a:t>
            </a:fld>
            <a:endParaRPr lang="zh-CN" altLang="en-US"/>
          </a:p>
        </p:txBody>
      </p:sp>
    </p:spTree>
    <p:extLst>
      <p:ext uri="{BB962C8B-B14F-4D97-AF65-F5344CB8AC3E}">
        <p14:creationId xmlns:p14="http://schemas.microsoft.com/office/powerpoint/2010/main" val="30781152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B2388A3-DB56-42B4-AFB0-E2676F8F6F88}" type="slidenum">
              <a:rPr lang="zh-CN" altLang="en-US" smtClean="0"/>
              <a:t>3</a:t>
            </a:fld>
            <a:endParaRPr lang="zh-CN" altLang="en-US"/>
          </a:p>
        </p:txBody>
      </p:sp>
    </p:spTree>
    <p:extLst>
      <p:ext uri="{BB962C8B-B14F-4D97-AF65-F5344CB8AC3E}">
        <p14:creationId xmlns:p14="http://schemas.microsoft.com/office/powerpoint/2010/main" val="234676815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5"/>
          </p:nvPr>
        </p:nvSpPr>
        <p:spPr/>
        <p:txBody>
          <a:bodyPr/>
          <a:lstStyle/>
          <a:p>
            <a:fld id="{4B2388A3-DB56-42B4-AFB0-E2676F8F6F88}" type="slidenum">
              <a:rPr lang="zh-CN" altLang="en-US" smtClean="0"/>
              <a:t>4</a:t>
            </a:fld>
            <a:endParaRPr lang="zh-CN" altLang="en-US"/>
          </a:p>
        </p:txBody>
      </p:sp>
    </p:spTree>
    <p:extLst>
      <p:ext uri="{BB962C8B-B14F-4D97-AF65-F5344CB8AC3E}">
        <p14:creationId xmlns:p14="http://schemas.microsoft.com/office/powerpoint/2010/main" val="204159687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en-US" altLang="zh-CN" dirty="0"/>
          </a:p>
        </p:txBody>
      </p:sp>
      <p:sp>
        <p:nvSpPr>
          <p:cNvPr id="4" name="灯片编号占位符 3"/>
          <p:cNvSpPr>
            <a:spLocks noGrp="1"/>
          </p:cNvSpPr>
          <p:nvPr>
            <p:ph type="sldNum" sz="quarter" idx="5"/>
          </p:nvPr>
        </p:nvSpPr>
        <p:spPr/>
        <p:txBody>
          <a:bodyPr/>
          <a:lstStyle/>
          <a:p>
            <a:fld id="{4B2388A3-DB56-42B4-AFB0-E2676F8F6F88}" type="slidenum">
              <a:rPr lang="zh-CN" altLang="en-US" smtClean="0"/>
              <a:t>5</a:t>
            </a:fld>
            <a:endParaRPr lang="zh-CN" altLang="en-US"/>
          </a:p>
        </p:txBody>
      </p:sp>
    </p:spTree>
    <p:extLst>
      <p:ext uri="{BB962C8B-B14F-4D97-AF65-F5344CB8AC3E}">
        <p14:creationId xmlns:p14="http://schemas.microsoft.com/office/powerpoint/2010/main" val="48868927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zh-CN" altLang="en-US" dirty="0"/>
          </a:p>
        </p:txBody>
      </p:sp>
      <p:sp>
        <p:nvSpPr>
          <p:cNvPr id="4" name="灯片编号占位符 3"/>
          <p:cNvSpPr>
            <a:spLocks noGrp="1"/>
          </p:cNvSpPr>
          <p:nvPr>
            <p:ph type="sldNum" sz="quarter" idx="5"/>
          </p:nvPr>
        </p:nvSpPr>
        <p:spPr/>
        <p:txBody>
          <a:bodyPr/>
          <a:lstStyle/>
          <a:p>
            <a:fld id="{4B2388A3-DB56-42B4-AFB0-E2676F8F6F88}" type="slidenum">
              <a:rPr lang="zh-CN" altLang="en-US" smtClean="0"/>
              <a:t>6</a:t>
            </a:fld>
            <a:endParaRPr lang="zh-CN" altLang="en-US"/>
          </a:p>
        </p:txBody>
      </p:sp>
    </p:spTree>
    <p:extLst>
      <p:ext uri="{BB962C8B-B14F-4D97-AF65-F5344CB8AC3E}">
        <p14:creationId xmlns:p14="http://schemas.microsoft.com/office/powerpoint/2010/main" val="3007282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B2388A3-DB56-42B4-AFB0-E2676F8F6F88}" type="slidenum">
              <a:rPr lang="zh-CN" altLang="en-US" smtClean="0"/>
              <a:t>7</a:t>
            </a:fld>
            <a:endParaRPr lang="zh-CN" altLang="en-US"/>
          </a:p>
        </p:txBody>
      </p:sp>
    </p:spTree>
    <p:extLst>
      <p:ext uri="{BB962C8B-B14F-4D97-AF65-F5344CB8AC3E}">
        <p14:creationId xmlns:p14="http://schemas.microsoft.com/office/powerpoint/2010/main" val="382963289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5"/>
          </p:nvPr>
        </p:nvSpPr>
        <p:spPr/>
        <p:txBody>
          <a:bodyPr/>
          <a:lstStyle/>
          <a:p>
            <a:fld id="{4B2388A3-DB56-42B4-AFB0-E2676F8F6F88}" type="slidenum">
              <a:rPr lang="zh-CN" altLang="en-US" smtClean="0"/>
              <a:t>8</a:t>
            </a:fld>
            <a:endParaRPr lang="zh-CN" altLang="en-US"/>
          </a:p>
        </p:txBody>
      </p:sp>
    </p:spTree>
    <p:extLst>
      <p:ext uri="{BB962C8B-B14F-4D97-AF65-F5344CB8AC3E}">
        <p14:creationId xmlns:p14="http://schemas.microsoft.com/office/powerpoint/2010/main" val="18430084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altLang="zh-CN" sz="1200" b="0" i="0" u="none" strike="noStrike" kern="1200" cap="none" spc="0" normalizeH="0" baseline="0" noProof="0" dirty="0">
              <a:ln>
                <a:noFill/>
              </a:ln>
              <a:solidFill>
                <a:srgbClr val="C00000"/>
              </a:solidFill>
              <a:effectLst/>
              <a:uLnTx/>
              <a:uFillTx/>
              <a:latin typeface="Arial" panose="020B0604020202020204" pitchFamily="34" charset="0"/>
              <a:ea typeface="黑体" panose="02010609060101010101" pitchFamily="49" charset="-122"/>
              <a:cs typeface="+mn-cs"/>
            </a:endParaRPr>
          </a:p>
        </p:txBody>
      </p:sp>
      <p:sp>
        <p:nvSpPr>
          <p:cNvPr id="4" name="灯片编号占位符 3"/>
          <p:cNvSpPr>
            <a:spLocks noGrp="1"/>
          </p:cNvSpPr>
          <p:nvPr>
            <p:ph type="sldNum" sz="quarter" idx="5"/>
          </p:nvPr>
        </p:nvSpPr>
        <p:spPr/>
        <p:txBody>
          <a:bodyPr/>
          <a:lstStyle/>
          <a:p>
            <a:fld id="{4B2388A3-DB56-42B4-AFB0-E2676F8F6F88}" type="slidenum">
              <a:rPr lang="zh-CN" altLang="en-US" smtClean="0"/>
              <a:t>9</a:t>
            </a:fld>
            <a:endParaRPr lang="zh-CN" altLang="en-US"/>
          </a:p>
        </p:txBody>
      </p:sp>
    </p:spTree>
    <p:extLst>
      <p:ext uri="{BB962C8B-B14F-4D97-AF65-F5344CB8AC3E}">
        <p14:creationId xmlns:p14="http://schemas.microsoft.com/office/powerpoint/2010/main" val="17086367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Master" Target="../slideMasters/slideMaster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endParaRPr lang="en-US" dirty="0"/>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endParaRPr lang="en-US" dirty="0"/>
          </a:p>
        </p:txBody>
      </p:sp>
      <p:sp>
        <p:nvSpPr>
          <p:cNvPr id="4" name="Date Placeholder 3"/>
          <p:cNvSpPr>
            <a:spLocks noGrp="1"/>
          </p:cNvSpPr>
          <p:nvPr>
            <p:ph type="dt" sz="half" idx="10"/>
          </p:nvPr>
        </p:nvSpPr>
        <p:spPr/>
        <p:txBody>
          <a:bodyPr/>
          <a:lstStyle/>
          <a:p>
            <a:fld id="{C9CF0684-93FD-409E-ADE1-637F40ECD1A9}" type="datetime1">
              <a:rPr lang="zh-CN" altLang="en-US" smtClean="0"/>
              <a:t>2024/9/3</a:t>
            </a:fld>
            <a:endParaRPr lang="zh-CN" alt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27D314-A2A3-4123-AB0C-DD7768E90F2B}" type="slidenum">
              <a:rPr lang="zh-CN" altLang="en-US" smtClean="0"/>
              <a:t>‹#›</a:t>
            </a:fld>
            <a:endParaRPr lang="zh-CN" altLang="en-US"/>
          </a:p>
        </p:txBody>
      </p:sp>
    </p:spTree>
    <p:extLst>
      <p:ext uri="{BB962C8B-B14F-4D97-AF65-F5344CB8AC3E}">
        <p14:creationId xmlns:p14="http://schemas.microsoft.com/office/powerpoint/2010/main" val="190372384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Vertical Text Placeholder 2"/>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281673AD-59D8-4238-8E36-AE2F0F2AAC4B}" type="datetime1">
              <a:rPr lang="zh-CN" altLang="en-US" smtClean="0"/>
              <a:t>2024/9/3</a:t>
            </a:fld>
            <a:endParaRPr lang="zh-CN" alt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27D314-A2A3-4123-AB0C-DD7768E90F2B}" type="slidenum">
              <a:rPr lang="zh-CN" altLang="en-US" smtClean="0"/>
              <a:t>‹#›</a:t>
            </a:fld>
            <a:endParaRPr lang="zh-CN" altLang="en-US"/>
          </a:p>
        </p:txBody>
      </p:sp>
    </p:spTree>
    <p:extLst>
      <p:ext uri="{BB962C8B-B14F-4D97-AF65-F5344CB8AC3E}">
        <p14:creationId xmlns:p14="http://schemas.microsoft.com/office/powerpoint/2010/main" val="211253194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zh-CN" altLang="en-US"/>
              <a:t>单击此处编辑母版标题样式</a:t>
            </a:r>
            <a:endParaRPr lang="en-US" dirty="0"/>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946C6C33-7BE5-454A-A3A6-8672E7BBBDCE}" type="datetime1">
              <a:rPr lang="zh-CN" altLang="en-US" smtClean="0"/>
              <a:t>2024/9/3</a:t>
            </a:fld>
            <a:endParaRPr lang="zh-CN" alt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27D314-A2A3-4123-AB0C-DD7768E90F2B}" type="slidenum">
              <a:rPr lang="zh-CN" altLang="en-US" smtClean="0"/>
              <a:t>‹#›</a:t>
            </a:fld>
            <a:endParaRPr lang="zh-CN" altLang="en-US"/>
          </a:p>
        </p:txBody>
      </p:sp>
    </p:spTree>
    <p:extLst>
      <p:ext uri="{BB962C8B-B14F-4D97-AF65-F5344CB8AC3E}">
        <p14:creationId xmlns:p14="http://schemas.microsoft.com/office/powerpoint/2010/main" val="41334503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标题页">
    <p:spTree>
      <p:nvGrpSpPr>
        <p:cNvPr id="1" name=""/>
        <p:cNvGrpSpPr/>
        <p:nvPr/>
      </p:nvGrpSpPr>
      <p:grpSpPr>
        <a:xfrm>
          <a:off x="0" y="0"/>
          <a:ext cx="0" cy="0"/>
          <a:chOff x="0" y="0"/>
          <a:chExt cx="0" cy="0"/>
        </a:xfrm>
      </p:grpSpPr>
      <p:sp>
        <p:nvSpPr>
          <p:cNvPr id="2" name="矩形 1">
            <a:extLst>
              <a:ext uri="{FF2B5EF4-FFF2-40B4-BE49-F238E27FC236}">
                <a16:creationId xmlns:a16="http://schemas.microsoft.com/office/drawing/2014/main" id="{823B6E33-C74C-014E-7CD2-40FFFD8ADC31}"/>
              </a:ext>
            </a:extLst>
          </p:cNvPr>
          <p:cNvSpPr/>
          <p:nvPr userDrawn="1"/>
        </p:nvSpPr>
        <p:spPr>
          <a:xfrm>
            <a:off x="0" y="1550214"/>
            <a:ext cx="12192000" cy="1152128"/>
          </a:xfrm>
          <a:prstGeom prst="rect">
            <a:avLst/>
          </a:prstGeom>
          <a:gradFill flip="none" rotWithShape="1">
            <a:gsLst>
              <a:gs pos="100000">
                <a:srgbClr val="CAD8F3"/>
              </a:gs>
              <a:gs pos="100000">
                <a:srgbClr val="0070C0">
                  <a:tint val="44500"/>
                  <a:satMod val="160000"/>
                </a:srgbClr>
              </a:gs>
              <a:gs pos="0">
                <a:srgbClr val="C00000"/>
              </a:gs>
              <a:gs pos="100000">
                <a:srgbClr val="C42124"/>
              </a:gs>
              <a:gs pos="100000">
                <a:srgbClr val="D28D97"/>
              </a:gs>
              <a:gs pos="100000">
                <a:srgbClr val="0070C0">
                  <a:tint val="23500"/>
                  <a:satMod val="160000"/>
                </a:srgbClr>
              </a:gs>
            </a:gsLst>
            <a:lin ang="0" scaled="1"/>
            <a:tileRect/>
          </a:gradFill>
          <a:ln w="25400" cap="flat" cmpd="sng" algn="ctr">
            <a:noFill/>
            <a:prstDash val="solid"/>
          </a:ln>
          <a:effectLst/>
        </p:spPr>
        <p:txBody>
          <a:bodyPr anchor="ctr"/>
          <a:lstStyle/>
          <a:p>
            <a:pPr algn="ctr" fontAlgn="auto">
              <a:spcBef>
                <a:spcPts val="0"/>
              </a:spcBef>
              <a:spcAft>
                <a:spcPts val="0"/>
              </a:spcAft>
              <a:defRPr/>
            </a:pPr>
            <a:endParaRPr lang="zh-CN" altLang="en-US" sz="1800" kern="0" dirty="0">
              <a:solidFill>
                <a:prstClr val="white"/>
              </a:solidFill>
              <a:latin typeface="微软雅黑"/>
              <a:ea typeface="微软雅黑"/>
            </a:endParaRPr>
          </a:p>
        </p:txBody>
      </p:sp>
      <p:sp>
        <p:nvSpPr>
          <p:cNvPr id="4" name="Date Placeholder 3"/>
          <p:cNvSpPr>
            <a:spLocks noGrp="1"/>
          </p:cNvSpPr>
          <p:nvPr>
            <p:ph type="dt" sz="half" idx="10"/>
          </p:nvPr>
        </p:nvSpPr>
        <p:spPr/>
        <p:txBody>
          <a:bodyPr/>
          <a:lstStyle/>
          <a:p>
            <a:fld id="{2CF10128-7099-4CA6-BA0C-59D6D5B964AF}" type="datetime1">
              <a:rPr lang="zh-CN" altLang="en-US" smtClean="0"/>
              <a:t>2024/9/3</a:t>
            </a:fld>
            <a:endParaRPr lang="zh-CN" altLang="en-US"/>
          </a:p>
        </p:txBody>
      </p:sp>
      <p:sp>
        <p:nvSpPr>
          <p:cNvPr id="5" name="Footer Placeholder 4"/>
          <p:cNvSpPr>
            <a:spLocks noGrp="1"/>
          </p:cNvSpPr>
          <p:nvPr>
            <p:ph type="ftr" sz="quarter" idx="11"/>
          </p:nvPr>
        </p:nvSpPr>
        <p:spPr>
          <a:xfrm>
            <a:off x="4038600" y="6356356"/>
            <a:ext cx="4114800" cy="365125"/>
          </a:xfrm>
          <a:prstGeom prst="rect">
            <a:avLst/>
          </a:prstGeom>
        </p:spPr>
        <p:txBody>
          <a:bodyPr/>
          <a:lstStyle/>
          <a:p>
            <a:endParaRPr lang="zh-CN" altLang="en-US" dirty="0"/>
          </a:p>
        </p:txBody>
      </p:sp>
      <p:sp>
        <p:nvSpPr>
          <p:cNvPr id="6" name="Slide Number Placeholder 5"/>
          <p:cNvSpPr>
            <a:spLocks noGrp="1"/>
          </p:cNvSpPr>
          <p:nvPr>
            <p:ph type="sldNum" sz="quarter" idx="12"/>
          </p:nvPr>
        </p:nvSpPr>
        <p:spPr/>
        <p:txBody>
          <a:bodyPr/>
          <a:lstStyle/>
          <a:p>
            <a:fld id="{C527D314-A2A3-4123-AB0C-DD7768E90F2B}" type="slidenum">
              <a:rPr lang="zh-CN" altLang="en-US" smtClean="0"/>
              <a:pPr/>
              <a:t>‹#›</a:t>
            </a:fld>
            <a:endParaRPr lang="zh-CN" altLang="en-US"/>
          </a:p>
        </p:txBody>
      </p:sp>
      <p:sp>
        <p:nvSpPr>
          <p:cNvPr id="7" name="Rectangle 47">
            <a:extLst>
              <a:ext uri="{FF2B5EF4-FFF2-40B4-BE49-F238E27FC236}">
                <a16:creationId xmlns:a16="http://schemas.microsoft.com/office/drawing/2014/main" id="{381C3EF8-C73C-4907-97A6-36AB032A160A}"/>
              </a:ext>
            </a:extLst>
          </p:cNvPr>
          <p:cNvSpPr>
            <a:spLocks noChangeArrowheads="1"/>
          </p:cNvSpPr>
          <p:nvPr userDrawn="1"/>
        </p:nvSpPr>
        <p:spPr bwMode="auto">
          <a:xfrm>
            <a:off x="0" y="737990"/>
            <a:ext cx="12192000" cy="78086"/>
          </a:xfrm>
          <a:prstGeom prst="rect">
            <a:avLst/>
          </a:prstGeom>
          <a:gradFill rotWithShape="0">
            <a:gsLst>
              <a:gs pos="0">
                <a:srgbClr val="CC0000"/>
              </a:gs>
              <a:gs pos="100000">
                <a:srgbClr val="CC0000">
                  <a:gamma/>
                  <a:tint val="24314"/>
                  <a:invGamma/>
                </a:srgbClr>
              </a:gs>
            </a:gsLst>
            <a:lin ang="0" scaled="1"/>
          </a:gradFill>
          <a:ln w="9525">
            <a:noFill/>
            <a:miter lim="800000"/>
            <a:headEnd/>
            <a:tailEnd/>
          </a:ln>
          <a:effectLst/>
        </p:spPr>
        <p:txBody>
          <a:bodyPr wrap="none" anchor="ctr"/>
          <a:lstStyle/>
          <a:p>
            <a:pPr defTabSz="914400" eaLnBrk="0" fontAlgn="base" hangingPunct="0">
              <a:spcBef>
                <a:spcPct val="0"/>
              </a:spcBef>
              <a:spcAft>
                <a:spcPct val="0"/>
              </a:spcAft>
              <a:defRPr/>
            </a:pPr>
            <a:endParaRPr lang="en-US" sz="2400">
              <a:solidFill>
                <a:srgbClr val="000000"/>
              </a:solidFill>
              <a:latin typeface="Comic Sans MS" pitchFamily="66" charset="0"/>
            </a:endParaRPr>
          </a:p>
        </p:txBody>
      </p:sp>
      <p:sp>
        <p:nvSpPr>
          <p:cNvPr id="11" name="Title 1">
            <a:extLst>
              <a:ext uri="{FF2B5EF4-FFF2-40B4-BE49-F238E27FC236}">
                <a16:creationId xmlns:a16="http://schemas.microsoft.com/office/drawing/2014/main" id="{635A2D36-621D-4BA1-9687-3C3E18B766D9}"/>
              </a:ext>
            </a:extLst>
          </p:cNvPr>
          <p:cNvSpPr>
            <a:spLocks noGrp="1"/>
          </p:cNvSpPr>
          <p:nvPr>
            <p:ph type="ctrTitle"/>
          </p:nvPr>
        </p:nvSpPr>
        <p:spPr>
          <a:xfrm>
            <a:off x="914400" y="1600201"/>
            <a:ext cx="10363200" cy="917765"/>
          </a:xfrm>
        </p:spPr>
        <p:txBody>
          <a:bodyPr anchor="b">
            <a:normAutofit/>
          </a:bodyPr>
          <a:lstStyle>
            <a:lvl1pPr algn="ctr">
              <a:defRPr lang="en-US" sz="3600" b="1" kern="1200" baseline="0" dirty="0">
                <a:solidFill>
                  <a:schemeClr val="bg1"/>
                </a:solidFill>
                <a:latin typeface="Arial" panose="020B0604020202020204" pitchFamily="34" charset="0"/>
                <a:ea typeface="黑体" panose="02010609060101010101" pitchFamily="49" charset="-122"/>
                <a:cs typeface="+mn-cs"/>
              </a:defRPr>
            </a:lvl1pPr>
          </a:lstStyle>
          <a:p>
            <a:r>
              <a:rPr lang="zh-CN" altLang="en-US" dirty="0"/>
              <a:t>单击此处编辑母版标题样式</a:t>
            </a:r>
            <a:endParaRPr lang="en-US" dirty="0"/>
          </a:p>
        </p:txBody>
      </p:sp>
      <p:sp>
        <p:nvSpPr>
          <p:cNvPr id="12" name="文本占位符 20">
            <a:extLst>
              <a:ext uri="{FF2B5EF4-FFF2-40B4-BE49-F238E27FC236}">
                <a16:creationId xmlns:a16="http://schemas.microsoft.com/office/drawing/2014/main" id="{70A3CC92-1A6F-49BC-9DF0-3EFF2F57AD75}"/>
              </a:ext>
            </a:extLst>
          </p:cNvPr>
          <p:cNvSpPr>
            <a:spLocks noGrp="1"/>
          </p:cNvSpPr>
          <p:nvPr>
            <p:ph type="body" sz="quarter" idx="14" hasCustomPrompt="1"/>
          </p:nvPr>
        </p:nvSpPr>
        <p:spPr>
          <a:xfrm>
            <a:off x="3260682" y="3422780"/>
            <a:ext cx="5670636" cy="1203896"/>
          </a:xfrm>
        </p:spPr>
        <p:txBody>
          <a:bodyPr>
            <a:normAutofit/>
          </a:bodyPr>
          <a:lstStyle>
            <a:lvl1pPr marL="0" indent="0" algn="ctr">
              <a:buFontTx/>
              <a:buNone/>
              <a:defRPr kumimoji="0" lang="zh-CN" altLang="en-US" sz="1800" b="1" i="0" u="none" strike="noStrike" kern="1200" cap="none" spc="0" normalizeH="0" baseline="0" dirty="0" smtClean="0">
                <a:ln>
                  <a:noFill/>
                </a:ln>
                <a:solidFill>
                  <a:prstClr val="black"/>
                </a:solidFill>
                <a:effectLst/>
                <a:uLnTx/>
                <a:uFillTx/>
                <a:latin typeface="Arial" panose="020B0604020202020204" pitchFamily="34" charset="0"/>
                <a:ea typeface="黑体" panose="02010609060101010101" pitchFamily="49" charset="-122"/>
                <a:cs typeface="+mn-cs"/>
              </a:defRPr>
            </a:lvl1pPr>
            <a:lvl2pPr marL="457200" indent="0">
              <a:buNone/>
              <a:defRPr kumimoji="0" lang="zh-CN" altLang="en-US" sz="2000" b="1" i="0" u="none" strike="noStrike" kern="1200" cap="none" spc="0" normalizeH="0" baseline="0" dirty="0" smtClean="0">
                <a:ln>
                  <a:noFill/>
                </a:ln>
                <a:solidFill>
                  <a:prstClr val="black"/>
                </a:solidFill>
                <a:effectLst/>
                <a:uLnTx/>
                <a:uFillTx/>
                <a:latin typeface="黑体" panose="02010609060101010101" pitchFamily="49" charset="-122"/>
                <a:ea typeface="黑体" panose="02010609060101010101" pitchFamily="49" charset="-122"/>
                <a:cs typeface="+mn-cs"/>
              </a:defRPr>
            </a:lvl2pPr>
            <a:lvl3pPr marL="914400" indent="0">
              <a:buNone/>
              <a:defRPr kumimoji="0" lang="zh-CN" altLang="en-US" sz="2000" b="1" i="0" u="none" strike="noStrike" kern="1200" cap="none" spc="0" normalizeH="0" baseline="0" dirty="0" smtClean="0">
                <a:ln>
                  <a:noFill/>
                </a:ln>
                <a:solidFill>
                  <a:prstClr val="black"/>
                </a:solidFill>
                <a:effectLst/>
                <a:uLnTx/>
                <a:uFillTx/>
                <a:latin typeface="黑体" panose="02010609060101010101" pitchFamily="49" charset="-122"/>
                <a:ea typeface="黑体" panose="02010609060101010101" pitchFamily="49" charset="-122"/>
                <a:cs typeface="+mn-cs"/>
              </a:defRPr>
            </a:lvl3pPr>
            <a:lvl4pPr marL="1371600" indent="0">
              <a:buNone/>
              <a:defRPr/>
            </a:lvl4pPr>
            <a:lvl5pPr marL="1828800" indent="0">
              <a:buNone/>
              <a:defRPr/>
            </a:lvl5pPr>
          </a:lstStyle>
          <a:p>
            <a:pPr lvl="0"/>
            <a:r>
              <a:rPr lang="zh-CN" altLang="en-US" dirty="0"/>
              <a:t>报告人：</a:t>
            </a:r>
          </a:p>
        </p:txBody>
      </p:sp>
      <p:sp>
        <p:nvSpPr>
          <p:cNvPr id="13" name="文本占位符 20">
            <a:extLst>
              <a:ext uri="{FF2B5EF4-FFF2-40B4-BE49-F238E27FC236}">
                <a16:creationId xmlns:a16="http://schemas.microsoft.com/office/drawing/2014/main" id="{B467E6BD-0EEF-463E-A823-E3F311A7B91A}"/>
              </a:ext>
            </a:extLst>
          </p:cNvPr>
          <p:cNvSpPr>
            <a:spLocks noGrp="1"/>
          </p:cNvSpPr>
          <p:nvPr>
            <p:ph type="body" sz="quarter" idx="16" hasCustomPrompt="1"/>
          </p:nvPr>
        </p:nvSpPr>
        <p:spPr>
          <a:xfrm>
            <a:off x="4038600" y="5268917"/>
            <a:ext cx="4114800" cy="530225"/>
          </a:xfrm>
        </p:spPr>
        <p:txBody>
          <a:bodyPr>
            <a:normAutofit/>
          </a:bodyPr>
          <a:lstStyle>
            <a:lvl1pPr marL="0" indent="0" algn="ctr">
              <a:buFontTx/>
              <a:buNone/>
              <a:defRPr kumimoji="0" lang="zh-CN" altLang="en-US" sz="1800" b="1" i="0" u="none" strike="noStrike" kern="1200" cap="none" spc="0" normalizeH="0" baseline="0" dirty="0" smtClean="0">
                <a:ln>
                  <a:noFill/>
                </a:ln>
                <a:solidFill>
                  <a:prstClr val="black"/>
                </a:solidFill>
                <a:effectLst/>
                <a:uLnTx/>
                <a:uFillTx/>
                <a:latin typeface="Arial" panose="020B0604020202020204" pitchFamily="34" charset="0"/>
                <a:ea typeface="黑体" panose="02010609060101010101" pitchFamily="49" charset="-122"/>
                <a:cs typeface="+mn-cs"/>
              </a:defRPr>
            </a:lvl1pPr>
            <a:lvl2pPr marL="457200" indent="0">
              <a:buNone/>
              <a:defRPr kumimoji="0" lang="zh-CN" altLang="en-US" sz="2000" b="1" i="0" u="none" strike="noStrike" kern="1200" cap="none" spc="0" normalizeH="0" baseline="0" dirty="0" smtClean="0">
                <a:ln>
                  <a:noFill/>
                </a:ln>
                <a:solidFill>
                  <a:prstClr val="black"/>
                </a:solidFill>
                <a:effectLst/>
                <a:uLnTx/>
                <a:uFillTx/>
                <a:latin typeface="黑体" panose="02010609060101010101" pitchFamily="49" charset="-122"/>
                <a:ea typeface="黑体" panose="02010609060101010101" pitchFamily="49" charset="-122"/>
                <a:cs typeface="+mn-cs"/>
              </a:defRPr>
            </a:lvl2pPr>
            <a:lvl3pPr marL="914400" indent="0">
              <a:buNone/>
              <a:defRPr kumimoji="0" lang="zh-CN" altLang="en-US" sz="2000" b="1" i="0" u="none" strike="noStrike" kern="1200" cap="none" spc="0" normalizeH="0" baseline="0" dirty="0" smtClean="0">
                <a:ln>
                  <a:noFill/>
                </a:ln>
                <a:solidFill>
                  <a:prstClr val="black"/>
                </a:solidFill>
                <a:effectLst/>
                <a:uLnTx/>
                <a:uFillTx/>
                <a:latin typeface="黑体" panose="02010609060101010101" pitchFamily="49" charset="-122"/>
                <a:ea typeface="黑体" panose="02010609060101010101" pitchFamily="49" charset="-122"/>
                <a:cs typeface="+mn-cs"/>
              </a:defRPr>
            </a:lvl3pPr>
            <a:lvl4pPr marL="1371600" indent="0">
              <a:buNone/>
              <a:defRPr/>
            </a:lvl4pPr>
            <a:lvl5pPr marL="1828800" indent="0">
              <a:buNone/>
              <a:defRPr/>
            </a:lvl5pPr>
          </a:lstStyle>
          <a:p>
            <a:pPr lvl="0"/>
            <a:r>
              <a:rPr lang="zh-CN" altLang="en-US" dirty="0"/>
              <a:t>报告时间：</a:t>
            </a:r>
          </a:p>
        </p:txBody>
      </p:sp>
      <p:sp>
        <p:nvSpPr>
          <p:cNvPr id="15" name="文本占位符 8">
            <a:extLst>
              <a:ext uri="{FF2B5EF4-FFF2-40B4-BE49-F238E27FC236}">
                <a16:creationId xmlns:a16="http://schemas.microsoft.com/office/drawing/2014/main" id="{A89D7A90-337A-492A-B1DB-B1B6C24D1645}"/>
              </a:ext>
            </a:extLst>
          </p:cNvPr>
          <p:cNvSpPr>
            <a:spLocks noGrp="1"/>
          </p:cNvSpPr>
          <p:nvPr>
            <p:ph type="body" sz="quarter" idx="17" hasCustomPrompt="1"/>
          </p:nvPr>
        </p:nvSpPr>
        <p:spPr>
          <a:xfrm>
            <a:off x="2517907" y="156874"/>
            <a:ext cx="7156191" cy="477613"/>
          </a:xfrm>
        </p:spPr>
        <p:txBody>
          <a:bodyPr>
            <a:noAutofit/>
          </a:bodyPr>
          <a:lstStyle>
            <a:lvl1pPr marL="0" indent="0" algn="ctr">
              <a:buFontTx/>
              <a:buNone/>
              <a:defRPr lang="zh-CN" altLang="en-US" sz="2800" b="1" kern="1200" baseline="0" dirty="0">
                <a:solidFill>
                  <a:prstClr val="black"/>
                </a:solidFill>
                <a:latin typeface="Arial" panose="020B0604020202020204" pitchFamily="34" charset="0"/>
                <a:ea typeface="黑体" panose="02010609060101010101" pitchFamily="49" charset="-122"/>
                <a:cs typeface="+mn-cs"/>
              </a:defRPr>
            </a:lvl1pPr>
          </a:lstStyle>
          <a:p>
            <a:pPr lvl="0"/>
            <a:r>
              <a:rPr lang="zh-CN" altLang="en-US" dirty="0"/>
              <a:t>单击此处编辑母版文本</a:t>
            </a:r>
            <a:r>
              <a:rPr lang="en-US" altLang="zh-CN" dirty="0"/>
              <a:t>English</a:t>
            </a:r>
            <a:endParaRPr lang="zh-CN" altLang="en-US" dirty="0"/>
          </a:p>
        </p:txBody>
      </p:sp>
    </p:spTree>
    <p:extLst>
      <p:ext uri="{BB962C8B-B14F-4D97-AF65-F5344CB8AC3E}">
        <p14:creationId xmlns:p14="http://schemas.microsoft.com/office/powerpoint/2010/main" val="298780846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1_标题2">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E6581673-44A0-4CF4-AFDF-BF7DB322CE5F}" type="datetime1">
              <a:rPr lang="zh-CN" altLang="en-US" smtClean="0"/>
              <a:t>2024/9/3</a:t>
            </a:fld>
            <a:endParaRPr lang="zh-CN" altLang="en-US"/>
          </a:p>
        </p:txBody>
      </p:sp>
      <p:sp>
        <p:nvSpPr>
          <p:cNvPr id="5" name="Footer Placeholder 4"/>
          <p:cNvSpPr>
            <a:spLocks noGrp="1"/>
          </p:cNvSpPr>
          <p:nvPr>
            <p:ph type="ftr" sz="quarter" idx="11"/>
          </p:nvPr>
        </p:nvSpPr>
        <p:spPr>
          <a:xfrm>
            <a:off x="4038600" y="6356358"/>
            <a:ext cx="4114800" cy="365125"/>
          </a:xfrm>
          <a:prstGeom prst="rect">
            <a:avLst/>
          </a:prstGeom>
        </p:spPr>
        <p:txBody>
          <a:bodyPr/>
          <a:lstStyle/>
          <a:p>
            <a:endParaRPr lang="zh-CN" altLang="en-US" dirty="0"/>
          </a:p>
        </p:txBody>
      </p:sp>
      <p:sp>
        <p:nvSpPr>
          <p:cNvPr id="6" name="Slide Number Placeholder 5"/>
          <p:cNvSpPr>
            <a:spLocks noGrp="1"/>
          </p:cNvSpPr>
          <p:nvPr>
            <p:ph type="sldNum" sz="quarter" idx="12"/>
          </p:nvPr>
        </p:nvSpPr>
        <p:spPr/>
        <p:txBody>
          <a:bodyPr/>
          <a:lstStyle/>
          <a:p>
            <a:fld id="{C527D314-A2A3-4123-AB0C-DD7768E90F2B}" type="slidenum">
              <a:rPr lang="zh-CN" altLang="en-US" smtClean="0"/>
              <a:pPr/>
              <a:t>‹#›</a:t>
            </a:fld>
            <a:endParaRPr lang="zh-CN" altLang="en-US"/>
          </a:p>
        </p:txBody>
      </p:sp>
      <p:sp>
        <p:nvSpPr>
          <p:cNvPr id="11" name="Title 1">
            <a:extLst>
              <a:ext uri="{FF2B5EF4-FFF2-40B4-BE49-F238E27FC236}">
                <a16:creationId xmlns:a16="http://schemas.microsoft.com/office/drawing/2014/main" id="{635A2D36-621D-4BA1-9687-3C3E18B766D9}"/>
              </a:ext>
            </a:extLst>
          </p:cNvPr>
          <p:cNvSpPr>
            <a:spLocks noGrp="1"/>
          </p:cNvSpPr>
          <p:nvPr>
            <p:ph type="ctrTitle"/>
          </p:nvPr>
        </p:nvSpPr>
        <p:spPr>
          <a:xfrm>
            <a:off x="914400" y="1600201"/>
            <a:ext cx="10363200" cy="917765"/>
          </a:xfrm>
        </p:spPr>
        <p:txBody>
          <a:bodyPr anchor="b">
            <a:normAutofit/>
          </a:bodyPr>
          <a:lstStyle>
            <a:lvl1pPr algn="ctr">
              <a:defRPr lang="en-US" sz="3600" b="1" kern="1200" baseline="0" dirty="0">
                <a:solidFill>
                  <a:prstClr val="black"/>
                </a:solidFill>
                <a:latin typeface="Arial" panose="020B0604020202020204" pitchFamily="34" charset="0"/>
                <a:ea typeface="黑体" panose="02010609060101010101" pitchFamily="49" charset="-122"/>
                <a:cs typeface="+mn-cs"/>
              </a:defRPr>
            </a:lvl1pPr>
          </a:lstStyle>
          <a:p>
            <a:r>
              <a:rPr lang="zh-CN" altLang="en-US" dirty="0"/>
              <a:t>单击此处编辑母版标题样式</a:t>
            </a:r>
            <a:endParaRPr lang="en-US" dirty="0"/>
          </a:p>
        </p:txBody>
      </p:sp>
      <p:sp>
        <p:nvSpPr>
          <p:cNvPr id="13" name="Rectangle 47">
            <a:extLst>
              <a:ext uri="{FF2B5EF4-FFF2-40B4-BE49-F238E27FC236}">
                <a16:creationId xmlns:a16="http://schemas.microsoft.com/office/drawing/2014/main" id="{79304889-1276-47D8-9519-0DD56898D345}"/>
              </a:ext>
            </a:extLst>
          </p:cNvPr>
          <p:cNvSpPr>
            <a:spLocks noChangeArrowheads="1"/>
          </p:cNvSpPr>
          <p:nvPr userDrawn="1"/>
        </p:nvSpPr>
        <p:spPr bwMode="auto">
          <a:xfrm>
            <a:off x="0" y="737990"/>
            <a:ext cx="12192000" cy="78086"/>
          </a:xfrm>
          <a:prstGeom prst="rect">
            <a:avLst/>
          </a:prstGeom>
          <a:gradFill rotWithShape="0">
            <a:gsLst>
              <a:gs pos="0">
                <a:srgbClr val="CC0000"/>
              </a:gs>
              <a:gs pos="100000">
                <a:srgbClr val="CC0000">
                  <a:gamma/>
                  <a:tint val="24314"/>
                  <a:invGamma/>
                </a:srgbClr>
              </a:gs>
            </a:gsLst>
            <a:lin ang="0" scaled="1"/>
          </a:gradFill>
          <a:ln w="9525">
            <a:noFill/>
            <a:miter lim="800000"/>
            <a:headEnd/>
            <a:tailEnd/>
          </a:ln>
          <a:effectLst/>
        </p:spPr>
        <p:txBody>
          <a:bodyPr wrap="none" anchor="ctr"/>
          <a:lstStyle/>
          <a:p>
            <a:pPr defTabSz="914377" eaLnBrk="0" fontAlgn="base" hangingPunct="0">
              <a:spcBef>
                <a:spcPct val="0"/>
              </a:spcBef>
              <a:spcAft>
                <a:spcPct val="0"/>
              </a:spcAft>
              <a:defRPr/>
            </a:pPr>
            <a:endParaRPr lang="en-US" sz="2400">
              <a:solidFill>
                <a:srgbClr val="000000"/>
              </a:solidFill>
              <a:latin typeface="Comic Sans MS" pitchFamily="66" charset="0"/>
            </a:endParaRPr>
          </a:p>
        </p:txBody>
      </p:sp>
      <p:sp>
        <p:nvSpPr>
          <p:cNvPr id="18" name="文本占位符 8">
            <a:extLst>
              <a:ext uri="{FF2B5EF4-FFF2-40B4-BE49-F238E27FC236}">
                <a16:creationId xmlns:a16="http://schemas.microsoft.com/office/drawing/2014/main" id="{0DF1A978-99DA-42D2-B686-23612C69D819}"/>
              </a:ext>
            </a:extLst>
          </p:cNvPr>
          <p:cNvSpPr>
            <a:spLocks noGrp="1"/>
          </p:cNvSpPr>
          <p:nvPr>
            <p:ph type="body" sz="quarter" idx="17"/>
          </p:nvPr>
        </p:nvSpPr>
        <p:spPr>
          <a:xfrm>
            <a:off x="2517909" y="156876"/>
            <a:ext cx="7156191" cy="477613"/>
          </a:xfrm>
        </p:spPr>
        <p:txBody>
          <a:bodyPr>
            <a:noAutofit/>
          </a:bodyPr>
          <a:lstStyle>
            <a:lvl1pPr marL="0" indent="0" algn="ctr">
              <a:buFontTx/>
              <a:buNone/>
              <a:defRPr lang="zh-CN" altLang="en-US" sz="2800" b="1" kern="1200" baseline="0" dirty="0">
                <a:solidFill>
                  <a:prstClr val="black"/>
                </a:solidFill>
                <a:latin typeface="Arial" panose="020B0604020202020204" pitchFamily="34" charset="0"/>
                <a:ea typeface="黑体" panose="02010609060101010101" pitchFamily="49" charset="-122"/>
                <a:cs typeface="+mn-cs"/>
              </a:defRPr>
            </a:lvl1pPr>
          </a:lstStyle>
          <a:p>
            <a:pPr lvl="0"/>
            <a:r>
              <a:rPr lang="zh-CN" altLang="en-US" dirty="0"/>
              <a:t>单击此处编辑母版文本样式</a:t>
            </a:r>
          </a:p>
        </p:txBody>
      </p:sp>
    </p:spTree>
    <p:extLst>
      <p:ext uri="{BB962C8B-B14F-4D97-AF65-F5344CB8AC3E}">
        <p14:creationId xmlns:p14="http://schemas.microsoft.com/office/powerpoint/2010/main" val="393965310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2_仅内容框">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821713" y="964110"/>
            <a:ext cx="10515600" cy="5281180"/>
          </a:xfrm>
        </p:spPr>
        <p:txBody>
          <a:bodyPr>
            <a:normAutofit/>
          </a:bodyPr>
          <a:lstStyle>
            <a:lvl1pPr>
              <a:lnSpc>
                <a:spcPct val="135000"/>
              </a:lnSpc>
              <a:defRPr sz="1800" b="0" baseline="0">
                <a:solidFill>
                  <a:schemeClr val="tx1"/>
                </a:solidFill>
                <a:latin typeface="Arial" panose="020B0604020202020204" pitchFamily="34" charset="0"/>
                <a:ea typeface="黑体" panose="02010609060101010101" pitchFamily="49" charset="-122"/>
              </a:defRPr>
            </a:lvl1pPr>
            <a:lvl2pPr marL="685800" indent="-228600">
              <a:lnSpc>
                <a:spcPct val="100000"/>
              </a:lnSpc>
              <a:buFont typeface="Calibri" panose="020F0502020204030204" pitchFamily="34" charset="0"/>
              <a:buChar char="–"/>
              <a:defRPr sz="1400" b="0" baseline="0">
                <a:solidFill>
                  <a:schemeClr val="tx1"/>
                </a:solidFill>
                <a:latin typeface="Arial" panose="020B0604020202020204" pitchFamily="34" charset="0"/>
                <a:ea typeface="黑体" panose="02010609060101010101" pitchFamily="49" charset="-122"/>
              </a:defRPr>
            </a:lvl2pPr>
            <a:lvl3pPr marL="1143000" indent="-228600">
              <a:lnSpc>
                <a:spcPct val="100000"/>
              </a:lnSpc>
              <a:buFont typeface="Wingdings" panose="05000000000000000000" pitchFamily="2" charset="2"/>
              <a:buChar char="Ø"/>
              <a:defRPr sz="1400" b="0">
                <a:solidFill>
                  <a:schemeClr val="tx1"/>
                </a:solidFill>
                <a:latin typeface="Arial" panose="020B0604020202020204" pitchFamily="34" charset="0"/>
                <a:ea typeface="黑体" panose="02010609060101010101" pitchFamily="49" charset="-122"/>
              </a:defRPr>
            </a:lvl3pPr>
            <a:lvl4pPr marL="1600200" indent="-228600">
              <a:lnSpc>
                <a:spcPct val="100000"/>
              </a:lnSpc>
              <a:buFont typeface="黑体" panose="02010609060101010101" pitchFamily="49" charset="-122"/>
              <a:buChar char="–"/>
              <a:defRPr sz="1400">
                <a:solidFill>
                  <a:schemeClr val="tx1"/>
                </a:solidFill>
                <a:latin typeface="Arial" panose="020B0604020202020204" pitchFamily="34" charset="0"/>
                <a:ea typeface="黑体" panose="02010609060101010101" pitchFamily="49" charset="-122"/>
              </a:defRPr>
            </a:lvl4pPr>
            <a:lvl5pPr marL="2057400" indent="-228600">
              <a:lnSpc>
                <a:spcPct val="100000"/>
              </a:lnSpc>
              <a:buFont typeface="Wingdings" panose="05000000000000000000" pitchFamily="2" charset="2"/>
              <a:buChar char="ü"/>
              <a:defRPr sz="1400">
                <a:solidFill>
                  <a:schemeClr val="tx1"/>
                </a:solidFill>
                <a:latin typeface="Arial" panose="020B0604020202020204" pitchFamily="34" charset="0"/>
                <a:ea typeface="黑体" panose="02010609060101010101" pitchFamily="49" charset="-122"/>
              </a:defRPr>
            </a:lvl5pPr>
          </a:lstStyle>
          <a:p>
            <a:pPr lvl="0"/>
            <a:r>
              <a:rPr lang="zh-CN" altLang="en-US" dirty="0"/>
              <a:t>单击此处编辑母版文本样式</a:t>
            </a:r>
            <a:r>
              <a:rPr lang="en-US" altLang="zh-CN" dirty="0"/>
              <a:t>English</a:t>
            </a:r>
            <a:endParaRPr lang="zh-CN" altLang="en-US" dirty="0"/>
          </a:p>
          <a:p>
            <a:pPr lvl="1"/>
            <a:r>
              <a:rPr lang="zh-CN" altLang="en-US" dirty="0"/>
              <a:t>二级</a:t>
            </a:r>
            <a:r>
              <a:rPr lang="en-US" altLang="zh-CN" dirty="0"/>
              <a:t>English</a:t>
            </a:r>
            <a:endParaRPr lang="zh-CN" altLang="en-US" dirty="0"/>
          </a:p>
          <a:p>
            <a:pPr lvl="2"/>
            <a:r>
              <a:rPr lang="zh-CN" altLang="en-US" dirty="0"/>
              <a:t>三级</a:t>
            </a:r>
          </a:p>
          <a:p>
            <a:pPr lvl="3"/>
            <a:r>
              <a:rPr lang="zh-CN" altLang="en-US" dirty="0"/>
              <a:t>四级</a:t>
            </a:r>
          </a:p>
          <a:p>
            <a:pPr lvl="4"/>
            <a:r>
              <a:rPr lang="zh-CN" altLang="en-US" dirty="0"/>
              <a:t>五级</a:t>
            </a:r>
            <a:endParaRPr lang="en-US" dirty="0"/>
          </a:p>
        </p:txBody>
      </p:sp>
      <p:sp>
        <p:nvSpPr>
          <p:cNvPr id="4" name="Date Placeholder 3"/>
          <p:cNvSpPr>
            <a:spLocks noGrp="1"/>
          </p:cNvSpPr>
          <p:nvPr>
            <p:ph type="dt" sz="half" idx="10"/>
          </p:nvPr>
        </p:nvSpPr>
        <p:spPr/>
        <p:txBody>
          <a:bodyPr/>
          <a:lstStyle/>
          <a:p>
            <a:fld id="{AB5D2084-A856-48D5-8FFB-B2E25FCFFA7C}" type="datetime1">
              <a:rPr lang="zh-CN" altLang="en-US" smtClean="0"/>
              <a:t>2024/9/3</a:t>
            </a:fld>
            <a:endParaRPr lang="zh-CN" altLang="en-US"/>
          </a:p>
        </p:txBody>
      </p:sp>
      <p:sp>
        <p:nvSpPr>
          <p:cNvPr id="5" name="Footer Placeholder 4"/>
          <p:cNvSpPr>
            <a:spLocks noGrp="1"/>
          </p:cNvSpPr>
          <p:nvPr>
            <p:ph type="ftr" sz="quarter" idx="11"/>
          </p:nvPr>
        </p:nvSpPr>
        <p:spPr>
          <a:xfrm>
            <a:off x="4038600" y="6356356"/>
            <a:ext cx="4114800" cy="365125"/>
          </a:xfrm>
          <a:prstGeom prst="rect">
            <a:avLst/>
          </a:prstGeom>
        </p:spPr>
        <p:txBody>
          <a:bodyPr/>
          <a:lstStyle/>
          <a:p>
            <a:endParaRPr lang="zh-CN" altLang="en-US" dirty="0"/>
          </a:p>
        </p:txBody>
      </p:sp>
      <p:sp>
        <p:nvSpPr>
          <p:cNvPr id="6" name="Slide Number Placeholder 5"/>
          <p:cNvSpPr>
            <a:spLocks noGrp="1"/>
          </p:cNvSpPr>
          <p:nvPr>
            <p:ph type="sldNum" sz="quarter" idx="12"/>
          </p:nvPr>
        </p:nvSpPr>
        <p:spPr/>
        <p:txBody>
          <a:bodyPr/>
          <a:lstStyle/>
          <a:p>
            <a:fld id="{C527D314-A2A3-4123-AB0C-DD7768E90F2B}" type="slidenum">
              <a:rPr lang="zh-CN" altLang="en-US" smtClean="0"/>
              <a:pPr/>
              <a:t>‹#›</a:t>
            </a:fld>
            <a:r>
              <a:rPr lang="en-US" altLang="zh-CN" dirty="0"/>
              <a:t>/19</a:t>
            </a:r>
            <a:endParaRPr lang="zh-CN" altLang="en-US" dirty="0"/>
          </a:p>
        </p:txBody>
      </p:sp>
      <p:sp>
        <p:nvSpPr>
          <p:cNvPr id="9" name="Rectangle 47">
            <a:extLst>
              <a:ext uri="{FF2B5EF4-FFF2-40B4-BE49-F238E27FC236}">
                <a16:creationId xmlns:a16="http://schemas.microsoft.com/office/drawing/2014/main" id="{A48B22B6-000D-4771-908E-3550746EE620}"/>
              </a:ext>
            </a:extLst>
          </p:cNvPr>
          <p:cNvSpPr>
            <a:spLocks noChangeArrowheads="1"/>
          </p:cNvSpPr>
          <p:nvPr userDrawn="1"/>
        </p:nvSpPr>
        <p:spPr bwMode="auto">
          <a:xfrm>
            <a:off x="0" y="737990"/>
            <a:ext cx="12192000" cy="78086"/>
          </a:xfrm>
          <a:prstGeom prst="rect">
            <a:avLst/>
          </a:prstGeom>
          <a:gradFill rotWithShape="0">
            <a:gsLst>
              <a:gs pos="0">
                <a:srgbClr val="CC0000"/>
              </a:gs>
              <a:gs pos="100000">
                <a:srgbClr val="CC0000">
                  <a:gamma/>
                  <a:tint val="24314"/>
                  <a:invGamma/>
                </a:srgbClr>
              </a:gs>
            </a:gsLst>
            <a:lin ang="0" scaled="1"/>
          </a:gradFill>
          <a:ln w="9525">
            <a:noFill/>
            <a:miter lim="800000"/>
            <a:headEnd/>
            <a:tailEnd/>
          </a:ln>
          <a:effectLst/>
        </p:spPr>
        <p:txBody>
          <a:bodyPr wrap="none" anchor="ctr"/>
          <a:lstStyle/>
          <a:p>
            <a:pPr defTabSz="914400" eaLnBrk="0" fontAlgn="base" hangingPunct="0">
              <a:spcBef>
                <a:spcPct val="0"/>
              </a:spcBef>
              <a:spcAft>
                <a:spcPct val="0"/>
              </a:spcAft>
              <a:defRPr/>
            </a:pPr>
            <a:endParaRPr lang="en-US" sz="2400">
              <a:solidFill>
                <a:srgbClr val="000000"/>
              </a:solidFill>
              <a:latin typeface="Comic Sans MS" pitchFamily="66" charset="0"/>
            </a:endParaRPr>
          </a:p>
        </p:txBody>
      </p:sp>
      <p:sp>
        <p:nvSpPr>
          <p:cNvPr id="15" name="文本占位符 8">
            <a:extLst>
              <a:ext uri="{FF2B5EF4-FFF2-40B4-BE49-F238E27FC236}">
                <a16:creationId xmlns:a16="http://schemas.microsoft.com/office/drawing/2014/main" id="{3AA1A86A-23F6-49B3-BFC9-F0F34839FEA4}"/>
              </a:ext>
            </a:extLst>
          </p:cNvPr>
          <p:cNvSpPr>
            <a:spLocks noGrp="1"/>
          </p:cNvSpPr>
          <p:nvPr>
            <p:ph type="body" sz="quarter" idx="17"/>
          </p:nvPr>
        </p:nvSpPr>
        <p:spPr>
          <a:xfrm>
            <a:off x="0" y="156874"/>
            <a:ext cx="12192000" cy="477613"/>
          </a:xfrm>
        </p:spPr>
        <p:txBody>
          <a:bodyPr>
            <a:noAutofit/>
          </a:bodyPr>
          <a:lstStyle>
            <a:lvl1pPr marL="0" indent="0" algn="ctr">
              <a:buFontTx/>
              <a:buNone/>
              <a:defRPr lang="zh-CN" altLang="en-US" sz="2800" b="1" kern="1200" baseline="0" dirty="0">
                <a:solidFill>
                  <a:prstClr val="black"/>
                </a:solidFill>
                <a:latin typeface="Arial" panose="020B0604020202020204" pitchFamily="34" charset="0"/>
                <a:ea typeface="黑体" panose="02010609060101010101" pitchFamily="49" charset="-122"/>
                <a:cs typeface="+mn-cs"/>
              </a:defRPr>
            </a:lvl1pPr>
          </a:lstStyle>
          <a:p>
            <a:pPr lvl="0"/>
            <a:r>
              <a:rPr lang="zh-CN" altLang="en-US" dirty="0"/>
              <a:t>单击此处编辑母版文本样式</a:t>
            </a:r>
          </a:p>
        </p:txBody>
      </p:sp>
    </p:spTree>
    <p:extLst>
      <p:ext uri="{BB962C8B-B14F-4D97-AF65-F5344CB8AC3E}">
        <p14:creationId xmlns:p14="http://schemas.microsoft.com/office/powerpoint/2010/main" val="38321333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3_仅内容框">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8A6B28EB-3062-44B9-9769-CF1AA19F06CC}" type="datetime1">
              <a:rPr lang="zh-CN" altLang="en-US" smtClean="0"/>
              <a:t>2024/9/3</a:t>
            </a:fld>
            <a:endParaRPr lang="zh-CN" altLang="en-US"/>
          </a:p>
        </p:txBody>
      </p:sp>
      <p:sp>
        <p:nvSpPr>
          <p:cNvPr id="5" name="Footer Placeholder 4"/>
          <p:cNvSpPr>
            <a:spLocks noGrp="1"/>
          </p:cNvSpPr>
          <p:nvPr>
            <p:ph type="ftr" sz="quarter" idx="11"/>
          </p:nvPr>
        </p:nvSpPr>
        <p:spPr>
          <a:xfrm>
            <a:off x="4038600" y="6356356"/>
            <a:ext cx="4114800" cy="365125"/>
          </a:xfrm>
          <a:prstGeom prst="rect">
            <a:avLst/>
          </a:prstGeom>
        </p:spPr>
        <p:txBody>
          <a:bodyPr/>
          <a:lstStyle/>
          <a:p>
            <a:endParaRPr lang="zh-CN" altLang="en-US" dirty="0"/>
          </a:p>
        </p:txBody>
      </p:sp>
      <p:sp>
        <p:nvSpPr>
          <p:cNvPr id="6" name="Slide Number Placeholder 5"/>
          <p:cNvSpPr>
            <a:spLocks noGrp="1"/>
          </p:cNvSpPr>
          <p:nvPr>
            <p:ph type="sldNum" sz="quarter" idx="12"/>
          </p:nvPr>
        </p:nvSpPr>
        <p:spPr/>
        <p:txBody>
          <a:bodyPr/>
          <a:lstStyle/>
          <a:p>
            <a:fld id="{C527D314-A2A3-4123-AB0C-DD7768E90F2B}" type="slidenum">
              <a:rPr lang="zh-CN" altLang="en-US" smtClean="0"/>
              <a:pPr/>
              <a:t>‹#›</a:t>
            </a:fld>
            <a:endParaRPr lang="zh-CN" altLang="en-US"/>
          </a:p>
        </p:txBody>
      </p:sp>
      <p:sp>
        <p:nvSpPr>
          <p:cNvPr id="9" name="Rectangle 47">
            <a:extLst>
              <a:ext uri="{FF2B5EF4-FFF2-40B4-BE49-F238E27FC236}">
                <a16:creationId xmlns:a16="http://schemas.microsoft.com/office/drawing/2014/main" id="{A48B22B6-000D-4771-908E-3550746EE620}"/>
              </a:ext>
            </a:extLst>
          </p:cNvPr>
          <p:cNvSpPr>
            <a:spLocks noChangeArrowheads="1"/>
          </p:cNvSpPr>
          <p:nvPr userDrawn="1"/>
        </p:nvSpPr>
        <p:spPr bwMode="auto">
          <a:xfrm>
            <a:off x="0" y="737990"/>
            <a:ext cx="12192000" cy="78086"/>
          </a:xfrm>
          <a:prstGeom prst="rect">
            <a:avLst/>
          </a:prstGeom>
          <a:gradFill rotWithShape="0">
            <a:gsLst>
              <a:gs pos="0">
                <a:srgbClr val="CC0000"/>
              </a:gs>
              <a:gs pos="100000">
                <a:srgbClr val="CC0000">
                  <a:gamma/>
                  <a:tint val="24314"/>
                  <a:invGamma/>
                </a:srgbClr>
              </a:gs>
            </a:gsLst>
            <a:lin ang="0" scaled="1"/>
          </a:gradFill>
          <a:ln w="9525">
            <a:noFill/>
            <a:miter lim="800000"/>
            <a:headEnd/>
            <a:tailEnd/>
          </a:ln>
          <a:effectLst/>
        </p:spPr>
        <p:txBody>
          <a:bodyPr wrap="none" anchor="ctr"/>
          <a:lstStyle/>
          <a:p>
            <a:pPr defTabSz="914400" eaLnBrk="0" fontAlgn="base" hangingPunct="0">
              <a:spcBef>
                <a:spcPct val="0"/>
              </a:spcBef>
              <a:spcAft>
                <a:spcPct val="0"/>
              </a:spcAft>
              <a:defRPr/>
            </a:pPr>
            <a:endParaRPr lang="en-US" sz="2400">
              <a:solidFill>
                <a:srgbClr val="000000"/>
              </a:solidFill>
              <a:latin typeface="Comic Sans MS" pitchFamily="66" charset="0"/>
            </a:endParaRPr>
          </a:p>
        </p:txBody>
      </p:sp>
      <p:sp>
        <p:nvSpPr>
          <p:cNvPr id="15" name="文本占位符 8">
            <a:extLst>
              <a:ext uri="{FF2B5EF4-FFF2-40B4-BE49-F238E27FC236}">
                <a16:creationId xmlns:a16="http://schemas.microsoft.com/office/drawing/2014/main" id="{3AA1A86A-23F6-49B3-BFC9-F0F34839FEA4}"/>
              </a:ext>
            </a:extLst>
          </p:cNvPr>
          <p:cNvSpPr>
            <a:spLocks noGrp="1"/>
          </p:cNvSpPr>
          <p:nvPr>
            <p:ph type="body" sz="quarter" idx="17" hasCustomPrompt="1"/>
          </p:nvPr>
        </p:nvSpPr>
        <p:spPr>
          <a:xfrm>
            <a:off x="0" y="156874"/>
            <a:ext cx="12192000" cy="477613"/>
          </a:xfrm>
        </p:spPr>
        <p:txBody>
          <a:bodyPr>
            <a:noAutofit/>
          </a:bodyPr>
          <a:lstStyle>
            <a:lvl1pPr marL="0" indent="0" algn="ctr">
              <a:buFontTx/>
              <a:buNone/>
              <a:defRPr lang="zh-CN" altLang="en-US" sz="2800" b="1" kern="1200" baseline="0" dirty="0">
                <a:solidFill>
                  <a:prstClr val="black"/>
                </a:solidFill>
                <a:latin typeface="Arial" panose="020B0604020202020204" pitchFamily="34" charset="0"/>
                <a:ea typeface="黑体" panose="02010609060101010101" pitchFamily="49" charset="-122"/>
                <a:cs typeface="+mn-cs"/>
              </a:defRPr>
            </a:lvl1pPr>
          </a:lstStyle>
          <a:p>
            <a:pPr lvl="0"/>
            <a:r>
              <a:rPr lang="zh-CN" altLang="en-US" dirty="0"/>
              <a:t>目录</a:t>
            </a:r>
            <a:r>
              <a:rPr lang="en-US" altLang="zh-CN" dirty="0"/>
              <a:t>outline</a:t>
            </a:r>
            <a:endParaRPr lang="zh-CN" altLang="en-US" dirty="0"/>
          </a:p>
        </p:txBody>
      </p:sp>
      <p:graphicFrame>
        <p:nvGraphicFramePr>
          <p:cNvPr id="2" name="图示 1">
            <a:extLst>
              <a:ext uri="{FF2B5EF4-FFF2-40B4-BE49-F238E27FC236}">
                <a16:creationId xmlns:a16="http://schemas.microsoft.com/office/drawing/2014/main" id="{5FCA7104-028F-F00E-7B02-3A17E691E1B3}"/>
              </a:ext>
            </a:extLst>
          </p:cNvPr>
          <p:cNvGraphicFramePr/>
          <p:nvPr userDrawn="1">
            <p:extLst>
              <p:ext uri="{D42A27DB-BD31-4B8C-83A1-F6EECF244321}">
                <p14:modId xmlns:p14="http://schemas.microsoft.com/office/powerpoint/2010/main" val="2211426134"/>
              </p:ext>
            </p:extLst>
          </p:nvPr>
        </p:nvGraphicFramePr>
        <p:xfrm>
          <a:off x="1986995" y="1613099"/>
          <a:ext cx="8271351" cy="446535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17653109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1_仅内容框">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F5402E68-F975-4484-960C-AA2D4DBEB2D6}" type="datetime1">
              <a:rPr lang="zh-CN" altLang="en-US" smtClean="0"/>
              <a:t>2024/9/3</a:t>
            </a:fld>
            <a:endParaRPr lang="zh-CN" altLang="en-US"/>
          </a:p>
        </p:txBody>
      </p:sp>
      <p:sp>
        <p:nvSpPr>
          <p:cNvPr id="5" name="Footer Placeholder 4"/>
          <p:cNvSpPr>
            <a:spLocks noGrp="1"/>
          </p:cNvSpPr>
          <p:nvPr>
            <p:ph type="ftr" sz="quarter" idx="11"/>
          </p:nvPr>
        </p:nvSpPr>
        <p:spPr>
          <a:xfrm>
            <a:off x="4038600" y="6356358"/>
            <a:ext cx="4114800" cy="365125"/>
          </a:xfrm>
          <a:prstGeom prst="rect">
            <a:avLst/>
          </a:prstGeom>
        </p:spPr>
        <p:txBody>
          <a:bodyPr/>
          <a:lstStyle/>
          <a:p>
            <a:endParaRPr lang="zh-CN" altLang="en-US" dirty="0"/>
          </a:p>
        </p:txBody>
      </p:sp>
      <p:sp>
        <p:nvSpPr>
          <p:cNvPr id="6" name="Slide Number Placeholder 5"/>
          <p:cNvSpPr>
            <a:spLocks noGrp="1"/>
          </p:cNvSpPr>
          <p:nvPr>
            <p:ph type="sldNum" sz="quarter" idx="12"/>
          </p:nvPr>
        </p:nvSpPr>
        <p:spPr/>
        <p:txBody>
          <a:bodyPr/>
          <a:lstStyle/>
          <a:p>
            <a:fld id="{C527D314-A2A3-4123-AB0C-DD7768E90F2B}" type="slidenum">
              <a:rPr lang="zh-CN" altLang="en-US" smtClean="0"/>
              <a:pPr/>
              <a:t>‹#›</a:t>
            </a:fld>
            <a:endParaRPr lang="zh-CN" altLang="en-US"/>
          </a:p>
        </p:txBody>
      </p:sp>
      <p:sp>
        <p:nvSpPr>
          <p:cNvPr id="13" name="Content Placeholder 2">
            <a:extLst>
              <a:ext uri="{FF2B5EF4-FFF2-40B4-BE49-F238E27FC236}">
                <a16:creationId xmlns:a16="http://schemas.microsoft.com/office/drawing/2014/main" id="{F3285FAE-3968-462F-BF5A-6E0C1184210F}"/>
              </a:ext>
            </a:extLst>
          </p:cNvPr>
          <p:cNvSpPr>
            <a:spLocks noGrp="1"/>
          </p:cNvSpPr>
          <p:nvPr>
            <p:ph idx="1" hasCustomPrompt="1"/>
          </p:nvPr>
        </p:nvSpPr>
        <p:spPr>
          <a:xfrm>
            <a:off x="821713" y="964110"/>
            <a:ext cx="10515600" cy="5281180"/>
          </a:xfrm>
        </p:spPr>
        <p:txBody>
          <a:bodyPr>
            <a:normAutofit/>
          </a:bodyPr>
          <a:lstStyle>
            <a:lvl1pPr>
              <a:lnSpc>
                <a:spcPct val="100000"/>
              </a:lnSpc>
              <a:defRPr sz="1400" b="0" baseline="0">
                <a:solidFill>
                  <a:schemeClr val="tx1"/>
                </a:solidFill>
                <a:latin typeface="Arial" panose="020B0604020202020204" pitchFamily="34" charset="0"/>
                <a:ea typeface="黑体" panose="02010609060101010101" pitchFamily="49" charset="-122"/>
              </a:defRPr>
            </a:lvl1pPr>
            <a:lvl2pPr marL="685783" indent="-228594">
              <a:lnSpc>
                <a:spcPct val="100000"/>
              </a:lnSpc>
              <a:buFont typeface="Calibri" panose="020F0502020204030204" pitchFamily="34" charset="0"/>
              <a:buChar char="–"/>
              <a:defRPr sz="1400" b="0" baseline="0">
                <a:solidFill>
                  <a:schemeClr val="tx1"/>
                </a:solidFill>
                <a:latin typeface="Arial" panose="020B0604020202020204" pitchFamily="34" charset="0"/>
                <a:ea typeface="黑体" panose="02010609060101010101" pitchFamily="49" charset="-122"/>
              </a:defRPr>
            </a:lvl2pPr>
            <a:lvl3pPr marL="1142971" indent="-228594">
              <a:lnSpc>
                <a:spcPct val="100000"/>
              </a:lnSpc>
              <a:buFont typeface="Wingdings" panose="05000000000000000000" pitchFamily="2" charset="2"/>
              <a:buChar char="Ø"/>
              <a:defRPr sz="1400" b="0">
                <a:solidFill>
                  <a:schemeClr val="tx1"/>
                </a:solidFill>
                <a:latin typeface="Arial" panose="020B0604020202020204" pitchFamily="34" charset="0"/>
                <a:ea typeface="黑体" panose="02010609060101010101" pitchFamily="49" charset="-122"/>
              </a:defRPr>
            </a:lvl3pPr>
            <a:lvl4pPr marL="1600160" indent="-228594">
              <a:lnSpc>
                <a:spcPct val="100000"/>
              </a:lnSpc>
              <a:buFont typeface="黑体" panose="02010609060101010101" pitchFamily="49" charset="-122"/>
              <a:buChar char="–"/>
              <a:defRPr sz="1400">
                <a:solidFill>
                  <a:schemeClr val="tx1"/>
                </a:solidFill>
                <a:latin typeface="Arial" panose="020B0604020202020204" pitchFamily="34" charset="0"/>
                <a:ea typeface="黑体" panose="02010609060101010101" pitchFamily="49" charset="-122"/>
              </a:defRPr>
            </a:lvl4pPr>
            <a:lvl5pPr marL="2057349" indent="-228594">
              <a:lnSpc>
                <a:spcPct val="100000"/>
              </a:lnSpc>
              <a:buFont typeface="Wingdings" panose="05000000000000000000" pitchFamily="2" charset="2"/>
              <a:buChar char="ü"/>
              <a:defRPr sz="1400">
                <a:solidFill>
                  <a:schemeClr val="tx1"/>
                </a:solidFill>
                <a:latin typeface="Arial" panose="020B0604020202020204" pitchFamily="34" charset="0"/>
                <a:ea typeface="黑体" panose="02010609060101010101" pitchFamily="49" charset="-122"/>
              </a:defRPr>
            </a:lvl5pPr>
          </a:lstStyle>
          <a:p>
            <a:pPr lvl="0"/>
            <a:r>
              <a:rPr lang="zh-CN" altLang="en-US" dirty="0"/>
              <a:t>单击此处编辑母版文本样式</a:t>
            </a:r>
            <a:r>
              <a:rPr lang="en-US" altLang="zh-CN" dirty="0"/>
              <a:t>English</a:t>
            </a:r>
            <a:endParaRPr lang="zh-CN" altLang="en-US" dirty="0"/>
          </a:p>
          <a:p>
            <a:pPr lvl="1"/>
            <a:r>
              <a:rPr lang="zh-CN" altLang="en-US" dirty="0"/>
              <a:t>二级</a:t>
            </a:r>
            <a:r>
              <a:rPr lang="en-US" altLang="zh-CN" dirty="0"/>
              <a:t>English</a:t>
            </a:r>
            <a:endParaRPr lang="zh-CN" altLang="en-US" dirty="0"/>
          </a:p>
          <a:p>
            <a:pPr lvl="2"/>
            <a:r>
              <a:rPr lang="zh-CN" altLang="en-US" dirty="0"/>
              <a:t>三级</a:t>
            </a:r>
          </a:p>
          <a:p>
            <a:pPr lvl="3"/>
            <a:r>
              <a:rPr lang="zh-CN" altLang="en-US" dirty="0"/>
              <a:t>四级</a:t>
            </a:r>
          </a:p>
          <a:p>
            <a:pPr lvl="4"/>
            <a:r>
              <a:rPr lang="zh-CN" altLang="en-US" dirty="0"/>
              <a:t>五级</a:t>
            </a:r>
            <a:endParaRPr lang="en-US" dirty="0"/>
          </a:p>
        </p:txBody>
      </p:sp>
    </p:spTree>
    <p:extLst>
      <p:ext uri="{BB962C8B-B14F-4D97-AF65-F5344CB8AC3E}">
        <p14:creationId xmlns:p14="http://schemas.microsoft.com/office/powerpoint/2010/main" val="257159412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内容+图片框">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938475" y="144825"/>
            <a:ext cx="8282076" cy="655417"/>
          </a:xfrm>
        </p:spPr>
        <p:txBody>
          <a:bodyPr>
            <a:normAutofit/>
          </a:bodyPr>
          <a:lstStyle>
            <a:lvl1pPr algn="ctr">
              <a:defRPr sz="3200" b="1" baseline="0">
                <a:solidFill>
                  <a:schemeClr val="tx1"/>
                </a:solidFill>
                <a:latin typeface="Calibri" panose="020F0502020204030204" pitchFamily="34" charset="0"/>
                <a:ea typeface="黑体" panose="02010609060101010101" pitchFamily="49" charset="-122"/>
              </a:defRPr>
            </a:lvl1pPr>
          </a:lstStyle>
          <a:p>
            <a:r>
              <a:rPr lang="zh-CN" altLang="en-US" dirty="0"/>
              <a:t>单击此处编辑母版标题</a:t>
            </a:r>
            <a:r>
              <a:rPr lang="en-US" altLang="zh-CN" dirty="0"/>
              <a:t>English</a:t>
            </a:r>
            <a:endParaRPr lang="en-US" dirty="0"/>
          </a:p>
        </p:txBody>
      </p:sp>
      <p:sp>
        <p:nvSpPr>
          <p:cNvPr id="3" name="Content Placeholder 2"/>
          <p:cNvSpPr>
            <a:spLocks noGrp="1"/>
          </p:cNvSpPr>
          <p:nvPr>
            <p:ph idx="1" hasCustomPrompt="1"/>
          </p:nvPr>
        </p:nvSpPr>
        <p:spPr>
          <a:xfrm>
            <a:off x="821713" y="1132057"/>
            <a:ext cx="10515600" cy="754663"/>
          </a:xfrm>
        </p:spPr>
        <p:txBody>
          <a:bodyPr>
            <a:normAutofit/>
          </a:bodyPr>
          <a:lstStyle>
            <a:lvl1pPr>
              <a:lnSpc>
                <a:spcPct val="100000"/>
              </a:lnSpc>
              <a:defRPr sz="1400" b="0" baseline="0">
                <a:solidFill>
                  <a:srgbClr val="003399"/>
                </a:solidFill>
                <a:latin typeface="Calibri" panose="020F0502020204030204" pitchFamily="34" charset="0"/>
                <a:ea typeface="黑体" panose="02010609060101010101" pitchFamily="49" charset="-122"/>
              </a:defRPr>
            </a:lvl1pPr>
            <a:lvl2pPr marL="685783" indent="-228594">
              <a:lnSpc>
                <a:spcPct val="100000"/>
              </a:lnSpc>
              <a:buFont typeface="Calibri" panose="020F0502020204030204" pitchFamily="34" charset="0"/>
              <a:buChar char="–"/>
              <a:defRPr sz="1400" b="0" baseline="0">
                <a:latin typeface="Calibri" panose="020F0502020204030204" pitchFamily="34" charset="0"/>
                <a:ea typeface="黑体" panose="02010609060101010101" pitchFamily="49" charset="-122"/>
              </a:defRPr>
            </a:lvl2pPr>
            <a:lvl3pPr marL="1142971" indent="-228594">
              <a:lnSpc>
                <a:spcPct val="100000"/>
              </a:lnSpc>
              <a:buFont typeface="Wingdings" panose="05000000000000000000" pitchFamily="2" charset="2"/>
              <a:buChar char="Ø"/>
              <a:defRPr sz="1600" b="0">
                <a:solidFill>
                  <a:schemeClr val="accent6">
                    <a:lumMod val="50000"/>
                  </a:schemeClr>
                </a:solidFill>
                <a:latin typeface="黑体" panose="02010609060101010101" pitchFamily="49" charset="-122"/>
                <a:ea typeface="黑体" panose="02010609060101010101" pitchFamily="49" charset="-122"/>
              </a:defRPr>
            </a:lvl3pPr>
            <a:lvl4pPr marL="1600160" indent="-228594">
              <a:lnSpc>
                <a:spcPct val="100000"/>
              </a:lnSpc>
              <a:buFont typeface="黑体" panose="02010609060101010101" pitchFamily="49" charset="-122"/>
              <a:buChar char="–"/>
              <a:defRPr sz="1600">
                <a:latin typeface="黑体" panose="02010609060101010101" pitchFamily="49" charset="-122"/>
                <a:ea typeface="黑体" panose="02010609060101010101" pitchFamily="49" charset="-122"/>
              </a:defRPr>
            </a:lvl4pPr>
            <a:lvl5pPr marL="2057349" indent="-228594">
              <a:lnSpc>
                <a:spcPct val="100000"/>
              </a:lnSpc>
              <a:buFont typeface="Wingdings" panose="05000000000000000000" pitchFamily="2" charset="2"/>
              <a:buChar char="ü"/>
              <a:defRPr sz="1600">
                <a:latin typeface="黑体" panose="02010609060101010101" pitchFamily="49" charset="-122"/>
                <a:ea typeface="黑体" panose="02010609060101010101" pitchFamily="49" charset="-122"/>
              </a:defRPr>
            </a:lvl5pPr>
          </a:lstStyle>
          <a:p>
            <a:pPr lvl="0"/>
            <a:r>
              <a:rPr lang="zh-CN" altLang="en-US" dirty="0"/>
              <a:t>单击此处编辑母版文本样式</a:t>
            </a:r>
            <a:r>
              <a:rPr lang="en-US" altLang="zh-CN" dirty="0"/>
              <a:t>English</a:t>
            </a:r>
            <a:endParaRPr lang="zh-CN" altLang="en-US" dirty="0"/>
          </a:p>
          <a:p>
            <a:pPr lvl="1"/>
            <a:r>
              <a:rPr lang="zh-CN" altLang="en-US" dirty="0"/>
              <a:t>二级</a:t>
            </a:r>
            <a:r>
              <a:rPr lang="en-US" altLang="zh-CN" dirty="0"/>
              <a:t>English</a:t>
            </a:r>
            <a:endParaRPr lang="en-US" dirty="0"/>
          </a:p>
        </p:txBody>
      </p:sp>
      <p:sp>
        <p:nvSpPr>
          <p:cNvPr id="4" name="Date Placeholder 3"/>
          <p:cNvSpPr>
            <a:spLocks noGrp="1"/>
          </p:cNvSpPr>
          <p:nvPr>
            <p:ph type="dt" sz="half" idx="10"/>
          </p:nvPr>
        </p:nvSpPr>
        <p:spPr/>
        <p:txBody>
          <a:bodyPr/>
          <a:lstStyle/>
          <a:p>
            <a:fld id="{A23A5D90-EF6D-48D2-8681-0927AA3584FF}" type="datetime1">
              <a:rPr lang="zh-CN" altLang="en-US" smtClean="0"/>
              <a:t>2024/9/3</a:t>
            </a:fld>
            <a:endParaRPr lang="zh-CN" altLang="en-US"/>
          </a:p>
        </p:txBody>
      </p:sp>
      <p:sp>
        <p:nvSpPr>
          <p:cNvPr id="5" name="Footer Placeholder 4"/>
          <p:cNvSpPr>
            <a:spLocks noGrp="1"/>
          </p:cNvSpPr>
          <p:nvPr>
            <p:ph type="ftr" sz="quarter" idx="11"/>
          </p:nvPr>
        </p:nvSpPr>
        <p:spPr>
          <a:xfrm>
            <a:off x="4038600" y="6356358"/>
            <a:ext cx="4114800" cy="365125"/>
          </a:xfrm>
          <a:prstGeom prst="rect">
            <a:avLst/>
          </a:prstGeom>
        </p:spPr>
        <p:txBody>
          <a:bodyPr/>
          <a:lstStyle/>
          <a:p>
            <a:endParaRPr lang="zh-CN" altLang="en-US" dirty="0"/>
          </a:p>
        </p:txBody>
      </p:sp>
      <p:sp>
        <p:nvSpPr>
          <p:cNvPr id="6" name="Slide Number Placeholder 5"/>
          <p:cNvSpPr>
            <a:spLocks noGrp="1"/>
          </p:cNvSpPr>
          <p:nvPr>
            <p:ph type="sldNum" sz="quarter" idx="12"/>
          </p:nvPr>
        </p:nvSpPr>
        <p:spPr/>
        <p:txBody>
          <a:bodyPr/>
          <a:lstStyle/>
          <a:p>
            <a:fld id="{C527D314-A2A3-4123-AB0C-DD7768E90F2B}" type="slidenum">
              <a:rPr lang="zh-CN" altLang="en-US" smtClean="0"/>
              <a:pPr/>
              <a:t>‹#›</a:t>
            </a:fld>
            <a:endParaRPr lang="zh-CN" altLang="en-US"/>
          </a:p>
        </p:txBody>
      </p:sp>
      <p:sp>
        <p:nvSpPr>
          <p:cNvPr id="7" name="Rectangle 47">
            <a:extLst>
              <a:ext uri="{FF2B5EF4-FFF2-40B4-BE49-F238E27FC236}">
                <a16:creationId xmlns:a16="http://schemas.microsoft.com/office/drawing/2014/main" id="{381C3EF8-C73C-4907-97A6-36AB032A160A}"/>
              </a:ext>
            </a:extLst>
          </p:cNvPr>
          <p:cNvSpPr>
            <a:spLocks noChangeArrowheads="1"/>
          </p:cNvSpPr>
          <p:nvPr userDrawn="1"/>
        </p:nvSpPr>
        <p:spPr bwMode="auto">
          <a:xfrm>
            <a:off x="821713" y="856170"/>
            <a:ext cx="10566400" cy="76200"/>
          </a:xfrm>
          <a:prstGeom prst="rect">
            <a:avLst/>
          </a:prstGeom>
          <a:gradFill rotWithShape="0">
            <a:gsLst>
              <a:gs pos="0">
                <a:srgbClr val="CC0000"/>
              </a:gs>
              <a:gs pos="100000">
                <a:srgbClr val="CC0000">
                  <a:gamma/>
                  <a:tint val="24314"/>
                  <a:invGamma/>
                </a:srgbClr>
              </a:gs>
            </a:gsLst>
            <a:lin ang="0" scaled="1"/>
          </a:gradFill>
          <a:ln w="9525">
            <a:noFill/>
            <a:miter lim="800000"/>
            <a:headEnd/>
            <a:tailEnd/>
          </a:ln>
          <a:effectLst/>
        </p:spPr>
        <p:txBody>
          <a:bodyPr wrap="none" anchor="ctr"/>
          <a:lstStyle/>
          <a:p>
            <a:pPr defTabSz="914377" eaLnBrk="0" fontAlgn="base" hangingPunct="0">
              <a:spcBef>
                <a:spcPct val="0"/>
              </a:spcBef>
              <a:spcAft>
                <a:spcPct val="0"/>
              </a:spcAft>
              <a:defRPr/>
            </a:pPr>
            <a:endParaRPr lang="en-US" sz="2400">
              <a:solidFill>
                <a:srgbClr val="000000"/>
              </a:solidFill>
              <a:latin typeface="Comic Sans MS" pitchFamily="66" charset="0"/>
            </a:endParaRPr>
          </a:p>
        </p:txBody>
      </p:sp>
      <p:sp>
        <p:nvSpPr>
          <p:cNvPr id="10" name="内容占位符 9">
            <a:extLst>
              <a:ext uri="{FF2B5EF4-FFF2-40B4-BE49-F238E27FC236}">
                <a16:creationId xmlns:a16="http://schemas.microsoft.com/office/drawing/2014/main" id="{31FF0FE7-FC29-469F-A04C-9DB611ED3E11}"/>
              </a:ext>
            </a:extLst>
          </p:cNvPr>
          <p:cNvSpPr>
            <a:spLocks noGrp="1"/>
          </p:cNvSpPr>
          <p:nvPr>
            <p:ph sz="quarter" idx="13"/>
          </p:nvPr>
        </p:nvSpPr>
        <p:spPr>
          <a:xfrm>
            <a:off x="0" y="2017777"/>
            <a:ext cx="12192000" cy="4148074"/>
          </a:xfrm>
        </p:spPr>
        <p:txBody>
          <a:bodyPr>
            <a:normAutofit/>
          </a:bodyPr>
          <a:lstStyle>
            <a:lvl1pPr indent="-228594" algn="l" defTabSz="914377" rtl="0" eaLnBrk="1" latinLnBrk="0" hangingPunct="1">
              <a:lnSpc>
                <a:spcPct val="100000"/>
              </a:lnSpc>
              <a:defRPr lang="zh-CN" altLang="en-US" sz="1400" b="0" kern="1200" baseline="0" dirty="0" smtClean="0">
                <a:solidFill>
                  <a:srgbClr val="003399"/>
                </a:solidFill>
                <a:latin typeface="Calibri" panose="020F0502020204030204" pitchFamily="34" charset="0"/>
                <a:ea typeface="黑体" panose="02010609060101010101" pitchFamily="49" charset="-122"/>
                <a:cs typeface="+mn-cs"/>
              </a:defRPr>
            </a:lvl1pPr>
            <a:lvl2pPr marL="457189" indent="0" algn="l" defTabSz="914377" rtl="0" eaLnBrk="1" latinLnBrk="0" hangingPunct="1">
              <a:lnSpc>
                <a:spcPct val="100000"/>
              </a:lnSpc>
              <a:buFont typeface="Calibri" panose="020F0502020204030204" pitchFamily="34" charset="0"/>
              <a:buNone/>
              <a:defRPr lang="zh-CN" altLang="en-US" sz="1400" b="0" kern="1200" baseline="0" dirty="0">
                <a:solidFill>
                  <a:schemeClr val="tx1"/>
                </a:solidFill>
                <a:latin typeface="Calibri" panose="020F0502020204030204" pitchFamily="34" charset="0"/>
                <a:ea typeface="黑体" panose="02010609060101010101" pitchFamily="49" charset="-122"/>
                <a:cs typeface="+mn-cs"/>
              </a:defRPr>
            </a:lvl2pPr>
          </a:lstStyle>
          <a:p>
            <a:pPr lvl="0"/>
            <a:r>
              <a:rPr lang="zh-CN" altLang="en-US" dirty="0"/>
              <a:t>单击此处编辑母版文本样式</a:t>
            </a:r>
          </a:p>
          <a:p>
            <a:pPr marL="685783" marR="0" lvl="1" indent="-228594" algn="l" defTabSz="914377" rtl="0" eaLnBrk="1" fontAlgn="auto" latinLnBrk="0" hangingPunct="1">
              <a:lnSpc>
                <a:spcPct val="100000"/>
              </a:lnSpc>
              <a:spcBef>
                <a:spcPts val="500"/>
              </a:spcBef>
              <a:spcAft>
                <a:spcPts val="0"/>
              </a:spcAft>
              <a:buClrTx/>
              <a:buSzTx/>
              <a:buFont typeface="Calibri" panose="020F0502020204030204" pitchFamily="34" charset="0"/>
              <a:buChar char="–"/>
              <a:tabLst/>
              <a:defRPr/>
            </a:pPr>
            <a:r>
              <a:rPr lang="zh-CN" altLang="en-US" dirty="0"/>
              <a:t>二级</a:t>
            </a:r>
            <a:r>
              <a:rPr lang="en-US" altLang="zh-CN" dirty="0"/>
              <a:t>English</a:t>
            </a:r>
          </a:p>
        </p:txBody>
      </p:sp>
    </p:spTree>
    <p:extLst>
      <p:ext uri="{BB962C8B-B14F-4D97-AF65-F5344CB8AC3E}">
        <p14:creationId xmlns:p14="http://schemas.microsoft.com/office/powerpoint/2010/main" val="1119828469"/>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自定义版式">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154FB80D-5488-4C6A-9921-243191816FE3}"/>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id="{37C48802-5BCB-4AA6-AB7D-51E8FB95955D}"/>
              </a:ext>
            </a:extLst>
          </p:cNvPr>
          <p:cNvSpPr>
            <a:spLocks noGrp="1"/>
          </p:cNvSpPr>
          <p:nvPr>
            <p:ph type="dt" sz="half" idx="10"/>
          </p:nvPr>
        </p:nvSpPr>
        <p:spPr/>
        <p:txBody>
          <a:bodyPr/>
          <a:lstStyle/>
          <a:p>
            <a:fld id="{D636CD0F-2010-42DC-B1F8-B468072EC582}" type="datetime1">
              <a:rPr lang="zh-CN" altLang="en-US" smtClean="0"/>
              <a:t>2024/9/3</a:t>
            </a:fld>
            <a:endParaRPr lang="zh-CN" altLang="en-US"/>
          </a:p>
        </p:txBody>
      </p:sp>
      <p:sp>
        <p:nvSpPr>
          <p:cNvPr id="4" name="页脚占位符 3">
            <a:extLst>
              <a:ext uri="{FF2B5EF4-FFF2-40B4-BE49-F238E27FC236}">
                <a16:creationId xmlns:a16="http://schemas.microsoft.com/office/drawing/2014/main" id="{935E4252-F5AD-4266-B451-863FDAABBAEF}"/>
              </a:ext>
            </a:extLst>
          </p:cNvPr>
          <p:cNvSpPr>
            <a:spLocks noGrp="1"/>
          </p:cNvSpPr>
          <p:nvPr>
            <p:ph type="ftr" sz="quarter" idx="11"/>
          </p:nvPr>
        </p:nvSpPr>
        <p:spPr>
          <a:xfrm>
            <a:off x="4038600" y="6356358"/>
            <a:ext cx="4114800" cy="365125"/>
          </a:xfrm>
          <a:prstGeom prst="rect">
            <a:avLst/>
          </a:prstGeom>
        </p:spPr>
        <p:txBody>
          <a:bodyPr/>
          <a:lstStyle/>
          <a:p>
            <a:endParaRPr lang="zh-CN" altLang="en-US"/>
          </a:p>
        </p:txBody>
      </p:sp>
      <p:sp>
        <p:nvSpPr>
          <p:cNvPr id="5" name="灯片编号占位符 4">
            <a:extLst>
              <a:ext uri="{FF2B5EF4-FFF2-40B4-BE49-F238E27FC236}">
                <a16:creationId xmlns:a16="http://schemas.microsoft.com/office/drawing/2014/main" id="{79252406-5CFA-464A-B1FE-A281CB18EEBF}"/>
              </a:ext>
            </a:extLst>
          </p:cNvPr>
          <p:cNvSpPr>
            <a:spLocks noGrp="1"/>
          </p:cNvSpPr>
          <p:nvPr>
            <p:ph type="sldNum" sz="quarter" idx="12"/>
          </p:nvPr>
        </p:nvSpPr>
        <p:spPr/>
        <p:txBody>
          <a:bodyPr/>
          <a:lstStyle/>
          <a:p>
            <a:fld id="{C527D314-A2A3-4123-AB0C-DD7768E90F2B}" type="slidenum">
              <a:rPr lang="zh-CN" altLang="en-US" smtClean="0"/>
              <a:t>‹#›</a:t>
            </a:fld>
            <a:endParaRPr lang="zh-CN" altLang="en-US"/>
          </a:p>
        </p:txBody>
      </p:sp>
    </p:spTree>
    <p:extLst>
      <p:ext uri="{BB962C8B-B14F-4D97-AF65-F5344CB8AC3E}">
        <p14:creationId xmlns:p14="http://schemas.microsoft.com/office/powerpoint/2010/main" val="30749914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10"/>
          </p:nvPr>
        </p:nvSpPr>
        <p:spPr/>
        <p:txBody>
          <a:bodyPr/>
          <a:lstStyle/>
          <a:p>
            <a:fld id="{551254AC-0E95-4E02-AF6A-37B1382CF6B3}" type="datetime1">
              <a:rPr lang="zh-CN" altLang="en-US" smtClean="0"/>
              <a:t>2024/9/3</a:t>
            </a:fld>
            <a:endParaRPr lang="zh-CN" alt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27D314-A2A3-4123-AB0C-DD7768E90F2B}" type="slidenum">
              <a:rPr lang="zh-CN" altLang="en-US" smtClean="0"/>
              <a:t>‹#›</a:t>
            </a:fld>
            <a:endParaRPr lang="zh-CN" altLang="en-US"/>
          </a:p>
        </p:txBody>
      </p:sp>
    </p:spTree>
    <p:extLst>
      <p:ext uri="{BB962C8B-B14F-4D97-AF65-F5344CB8AC3E}">
        <p14:creationId xmlns:p14="http://schemas.microsoft.com/office/powerpoint/2010/main" val="5892152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endParaRPr lang="en-US" dirty="0"/>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Date Placeholder 3"/>
          <p:cNvSpPr>
            <a:spLocks noGrp="1"/>
          </p:cNvSpPr>
          <p:nvPr>
            <p:ph type="dt" sz="half" idx="10"/>
          </p:nvPr>
        </p:nvSpPr>
        <p:spPr/>
        <p:txBody>
          <a:bodyPr/>
          <a:lstStyle/>
          <a:p>
            <a:fld id="{3A68304D-F8C6-42D3-9C48-629744C73E2C}" type="datetime1">
              <a:rPr lang="zh-CN" altLang="en-US" smtClean="0"/>
              <a:t>2024/9/3</a:t>
            </a:fld>
            <a:endParaRPr lang="zh-CN" altLang="en-US"/>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C527D314-A2A3-4123-AB0C-DD7768E90F2B}" type="slidenum">
              <a:rPr lang="zh-CN" altLang="en-US" smtClean="0"/>
              <a:t>‹#›</a:t>
            </a:fld>
            <a:endParaRPr lang="zh-CN" altLang="en-US"/>
          </a:p>
        </p:txBody>
      </p:sp>
    </p:spTree>
    <p:extLst>
      <p:ext uri="{BB962C8B-B14F-4D97-AF65-F5344CB8AC3E}">
        <p14:creationId xmlns:p14="http://schemas.microsoft.com/office/powerpoint/2010/main" val="97736998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Content Placeholder 2"/>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Content Placeholder 3"/>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Date Placeholder 4"/>
          <p:cNvSpPr>
            <a:spLocks noGrp="1"/>
          </p:cNvSpPr>
          <p:nvPr>
            <p:ph type="dt" sz="half" idx="10"/>
          </p:nvPr>
        </p:nvSpPr>
        <p:spPr/>
        <p:txBody>
          <a:bodyPr/>
          <a:lstStyle/>
          <a:p>
            <a:fld id="{F5508E64-8315-40D9-ADDB-FD1FF1C960C2}" type="datetime1">
              <a:rPr lang="zh-CN" altLang="en-US" smtClean="0"/>
              <a:t>2024/9/3</a:t>
            </a:fld>
            <a:endParaRPr lang="zh-CN" alt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527D314-A2A3-4123-AB0C-DD7768E90F2B}" type="slidenum">
              <a:rPr lang="zh-CN" altLang="en-US" smtClean="0"/>
              <a:t>‹#›</a:t>
            </a:fld>
            <a:endParaRPr lang="zh-CN" altLang="en-US"/>
          </a:p>
        </p:txBody>
      </p:sp>
    </p:spTree>
    <p:extLst>
      <p:ext uri="{BB962C8B-B14F-4D97-AF65-F5344CB8AC3E}">
        <p14:creationId xmlns:p14="http://schemas.microsoft.com/office/powerpoint/2010/main" val="41499755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zh-CN" altLang="en-US"/>
              <a:t>单击此处编辑母版标题样式</a:t>
            </a:r>
            <a:endParaRPr lang="en-US"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Content Placeholder 3"/>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Content Placeholder 5"/>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7" name="Date Placeholder 6"/>
          <p:cNvSpPr>
            <a:spLocks noGrp="1"/>
          </p:cNvSpPr>
          <p:nvPr>
            <p:ph type="dt" sz="half" idx="10"/>
          </p:nvPr>
        </p:nvSpPr>
        <p:spPr/>
        <p:txBody>
          <a:bodyPr/>
          <a:lstStyle/>
          <a:p>
            <a:fld id="{FD9AA719-6D4F-45C2-BBBA-FB6489DE12E0}" type="datetime1">
              <a:rPr lang="zh-CN" altLang="en-US" smtClean="0"/>
              <a:t>2024/9/3</a:t>
            </a:fld>
            <a:endParaRPr lang="zh-CN" altLang="en-US"/>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C527D314-A2A3-4123-AB0C-DD7768E90F2B}" type="slidenum">
              <a:rPr lang="zh-CN" altLang="en-US" smtClean="0"/>
              <a:t>‹#›</a:t>
            </a:fld>
            <a:endParaRPr lang="zh-CN" altLang="en-US"/>
          </a:p>
        </p:txBody>
      </p:sp>
    </p:spTree>
    <p:extLst>
      <p:ext uri="{BB962C8B-B14F-4D97-AF65-F5344CB8AC3E}">
        <p14:creationId xmlns:p14="http://schemas.microsoft.com/office/powerpoint/2010/main" val="38585763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zh-CN" altLang="en-US"/>
              <a:t>单击此处编辑母版标题样式</a:t>
            </a:r>
            <a:endParaRPr lang="en-US" dirty="0"/>
          </a:p>
        </p:txBody>
      </p:sp>
      <p:sp>
        <p:nvSpPr>
          <p:cNvPr id="3" name="Date Placeholder 2"/>
          <p:cNvSpPr>
            <a:spLocks noGrp="1"/>
          </p:cNvSpPr>
          <p:nvPr>
            <p:ph type="dt" sz="half" idx="10"/>
          </p:nvPr>
        </p:nvSpPr>
        <p:spPr/>
        <p:txBody>
          <a:bodyPr/>
          <a:lstStyle/>
          <a:p>
            <a:fld id="{E8826053-D877-4163-AD5F-49E8B7CF1EF6}" type="datetime1">
              <a:rPr lang="zh-CN" altLang="en-US" smtClean="0"/>
              <a:t>2024/9/3</a:t>
            </a:fld>
            <a:endParaRPr lang="zh-CN" altLang="en-US"/>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C527D314-A2A3-4123-AB0C-DD7768E90F2B}" type="slidenum">
              <a:rPr lang="zh-CN" altLang="en-US" smtClean="0"/>
              <a:t>‹#›</a:t>
            </a:fld>
            <a:endParaRPr lang="zh-CN" altLang="en-US"/>
          </a:p>
        </p:txBody>
      </p:sp>
    </p:spTree>
    <p:extLst>
      <p:ext uri="{BB962C8B-B14F-4D97-AF65-F5344CB8AC3E}">
        <p14:creationId xmlns:p14="http://schemas.microsoft.com/office/powerpoint/2010/main" val="31230965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2332FD1-DEF6-41C1-93C3-D751EE214F4B}" type="datetime1">
              <a:rPr lang="zh-CN" altLang="en-US" smtClean="0"/>
              <a:t>2024/9/3</a:t>
            </a:fld>
            <a:endParaRPr lang="zh-CN" altLang="en-US"/>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C527D314-A2A3-4123-AB0C-DD7768E90F2B}" type="slidenum">
              <a:rPr lang="zh-CN" altLang="en-US" smtClean="0"/>
              <a:t>‹#›</a:t>
            </a:fld>
            <a:endParaRPr lang="zh-CN" altLang="en-US"/>
          </a:p>
        </p:txBody>
      </p:sp>
    </p:spTree>
    <p:extLst>
      <p:ext uri="{BB962C8B-B14F-4D97-AF65-F5344CB8AC3E}">
        <p14:creationId xmlns:p14="http://schemas.microsoft.com/office/powerpoint/2010/main" val="364964746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9F5F3282-39D0-43DC-860B-B7F8EB5C2AD9}" type="datetime1">
              <a:rPr lang="zh-CN" altLang="en-US" smtClean="0"/>
              <a:t>2024/9/3</a:t>
            </a:fld>
            <a:endParaRPr lang="zh-CN" alt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527D314-A2A3-4123-AB0C-DD7768E90F2B}" type="slidenum">
              <a:rPr lang="zh-CN" altLang="en-US" smtClean="0"/>
              <a:t>‹#›</a:t>
            </a:fld>
            <a:endParaRPr lang="zh-CN" altLang="en-US"/>
          </a:p>
        </p:txBody>
      </p:sp>
    </p:spTree>
    <p:extLst>
      <p:ext uri="{BB962C8B-B14F-4D97-AF65-F5344CB8AC3E}">
        <p14:creationId xmlns:p14="http://schemas.microsoft.com/office/powerpoint/2010/main" val="236721202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endParaRPr lang="en-US" dirty="0"/>
          </a:p>
        </p:txBody>
      </p:sp>
      <p:sp>
        <p:nvSpPr>
          <p:cNvPr id="3" name="Picture Placeholder 2"/>
          <p:cNvSpPr>
            <a:spLocks noGrp="1" noChangeAspect="1"/>
          </p:cNvSpPr>
          <p:nvPr>
            <p:ph type="pic" idx="1"/>
          </p:nvPr>
        </p:nvSpPr>
        <p:spPr>
          <a:xfrm>
            <a:off x="5183188" y="987425"/>
            <a:ext cx="617220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a:t>单击图标添加图片</a:t>
            </a:r>
            <a:endParaRPr lang="en-US" dirty="0"/>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Date Placeholder 4"/>
          <p:cNvSpPr>
            <a:spLocks noGrp="1"/>
          </p:cNvSpPr>
          <p:nvPr>
            <p:ph type="dt" sz="half" idx="10"/>
          </p:nvPr>
        </p:nvSpPr>
        <p:spPr/>
        <p:txBody>
          <a:bodyPr/>
          <a:lstStyle/>
          <a:p>
            <a:fld id="{7EB93969-3E1D-44A8-8745-1269EBD4E053}" type="datetime1">
              <a:rPr lang="zh-CN" altLang="en-US" smtClean="0"/>
              <a:t>2024/9/3</a:t>
            </a:fld>
            <a:endParaRPr lang="zh-CN" altLang="en-US"/>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C527D314-A2A3-4123-AB0C-DD7768E90F2B}" type="slidenum">
              <a:rPr lang="zh-CN" altLang="en-US" smtClean="0"/>
              <a:t>‹#›</a:t>
            </a:fld>
            <a:endParaRPr lang="zh-CN" altLang="en-US"/>
          </a:p>
        </p:txBody>
      </p:sp>
    </p:spTree>
    <p:extLst>
      <p:ext uri="{BB962C8B-B14F-4D97-AF65-F5344CB8AC3E}">
        <p14:creationId xmlns:p14="http://schemas.microsoft.com/office/powerpoint/2010/main" val="41345613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endParaRPr lang="en-US"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endParaRPr lang="en-US"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452C657-9347-4D2C-B3F0-DA2EB9ACD55C}" type="datetime1">
              <a:rPr lang="zh-CN" altLang="en-US" smtClean="0"/>
              <a:t>2024/9/3</a:t>
            </a:fld>
            <a:endParaRPr lang="zh-CN" altLang="en-US"/>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527D314-A2A3-4123-AB0C-DD7768E90F2B}" type="slidenum">
              <a:rPr lang="zh-CN" altLang="en-US" smtClean="0"/>
              <a:t>‹#›</a:t>
            </a:fld>
            <a:endParaRPr lang="zh-CN" altLang="en-US"/>
          </a:p>
        </p:txBody>
      </p:sp>
    </p:spTree>
    <p:extLst>
      <p:ext uri="{BB962C8B-B14F-4D97-AF65-F5344CB8AC3E}">
        <p14:creationId xmlns:p14="http://schemas.microsoft.com/office/powerpoint/2010/main" val="313829382"/>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 id="2147483697" r:id="rId12"/>
    <p:sldLayoutId id="2147483681" r:id="rId13"/>
    <p:sldLayoutId id="2147483683" r:id="rId14"/>
    <p:sldLayoutId id="2147483684" r:id="rId15"/>
    <p:sldLayoutId id="2147483682" r:id="rId16"/>
    <p:sldLayoutId id="2147483678" r:id="rId17"/>
    <p:sldLayoutId id="2147483673" r:id="rId18"/>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10.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notesSlide" Target="../notesSlides/notesSlide10.xml"/><Relationship Id="rId1" Type="http://schemas.openxmlformats.org/officeDocument/2006/relationships/slideLayout" Target="../slideLayouts/slideLayout14.xml"/><Relationship Id="rId4" Type="http://schemas.openxmlformats.org/officeDocument/2006/relationships/image" Target="../media/image28.png"/></Relationships>
</file>

<file path=ppt/slides/_rels/slide11.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30.png"/><Relationship Id="rId2" Type="http://schemas.openxmlformats.org/officeDocument/2006/relationships/notesSlide" Target="../notesSlides/notesSlide12.xml"/><Relationship Id="rId1" Type="http://schemas.openxmlformats.org/officeDocument/2006/relationships/slideLayout" Target="../slideLayouts/slideLayout14.xml"/><Relationship Id="rId4" Type="http://schemas.openxmlformats.org/officeDocument/2006/relationships/image" Target="../media/image31.png"/></Relationships>
</file>

<file path=ppt/slides/_rels/slide13.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13.xml"/><Relationship Id="rId1" Type="http://schemas.openxmlformats.org/officeDocument/2006/relationships/slideLayout" Target="../slideLayouts/slideLayout14.xml"/><Relationship Id="rId6" Type="http://schemas.openxmlformats.org/officeDocument/2006/relationships/image" Target="../media/image35.png"/><Relationship Id="rId5" Type="http://schemas.openxmlformats.org/officeDocument/2006/relationships/image" Target="../media/image34.png"/><Relationship Id="rId4" Type="http://schemas.openxmlformats.org/officeDocument/2006/relationships/image" Target="../media/image33.png"/></Relationships>
</file>

<file path=ppt/slides/_rels/slide14.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14.xml"/><Relationship Id="rId1" Type="http://schemas.openxmlformats.org/officeDocument/2006/relationships/slideLayout" Target="../slideLayouts/slideLayout14.xml"/><Relationship Id="rId6" Type="http://schemas.openxmlformats.org/officeDocument/2006/relationships/image" Target="../media/image39.png"/><Relationship Id="rId5" Type="http://schemas.openxmlformats.org/officeDocument/2006/relationships/image" Target="../media/image38.png"/><Relationship Id="rId4" Type="http://schemas.openxmlformats.org/officeDocument/2006/relationships/image" Target="../media/image37.png"/></Relationships>
</file>

<file path=ppt/slides/_rels/slide15.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notesSlide" Target="../notesSlides/notesSlide15.xml"/><Relationship Id="rId1" Type="http://schemas.openxmlformats.org/officeDocument/2006/relationships/slideLayout" Target="../slideLayouts/slideLayout14.xml"/><Relationship Id="rId4" Type="http://schemas.openxmlformats.org/officeDocument/2006/relationships/image" Target="../media/image41.png"/></Relationships>
</file>

<file path=ppt/slides/_rels/slide16.xml.rels><?xml version="1.0" encoding="UTF-8" standalone="yes"?>
<Relationships xmlns="http://schemas.openxmlformats.org/package/2006/relationships"><Relationship Id="rId8" Type="http://schemas.openxmlformats.org/officeDocument/2006/relationships/image" Target="../media/image47.png"/><Relationship Id="rId3" Type="http://schemas.openxmlformats.org/officeDocument/2006/relationships/image" Target="../media/image42.png"/><Relationship Id="rId7" Type="http://schemas.openxmlformats.org/officeDocument/2006/relationships/image" Target="../media/image46.png"/><Relationship Id="rId2" Type="http://schemas.openxmlformats.org/officeDocument/2006/relationships/notesSlide" Target="../notesSlides/notesSlide16.xml"/><Relationship Id="rId1" Type="http://schemas.openxmlformats.org/officeDocument/2006/relationships/slideLayout" Target="../slideLayouts/slideLayout14.xml"/><Relationship Id="rId6" Type="http://schemas.openxmlformats.org/officeDocument/2006/relationships/image" Target="../media/image45.png"/><Relationship Id="rId5" Type="http://schemas.openxmlformats.org/officeDocument/2006/relationships/image" Target="../media/image44.png"/><Relationship Id="rId10" Type="http://schemas.openxmlformats.org/officeDocument/2006/relationships/image" Target="../media/image49.png"/><Relationship Id="rId4" Type="http://schemas.openxmlformats.org/officeDocument/2006/relationships/image" Target="../media/image43.png"/><Relationship Id="rId9" Type="http://schemas.openxmlformats.org/officeDocument/2006/relationships/image" Target="../media/image48.png"/></Relationships>
</file>

<file path=ppt/slides/_rels/slide17.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notesSlide" Target="../notesSlides/notesSlide17.xml"/><Relationship Id="rId1" Type="http://schemas.openxmlformats.org/officeDocument/2006/relationships/slideLayout" Target="../slideLayouts/slideLayout14.xml"/><Relationship Id="rId6" Type="http://schemas.openxmlformats.org/officeDocument/2006/relationships/image" Target="../media/image53.png"/><Relationship Id="rId5" Type="http://schemas.openxmlformats.org/officeDocument/2006/relationships/image" Target="../media/image52.png"/><Relationship Id="rId4" Type="http://schemas.openxmlformats.org/officeDocument/2006/relationships/image" Target="../media/image51.png"/><Relationship Id="rId9" Type="http://schemas.openxmlformats.org/officeDocument/2006/relationships/image" Target="../media/image56.png"/></Relationships>
</file>

<file path=ppt/slides/_rels/slide18.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notesSlide" Target="../notesSlides/notesSlide18.xml"/><Relationship Id="rId1" Type="http://schemas.openxmlformats.org/officeDocument/2006/relationships/slideLayout" Target="../slideLayouts/slideLayout14.xml"/><Relationship Id="rId4" Type="http://schemas.openxmlformats.org/officeDocument/2006/relationships/image" Target="../media/image58.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1.jpg"/><Relationship Id="rId2" Type="http://schemas.openxmlformats.org/officeDocument/2006/relationships/notesSlide" Target="../notesSlides/notesSlide3.xml"/><Relationship Id="rId1" Type="http://schemas.openxmlformats.org/officeDocument/2006/relationships/slideLayout" Target="../slideLayouts/slideLayout14.xml"/></Relationships>
</file>

<file path=ppt/slides/_rels/slide4.xml.rels><?xml version="1.0" encoding="UTF-8" standalone="yes"?>
<Relationships xmlns="http://schemas.openxmlformats.org/package/2006/relationships"><Relationship Id="rId8" Type="http://schemas.openxmlformats.org/officeDocument/2006/relationships/image" Target="../media/image7.sv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image" Target="../media/image5.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hyperlink" Target="https://github.com/changmx" TargetMode="External"/><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7.xml"/><Relationship Id="rId1" Type="http://schemas.openxmlformats.org/officeDocument/2006/relationships/slideLayout" Target="../slideLayouts/slideLayout14.xml"/><Relationship Id="rId5" Type="http://schemas.openxmlformats.org/officeDocument/2006/relationships/image" Target="../media/image20.png"/><Relationship Id="rId4" Type="http://schemas.openxmlformats.org/officeDocument/2006/relationships/image" Target="../media/image19.png"/></Relationships>
</file>

<file path=ppt/slides/_rels/slide8.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8.xml"/><Relationship Id="rId1" Type="http://schemas.openxmlformats.org/officeDocument/2006/relationships/slideLayout" Target="../slideLayouts/slideLayout1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9.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notesSlide" Target="../notesSlides/notesSlide9.xml"/><Relationship Id="rId1" Type="http://schemas.openxmlformats.org/officeDocument/2006/relationships/slideLayout" Target="../slideLayouts/slideLayout14.xml"/><Relationship Id="rId4" Type="http://schemas.openxmlformats.org/officeDocument/2006/relationships/image" Target="../media/image2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id="{DDEDCD0B-9A06-91F8-0869-092FB0C786ED}"/>
              </a:ext>
            </a:extLst>
          </p:cNvPr>
          <p:cNvSpPr>
            <a:spLocks noGrp="1"/>
          </p:cNvSpPr>
          <p:nvPr>
            <p:ph type="ctrTitle"/>
          </p:nvPr>
        </p:nvSpPr>
        <p:spPr>
          <a:xfrm>
            <a:off x="266700" y="1640294"/>
            <a:ext cx="11658599" cy="917765"/>
          </a:xfrm>
        </p:spPr>
        <p:txBody>
          <a:bodyPr anchor="ctr">
            <a:normAutofit/>
          </a:bodyPr>
          <a:lstStyle/>
          <a:p>
            <a:r>
              <a:rPr lang="en-US" altLang="zh-CN" dirty="0"/>
              <a:t>Beam-beam effect study of crab cavity in EicC</a:t>
            </a:r>
            <a:endParaRPr lang="zh-CN" altLang="en-US" dirty="0"/>
          </a:p>
        </p:txBody>
      </p:sp>
      <p:sp>
        <p:nvSpPr>
          <p:cNvPr id="3" name="文本占位符 2">
            <a:extLst>
              <a:ext uri="{FF2B5EF4-FFF2-40B4-BE49-F238E27FC236}">
                <a16:creationId xmlns:a16="http://schemas.microsoft.com/office/drawing/2014/main" id="{C414765D-7ABE-FB38-7EF4-567CF5DBFBB7}"/>
              </a:ext>
            </a:extLst>
          </p:cNvPr>
          <p:cNvSpPr>
            <a:spLocks noGrp="1"/>
          </p:cNvSpPr>
          <p:nvPr>
            <p:ph type="body" sz="quarter" idx="14"/>
          </p:nvPr>
        </p:nvSpPr>
        <p:spPr>
          <a:xfrm>
            <a:off x="2542310" y="3738087"/>
            <a:ext cx="7072746" cy="1203896"/>
          </a:xfrm>
        </p:spPr>
        <p:txBody>
          <a:bodyPr>
            <a:normAutofit/>
          </a:bodyPr>
          <a:lstStyle/>
          <a:p>
            <a:r>
              <a:rPr lang="en-US" altLang="zh-CN" dirty="0"/>
              <a:t>Mingxuan Chang</a:t>
            </a:r>
          </a:p>
          <a:p>
            <a:r>
              <a:rPr lang="en-US" altLang="zh-CN" dirty="0"/>
              <a:t>changmx@impcas.ac.cn</a:t>
            </a:r>
          </a:p>
          <a:p>
            <a:r>
              <a:rPr lang="en-US" altLang="zh-CN" dirty="0"/>
              <a:t>Institute of Modern Physics, Chinese Academy of Sciences</a:t>
            </a:r>
          </a:p>
        </p:txBody>
      </p:sp>
      <p:sp>
        <p:nvSpPr>
          <p:cNvPr id="4" name="文本占位符 3">
            <a:extLst>
              <a:ext uri="{FF2B5EF4-FFF2-40B4-BE49-F238E27FC236}">
                <a16:creationId xmlns:a16="http://schemas.microsoft.com/office/drawing/2014/main" id="{4C9BF1F1-9C57-2DE7-EBE2-E3D557865155}"/>
              </a:ext>
            </a:extLst>
          </p:cNvPr>
          <p:cNvSpPr>
            <a:spLocks noGrp="1"/>
          </p:cNvSpPr>
          <p:nvPr>
            <p:ph type="body" sz="quarter" idx="16"/>
          </p:nvPr>
        </p:nvSpPr>
        <p:spPr>
          <a:xfrm>
            <a:off x="4552950" y="5947790"/>
            <a:ext cx="3086100" cy="530225"/>
          </a:xfrm>
        </p:spPr>
        <p:txBody>
          <a:bodyPr>
            <a:normAutofit fontScale="77500" lnSpcReduction="20000"/>
          </a:bodyPr>
          <a:lstStyle/>
          <a:p>
            <a:r>
              <a:rPr lang="en-US" altLang="zh-CN" dirty="0"/>
              <a:t>EPFL, Lausanne, Switzerland</a:t>
            </a:r>
          </a:p>
          <a:p>
            <a:r>
              <a:rPr lang="en-US" altLang="zh-CN" dirty="0"/>
              <a:t>2 - 5 September,</a:t>
            </a:r>
            <a:r>
              <a:rPr lang="zh-CN" altLang="en-US" dirty="0"/>
              <a:t> </a:t>
            </a:r>
            <a:r>
              <a:rPr lang="en-US" altLang="zh-CN" dirty="0"/>
              <a:t>2024</a:t>
            </a:r>
            <a:endParaRPr lang="zh-CN" altLang="en-US" dirty="0"/>
          </a:p>
        </p:txBody>
      </p:sp>
      <p:sp>
        <p:nvSpPr>
          <p:cNvPr id="5" name="文本占位符 4">
            <a:extLst>
              <a:ext uri="{FF2B5EF4-FFF2-40B4-BE49-F238E27FC236}">
                <a16:creationId xmlns:a16="http://schemas.microsoft.com/office/drawing/2014/main" id="{168E77D5-9B09-5D18-B1B3-086BF466BCCE}"/>
              </a:ext>
            </a:extLst>
          </p:cNvPr>
          <p:cNvSpPr>
            <a:spLocks noGrp="1"/>
          </p:cNvSpPr>
          <p:nvPr>
            <p:ph type="body" sz="quarter" idx="17"/>
          </p:nvPr>
        </p:nvSpPr>
        <p:spPr>
          <a:xfrm>
            <a:off x="0" y="156874"/>
            <a:ext cx="12191999" cy="477613"/>
          </a:xfrm>
        </p:spPr>
        <p:txBody>
          <a:bodyPr/>
          <a:lstStyle/>
          <a:p>
            <a:r>
              <a:rPr lang="en-US" altLang="zh-CN" sz="2400" dirty="0"/>
              <a:t>ICFA mini workshop: Beam-Beam Effects in Circular Colliders BB24</a:t>
            </a:r>
            <a:endParaRPr lang="zh-CN" altLang="en-US" sz="2400" dirty="0"/>
          </a:p>
        </p:txBody>
      </p:sp>
      <p:sp>
        <p:nvSpPr>
          <p:cNvPr id="7" name="灯片编号占位符 6">
            <a:extLst>
              <a:ext uri="{FF2B5EF4-FFF2-40B4-BE49-F238E27FC236}">
                <a16:creationId xmlns:a16="http://schemas.microsoft.com/office/drawing/2014/main" id="{A7D70913-5D5A-FD95-A0DC-DC50E1199DAD}"/>
              </a:ext>
            </a:extLst>
          </p:cNvPr>
          <p:cNvSpPr>
            <a:spLocks noGrp="1"/>
          </p:cNvSpPr>
          <p:nvPr>
            <p:ph type="sldNum" sz="quarter" idx="12"/>
          </p:nvPr>
        </p:nvSpPr>
        <p:spPr/>
        <p:txBody>
          <a:bodyPr/>
          <a:lstStyle/>
          <a:p>
            <a:fld id="{C527D314-A2A3-4123-AB0C-DD7768E90F2B}" type="slidenum">
              <a:rPr lang="zh-CN" altLang="en-US" smtClean="0"/>
              <a:pPr/>
              <a:t>1</a:t>
            </a:fld>
            <a:endParaRPr lang="zh-CN" altLang="en-US"/>
          </a:p>
        </p:txBody>
      </p:sp>
    </p:spTree>
    <p:extLst>
      <p:ext uri="{BB962C8B-B14F-4D97-AF65-F5344CB8AC3E}">
        <p14:creationId xmlns:p14="http://schemas.microsoft.com/office/powerpoint/2010/main" val="32098349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B389CEC0-F36D-8877-8564-19C35E5757E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21713" y="2734253"/>
            <a:ext cx="5400000" cy="4050000"/>
          </a:xfrm>
          <a:prstGeom prst="rect">
            <a:avLst/>
          </a:prstGeom>
        </p:spPr>
      </p:pic>
      <p:pic>
        <p:nvPicPr>
          <p:cNvPr id="20" name="图片 19">
            <a:extLst>
              <a:ext uri="{FF2B5EF4-FFF2-40B4-BE49-F238E27FC236}">
                <a16:creationId xmlns:a16="http://schemas.microsoft.com/office/drawing/2014/main" id="{341BA39F-BA22-954D-9330-31FA3007920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54968" y="2779595"/>
            <a:ext cx="5400000" cy="4050000"/>
          </a:xfrm>
          <a:prstGeom prst="rect">
            <a:avLst/>
          </a:prstGeom>
        </p:spPr>
      </p:pic>
      <p:sp>
        <p:nvSpPr>
          <p:cNvPr id="4" name="文本占位符 3">
            <a:extLst>
              <a:ext uri="{FF2B5EF4-FFF2-40B4-BE49-F238E27FC236}">
                <a16:creationId xmlns:a16="http://schemas.microsoft.com/office/drawing/2014/main" id="{489C1CD7-D780-846C-015E-68B1DC17C46A}"/>
              </a:ext>
            </a:extLst>
          </p:cNvPr>
          <p:cNvSpPr>
            <a:spLocks noGrp="1"/>
          </p:cNvSpPr>
          <p:nvPr>
            <p:ph type="body" sz="quarter" idx="17"/>
          </p:nvPr>
        </p:nvSpPr>
        <p:spPr/>
        <p:txBody>
          <a:bodyPr/>
          <a:lstStyle/>
          <a:p>
            <a:r>
              <a:rPr lang="en-US" altLang="zh-CN" dirty="0"/>
              <a:t>3. Simulation of different CCP frequencies</a:t>
            </a:r>
            <a:endParaRPr lang="zh-CN" altLang="en-US" dirty="0"/>
          </a:p>
        </p:txBody>
      </p:sp>
      <p:sp>
        <p:nvSpPr>
          <p:cNvPr id="2" name="内容占位符 1">
            <a:extLst>
              <a:ext uri="{FF2B5EF4-FFF2-40B4-BE49-F238E27FC236}">
                <a16:creationId xmlns:a16="http://schemas.microsoft.com/office/drawing/2014/main" id="{B07DD41C-2A4C-D8B5-25DE-F9A2592663E6}"/>
              </a:ext>
            </a:extLst>
          </p:cNvPr>
          <p:cNvSpPr>
            <a:spLocks noGrp="1"/>
          </p:cNvSpPr>
          <p:nvPr>
            <p:ph idx="1"/>
          </p:nvPr>
        </p:nvSpPr>
        <p:spPr>
          <a:xfrm>
            <a:off x="821713" y="964110"/>
            <a:ext cx="10515600" cy="1771533"/>
          </a:xfrm>
        </p:spPr>
        <p:txBody>
          <a:bodyPr>
            <a:normAutofit/>
          </a:bodyPr>
          <a:lstStyle/>
          <a:p>
            <a:pPr>
              <a:spcBef>
                <a:spcPts val="0"/>
              </a:spcBef>
            </a:pPr>
            <a:r>
              <a:rPr lang="en-US" altLang="zh-CN" dirty="0"/>
              <a:t>When the frequency of CCP increases, the horizontal equilibrium size of the proton bunch will increase, and the growth rate will be faster.</a:t>
            </a:r>
          </a:p>
          <a:p>
            <a:pPr>
              <a:spcBef>
                <a:spcPts val="0"/>
              </a:spcBef>
            </a:pPr>
            <a:r>
              <a:rPr lang="en-US" altLang="zh-CN" dirty="0"/>
              <a:t>Although the crab cavity will not directly affect the particle in the vertical direction, changes in horizontal distribution will eventually change the growth rate of the vertical bunch size.</a:t>
            </a:r>
          </a:p>
        </p:txBody>
      </p:sp>
      <p:sp>
        <p:nvSpPr>
          <p:cNvPr id="14" name="文本框 13">
            <a:extLst>
              <a:ext uri="{FF2B5EF4-FFF2-40B4-BE49-F238E27FC236}">
                <a16:creationId xmlns:a16="http://schemas.microsoft.com/office/drawing/2014/main" id="{6655CB22-53DA-C3ED-FAD3-766D8CB21390}"/>
              </a:ext>
            </a:extLst>
          </p:cNvPr>
          <p:cNvSpPr txBox="1"/>
          <p:nvPr/>
        </p:nvSpPr>
        <p:spPr>
          <a:xfrm>
            <a:off x="763261" y="2602761"/>
            <a:ext cx="5056662" cy="369332"/>
          </a:xfrm>
          <a:prstGeom prst="rect">
            <a:avLst/>
          </a:prstGeom>
          <a:noFill/>
        </p:spPr>
        <p:txBody>
          <a:bodyPr wrap="square">
            <a:spAutoFit/>
          </a:bodyPr>
          <a:lstStyle/>
          <a:p>
            <a:pPr algn="ctr"/>
            <a:r>
              <a:rPr lang="en-US" altLang="zh-CN" dirty="0">
                <a:solidFill>
                  <a:schemeClr val="accent1"/>
                </a:solidFill>
                <a:latin typeface="Arial" panose="020B0604020202020204" pitchFamily="34" charset="0"/>
                <a:ea typeface="黑体" panose="02010609060101010101" pitchFamily="49" charset="-122"/>
              </a:rPr>
              <a:t>σx of proton bunch at different </a:t>
            </a:r>
            <a:r>
              <a:rPr kumimoji="0" lang="en-US" altLang="zh-CN" b="0" i="0" u="none" strike="noStrike" kern="1200" cap="none" spc="0" normalizeH="0" baseline="0" noProof="0" dirty="0">
                <a:ln>
                  <a:noFill/>
                </a:ln>
                <a:solidFill>
                  <a:schemeClr val="accent1"/>
                </a:solidFill>
                <a:effectLst/>
                <a:uLnTx/>
                <a:uFillTx/>
                <a:latin typeface="Arial" panose="020B0604020202020204" pitchFamily="34" charset="0"/>
                <a:ea typeface="黑体" panose="02010609060101010101" pitchFamily="49" charset="-122"/>
                <a:cs typeface="+mn-cs"/>
              </a:rPr>
              <a:t>CCP frequencies. </a:t>
            </a:r>
            <a:endParaRPr lang="zh-CN" altLang="en-US" dirty="0">
              <a:solidFill>
                <a:schemeClr val="accent1"/>
              </a:solidFill>
            </a:endParaRPr>
          </a:p>
        </p:txBody>
      </p:sp>
      <p:sp>
        <p:nvSpPr>
          <p:cNvPr id="15" name="文本框 14">
            <a:extLst>
              <a:ext uri="{FF2B5EF4-FFF2-40B4-BE49-F238E27FC236}">
                <a16:creationId xmlns:a16="http://schemas.microsoft.com/office/drawing/2014/main" id="{07AD5B19-3F6E-28EC-966F-09D84DABB694}"/>
              </a:ext>
            </a:extLst>
          </p:cNvPr>
          <p:cNvSpPr txBox="1"/>
          <p:nvPr/>
        </p:nvSpPr>
        <p:spPr>
          <a:xfrm>
            <a:off x="5939822" y="2602761"/>
            <a:ext cx="5123662" cy="369332"/>
          </a:xfrm>
          <a:prstGeom prst="rect">
            <a:avLst/>
          </a:prstGeom>
          <a:noFill/>
        </p:spPr>
        <p:txBody>
          <a:bodyPr wrap="square">
            <a:spAutoFit/>
          </a:bodyPr>
          <a:lstStyle/>
          <a:p>
            <a:pPr algn="ctr"/>
            <a:r>
              <a:rPr lang="en-US" altLang="zh-CN" dirty="0" err="1">
                <a:solidFill>
                  <a:schemeClr val="accent1"/>
                </a:solidFill>
                <a:latin typeface="Arial" panose="020B0604020202020204" pitchFamily="34" charset="0"/>
                <a:ea typeface="黑体" panose="02010609060101010101" pitchFamily="49" charset="-122"/>
              </a:rPr>
              <a:t>σy</a:t>
            </a:r>
            <a:r>
              <a:rPr lang="en-US" altLang="zh-CN" dirty="0">
                <a:solidFill>
                  <a:schemeClr val="accent1"/>
                </a:solidFill>
                <a:latin typeface="Arial" panose="020B0604020202020204" pitchFamily="34" charset="0"/>
                <a:ea typeface="黑体" panose="02010609060101010101" pitchFamily="49" charset="-122"/>
              </a:rPr>
              <a:t> of proton bunch at different </a:t>
            </a:r>
            <a:r>
              <a:rPr kumimoji="0" lang="en-US" altLang="zh-CN" b="0" i="0" u="none" strike="noStrike" kern="1200" cap="none" spc="0" normalizeH="0" baseline="0" noProof="0" dirty="0">
                <a:ln>
                  <a:noFill/>
                </a:ln>
                <a:solidFill>
                  <a:schemeClr val="accent1"/>
                </a:solidFill>
                <a:effectLst/>
                <a:uLnTx/>
                <a:uFillTx/>
                <a:latin typeface="Arial" panose="020B0604020202020204" pitchFamily="34" charset="0"/>
                <a:ea typeface="黑体" panose="02010609060101010101" pitchFamily="49" charset="-122"/>
                <a:cs typeface="+mn-cs"/>
              </a:rPr>
              <a:t>CCP frequencies. </a:t>
            </a:r>
            <a:endParaRPr lang="zh-CN" altLang="en-US" dirty="0">
              <a:solidFill>
                <a:schemeClr val="accent1"/>
              </a:solidFill>
            </a:endParaRPr>
          </a:p>
        </p:txBody>
      </p:sp>
      <p:sp>
        <p:nvSpPr>
          <p:cNvPr id="6" name="文本框 5">
            <a:extLst>
              <a:ext uri="{FF2B5EF4-FFF2-40B4-BE49-F238E27FC236}">
                <a16:creationId xmlns:a16="http://schemas.microsoft.com/office/drawing/2014/main" id="{BE31B512-932B-CA50-34F5-C39210D357CD}"/>
              </a:ext>
            </a:extLst>
          </p:cNvPr>
          <p:cNvSpPr txBox="1"/>
          <p:nvPr/>
        </p:nvSpPr>
        <p:spPr>
          <a:xfrm>
            <a:off x="10688152" y="5767698"/>
            <a:ext cx="1503848" cy="369332"/>
          </a:xfrm>
          <a:prstGeom prst="rect">
            <a:avLst/>
          </a:prstGeom>
          <a:noFill/>
        </p:spPr>
        <p:txBody>
          <a:bodyPr wrap="square" rtlCol="0">
            <a:spAutoFit/>
          </a:bodyPr>
          <a:lstStyle/>
          <a:p>
            <a:r>
              <a:rPr lang="en-US" altLang="zh-CN" dirty="0">
                <a:highlight>
                  <a:srgbClr val="00FF00"/>
                </a:highlight>
              </a:rPr>
              <a:t>CCE: 400 MHz</a:t>
            </a:r>
            <a:endParaRPr lang="zh-CN" altLang="en-US" dirty="0">
              <a:highlight>
                <a:srgbClr val="00FF00"/>
              </a:highlight>
            </a:endParaRPr>
          </a:p>
        </p:txBody>
      </p:sp>
      <p:sp>
        <p:nvSpPr>
          <p:cNvPr id="9" name="灯片编号占位符 8">
            <a:extLst>
              <a:ext uri="{FF2B5EF4-FFF2-40B4-BE49-F238E27FC236}">
                <a16:creationId xmlns:a16="http://schemas.microsoft.com/office/drawing/2014/main" id="{11C6017B-50C4-2454-5642-3579F64F0165}"/>
              </a:ext>
            </a:extLst>
          </p:cNvPr>
          <p:cNvSpPr>
            <a:spLocks noGrp="1"/>
          </p:cNvSpPr>
          <p:nvPr>
            <p:ph type="sldNum" sz="quarter" idx="12"/>
          </p:nvPr>
        </p:nvSpPr>
        <p:spPr/>
        <p:txBody>
          <a:bodyPr/>
          <a:lstStyle/>
          <a:p>
            <a:fld id="{C527D314-A2A3-4123-AB0C-DD7768E90F2B}" type="slidenum">
              <a:rPr lang="zh-CN" altLang="en-US" smtClean="0"/>
              <a:pPr/>
              <a:t>10</a:t>
            </a:fld>
            <a:r>
              <a:rPr lang="en-US" altLang="zh-CN"/>
              <a:t>/19</a:t>
            </a:r>
            <a:endParaRPr lang="zh-CN" altLang="en-US" dirty="0"/>
          </a:p>
        </p:txBody>
      </p:sp>
    </p:spTree>
    <p:extLst>
      <p:ext uri="{BB962C8B-B14F-4D97-AF65-F5344CB8AC3E}">
        <p14:creationId xmlns:p14="http://schemas.microsoft.com/office/powerpoint/2010/main" val="10538544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a:extLst>
              <a:ext uri="{FF2B5EF4-FFF2-40B4-BE49-F238E27FC236}">
                <a16:creationId xmlns:a16="http://schemas.microsoft.com/office/drawing/2014/main" id="{489C1CD7-D780-846C-015E-68B1DC17C46A}"/>
              </a:ext>
            </a:extLst>
          </p:cNvPr>
          <p:cNvSpPr>
            <a:spLocks noGrp="1"/>
          </p:cNvSpPr>
          <p:nvPr>
            <p:ph type="body" sz="quarter" idx="17"/>
          </p:nvPr>
        </p:nvSpPr>
        <p:spPr/>
        <p:txBody>
          <a:bodyPr/>
          <a:lstStyle/>
          <a:p>
            <a:r>
              <a:rPr lang="en-US" altLang="zh-CN" dirty="0"/>
              <a:t>3. Simulation of different CCP frequencies</a:t>
            </a:r>
            <a:endParaRPr lang="zh-CN" altLang="en-US" dirty="0"/>
          </a:p>
        </p:txBody>
      </p:sp>
      <p:pic>
        <p:nvPicPr>
          <p:cNvPr id="13" name="图片 12">
            <a:extLst>
              <a:ext uri="{FF2B5EF4-FFF2-40B4-BE49-F238E27FC236}">
                <a16:creationId xmlns:a16="http://schemas.microsoft.com/office/drawing/2014/main" id="{338688E8-5FF4-07FE-4C5E-876307D36A9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10823" y="2720474"/>
            <a:ext cx="5400000" cy="4050000"/>
          </a:xfrm>
          <a:prstGeom prst="rect">
            <a:avLst/>
          </a:prstGeom>
        </p:spPr>
      </p:pic>
      <p:sp>
        <p:nvSpPr>
          <p:cNvPr id="2" name="内容占位符 1">
            <a:extLst>
              <a:ext uri="{FF2B5EF4-FFF2-40B4-BE49-F238E27FC236}">
                <a16:creationId xmlns:a16="http://schemas.microsoft.com/office/drawing/2014/main" id="{B07DD41C-2A4C-D8B5-25DE-F9A2592663E6}"/>
              </a:ext>
            </a:extLst>
          </p:cNvPr>
          <p:cNvSpPr>
            <a:spLocks noGrp="1"/>
          </p:cNvSpPr>
          <p:nvPr>
            <p:ph idx="1"/>
          </p:nvPr>
        </p:nvSpPr>
        <p:spPr>
          <a:xfrm>
            <a:off x="821713" y="964109"/>
            <a:ext cx="10515600" cy="1904095"/>
          </a:xfrm>
        </p:spPr>
        <p:txBody>
          <a:bodyPr>
            <a:normAutofit/>
          </a:bodyPr>
          <a:lstStyle/>
          <a:p>
            <a:pPr>
              <a:spcBef>
                <a:spcPts val="0"/>
              </a:spcBef>
            </a:pPr>
            <a:r>
              <a:rPr lang="en-US" altLang="zh-CN" dirty="0"/>
              <a:t>The effects of numerical noise caused by PIC calculation on bunch size growth rate and luminosity degradation rate are obvious.</a:t>
            </a:r>
          </a:p>
          <a:p>
            <a:pPr>
              <a:spcBef>
                <a:spcPts val="0"/>
              </a:spcBef>
            </a:pPr>
            <a:r>
              <a:rPr lang="en-US" altLang="zh-CN" dirty="0"/>
              <a:t>Increasing the number of macro particles can reduce the numerical noise (but severely reduce the calculation speed, use the spectral method, etc.).</a:t>
            </a:r>
          </a:p>
        </p:txBody>
      </p:sp>
      <p:sp>
        <p:nvSpPr>
          <p:cNvPr id="15" name="文本框 14">
            <a:extLst>
              <a:ext uri="{FF2B5EF4-FFF2-40B4-BE49-F238E27FC236}">
                <a16:creationId xmlns:a16="http://schemas.microsoft.com/office/drawing/2014/main" id="{07AD5B19-3F6E-28EC-966F-09D84DABB694}"/>
              </a:ext>
            </a:extLst>
          </p:cNvPr>
          <p:cNvSpPr txBox="1"/>
          <p:nvPr/>
        </p:nvSpPr>
        <p:spPr>
          <a:xfrm>
            <a:off x="453421" y="2576979"/>
            <a:ext cx="5257402" cy="369332"/>
          </a:xfrm>
          <a:prstGeom prst="rect">
            <a:avLst/>
          </a:prstGeom>
          <a:noFill/>
        </p:spPr>
        <p:txBody>
          <a:bodyPr wrap="square">
            <a:spAutoFit/>
          </a:bodyPr>
          <a:lstStyle/>
          <a:p>
            <a:pPr algn="ctr"/>
            <a:r>
              <a:rPr lang="en-US" altLang="zh-CN" dirty="0">
                <a:solidFill>
                  <a:schemeClr val="accent1"/>
                </a:solidFill>
                <a:latin typeface="Arial" panose="020B0604020202020204" pitchFamily="34" charset="0"/>
                <a:ea typeface="黑体" panose="02010609060101010101" pitchFamily="49" charset="-122"/>
              </a:rPr>
              <a:t>The impact of macro particle # on numerical noise</a:t>
            </a:r>
            <a:endParaRPr lang="zh-CN" altLang="en-US" dirty="0">
              <a:solidFill>
                <a:schemeClr val="accent1"/>
              </a:solidFill>
            </a:endParaRPr>
          </a:p>
        </p:txBody>
      </p:sp>
      <p:graphicFrame>
        <p:nvGraphicFramePr>
          <p:cNvPr id="17" name="表格 16">
            <a:extLst>
              <a:ext uri="{FF2B5EF4-FFF2-40B4-BE49-F238E27FC236}">
                <a16:creationId xmlns:a16="http://schemas.microsoft.com/office/drawing/2014/main" id="{28A5B48A-C1FE-3F24-1F8D-AA6384AD9547}"/>
              </a:ext>
            </a:extLst>
          </p:cNvPr>
          <p:cNvGraphicFramePr>
            <a:graphicFrameLocks noGrp="1"/>
          </p:cNvGraphicFramePr>
          <p:nvPr>
            <p:extLst>
              <p:ext uri="{D42A27DB-BD31-4B8C-83A1-F6EECF244321}">
                <p14:modId xmlns:p14="http://schemas.microsoft.com/office/powerpoint/2010/main" val="2799630095"/>
              </p:ext>
            </p:extLst>
          </p:nvPr>
        </p:nvGraphicFramePr>
        <p:xfrm>
          <a:off x="5783273" y="3087270"/>
          <a:ext cx="6097904" cy="3133902"/>
        </p:xfrm>
        <a:graphic>
          <a:graphicData uri="http://schemas.openxmlformats.org/drawingml/2006/table">
            <a:tbl>
              <a:tblPr firstRow="1" bandRow="1">
                <a:tableStyleId>{5FD0F851-EC5A-4D38-B0AD-8093EC10F338}</a:tableStyleId>
              </a:tblPr>
              <a:tblGrid>
                <a:gridCol w="3048952">
                  <a:extLst>
                    <a:ext uri="{9D8B030D-6E8A-4147-A177-3AD203B41FA5}">
                      <a16:colId xmlns:a16="http://schemas.microsoft.com/office/drawing/2014/main" val="286691881"/>
                    </a:ext>
                  </a:extLst>
                </a:gridCol>
                <a:gridCol w="3048952">
                  <a:extLst>
                    <a:ext uri="{9D8B030D-6E8A-4147-A177-3AD203B41FA5}">
                      <a16:colId xmlns:a16="http://schemas.microsoft.com/office/drawing/2014/main" val="322750744"/>
                    </a:ext>
                  </a:extLst>
                </a:gridCol>
              </a:tblGrid>
              <a:tr h="348903">
                <a:tc gridSpan="2">
                  <a:txBody>
                    <a:bodyPr/>
                    <a:lstStyle/>
                    <a:p>
                      <a:pPr algn="ctr"/>
                      <a:r>
                        <a:rPr lang="en-US" altLang="zh-CN" sz="1800" dirty="0">
                          <a:latin typeface="Arial" panose="020B0604020202020204" pitchFamily="34" charset="0"/>
                          <a:cs typeface="Arial" panose="020B0604020202020204" pitchFamily="34" charset="0"/>
                        </a:rPr>
                        <a:t>Linear fit of bunch size growth</a:t>
                      </a:r>
                      <a:endParaRPr lang="zh-CN" altLang="en-US" sz="1800" dirty="0">
                        <a:latin typeface="Arial" panose="020B0604020202020204" pitchFamily="34" charset="0"/>
                        <a:cs typeface="Arial" panose="020B0604020202020204" pitchFamily="34" charset="0"/>
                      </a:endParaRPr>
                    </a:p>
                  </a:txBody>
                  <a:tcPr anchor="ctr"/>
                </a:tc>
                <a:tc hMerge="1">
                  <a:txBody>
                    <a:bodyPr/>
                    <a:lstStyle/>
                    <a:p>
                      <a:endParaRPr lang="zh-CN" altLang="en-US" dirty="0"/>
                    </a:p>
                  </a:txBody>
                  <a:tcPr/>
                </a:tc>
                <a:extLst>
                  <a:ext uri="{0D108BD9-81ED-4DB2-BD59-A6C34878D82A}">
                    <a16:rowId xmlns:a16="http://schemas.microsoft.com/office/drawing/2014/main" val="4128845401"/>
                  </a:ext>
                </a:extLst>
              </a:tr>
              <a:tr h="461357">
                <a:tc>
                  <a:txBody>
                    <a:bodyPr/>
                    <a:lstStyle/>
                    <a:p>
                      <a:pPr algn="ctr"/>
                      <a:r>
                        <a:rPr lang="en-US" altLang="zh-CN" sz="1800" dirty="0">
                          <a:latin typeface="Arial" panose="020B0604020202020204" pitchFamily="34" charset="0"/>
                          <a:cs typeface="Arial" panose="020B0604020202020204" pitchFamily="34" charset="0"/>
                        </a:rPr>
                        <a:t>Head-on σx</a:t>
                      </a:r>
                      <a:endParaRPr lang="zh-CN" altLang="en-US" sz="1800" dirty="0">
                        <a:latin typeface="Arial" panose="020B0604020202020204" pitchFamily="34" charset="0"/>
                        <a:cs typeface="Arial" panose="020B0604020202020204" pitchFamily="34" charset="0"/>
                      </a:endParaRPr>
                    </a:p>
                  </a:txBody>
                  <a:tcPr anchor="ctr"/>
                </a:tc>
                <a:tc>
                  <a:txBody>
                    <a:bodyPr/>
                    <a:lstStyle/>
                    <a:p>
                      <a:pPr algn="ctr"/>
                      <a:r>
                        <a:rPr lang="en-US" altLang="zh-CN" sz="1800" dirty="0">
                          <a:latin typeface="Arial" panose="020B0604020202020204" pitchFamily="34" charset="0"/>
                          <a:cs typeface="Arial" panose="020B0604020202020204" pitchFamily="34" charset="0"/>
                        </a:rPr>
                        <a:t>0.05%/min</a:t>
                      </a:r>
                      <a:endParaRPr lang="zh-CN" altLang="en-US" sz="18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336947471"/>
                  </a:ext>
                </a:extLst>
              </a:tr>
              <a:tr h="46135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dirty="0">
                          <a:latin typeface="Arial" panose="020B0604020202020204" pitchFamily="34" charset="0"/>
                          <a:cs typeface="Arial" panose="020B0604020202020204" pitchFamily="34" charset="0"/>
                        </a:rPr>
                        <a:t>Head-on </a:t>
                      </a:r>
                      <a:r>
                        <a:rPr lang="en-US" altLang="zh-CN" sz="1800" dirty="0" err="1">
                          <a:latin typeface="Arial" panose="020B0604020202020204" pitchFamily="34" charset="0"/>
                          <a:cs typeface="Arial" panose="020B0604020202020204" pitchFamily="34" charset="0"/>
                        </a:rPr>
                        <a:t>σy</a:t>
                      </a:r>
                      <a:endParaRPr lang="zh-CN" altLang="en-US" sz="1800" dirty="0">
                        <a:latin typeface="Arial" panose="020B0604020202020204" pitchFamily="34" charset="0"/>
                        <a:cs typeface="Arial" panose="020B0604020202020204" pitchFamily="34" charset="0"/>
                      </a:endParaRPr>
                    </a:p>
                  </a:txBody>
                  <a:tcPr anchor="ctr"/>
                </a:tc>
                <a:tc>
                  <a:txBody>
                    <a:bodyPr/>
                    <a:lstStyle/>
                    <a:p>
                      <a:pPr algn="ctr"/>
                      <a:r>
                        <a:rPr lang="en-US" altLang="zh-CN" sz="1800" dirty="0">
                          <a:latin typeface="Arial" panose="020B0604020202020204" pitchFamily="34" charset="0"/>
                          <a:cs typeface="Arial" panose="020B0604020202020204" pitchFamily="34" charset="0"/>
                        </a:rPr>
                        <a:t>4.02%/min</a:t>
                      </a:r>
                      <a:endParaRPr lang="zh-CN" altLang="en-US" sz="18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975020129"/>
                  </a:ext>
                </a:extLst>
              </a:tr>
              <a:tr h="461357">
                <a:tc>
                  <a:txBody>
                    <a:bodyPr/>
                    <a:lstStyle/>
                    <a:p>
                      <a:pPr algn="ctr"/>
                      <a:r>
                        <a:rPr lang="en-US" altLang="zh-CN" sz="1800" dirty="0">
                          <a:latin typeface="Arial" panose="020B0604020202020204" pitchFamily="34" charset="0"/>
                          <a:cs typeface="Arial" panose="020B0604020202020204" pitchFamily="34" charset="0"/>
                        </a:rPr>
                        <a:t>100 MHz σx</a:t>
                      </a:r>
                      <a:endParaRPr lang="zh-CN" altLang="en-US" sz="1800" dirty="0">
                        <a:latin typeface="Arial" panose="020B0604020202020204" pitchFamily="34" charset="0"/>
                        <a:cs typeface="Arial" panose="020B0604020202020204" pitchFamily="34" charset="0"/>
                      </a:endParaRPr>
                    </a:p>
                  </a:txBody>
                  <a:tcPr anchor="ctr"/>
                </a:tc>
                <a:tc>
                  <a:txBody>
                    <a:bodyPr/>
                    <a:lstStyle/>
                    <a:p>
                      <a:pPr algn="ctr"/>
                      <a:r>
                        <a:rPr lang="en-US" altLang="zh-CN" sz="1800" dirty="0">
                          <a:latin typeface="Arial" panose="020B0604020202020204" pitchFamily="34" charset="0"/>
                          <a:cs typeface="Arial" panose="020B0604020202020204" pitchFamily="34" charset="0"/>
                        </a:rPr>
                        <a:t>7.69%/min</a:t>
                      </a:r>
                      <a:endParaRPr lang="zh-CN" altLang="en-US" sz="18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647151488"/>
                  </a:ext>
                </a:extLst>
              </a:tr>
              <a:tr h="461357">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dirty="0">
                          <a:latin typeface="Arial" panose="020B0604020202020204" pitchFamily="34" charset="0"/>
                          <a:cs typeface="Arial" panose="020B0604020202020204" pitchFamily="34" charset="0"/>
                        </a:rPr>
                        <a:t>100 MHz  </a:t>
                      </a:r>
                      <a:r>
                        <a:rPr lang="en-US" altLang="zh-CN" sz="1800" dirty="0" err="1">
                          <a:latin typeface="Arial" panose="020B0604020202020204" pitchFamily="34" charset="0"/>
                          <a:cs typeface="Arial" panose="020B0604020202020204" pitchFamily="34" charset="0"/>
                        </a:rPr>
                        <a:t>σy</a:t>
                      </a:r>
                      <a:endParaRPr lang="zh-CN" altLang="en-US" sz="1800" dirty="0">
                        <a:latin typeface="Arial" panose="020B0604020202020204" pitchFamily="34" charset="0"/>
                        <a:cs typeface="Arial" panose="020B0604020202020204" pitchFamily="34" charset="0"/>
                      </a:endParaRPr>
                    </a:p>
                  </a:txBody>
                  <a:tcPr anchor="ctr"/>
                </a:tc>
                <a:tc>
                  <a:txBody>
                    <a:bodyPr/>
                    <a:lstStyle/>
                    <a:p>
                      <a:pPr algn="ctr"/>
                      <a:r>
                        <a:rPr lang="en-US" altLang="zh-CN" sz="1800" dirty="0">
                          <a:latin typeface="Arial" panose="020B0604020202020204" pitchFamily="34" charset="0"/>
                          <a:cs typeface="Arial" panose="020B0604020202020204" pitchFamily="34" charset="0"/>
                        </a:rPr>
                        <a:t>7.73%/min</a:t>
                      </a:r>
                      <a:endParaRPr lang="zh-CN" altLang="en-US" sz="18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498989782"/>
                  </a:ext>
                </a:extLst>
              </a:tr>
              <a:tr h="461357">
                <a:tc>
                  <a:txBody>
                    <a:bodyPr/>
                    <a:lstStyle/>
                    <a:p>
                      <a:pPr algn="ctr"/>
                      <a:r>
                        <a:rPr lang="en-US" altLang="zh-CN" sz="1800" dirty="0">
                          <a:latin typeface="Arial" panose="020B0604020202020204" pitchFamily="34" charset="0"/>
                          <a:cs typeface="Arial" panose="020B0604020202020204" pitchFamily="34" charset="0"/>
                        </a:rPr>
                        <a:t>200+400 MHz (1.4) σx</a:t>
                      </a:r>
                      <a:endParaRPr lang="zh-CN" altLang="en-US" sz="1800" dirty="0">
                        <a:latin typeface="Arial" panose="020B0604020202020204" pitchFamily="34" charset="0"/>
                        <a:cs typeface="Arial" panose="020B0604020202020204" pitchFamily="34" charset="0"/>
                      </a:endParaRPr>
                    </a:p>
                  </a:txBody>
                  <a:tcPr anchor="ct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zh-CN" sz="1800" dirty="0">
                          <a:latin typeface="Arial" panose="020B0604020202020204" pitchFamily="34" charset="0"/>
                          <a:cs typeface="Arial" panose="020B0604020202020204" pitchFamily="34" charset="0"/>
                        </a:rPr>
                        <a:t>3.51%/min</a:t>
                      </a:r>
                      <a:endParaRPr lang="zh-CN" altLang="en-US" sz="18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934097653"/>
                  </a:ext>
                </a:extLst>
              </a:tr>
              <a:tr h="461357">
                <a:tc>
                  <a:txBody>
                    <a:bodyPr/>
                    <a:lstStyle/>
                    <a:p>
                      <a:pPr algn="ctr"/>
                      <a:r>
                        <a:rPr lang="en-US" altLang="zh-CN" sz="1800" dirty="0">
                          <a:latin typeface="Arial" panose="020B0604020202020204" pitchFamily="34" charset="0"/>
                          <a:cs typeface="Arial" panose="020B0604020202020204" pitchFamily="34" charset="0"/>
                        </a:rPr>
                        <a:t>200+400 MHz (1.4) </a:t>
                      </a:r>
                      <a:r>
                        <a:rPr lang="en-US" altLang="zh-CN" sz="1800" dirty="0" err="1">
                          <a:latin typeface="Arial" panose="020B0604020202020204" pitchFamily="34" charset="0"/>
                          <a:cs typeface="Arial" panose="020B0604020202020204" pitchFamily="34" charset="0"/>
                        </a:rPr>
                        <a:t>σy</a:t>
                      </a:r>
                      <a:endParaRPr lang="zh-CN" altLang="en-US" sz="1800" dirty="0">
                        <a:latin typeface="Arial" panose="020B0604020202020204" pitchFamily="34" charset="0"/>
                        <a:cs typeface="Arial" panose="020B0604020202020204" pitchFamily="34" charset="0"/>
                      </a:endParaRPr>
                    </a:p>
                  </a:txBody>
                  <a:tcPr anchor="ctr"/>
                </a:tc>
                <a:tc>
                  <a:txBody>
                    <a:bodyPr/>
                    <a:lstStyle/>
                    <a:p>
                      <a:pPr algn="ctr"/>
                      <a:r>
                        <a:rPr lang="en-US" altLang="zh-CN" sz="1800" dirty="0">
                          <a:latin typeface="Arial" panose="020B0604020202020204" pitchFamily="34" charset="0"/>
                          <a:cs typeface="Arial" panose="020B0604020202020204" pitchFamily="34" charset="0"/>
                        </a:rPr>
                        <a:t>6.46%/min</a:t>
                      </a:r>
                      <a:endParaRPr lang="zh-CN" altLang="en-US" sz="1800" dirty="0">
                        <a:latin typeface="Arial" panose="020B0604020202020204" pitchFamily="34" charset="0"/>
                        <a:cs typeface="Arial" panose="020B0604020202020204" pitchFamily="34" charset="0"/>
                      </a:endParaRPr>
                    </a:p>
                  </a:txBody>
                  <a:tcPr anchor="ctr"/>
                </a:tc>
                <a:extLst>
                  <a:ext uri="{0D108BD9-81ED-4DB2-BD59-A6C34878D82A}">
                    <a16:rowId xmlns:a16="http://schemas.microsoft.com/office/drawing/2014/main" val="2559469451"/>
                  </a:ext>
                </a:extLst>
              </a:tr>
            </a:tbl>
          </a:graphicData>
        </a:graphic>
      </p:graphicFrame>
      <p:sp>
        <p:nvSpPr>
          <p:cNvPr id="5" name="文本框 4">
            <a:extLst>
              <a:ext uri="{FF2B5EF4-FFF2-40B4-BE49-F238E27FC236}">
                <a16:creationId xmlns:a16="http://schemas.microsoft.com/office/drawing/2014/main" id="{B17E4AE4-7154-88B9-384E-0DE25BAC7D55}"/>
              </a:ext>
            </a:extLst>
          </p:cNvPr>
          <p:cNvSpPr txBox="1"/>
          <p:nvPr/>
        </p:nvSpPr>
        <p:spPr>
          <a:xfrm>
            <a:off x="6257569" y="2576979"/>
            <a:ext cx="4706061" cy="369332"/>
          </a:xfrm>
          <a:prstGeom prst="rect">
            <a:avLst/>
          </a:prstGeom>
          <a:noFill/>
        </p:spPr>
        <p:txBody>
          <a:bodyPr wrap="square">
            <a:spAutoFit/>
          </a:bodyPr>
          <a:lstStyle/>
          <a:p>
            <a:pPr algn="ctr"/>
            <a:r>
              <a:rPr lang="en-US" altLang="zh-CN" dirty="0">
                <a:solidFill>
                  <a:schemeClr val="accent1"/>
                </a:solidFill>
                <a:latin typeface="Arial" panose="020B0604020202020204" pitchFamily="34" charset="0"/>
                <a:ea typeface="黑体" panose="02010609060101010101" pitchFamily="49" charset="-122"/>
              </a:rPr>
              <a:t>Linear fit to data from turns 50k to 100k</a:t>
            </a:r>
            <a:endParaRPr lang="zh-CN" altLang="en-US" dirty="0">
              <a:solidFill>
                <a:schemeClr val="accent1"/>
              </a:solidFill>
            </a:endParaRPr>
          </a:p>
        </p:txBody>
      </p:sp>
      <p:sp>
        <p:nvSpPr>
          <p:cNvPr id="6" name="文本框 5">
            <a:extLst>
              <a:ext uri="{FF2B5EF4-FFF2-40B4-BE49-F238E27FC236}">
                <a16:creationId xmlns:a16="http://schemas.microsoft.com/office/drawing/2014/main" id="{D3959132-1042-4E2D-3AD1-81A0C2AB652C}"/>
              </a:ext>
            </a:extLst>
          </p:cNvPr>
          <p:cNvSpPr txBox="1"/>
          <p:nvPr/>
        </p:nvSpPr>
        <p:spPr>
          <a:xfrm>
            <a:off x="5786393" y="6242997"/>
            <a:ext cx="5180358" cy="584775"/>
          </a:xfrm>
          <a:prstGeom prst="rect">
            <a:avLst/>
          </a:prstGeom>
          <a:noFill/>
        </p:spPr>
        <p:txBody>
          <a:bodyPr wrap="square">
            <a:spAutoFit/>
          </a:bodyPr>
          <a:lstStyle/>
          <a:p>
            <a:r>
              <a:rPr lang="en-US" altLang="zh-CN" sz="1600" dirty="0">
                <a:latin typeface="Arial" panose="020B0604020202020204" pitchFamily="34" charset="0"/>
                <a:ea typeface="黑体" panose="02010609060101010101" pitchFamily="49" charset="-122"/>
              </a:rPr>
              <a:t>EicC adopts rapid cycling mode to replace all proton bunches in ~ minutes</a:t>
            </a:r>
            <a:endParaRPr lang="zh-CN" altLang="en-US" sz="1600" dirty="0"/>
          </a:p>
        </p:txBody>
      </p:sp>
      <p:sp>
        <p:nvSpPr>
          <p:cNvPr id="7" name="文本框 6">
            <a:extLst>
              <a:ext uri="{FF2B5EF4-FFF2-40B4-BE49-F238E27FC236}">
                <a16:creationId xmlns:a16="http://schemas.microsoft.com/office/drawing/2014/main" id="{28CA36FB-EA8C-BCE3-1864-7795B25B0B70}"/>
              </a:ext>
            </a:extLst>
          </p:cNvPr>
          <p:cNvSpPr txBox="1"/>
          <p:nvPr/>
        </p:nvSpPr>
        <p:spPr>
          <a:xfrm>
            <a:off x="3561361" y="5709225"/>
            <a:ext cx="1503848" cy="369332"/>
          </a:xfrm>
          <a:prstGeom prst="rect">
            <a:avLst/>
          </a:prstGeom>
          <a:noFill/>
        </p:spPr>
        <p:txBody>
          <a:bodyPr wrap="square" rtlCol="0">
            <a:spAutoFit/>
          </a:bodyPr>
          <a:lstStyle/>
          <a:p>
            <a:r>
              <a:rPr lang="en-US" altLang="zh-CN" dirty="0">
                <a:highlight>
                  <a:srgbClr val="00FF00"/>
                </a:highlight>
              </a:rPr>
              <a:t>CCE: 400 MHz</a:t>
            </a:r>
            <a:endParaRPr lang="zh-CN" altLang="en-US" dirty="0">
              <a:highlight>
                <a:srgbClr val="00FF00"/>
              </a:highlight>
            </a:endParaRPr>
          </a:p>
        </p:txBody>
      </p:sp>
      <p:sp>
        <p:nvSpPr>
          <p:cNvPr id="9" name="灯片编号占位符 8">
            <a:extLst>
              <a:ext uri="{FF2B5EF4-FFF2-40B4-BE49-F238E27FC236}">
                <a16:creationId xmlns:a16="http://schemas.microsoft.com/office/drawing/2014/main" id="{FDEFC047-3EDB-4091-B758-CC40F9107594}"/>
              </a:ext>
            </a:extLst>
          </p:cNvPr>
          <p:cNvSpPr>
            <a:spLocks noGrp="1"/>
          </p:cNvSpPr>
          <p:nvPr>
            <p:ph type="sldNum" sz="quarter" idx="12"/>
          </p:nvPr>
        </p:nvSpPr>
        <p:spPr/>
        <p:txBody>
          <a:bodyPr/>
          <a:lstStyle/>
          <a:p>
            <a:fld id="{C527D314-A2A3-4123-AB0C-DD7768E90F2B}" type="slidenum">
              <a:rPr lang="zh-CN" altLang="en-US" smtClean="0"/>
              <a:pPr/>
              <a:t>11</a:t>
            </a:fld>
            <a:r>
              <a:rPr lang="en-US" altLang="zh-CN"/>
              <a:t>/19</a:t>
            </a:r>
            <a:endParaRPr lang="zh-CN" altLang="en-US" dirty="0"/>
          </a:p>
        </p:txBody>
      </p:sp>
    </p:spTree>
    <p:extLst>
      <p:ext uri="{BB962C8B-B14F-4D97-AF65-F5344CB8AC3E}">
        <p14:creationId xmlns:p14="http://schemas.microsoft.com/office/powerpoint/2010/main" val="247446240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67E44B5F-8479-4436-A1BC-3D66ED57D47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854687" y="1911904"/>
            <a:ext cx="5400000" cy="4050000"/>
          </a:xfrm>
          <a:prstGeom prst="rect">
            <a:avLst/>
          </a:prstGeom>
        </p:spPr>
      </p:pic>
      <p:pic>
        <p:nvPicPr>
          <p:cNvPr id="11" name="图片 10">
            <a:extLst>
              <a:ext uri="{FF2B5EF4-FFF2-40B4-BE49-F238E27FC236}">
                <a16:creationId xmlns:a16="http://schemas.microsoft.com/office/drawing/2014/main" id="{C5F10F1C-C147-C9CB-E74D-D3AE8E4E63C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970287" y="1911904"/>
            <a:ext cx="5400000" cy="4050000"/>
          </a:xfrm>
          <a:prstGeom prst="rect">
            <a:avLst/>
          </a:prstGeom>
        </p:spPr>
      </p:pic>
      <p:sp>
        <p:nvSpPr>
          <p:cNvPr id="4" name="文本占位符 3">
            <a:extLst>
              <a:ext uri="{FF2B5EF4-FFF2-40B4-BE49-F238E27FC236}">
                <a16:creationId xmlns:a16="http://schemas.microsoft.com/office/drawing/2014/main" id="{489C1CD7-D780-846C-015E-68B1DC17C46A}"/>
              </a:ext>
            </a:extLst>
          </p:cNvPr>
          <p:cNvSpPr>
            <a:spLocks noGrp="1"/>
          </p:cNvSpPr>
          <p:nvPr>
            <p:ph type="body" sz="quarter" idx="17"/>
          </p:nvPr>
        </p:nvSpPr>
        <p:spPr/>
        <p:txBody>
          <a:bodyPr/>
          <a:lstStyle/>
          <a:p>
            <a:r>
              <a:rPr lang="en-US" altLang="zh-CN" dirty="0"/>
              <a:t>3. Simulation of different electron crab cavity (CCE) frequencies</a:t>
            </a:r>
            <a:endParaRPr lang="zh-CN" altLang="en-US" dirty="0"/>
          </a:p>
        </p:txBody>
      </p:sp>
      <p:sp>
        <p:nvSpPr>
          <p:cNvPr id="16" name="内容占位符 1">
            <a:extLst>
              <a:ext uri="{FF2B5EF4-FFF2-40B4-BE49-F238E27FC236}">
                <a16:creationId xmlns:a16="http://schemas.microsoft.com/office/drawing/2014/main" id="{7E25CC63-90FE-F9A1-19C9-25CA8773D19C}"/>
              </a:ext>
            </a:extLst>
          </p:cNvPr>
          <p:cNvSpPr txBox="1">
            <a:spLocks/>
          </p:cNvSpPr>
          <p:nvPr/>
        </p:nvSpPr>
        <p:spPr>
          <a:xfrm>
            <a:off x="821713" y="5971764"/>
            <a:ext cx="10515600" cy="680903"/>
          </a:xfrm>
          <a:prstGeom prst="rect">
            <a:avLst/>
          </a:prstGeom>
        </p:spPr>
        <p:txBody>
          <a:bodyPr vert="horz" lIns="91440" tIns="45720" rIns="91440" bIns="45720" rtlCol="0">
            <a:normAutofit fontScale="92500" lnSpcReduction="20000"/>
          </a:bodyPr>
          <a:lstStyle>
            <a:lvl1pPr marL="228600" indent="-228600" algn="l" defTabSz="914400" rtl="0" eaLnBrk="1" latinLnBrk="0" hangingPunct="1">
              <a:lnSpc>
                <a:spcPct val="135000"/>
              </a:lnSpc>
              <a:spcBef>
                <a:spcPts val="1000"/>
              </a:spcBef>
              <a:buFont typeface="Arial" panose="020B0604020202020204" pitchFamily="34" charset="0"/>
              <a:buChar char="•"/>
              <a:defRPr sz="1800" b="0" kern="1200" baseline="0">
                <a:solidFill>
                  <a:schemeClr val="tx1"/>
                </a:solidFill>
                <a:latin typeface="Arial" panose="020B0604020202020204" pitchFamily="34" charset="0"/>
                <a:ea typeface="黑体" panose="02010609060101010101" pitchFamily="49" charset="-122"/>
                <a:cs typeface="+mn-cs"/>
              </a:defRPr>
            </a:lvl1pPr>
            <a:lvl2pPr marL="685800" indent="-228600" algn="l" defTabSz="914400" rtl="0" eaLnBrk="1" latinLnBrk="0" hangingPunct="1">
              <a:lnSpc>
                <a:spcPct val="100000"/>
              </a:lnSpc>
              <a:spcBef>
                <a:spcPts val="500"/>
              </a:spcBef>
              <a:buFont typeface="Calibri" panose="020F0502020204030204" pitchFamily="34" charset="0"/>
              <a:buChar char="–"/>
              <a:defRPr sz="1400" b="0" kern="1200" baseline="0">
                <a:solidFill>
                  <a:schemeClr val="tx1"/>
                </a:solidFill>
                <a:latin typeface="Arial" panose="020B0604020202020204" pitchFamily="34" charset="0"/>
                <a:ea typeface="黑体" panose="02010609060101010101" pitchFamily="49" charset="-122"/>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Ø"/>
              <a:defRPr sz="1400" b="0" kern="1200">
                <a:solidFill>
                  <a:schemeClr val="tx1"/>
                </a:solidFill>
                <a:latin typeface="Arial" panose="020B0604020202020204" pitchFamily="34" charset="0"/>
                <a:ea typeface="黑体" panose="02010609060101010101" pitchFamily="49" charset="-122"/>
                <a:cs typeface="+mn-cs"/>
              </a:defRPr>
            </a:lvl3pPr>
            <a:lvl4pPr marL="1600200" indent="-228600" algn="l" defTabSz="914400" rtl="0" eaLnBrk="1" latinLnBrk="0" hangingPunct="1">
              <a:lnSpc>
                <a:spcPct val="100000"/>
              </a:lnSpc>
              <a:spcBef>
                <a:spcPts val="500"/>
              </a:spcBef>
              <a:buFont typeface="黑体" panose="02010609060101010101" pitchFamily="49" charset="-122"/>
              <a:buChar char="–"/>
              <a:defRPr sz="1400" kern="1200">
                <a:solidFill>
                  <a:schemeClr val="tx1"/>
                </a:solidFill>
                <a:latin typeface="Arial" panose="020B0604020202020204" pitchFamily="34" charset="0"/>
                <a:ea typeface="黑体" panose="02010609060101010101" pitchFamily="49" charset="-122"/>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ü"/>
              <a:defRPr sz="1400" kern="1200">
                <a:solidFill>
                  <a:schemeClr val="tx1"/>
                </a:solidFill>
                <a:latin typeface="Arial" panose="020B0604020202020204" pitchFamily="34" charset="0"/>
                <a:ea typeface="黑体" panose="02010609060101010101" pitchFamily="49"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buFont typeface="Wingdings" panose="05000000000000000000" pitchFamily="2" charset="2"/>
              <a:buChar char="Ø"/>
            </a:pPr>
            <a:r>
              <a:rPr lang="en-US" altLang="zh-CN" dirty="0"/>
              <a:t>The crabbing force at 400 MHz is already quasi-linear for electron bunch. In order to reduce the cavity size, </a:t>
            </a:r>
            <a:r>
              <a:rPr lang="en-US" altLang="zh-CN" dirty="0">
                <a:solidFill>
                  <a:srgbClr val="C00000"/>
                </a:solidFill>
              </a:rPr>
              <a:t>the CCE of EicC will adopt a frequency of 400MHz.</a:t>
            </a:r>
          </a:p>
        </p:txBody>
      </p:sp>
      <p:sp>
        <p:nvSpPr>
          <p:cNvPr id="2" name="内容占位符 1">
            <a:extLst>
              <a:ext uri="{FF2B5EF4-FFF2-40B4-BE49-F238E27FC236}">
                <a16:creationId xmlns:a16="http://schemas.microsoft.com/office/drawing/2014/main" id="{B07DD41C-2A4C-D8B5-25DE-F9A2592663E6}"/>
              </a:ext>
            </a:extLst>
          </p:cNvPr>
          <p:cNvSpPr>
            <a:spLocks noGrp="1"/>
          </p:cNvSpPr>
          <p:nvPr>
            <p:ph idx="1"/>
          </p:nvPr>
        </p:nvSpPr>
        <p:spPr>
          <a:xfrm>
            <a:off x="821713" y="964109"/>
            <a:ext cx="10515600" cy="1431467"/>
          </a:xfrm>
        </p:spPr>
        <p:txBody>
          <a:bodyPr>
            <a:normAutofit/>
          </a:bodyPr>
          <a:lstStyle/>
          <a:p>
            <a:pPr>
              <a:spcBef>
                <a:spcPts val="0"/>
              </a:spcBef>
            </a:pPr>
            <a:r>
              <a:rPr lang="en-US" altLang="zh-CN" dirty="0"/>
              <a:t>When the CCP frequency is 100 MHz, the luminosity obtained from the simulations at different CCE frequencies is essentially the same, and the growth rate of the proton bunch size is also similar.</a:t>
            </a:r>
          </a:p>
        </p:txBody>
      </p:sp>
      <p:sp>
        <p:nvSpPr>
          <p:cNvPr id="5" name="文本框 4">
            <a:extLst>
              <a:ext uri="{FF2B5EF4-FFF2-40B4-BE49-F238E27FC236}">
                <a16:creationId xmlns:a16="http://schemas.microsoft.com/office/drawing/2014/main" id="{A83DA2F6-C959-3E1A-B908-7B7DDB2904C1}"/>
              </a:ext>
            </a:extLst>
          </p:cNvPr>
          <p:cNvSpPr txBox="1"/>
          <p:nvPr/>
        </p:nvSpPr>
        <p:spPr>
          <a:xfrm>
            <a:off x="6141956" y="1846641"/>
            <a:ext cx="5056662" cy="369332"/>
          </a:xfrm>
          <a:prstGeom prst="rect">
            <a:avLst/>
          </a:prstGeom>
          <a:noFill/>
        </p:spPr>
        <p:txBody>
          <a:bodyPr wrap="square">
            <a:spAutoFit/>
          </a:bodyPr>
          <a:lstStyle/>
          <a:p>
            <a:pPr algn="ctr"/>
            <a:r>
              <a:rPr lang="en-US" altLang="zh-CN" dirty="0">
                <a:solidFill>
                  <a:schemeClr val="accent1"/>
                </a:solidFill>
                <a:latin typeface="Arial" panose="020B0604020202020204" pitchFamily="34" charset="0"/>
                <a:ea typeface="黑体" panose="02010609060101010101" pitchFamily="49" charset="-122"/>
              </a:rPr>
              <a:t>σx of proton bunch at different </a:t>
            </a:r>
            <a:r>
              <a:rPr kumimoji="0" lang="en-US" altLang="zh-CN" b="0" i="0" u="none" strike="noStrike" kern="1200" cap="none" spc="0" normalizeH="0" baseline="0" noProof="0" dirty="0">
                <a:ln>
                  <a:noFill/>
                </a:ln>
                <a:solidFill>
                  <a:schemeClr val="accent1"/>
                </a:solidFill>
                <a:effectLst/>
                <a:uLnTx/>
                <a:uFillTx/>
                <a:latin typeface="Arial" panose="020B0604020202020204" pitchFamily="34" charset="0"/>
                <a:ea typeface="黑体" panose="02010609060101010101" pitchFamily="49" charset="-122"/>
                <a:cs typeface="+mn-cs"/>
              </a:rPr>
              <a:t>CCE frequencies. </a:t>
            </a:r>
            <a:endParaRPr lang="zh-CN" altLang="en-US" dirty="0">
              <a:solidFill>
                <a:schemeClr val="accent1"/>
              </a:solidFill>
            </a:endParaRPr>
          </a:p>
        </p:txBody>
      </p:sp>
      <p:sp>
        <p:nvSpPr>
          <p:cNvPr id="6" name="文本框 5">
            <a:extLst>
              <a:ext uri="{FF2B5EF4-FFF2-40B4-BE49-F238E27FC236}">
                <a16:creationId xmlns:a16="http://schemas.microsoft.com/office/drawing/2014/main" id="{1BA6EDD6-62BE-2D08-76AD-CA8B70607245}"/>
              </a:ext>
            </a:extLst>
          </p:cNvPr>
          <p:cNvSpPr txBox="1"/>
          <p:nvPr/>
        </p:nvSpPr>
        <p:spPr>
          <a:xfrm>
            <a:off x="969991" y="1846641"/>
            <a:ext cx="5056662" cy="369332"/>
          </a:xfrm>
          <a:prstGeom prst="rect">
            <a:avLst/>
          </a:prstGeom>
          <a:noFill/>
        </p:spPr>
        <p:txBody>
          <a:bodyPr wrap="square">
            <a:spAutoFit/>
          </a:bodyPr>
          <a:lstStyle/>
          <a:p>
            <a:pPr algn="ctr"/>
            <a:r>
              <a:rPr lang="en-US" altLang="zh-CN" dirty="0">
                <a:solidFill>
                  <a:schemeClr val="accent1"/>
                </a:solidFill>
                <a:latin typeface="Arial" panose="020B0604020202020204" pitchFamily="34" charset="0"/>
                <a:ea typeface="黑体" panose="02010609060101010101" pitchFamily="49" charset="-122"/>
              </a:rPr>
              <a:t>Lumi. at different </a:t>
            </a:r>
            <a:r>
              <a:rPr kumimoji="0" lang="en-US" altLang="zh-CN" b="0" i="0" u="none" strike="noStrike" kern="1200" cap="none" spc="0" normalizeH="0" baseline="0" noProof="0" dirty="0">
                <a:ln>
                  <a:noFill/>
                </a:ln>
                <a:solidFill>
                  <a:schemeClr val="accent1"/>
                </a:solidFill>
                <a:effectLst/>
                <a:uLnTx/>
                <a:uFillTx/>
                <a:latin typeface="Arial" panose="020B0604020202020204" pitchFamily="34" charset="0"/>
                <a:ea typeface="黑体" panose="02010609060101010101" pitchFamily="49" charset="-122"/>
                <a:cs typeface="+mn-cs"/>
              </a:rPr>
              <a:t>CCE frequencies. </a:t>
            </a:r>
            <a:endParaRPr lang="zh-CN" altLang="en-US" dirty="0">
              <a:solidFill>
                <a:schemeClr val="accent1"/>
              </a:solidFill>
            </a:endParaRPr>
          </a:p>
        </p:txBody>
      </p:sp>
      <p:sp>
        <p:nvSpPr>
          <p:cNvPr id="7" name="文本框 6">
            <a:extLst>
              <a:ext uri="{FF2B5EF4-FFF2-40B4-BE49-F238E27FC236}">
                <a16:creationId xmlns:a16="http://schemas.microsoft.com/office/drawing/2014/main" id="{68460225-2717-9D6F-0010-1BDE42033675}"/>
              </a:ext>
            </a:extLst>
          </p:cNvPr>
          <p:cNvSpPr txBox="1"/>
          <p:nvPr/>
        </p:nvSpPr>
        <p:spPr>
          <a:xfrm>
            <a:off x="0" y="5442310"/>
            <a:ext cx="1503848" cy="369332"/>
          </a:xfrm>
          <a:prstGeom prst="rect">
            <a:avLst/>
          </a:prstGeom>
          <a:noFill/>
        </p:spPr>
        <p:txBody>
          <a:bodyPr wrap="square" rtlCol="0">
            <a:spAutoFit/>
          </a:bodyPr>
          <a:lstStyle/>
          <a:p>
            <a:r>
              <a:rPr lang="en-US" altLang="zh-CN" dirty="0">
                <a:highlight>
                  <a:srgbClr val="00FF00"/>
                </a:highlight>
              </a:rPr>
              <a:t>CCP: 100 MHz</a:t>
            </a:r>
            <a:endParaRPr lang="zh-CN" altLang="en-US" dirty="0">
              <a:highlight>
                <a:srgbClr val="00FF00"/>
              </a:highlight>
            </a:endParaRPr>
          </a:p>
        </p:txBody>
      </p:sp>
      <p:sp>
        <p:nvSpPr>
          <p:cNvPr id="12" name="灯片编号占位符 11">
            <a:extLst>
              <a:ext uri="{FF2B5EF4-FFF2-40B4-BE49-F238E27FC236}">
                <a16:creationId xmlns:a16="http://schemas.microsoft.com/office/drawing/2014/main" id="{CDD82CB0-B1A0-B7D7-FB9D-02B5C09809B8}"/>
              </a:ext>
            </a:extLst>
          </p:cNvPr>
          <p:cNvSpPr>
            <a:spLocks noGrp="1"/>
          </p:cNvSpPr>
          <p:nvPr>
            <p:ph type="sldNum" sz="quarter" idx="12"/>
          </p:nvPr>
        </p:nvSpPr>
        <p:spPr/>
        <p:txBody>
          <a:bodyPr/>
          <a:lstStyle/>
          <a:p>
            <a:fld id="{C527D314-A2A3-4123-AB0C-DD7768E90F2B}" type="slidenum">
              <a:rPr lang="zh-CN" altLang="en-US" smtClean="0"/>
              <a:pPr/>
              <a:t>12</a:t>
            </a:fld>
            <a:r>
              <a:rPr lang="en-US" altLang="zh-CN"/>
              <a:t>/19</a:t>
            </a:r>
            <a:endParaRPr lang="zh-CN" altLang="en-US" dirty="0"/>
          </a:p>
        </p:txBody>
      </p:sp>
    </p:spTree>
    <p:extLst>
      <p:ext uri="{BB962C8B-B14F-4D97-AF65-F5344CB8AC3E}">
        <p14:creationId xmlns:p14="http://schemas.microsoft.com/office/powerpoint/2010/main" val="351528847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a:extLst>
              <a:ext uri="{FF2B5EF4-FFF2-40B4-BE49-F238E27FC236}">
                <a16:creationId xmlns:a16="http://schemas.microsoft.com/office/drawing/2014/main" id="{489C1CD7-D780-846C-015E-68B1DC17C46A}"/>
              </a:ext>
            </a:extLst>
          </p:cNvPr>
          <p:cNvSpPr>
            <a:spLocks noGrp="1"/>
          </p:cNvSpPr>
          <p:nvPr>
            <p:ph type="body" sz="quarter" idx="17"/>
          </p:nvPr>
        </p:nvSpPr>
        <p:spPr/>
        <p:txBody>
          <a:bodyPr/>
          <a:lstStyle/>
          <a:p>
            <a:r>
              <a:rPr lang="en-US" altLang="zh-CN" dirty="0"/>
              <a:t>3. </a:t>
            </a:r>
            <a:r>
              <a:rPr lang="en-US" altLang="zh-CN" sz="2800" b="1" dirty="0">
                <a:solidFill>
                  <a:prstClr val="black"/>
                </a:solidFill>
              </a:rPr>
              <a:t>Crab cavity induced orbit effects</a:t>
            </a:r>
            <a:endParaRPr kumimoji="0" lang="en-US" altLang="zh-CN" sz="2800" b="1" i="0" u="none" strike="noStrike" kern="1200" cap="none" spc="0" normalizeH="0" baseline="0" noProof="0" dirty="0">
              <a:ln>
                <a:noFill/>
              </a:ln>
              <a:solidFill>
                <a:prstClr val="black"/>
              </a:solidFill>
              <a:effectLst/>
              <a:uLnTx/>
              <a:uFillTx/>
              <a:latin typeface="Arial" panose="020B0604020202020204" pitchFamily="34" charset="0"/>
              <a:ea typeface="黑体" panose="02010609060101010101" pitchFamily="49" charset="-122"/>
              <a:cs typeface="+mn-cs"/>
            </a:endParaRPr>
          </a:p>
        </p:txBody>
      </p:sp>
      <p:sp>
        <p:nvSpPr>
          <p:cNvPr id="2" name="内容占位符 1">
            <a:extLst>
              <a:ext uri="{FF2B5EF4-FFF2-40B4-BE49-F238E27FC236}">
                <a16:creationId xmlns:a16="http://schemas.microsoft.com/office/drawing/2014/main" id="{B07DD41C-2A4C-D8B5-25DE-F9A2592663E6}"/>
              </a:ext>
            </a:extLst>
          </p:cNvPr>
          <p:cNvSpPr>
            <a:spLocks noGrp="1"/>
          </p:cNvSpPr>
          <p:nvPr>
            <p:ph idx="1"/>
          </p:nvPr>
        </p:nvSpPr>
        <p:spPr>
          <a:xfrm>
            <a:off x="821713" y="964109"/>
            <a:ext cx="10515600" cy="1431467"/>
          </a:xfrm>
        </p:spPr>
        <p:txBody>
          <a:bodyPr>
            <a:normAutofit/>
          </a:bodyPr>
          <a:lstStyle/>
          <a:p>
            <a:pPr>
              <a:spcBef>
                <a:spcPts val="0"/>
              </a:spcBef>
            </a:pPr>
            <a:r>
              <a:rPr lang="en-US" altLang="zh-CN" dirty="0"/>
              <a:t>The particles at the head and tail of the proton bunch that are not completely crabbed will apply a dipole force on the electron bunch, causing the center of mass of the electron bunch to change.</a:t>
            </a:r>
          </a:p>
        </p:txBody>
      </p:sp>
      <p:sp>
        <p:nvSpPr>
          <p:cNvPr id="11" name="文本框 10">
            <a:extLst>
              <a:ext uri="{FF2B5EF4-FFF2-40B4-BE49-F238E27FC236}">
                <a16:creationId xmlns:a16="http://schemas.microsoft.com/office/drawing/2014/main" id="{C0B6B6F3-F4DD-4C3A-5394-05A82A27EA80}"/>
              </a:ext>
            </a:extLst>
          </p:cNvPr>
          <p:cNvSpPr txBox="1"/>
          <p:nvPr/>
        </p:nvSpPr>
        <p:spPr>
          <a:xfrm>
            <a:off x="10241772" y="3469548"/>
            <a:ext cx="1784108" cy="1200329"/>
          </a:xfrm>
          <a:prstGeom prst="rect">
            <a:avLst/>
          </a:prstGeom>
          <a:noFill/>
        </p:spPr>
        <p:txBody>
          <a:bodyPr wrap="square" rtlCol="0">
            <a:spAutoFit/>
          </a:bodyPr>
          <a:lstStyle/>
          <a:p>
            <a:r>
              <a:rPr lang="en-US" altLang="zh-CN" dirty="0">
                <a:solidFill>
                  <a:schemeClr val="accent1"/>
                </a:solidFill>
                <a:latin typeface="Arial" panose="020B0604020202020204" pitchFamily="34" charset="0"/>
                <a:cs typeface="Arial" panose="020B0604020202020204" pitchFamily="34" charset="0"/>
              </a:rPr>
              <a:t>Fig. z-x distribution at different collision points</a:t>
            </a:r>
            <a:endParaRPr lang="zh-CN" altLang="en-US" dirty="0">
              <a:solidFill>
                <a:schemeClr val="accent1"/>
              </a:solidFill>
              <a:latin typeface="Arial" panose="020B0604020202020204" pitchFamily="34" charset="0"/>
              <a:cs typeface="Arial" panose="020B0604020202020204" pitchFamily="34" charset="0"/>
            </a:endParaRPr>
          </a:p>
        </p:txBody>
      </p:sp>
      <p:grpSp>
        <p:nvGrpSpPr>
          <p:cNvPr id="23" name="组合 22">
            <a:extLst>
              <a:ext uri="{FF2B5EF4-FFF2-40B4-BE49-F238E27FC236}">
                <a16:creationId xmlns:a16="http://schemas.microsoft.com/office/drawing/2014/main" id="{368A5629-8288-A8A4-64C0-E7E402349A67}"/>
              </a:ext>
            </a:extLst>
          </p:cNvPr>
          <p:cNvGrpSpPr/>
          <p:nvPr/>
        </p:nvGrpSpPr>
        <p:grpSpPr>
          <a:xfrm>
            <a:off x="111216" y="1809214"/>
            <a:ext cx="10130556" cy="5048786"/>
            <a:chOff x="190930" y="1809214"/>
            <a:chExt cx="10130556" cy="5048786"/>
          </a:xfrm>
        </p:grpSpPr>
        <p:grpSp>
          <p:nvGrpSpPr>
            <p:cNvPr id="8" name="组合 7">
              <a:extLst>
                <a:ext uri="{FF2B5EF4-FFF2-40B4-BE49-F238E27FC236}">
                  <a16:creationId xmlns:a16="http://schemas.microsoft.com/office/drawing/2014/main" id="{492BF477-5389-652B-F459-5E696A5B165D}"/>
                </a:ext>
              </a:extLst>
            </p:cNvPr>
            <p:cNvGrpSpPr/>
            <p:nvPr/>
          </p:nvGrpSpPr>
          <p:grpSpPr>
            <a:xfrm>
              <a:off x="190930" y="1809214"/>
              <a:ext cx="10058399" cy="5048786"/>
              <a:chOff x="190930" y="1855251"/>
              <a:chExt cx="10058399" cy="5048786"/>
            </a:xfrm>
          </p:grpSpPr>
          <p:pic>
            <p:nvPicPr>
              <p:cNvPr id="5" name="图片 4">
                <a:extLst>
                  <a:ext uri="{FF2B5EF4-FFF2-40B4-BE49-F238E27FC236}">
                    <a16:creationId xmlns:a16="http://schemas.microsoft.com/office/drawing/2014/main" id="{D3A4967E-1CB2-9EAA-2295-2E8C7B71FD3E}"/>
                  </a:ext>
                </a:extLst>
              </p:cNvPr>
              <p:cNvPicPr>
                <a:picLocks noChangeAspect="1"/>
              </p:cNvPicPr>
              <p:nvPr/>
            </p:nvPicPr>
            <p:blipFill rotWithShape="1">
              <a:blip r:embed="rId3"/>
              <a:srcRect l="7810" t="31063" r="9752" b="29763"/>
              <a:stretch/>
            </p:blipFill>
            <p:spPr>
              <a:xfrm>
                <a:off x="190930" y="1855251"/>
                <a:ext cx="10050842" cy="2388020"/>
              </a:xfrm>
              <a:prstGeom prst="rect">
                <a:avLst/>
              </a:prstGeom>
            </p:spPr>
          </p:pic>
          <p:pic>
            <p:nvPicPr>
              <p:cNvPr id="6" name="图片 5">
                <a:extLst>
                  <a:ext uri="{FF2B5EF4-FFF2-40B4-BE49-F238E27FC236}">
                    <a16:creationId xmlns:a16="http://schemas.microsoft.com/office/drawing/2014/main" id="{8C458D0B-C2A6-D3C7-B770-AAFC233A6FC2}"/>
                  </a:ext>
                </a:extLst>
              </p:cNvPr>
              <p:cNvPicPr>
                <a:picLocks noChangeAspect="1"/>
              </p:cNvPicPr>
              <p:nvPr/>
            </p:nvPicPr>
            <p:blipFill rotWithShape="1">
              <a:blip r:embed="rId4"/>
              <a:srcRect l="7809" t="31188" r="9753" b="29638"/>
              <a:stretch/>
            </p:blipFill>
            <p:spPr>
              <a:xfrm>
                <a:off x="190930" y="4213043"/>
                <a:ext cx="10050842" cy="2388021"/>
              </a:xfrm>
              <a:prstGeom prst="rect">
                <a:avLst/>
              </a:prstGeom>
            </p:spPr>
          </p:pic>
          <p:pic>
            <p:nvPicPr>
              <p:cNvPr id="7" name="图片 6">
                <a:extLst>
                  <a:ext uri="{FF2B5EF4-FFF2-40B4-BE49-F238E27FC236}">
                    <a16:creationId xmlns:a16="http://schemas.microsoft.com/office/drawing/2014/main" id="{6B833C3B-FC02-289C-BE2A-FBF609766220}"/>
                  </a:ext>
                </a:extLst>
              </p:cNvPr>
              <p:cNvPicPr>
                <a:picLocks noChangeAspect="1"/>
              </p:cNvPicPr>
              <p:nvPr/>
            </p:nvPicPr>
            <p:blipFill rotWithShape="1">
              <a:blip r:embed="rId4"/>
              <a:srcRect l="12025" t="88585" r="9690" b="5425"/>
              <a:stretch/>
            </p:blipFill>
            <p:spPr>
              <a:xfrm>
                <a:off x="704807" y="6538912"/>
                <a:ext cx="9544522" cy="365125"/>
              </a:xfrm>
              <a:prstGeom prst="rect">
                <a:avLst/>
              </a:prstGeom>
            </p:spPr>
          </p:pic>
        </p:grpSp>
        <p:sp>
          <p:nvSpPr>
            <p:cNvPr id="9" name="文本框 8">
              <a:extLst>
                <a:ext uri="{FF2B5EF4-FFF2-40B4-BE49-F238E27FC236}">
                  <a16:creationId xmlns:a16="http://schemas.microsoft.com/office/drawing/2014/main" id="{53502716-8BA4-3B3D-8B0D-17FDA1F60CD3}"/>
                </a:ext>
              </a:extLst>
            </p:cNvPr>
            <p:cNvSpPr txBox="1"/>
            <p:nvPr/>
          </p:nvSpPr>
          <p:spPr>
            <a:xfrm>
              <a:off x="8817638" y="5025667"/>
              <a:ext cx="1503848" cy="369332"/>
            </a:xfrm>
            <a:prstGeom prst="rect">
              <a:avLst/>
            </a:prstGeom>
            <a:noFill/>
          </p:spPr>
          <p:txBody>
            <a:bodyPr wrap="square" rtlCol="0">
              <a:spAutoFit/>
            </a:bodyPr>
            <a:lstStyle/>
            <a:p>
              <a:r>
                <a:rPr lang="en-US" altLang="zh-CN" dirty="0">
                  <a:highlight>
                    <a:srgbClr val="00FF00"/>
                  </a:highlight>
                </a:rPr>
                <a:t>CCP: 100 MHz</a:t>
              </a:r>
              <a:endParaRPr lang="zh-CN" altLang="en-US" dirty="0">
                <a:highlight>
                  <a:srgbClr val="00FF00"/>
                </a:highlight>
              </a:endParaRPr>
            </a:p>
          </p:txBody>
        </p:sp>
        <p:sp>
          <p:nvSpPr>
            <p:cNvPr id="10" name="文本框 9">
              <a:extLst>
                <a:ext uri="{FF2B5EF4-FFF2-40B4-BE49-F238E27FC236}">
                  <a16:creationId xmlns:a16="http://schemas.microsoft.com/office/drawing/2014/main" id="{59048D49-1F0B-98C3-40E6-9B308E8A4EDA}"/>
                </a:ext>
              </a:extLst>
            </p:cNvPr>
            <p:cNvSpPr txBox="1"/>
            <p:nvPr/>
          </p:nvSpPr>
          <p:spPr>
            <a:xfrm>
              <a:off x="8817638" y="2681832"/>
              <a:ext cx="1503848" cy="369332"/>
            </a:xfrm>
            <a:prstGeom prst="rect">
              <a:avLst/>
            </a:prstGeom>
            <a:noFill/>
          </p:spPr>
          <p:txBody>
            <a:bodyPr wrap="square" rtlCol="0">
              <a:spAutoFit/>
            </a:bodyPr>
            <a:lstStyle/>
            <a:p>
              <a:r>
                <a:rPr lang="en-US" altLang="zh-CN" dirty="0">
                  <a:highlight>
                    <a:srgbClr val="00FF00"/>
                  </a:highlight>
                </a:rPr>
                <a:t>CCP: 200 MHz</a:t>
              </a:r>
              <a:endParaRPr lang="zh-CN" altLang="en-US" dirty="0">
                <a:highlight>
                  <a:srgbClr val="00FF00"/>
                </a:highlight>
              </a:endParaRPr>
            </a:p>
          </p:txBody>
        </p:sp>
        <p:sp>
          <p:nvSpPr>
            <p:cNvPr id="14" name="文本框 13">
              <a:extLst>
                <a:ext uri="{FF2B5EF4-FFF2-40B4-BE49-F238E27FC236}">
                  <a16:creationId xmlns:a16="http://schemas.microsoft.com/office/drawing/2014/main" id="{DC3E8CFC-C69B-42BC-70DF-7D99980D5573}"/>
                </a:ext>
              </a:extLst>
            </p:cNvPr>
            <p:cNvSpPr txBox="1"/>
            <p:nvPr/>
          </p:nvSpPr>
          <p:spPr>
            <a:xfrm>
              <a:off x="1431097" y="2549833"/>
              <a:ext cx="252645" cy="369332"/>
            </a:xfrm>
            <a:prstGeom prst="rect">
              <a:avLst/>
            </a:prstGeom>
            <a:noFill/>
          </p:spPr>
          <p:txBody>
            <a:bodyPr wrap="square" rtlCol="0">
              <a:spAutoFit/>
            </a:bodyPr>
            <a:lstStyle/>
            <a:p>
              <a:r>
                <a:rPr lang="en-US" altLang="zh-CN" dirty="0">
                  <a:solidFill>
                    <a:srgbClr val="FF0000"/>
                  </a:solidFill>
                </a:rPr>
                <a:t>e</a:t>
              </a:r>
              <a:endParaRPr lang="zh-CN" altLang="en-US" dirty="0">
                <a:solidFill>
                  <a:srgbClr val="FF0000"/>
                </a:solidFill>
              </a:endParaRPr>
            </a:p>
          </p:txBody>
        </p:sp>
        <p:sp>
          <p:nvSpPr>
            <p:cNvPr id="15" name="文本框 14">
              <a:extLst>
                <a:ext uri="{FF2B5EF4-FFF2-40B4-BE49-F238E27FC236}">
                  <a16:creationId xmlns:a16="http://schemas.microsoft.com/office/drawing/2014/main" id="{47AE85AB-29C6-7F34-60DC-FA19DA15D656}"/>
                </a:ext>
              </a:extLst>
            </p:cNvPr>
            <p:cNvSpPr txBox="1"/>
            <p:nvPr/>
          </p:nvSpPr>
          <p:spPr>
            <a:xfrm>
              <a:off x="728364" y="1871365"/>
              <a:ext cx="252645" cy="369332"/>
            </a:xfrm>
            <a:prstGeom prst="rect">
              <a:avLst/>
            </a:prstGeom>
            <a:noFill/>
          </p:spPr>
          <p:txBody>
            <a:bodyPr wrap="square" rtlCol="0">
              <a:spAutoFit/>
            </a:bodyPr>
            <a:lstStyle/>
            <a:p>
              <a:r>
                <a:rPr lang="en-US" altLang="zh-CN" dirty="0">
                  <a:solidFill>
                    <a:srgbClr val="FF0000"/>
                  </a:solidFill>
                </a:rPr>
                <a:t>p</a:t>
              </a:r>
              <a:endParaRPr lang="zh-CN" altLang="en-US" dirty="0">
                <a:solidFill>
                  <a:srgbClr val="FF0000"/>
                </a:solidFill>
              </a:endParaRPr>
            </a:p>
          </p:txBody>
        </p:sp>
        <p:cxnSp>
          <p:nvCxnSpPr>
            <p:cNvPr id="18" name="直接箭头连接符 17">
              <a:extLst>
                <a:ext uri="{FF2B5EF4-FFF2-40B4-BE49-F238E27FC236}">
                  <a16:creationId xmlns:a16="http://schemas.microsoft.com/office/drawing/2014/main" id="{A6DC30A2-35E5-E144-2BD1-6E722B693AA6}"/>
                </a:ext>
              </a:extLst>
            </p:cNvPr>
            <p:cNvCxnSpPr>
              <a:cxnSpLocks/>
            </p:cNvCxnSpPr>
            <p:nvPr/>
          </p:nvCxnSpPr>
          <p:spPr>
            <a:xfrm>
              <a:off x="945856" y="2117274"/>
              <a:ext cx="86507" cy="160403"/>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直接箭头连接符 18">
              <a:extLst>
                <a:ext uri="{FF2B5EF4-FFF2-40B4-BE49-F238E27FC236}">
                  <a16:creationId xmlns:a16="http://schemas.microsoft.com/office/drawing/2014/main" id="{C75E372E-96AA-8D9B-6209-EC783A1E332E}"/>
                </a:ext>
              </a:extLst>
            </p:cNvPr>
            <p:cNvCxnSpPr>
              <a:cxnSpLocks/>
            </p:cNvCxnSpPr>
            <p:nvPr/>
          </p:nvCxnSpPr>
          <p:spPr>
            <a:xfrm flipH="1" flipV="1">
              <a:off x="1337878" y="2486037"/>
              <a:ext cx="186437" cy="224756"/>
            </a:xfrm>
            <a:prstGeom prst="straightConnector1">
              <a:avLst/>
            </a:prstGeom>
            <a:ln w="28575">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mc:AlternateContent xmlns:mc="http://schemas.openxmlformats.org/markup-compatibility/2006" xmlns:a14="http://schemas.microsoft.com/office/drawing/2010/main">
        <mc:Choice Requires="a14">
          <p:sp>
            <p:nvSpPr>
              <p:cNvPr id="22" name="文本框 21">
                <a:extLst>
                  <a:ext uri="{FF2B5EF4-FFF2-40B4-BE49-F238E27FC236}">
                    <a16:creationId xmlns:a16="http://schemas.microsoft.com/office/drawing/2014/main" id="{75F8D27F-058A-6638-5C01-A3432494B1C3}"/>
                  </a:ext>
                </a:extLst>
              </p:cNvPr>
              <p:cNvSpPr txBox="1"/>
              <p:nvPr/>
            </p:nvSpPr>
            <p:spPr>
              <a:xfrm>
                <a:off x="10120018" y="4918630"/>
                <a:ext cx="2129078" cy="1477328"/>
              </a:xfrm>
              <a:prstGeom prst="rect">
                <a:avLst/>
              </a:prstGeom>
              <a:noFill/>
            </p:spPr>
            <p:txBody>
              <a:bodyPr wrap="square" rtlCol="0">
                <a:spAutoFit/>
              </a:bodyPr>
              <a:lstStyle/>
              <a:p>
                <a:r>
                  <a:rPr lang="en-US" altLang="zh-CN" dirty="0"/>
                  <a:t>The electron bunch center position at IP: </a:t>
                </a:r>
              </a:p>
              <a:p>
                <a:r>
                  <a:rPr lang="en-US" altLang="zh-CN" dirty="0"/>
                  <a:t>100 MHz, </a:t>
                </a:r>
                <a14:m>
                  <m:oMath xmlns:m="http://schemas.openxmlformats.org/officeDocument/2006/math">
                    <m:sSub>
                      <m:sSubPr>
                        <m:ctrlPr>
                          <a:rPr lang="en-US" altLang="zh-CN" i="1">
                            <a:latin typeface="Cambria Math" panose="02040503050406030204" pitchFamily="18" charset="0"/>
                          </a:rPr>
                        </m:ctrlPr>
                      </m:sSubPr>
                      <m:e>
                        <m:bar>
                          <m:barPr>
                            <m:pos m:val="top"/>
                            <m:ctrlPr>
                              <a:rPr lang="en-US" altLang="zh-CN" i="1">
                                <a:latin typeface="Cambria Math" panose="02040503050406030204" pitchFamily="18" charset="0"/>
                              </a:rPr>
                            </m:ctrlPr>
                          </m:barPr>
                          <m:e>
                            <m:r>
                              <a:rPr lang="en-US" altLang="zh-CN" i="1">
                                <a:latin typeface="Cambria Math" panose="02040503050406030204" pitchFamily="18" charset="0"/>
                              </a:rPr>
                              <m:t>𝑥</m:t>
                            </m:r>
                          </m:e>
                        </m:bar>
                      </m:e>
                      <m:sub>
                        <m:r>
                          <a:rPr lang="en-US" altLang="zh-CN" i="1">
                            <a:latin typeface="Cambria Math" panose="02040503050406030204" pitchFamily="18" charset="0"/>
                          </a:rPr>
                          <m:t>𝑒</m:t>
                        </m:r>
                      </m:sub>
                    </m:sSub>
                  </m:oMath>
                </a14:m>
                <a:r>
                  <a:rPr lang="en-US" altLang="zh-CN" dirty="0"/>
                  <a:t>=1.7μm</a:t>
                </a:r>
                <a:endParaRPr lang="zh-CN" altLang="en-US" dirty="0"/>
              </a:p>
              <a:p>
                <a:r>
                  <a:rPr lang="en-US" altLang="zh-CN" dirty="0"/>
                  <a:t>200 MHz, </a:t>
                </a:r>
                <a14:m>
                  <m:oMath xmlns:m="http://schemas.openxmlformats.org/officeDocument/2006/math">
                    <m:sSub>
                      <m:sSubPr>
                        <m:ctrlPr>
                          <a:rPr lang="en-US" altLang="zh-CN" i="1" smtClean="0">
                            <a:latin typeface="Cambria Math" panose="02040503050406030204" pitchFamily="18" charset="0"/>
                          </a:rPr>
                        </m:ctrlPr>
                      </m:sSubPr>
                      <m:e>
                        <m:bar>
                          <m:barPr>
                            <m:pos m:val="top"/>
                            <m:ctrlPr>
                              <a:rPr lang="en-US" altLang="zh-CN" i="1" smtClean="0">
                                <a:latin typeface="Cambria Math" panose="02040503050406030204" pitchFamily="18" charset="0"/>
                              </a:rPr>
                            </m:ctrlPr>
                          </m:barPr>
                          <m:e>
                            <m:r>
                              <a:rPr lang="en-US" altLang="zh-CN" b="0" i="1" smtClean="0">
                                <a:latin typeface="Cambria Math" panose="02040503050406030204" pitchFamily="18" charset="0"/>
                              </a:rPr>
                              <m:t>𝑥</m:t>
                            </m:r>
                          </m:e>
                        </m:bar>
                      </m:e>
                      <m:sub>
                        <m:r>
                          <a:rPr lang="en-US" altLang="zh-CN" b="0" i="1" smtClean="0">
                            <a:latin typeface="Cambria Math" panose="02040503050406030204" pitchFamily="18" charset="0"/>
                          </a:rPr>
                          <m:t>𝑒</m:t>
                        </m:r>
                      </m:sub>
                    </m:sSub>
                  </m:oMath>
                </a14:m>
                <a:r>
                  <a:rPr lang="en-US" altLang="zh-CN" dirty="0"/>
                  <a:t>=3.6μm</a:t>
                </a:r>
              </a:p>
              <a:p>
                <a:r>
                  <a:rPr lang="en-US" altLang="zh-CN" dirty="0"/>
                  <a:t>400 MHz, </a:t>
                </a:r>
                <a14:m>
                  <m:oMath xmlns:m="http://schemas.openxmlformats.org/officeDocument/2006/math">
                    <m:sSub>
                      <m:sSubPr>
                        <m:ctrlPr>
                          <a:rPr lang="en-US" altLang="zh-CN" i="1" smtClean="0">
                            <a:latin typeface="Cambria Math" panose="02040503050406030204" pitchFamily="18" charset="0"/>
                          </a:rPr>
                        </m:ctrlPr>
                      </m:sSubPr>
                      <m:e>
                        <m:bar>
                          <m:barPr>
                            <m:pos m:val="top"/>
                            <m:ctrlPr>
                              <a:rPr lang="en-US" altLang="zh-CN" i="1" smtClean="0">
                                <a:latin typeface="Cambria Math" panose="02040503050406030204" pitchFamily="18" charset="0"/>
                              </a:rPr>
                            </m:ctrlPr>
                          </m:barPr>
                          <m:e>
                            <m:r>
                              <a:rPr lang="en-US" altLang="zh-CN" b="0" i="1" smtClean="0">
                                <a:latin typeface="Cambria Math" panose="02040503050406030204" pitchFamily="18" charset="0"/>
                              </a:rPr>
                              <m:t>𝑥</m:t>
                            </m:r>
                          </m:e>
                        </m:bar>
                      </m:e>
                      <m:sub>
                        <m:r>
                          <a:rPr lang="en-US" altLang="zh-CN" b="0" i="1" smtClean="0">
                            <a:latin typeface="Cambria Math" panose="02040503050406030204" pitchFamily="18" charset="0"/>
                          </a:rPr>
                          <m:t>𝑒</m:t>
                        </m:r>
                      </m:sub>
                    </m:sSub>
                  </m:oMath>
                </a14:m>
                <a:r>
                  <a:rPr lang="en-US" altLang="zh-CN" dirty="0"/>
                  <a:t>=3.7μm</a:t>
                </a:r>
                <a:endParaRPr lang="zh-CN" altLang="en-US" dirty="0"/>
              </a:p>
            </p:txBody>
          </p:sp>
        </mc:Choice>
        <mc:Fallback xmlns="">
          <p:sp>
            <p:nvSpPr>
              <p:cNvPr id="22" name="文本框 21">
                <a:extLst>
                  <a:ext uri="{FF2B5EF4-FFF2-40B4-BE49-F238E27FC236}">
                    <a16:creationId xmlns:a16="http://schemas.microsoft.com/office/drawing/2014/main" id="{75F8D27F-058A-6638-5C01-A3432494B1C3}"/>
                  </a:ext>
                </a:extLst>
              </p:cNvPr>
              <p:cNvSpPr txBox="1">
                <a:spLocks noRot="1" noChangeAspect="1" noMove="1" noResize="1" noEditPoints="1" noAdjustHandles="1" noChangeArrowheads="1" noChangeShapeType="1" noTextEdit="1"/>
              </p:cNvSpPr>
              <p:nvPr/>
            </p:nvSpPr>
            <p:spPr>
              <a:xfrm>
                <a:off x="10120018" y="4918630"/>
                <a:ext cx="2129078" cy="1477328"/>
              </a:xfrm>
              <a:prstGeom prst="rect">
                <a:avLst/>
              </a:prstGeom>
              <a:blipFill>
                <a:blip r:embed="rId5"/>
                <a:stretch>
                  <a:fillRect l="-2292" t="-2479" r="-4298" b="-5785"/>
                </a:stretch>
              </a:blipFill>
            </p:spPr>
            <p:txBody>
              <a:bodyPr/>
              <a:lstStyle/>
              <a:p>
                <a:r>
                  <a:rPr lang="zh-CN" altLang="en-US">
                    <a:noFill/>
                  </a:rPr>
                  <a:t> </a:t>
                </a:r>
              </a:p>
            </p:txBody>
          </p:sp>
        </mc:Fallback>
      </mc:AlternateContent>
      <p:pic>
        <p:nvPicPr>
          <p:cNvPr id="25" name="图片 24">
            <a:extLst>
              <a:ext uri="{FF2B5EF4-FFF2-40B4-BE49-F238E27FC236}">
                <a16:creationId xmlns:a16="http://schemas.microsoft.com/office/drawing/2014/main" id="{987FC2D0-5095-2A24-AF93-40D1190183F3}"/>
              </a:ext>
            </a:extLst>
          </p:cNvPr>
          <p:cNvPicPr>
            <a:picLocks noChangeAspect="1"/>
          </p:cNvPicPr>
          <p:nvPr/>
        </p:nvPicPr>
        <p:blipFill>
          <a:blip r:embed="rId6"/>
          <a:stretch>
            <a:fillRect/>
          </a:stretch>
        </p:blipFill>
        <p:spPr>
          <a:xfrm>
            <a:off x="10449359" y="2180372"/>
            <a:ext cx="1368934" cy="1002920"/>
          </a:xfrm>
          <a:prstGeom prst="rect">
            <a:avLst/>
          </a:prstGeom>
        </p:spPr>
      </p:pic>
      <p:sp>
        <p:nvSpPr>
          <p:cNvPr id="13" name="灯片编号占位符 12">
            <a:extLst>
              <a:ext uri="{FF2B5EF4-FFF2-40B4-BE49-F238E27FC236}">
                <a16:creationId xmlns:a16="http://schemas.microsoft.com/office/drawing/2014/main" id="{AC5E9E34-DBA0-F564-3BF7-A96DC1734954}"/>
              </a:ext>
            </a:extLst>
          </p:cNvPr>
          <p:cNvSpPr>
            <a:spLocks noGrp="1"/>
          </p:cNvSpPr>
          <p:nvPr>
            <p:ph type="sldNum" sz="quarter" idx="12"/>
          </p:nvPr>
        </p:nvSpPr>
        <p:spPr/>
        <p:txBody>
          <a:bodyPr/>
          <a:lstStyle/>
          <a:p>
            <a:fld id="{C527D314-A2A3-4123-AB0C-DD7768E90F2B}" type="slidenum">
              <a:rPr lang="zh-CN" altLang="en-US" smtClean="0"/>
              <a:pPr/>
              <a:t>13</a:t>
            </a:fld>
            <a:r>
              <a:rPr lang="en-US" altLang="zh-CN"/>
              <a:t>/19</a:t>
            </a:r>
            <a:endParaRPr lang="zh-CN" altLang="en-US" dirty="0"/>
          </a:p>
        </p:txBody>
      </p:sp>
    </p:spTree>
    <p:extLst>
      <p:ext uri="{BB962C8B-B14F-4D97-AF65-F5344CB8AC3E}">
        <p14:creationId xmlns:p14="http://schemas.microsoft.com/office/powerpoint/2010/main" val="185377813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A77F40A6-6714-4D9C-2AD1-681B9C771429}"/>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9122" y="1851954"/>
            <a:ext cx="5852172" cy="4389129"/>
          </a:xfrm>
          <a:prstGeom prst="rect">
            <a:avLst/>
          </a:prstGeom>
        </p:spPr>
      </p:pic>
      <p:pic>
        <p:nvPicPr>
          <p:cNvPr id="14" name="图片 13">
            <a:extLst>
              <a:ext uri="{FF2B5EF4-FFF2-40B4-BE49-F238E27FC236}">
                <a16:creationId xmlns:a16="http://schemas.microsoft.com/office/drawing/2014/main" id="{231A7E0A-DC91-689F-74B5-315ECA32E448}"/>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079513" y="1851954"/>
            <a:ext cx="5852172" cy="4389129"/>
          </a:xfrm>
          <a:prstGeom prst="rect">
            <a:avLst/>
          </a:prstGeom>
        </p:spPr>
      </p:pic>
      <p:sp>
        <p:nvSpPr>
          <p:cNvPr id="4" name="文本占位符 3">
            <a:extLst>
              <a:ext uri="{FF2B5EF4-FFF2-40B4-BE49-F238E27FC236}">
                <a16:creationId xmlns:a16="http://schemas.microsoft.com/office/drawing/2014/main" id="{489C1CD7-D780-846C-015E-68B1DC17C46A}"/>
              </a:ext>
            </a:extLst>
          </p:cNvPr>
          <p:cNvSpPr>
            <a:spLocks noGrp="1"/>
          </p:cNvSpPr>
          <p:nvPr>
            <p:ph type="body" sz="quarter" idx="17"/>
          </p:nvPr>
        </p:nvSpPr>
        <p:spPr/>
        <p:txBody>
          <a:bodyPr/>
          <a:lstStyle/>
          <a:p>
            <a:r>
              <a:rPr lang="en-US" altLang="zh-CN" dirty="0"/>
              <a:t>3. White noise of CCP’s RF voltage and phase</a:t>
            </a:r>
            <a:endParaRPr lang="zh-CN" altLang="en-US" dirty="0"/>
          </a:p>
        </p:txBody>
      </p:sp>
      <p:sp>
        <p:nvSpPr>
          <p:cNvPr id="11" name="内容占位符 10">
            <a:extLst>
              <a:ext uri="{FF2B5EF4-FFF2-40B4-BE49-F238E27FC236}">
                <a16:creationId xmlns:a16="http://schemas.microsoft.com/office/drawing/2014/main" id="{C0926D9D-E591-3914-1FE9-BA185663D154}"/>
              </a:ext>
            </a:extLst>
          </p:cNvPr>
          <p:cNvSpPr>
            <a:spLocks noGrp="1"/>
          </p:cNvSpPr>
          <p:nvPr>
            <p:ph idx="1"/>
          </p:nvPr>
        </p:nvSpPr>
        <p:spPr/>
        <p:txBody>
          <a:bodyPr/>
          <a:lstStyle/>
          <a:p>
            <a:r>
              <a:rPr lang="en-US" altLang="zh-CN" dirty="0"/>
              <a:t>Voltage errors cause the bunch distribution to become tilted at the IP, and phase errors cause the bunch center to have a transverse offset at the IP.</a:t>
            </a:r>
            <a:endParaRPr lang="zh-CN" altLang="en-US" dirty="0"/>
          </a:p>
        </p:txBody>
      </p:sp>
      <p:sp>
        <p:nvSpPr>
          <p:cNvPr id="6" name="文本框 5">
            <a:extLst>
              <a:ext uri="{FF2B5EF4-FFF2-40B4-BE49-F238E27FC236}">
                <a16:creationId xmlns:a16="http://schemas.microsoft.com/office/drawing/2014/main" id="{374E1008-E0BD-6ADF-CB35-56D5C17CCF2C}"/>
              </a:ext>
            </a:extLst>
          </p:cNvPr>
          <p:cNvSpPr txBox="1"/>
          <p:nvPr/>
        </p:nvSpPr>
        <p:spPr>
          <a:xfrm>
            <a:off x="6523858" y="1891609"/>
            <a:ext cx="5257402" cy="369332"/>
          </a:xfrm>
          <a:prstGeom prst="rect">
            <a:avLst/>
          </a:prstGeom>
          <a:noFill/>
        </p:spPr>
        <p:txBody>
          <a:bodyPr wrap="square">
            <a:spAutoFit/>
          </a:bodyPr>
          <a:lstStyle/>
          <a:p>
            <a:pPr algn="ctr"/>
            <a:r>
              <a:rPr lang="en-US" altLang="zh-CN" dirty="0">
                <a:solidFill>
                  <a:schemeClr val="accent1"/>
                </a:solidFill>
                <a:latin typeface="Arial" panose="020B0604020202020204" pitchFamily="34" charset="0"/>
                <a:ea typeface="黑体" panose="02010609060101010101" pitchFamily="49" charset="-122"/>
              </a:rPr>
              <a:t>Proton size growth rate vs. CCP phase noise amp.</a:t>
            </a:r>
            <a:endParaRPr lang="zh-CN" altLang="en-US" dirty="0">
              <a:solidFill>
                <a:schemeClr val="accent1"/>
              </a:solidFill>
            </a:endParaRPr>
          </a:p>
        </p:txBody>
      </p:sp>
      <p:sp>
        <p:nvSpPr>
          <p:cNvPr id="7" name="文本框 6">
            <a:extLst>
              <a:ext uri="{FF2B5EF4-FFF2-40B4-BE49-F238E27FC236}">
                <a16:creationId xmlns:a16="http://schemas.microsoft.com/office/drawing/2014/main" id="{E099F2FB-7FAB-E687-FB81-8D2E6BDCE6FF}"/>
              </a:ext>
            </a:extLst>
          </p:cNvPr>
          <p:cNvSpPr txBox="1"/>
          <p:nvPr/>
        </p:nvSpPr>
        <p:spPr>
          <a:xfrm>
            <a:off x="410741" y="1891609"/>
            <a:ext cx="5669170" cy="369332"/>
          </a:xfrm>
          <a:prstGeom prst="rect">
            <a:avLst/>
          </a:prstGeom>
          <a:noFill/>
        </p:spPr>
        <p:txBody>
          <a:bodyPr wrap="square">
            <a:spAutoFit/>
          </a:bodyPr>
          <a:lstStyle/>
          <a:p>
            <a:pPr algn="ctr"/>
            <a:r>
              <a:rPr lang="en-US" altLang="zh-CN" dirty="0">
                <a:solidFill>
                  <a:schemeClr val="accent1"/>
                </a:solidFill>
                <a:latin typeface="Arial" panose="020B0604020202020204" pitchFamily="34" charset="0"/>
                <a:ea typeface="黑体" panose="02010609060101010101" pitchFamily="49" charset="-122"/>
              </a:rPr>
              <a:t>Proton size growth rate vs. CCP voltage noise amp.</a:t>
            </a:r>
            <a:endParaRPr lang="zh-CN" altLang="en-US" dirty="0">
              <a:solidFill>
                <a:schemeClr val="accent1"/>
              </a:solidFill>
            </a:endParaRPr>
          </a:p>
        </p:txBody>
      </p:sp>
      <p:sp>
        <p:nvSpPr>
          <p:cNvPr id="8" name="文本框 7">
            <a:extLst>
              <a:ext uri="{FF2B5EF4-FFF2-40B4-BE49-F238E27FC236}">
                <a16:creationId xmlns:a16="http://schemas.microsoft.com/office/drawing/2014/main" id="{AE7F4ADF-3F21-F264-7A76-05059FA51189}"/>
              </a:ext>
            </a:extLst>
          </p:cNvPr>
          <p:cNvSpPr txBox="1"/>
          <p:nvPr/>
        </p:nvSpPr>
        <p:spPr>
          <a:xfrm>
            <a:off x="0" y="6193294"/>
            <a:ext cx="1503848" cy="646331"/>
          </a:xfrm>
          <a:prstGeom prst="rect">
            <a:avLst/>
          </a:prstGeom>
          <a:noFill/>
        </p:spPr>
        <p:txBody>
          <a:bodyPr wrap="square" rtlCol="0">
            <a:spAutoFit/>
          </a:bodyPr>
          <a:lstStyle/>
          <a:p>
            <a:r>
              <a:rPr lang="en-US" altLang="zh-CN" dirty="0">
                <a:highlight>
                  <a:srgbClr val="00FF00"/>
                </a:highlight>
              </a:rPr>
              <a:t>CCP: 100 MHz</a:t>
            </a:r>
          </a:p>
          <a:p>
            <a:r>
              <a:rPr lang="en-US" altLang="zh-CN" dirty="0">
                <a:highlight>
                  <a:srgbClr val="00FF00"/>
                </a:highlight>
              </a:rPr>
              <a:t>CCE: 400 MHz</a:t>
            </a:r>
            <a:endParaRPr lang="zh-CN" altLang="en-US" dirty="0">
              <a:highlight>
                <a:srgbClr val="00FF00"/>
              </a:highlight>
            </a:endParaRPr>
          </a:p>
        </p:txBody>
      </p:sp>
      <p:sp>
        <p:nvSpPr>
          <p:cNvPr id="12" name="灯片编号占位符 11">
            <a:extLst>
              <a:ext uri="{FF2B5EF4-FFF2-40B4-BE49-F238E27FC236}">
                <a16:creationId xmlns:a16="http://schemas.microsoft.com/office/drawing/2014/main" id="{9728B35A-F70D-895D-F0D1-7B89DB651445}"/>
              </a:ext>
            </a:extLst>
          </p:cNvPr>
          <p:cNvSpPr>
            <a:spLocks noGrp="1"/>
          </p:cNvSpPr>
          <p:nvPr>
            <p:ph type="sldNum" sz="quarter" idx="12"/>
          </p:nvPr>
        </p:nvSpPr>
        <p:spPr/>
        <p:txBody>
          <a:bodyPr/>
          <a:lstStyle/>
          <a:p>
            <a:fld id="{C527D314-A2A3-4123-AB0C-DD7768E90F2B}" type="slidenum">
              <a:rPr lang="zh-CN" altLang="en-US" smtClean="0"/>
              <a:pPr/>
              <a:t>14</a:t>
            </a:fld>
            <a:r>
              <a:rPr lang="en-US" altLang="zh-CN"/>
              <a:t>/19</a:t>
            </a:r>
            <a:endParaRPr lang="zh-CN" altLang="en-US" dirty="0"/>
          </a:p>
        </p:txBody>
      </p:sp>
      <p:sp>
        <p:nvSpPr>
          <p:cNvPr id="23" name="文本框 22">
            <a:extLst>
              <a:ext uri="{FF2B5EF4-FFF2-40B4-BE49-F238E27FC236}">
                <a16:creationId xmlns:a16="http://schemas.microsoft.com/office/drawing/2014/main" id="{A9681DFA-9DF1-D2D4-9E0D-A57A11F952EB}"/>
              </a:ext>
            </a:extLst>
          </p:cNvPr>
          <p:cNvSpPr txBox="1"/>
          <p:nvPr/>
        </p:nvSpPr>
        <p:spPr>
          <a:xfrm>
            <a:off x="2319442" y="6391798"/>
            <a:ext cx="7553116" cy="369332"/>
          </a:xfrm>
          <a:prstGeom prst="rect">
            <a:avLst/>
          </a:prstGeom>
          <a:noFill/>
        </p:spPr>
        <p:txBody>
          <a:bodyPr wrap="square" rtlCol="0">
            <a:spAutoFit/>
          </a:bodyPr>
          <a:lstStyle/>
          <a:p>
            <a:pPr algn="ctr"/>
            <a:r>
              <a:rPr lang="en-US" altLang="zh-CN" b="1" dirty="0">
                <a:latin typeface="Arial" panose="020B0604020202020204" pitchFamily="34" charset="0"/>
                <a:cs typeface="Arial" panose="020B0604020202020204" pitchFamily="34" charset="0"/>
              </a:rPr>
              <a:t>CCP RF white noise tolerance level: voltage ~ 1x10</a:t>
            </a:r>
            <a:r>
              <a:rPr lang="en-US" altLang="zh-CN" b="1" baseline="30000" dirty="0">
                <a:latin typeface="Arial" panose="020B0604020202020204" pitchFamily="34" charset="0"/>
                <a:cs typeface="Arial" panose="020B0604020202020204" pitchFamily="34" charset="0"/>
              </a:rPr>
              <a:t>-5</a:t>
            </a:r>
            <a:r>
              <a:rPr lang="en-US" altLang="zh-CN" b="1" dirty="0">
                <a:latin typeface="Arial" panose="020B0604020202020204" pitchFamily="34" charset="0"/>
                <a:cs typeface="Arial" panose="020B0604020202020204" pitchFamily="34" charset="0"/>
              </a:rPr>
              <a:t>, phase ~ 1x10</a:t>
            </a:r>
            <a:r>
              <a:rPr lang="en-US" altLang="zh-CN" b="1" baseline="30000" dirty="0">
                <a:latin typeface="Arial" panose="020B0604020202020204" pitchFamily="34" charset="0"/>
                <a:cs typeface="Arial" panose="020B0604020202020204" pitchFamily="34" charset="0"/>
              </a:rPr>
              <a:t>-6</a:t>
            </a:r>
            <a:endParaRPr lang="zh-CN" altLang="en-US" b="1" baseline="30000" dirty="0">
              <a:latin typeface="Arial" panose="020B0604020202020204" pitchFamily="34" charset="0"/>
              <a:cs typeface="Arial" panose="020B0604020202020204" pitchFamily="34" charset="0"/>
            </a:endParaRPr>
          </a:p>
        </p:txBody>
      </p:sp>
      <p:pic>
        <p:nvPicPr>
          <p:cNvPr id="24" name="图片 23">
            <a:extLst>
              <a:ext uri="{FF2B5EF4-FFF2-40B4-BE49-F238E27FC236}">
                <a16:creationId xmlns:a16="http://schemas.microsoft.com/office/drawing/2014/main" id="{02293CA6-8D4A-0DA3-6C5E-92BCAE35B1F3}"/>
              </a:ext>
            </a:extLst>
          </p:cNvPr>
          <p:cNvPicPr>
            <a:picLocks noChangeAspect="1"/>
          </p:cNvPicPr>
          <p:nvPr/>
        </p:nvPicPr>
        <p:blipFill>
          <a:blip r:embed="rId5"/>
          <a:stretch>
            <a:fillRect/>
          </a:stretch>
        </p:blipFill>
        <p:spPr>
          <a:xfrm>
            <a:off x="7139925" y="1433094"/>
            <a:ext cx="2018636" cy="458516"/>
          </a:xfrm>
          <a:prstGeom prst="rect">
            <a:avLst/>
          </a:prstGeom>
        </p:spPr>
      </p:pic>
      <p:pic>
        <p:nvPicPr>
          <p:cNvPr id="25" name="图片 24">
            <a:extLst>
              <a:ext uri="{FF2B5EF4-FFF2-40B4-BE49-F238E27FC236}">
                <a16:creationId xmlns:a16="http://schemas.microsoft.com/office/drawing/2014/main" id="{EC2B846A-3E19-6696-0FB8-6F6E2D97DC69}"/>
              </a:ext>
            </a:extLst>
          </p:cNvPr>
          <p:cNvPicPr>
            <a:picLocks noChangeAspect="1"/>
          </p:cNvPicPr>
          <p:nvPr/>
        </p:nvPicPr>
        <p:blipFill>
          <a:blip r:embed="rId6"/>
          <a:stretch>
            <a:fillRect/>
          </a:stretch>
        </p:blipFill>
        <p:spPr>
          <a:xfrm>
            <a:off x="9452441" y="1426839"/>
            <a:ext cx="2400726" cy="483867"/>
          </a:xfrm>
          <a:prstGeom prst="rect">
            <a:avLst/>
          </a:prstGeom>
        </p:spPr>
      </p:pic>
    </p:spTree>
    <p:extLst>
      <p:ext uri="{BB962C8B-B14F-4D97-AF65-F5344CB8AC3E}">
        <p14:creationId xmlns:p14="http://schemas.microsoft.com/office/powerpoint/2010/main" val="158081653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图片 8">
            <a:extLst>
              <a:ext uri="{FF2B5EF4-FFF2-40B4-BE49-F238E27FC236}">
                <a16:creationId xmlns:a16="http://schemas.microsoft.com/office/drawing/2014/main" id="{45184905-E8D9-F52D-8ADC-3374A5F8271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113002" y="1891609"/>
            <a:ext cx="5852172" cy="4389129"/>
          </a:xfrm>
          <a:prstGeom prst="rect">
            <a:avLst/>
          </a:prstGeom>
        </p:spPr>
      </p:pic>
      <p:pic>
        <p:nvPicPr>
          <p:cNvPr id="6" name="图片 5">
            <a:extLst>
              <a:ext uri="{FF2B5EF4-FFF2-40B4-BE49-F238E27FC236}">
                <a16:creationId xmlns:a16="http://schemas.microsoft.com/office/drawing/2014/main" id="{76B93AC0-FBC7-8A47-5500-5EB84419F20A}"/>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60830" y="1856161"/>
            <a:ext cx="5852172" cy="4389129"/>
          </a:xfrm>
          <a:prstGeom prst="rect">
            <a:avLst/>
          </a:prstGeom>
        </p:spPr>
      </p:pic>
      <p:sp>
        <p:nvSpPr>
          <p:cNvPr id="2" name="内容占位符 1">
            <a:extLst>
              <a:ext uri="{FF2B5EF4-FFF2-40B4-BE49-F238E27FC236}">
                <a16:creationId xmlns:a16="http://schemas.microsoft.com/office/drawing/2014/main" id="{B07DD41C-2A4C-D8B5-25DE-F9A2592663E6}"/>
              </a:ext>
            </a:extLst>
          </p:cNvPr>
          <p:cNvSpPr>
            <a:spLocks noGrp="1"/>
          </p:cNvSpPr>
          <p:nvPr>
            <p:ph idx="1"/>
          </p:nvPr>
        </p:nvSpPr>
        <p:spPr/>
        <p:txBody>
          <a:bodyPr/>
          <a:lstStyle/>
          <a:p>
            <a:r>
              <a:rPr lang="en-US" altLang="zh-CN" dirty="0"/>
              <a:t>Due to the damping effect of synchrotron radiation, the electron beam has a greater tolerance to crab cavity noise.</a:t>
            </a:r>
            <a:endParaRPr lang="zh-CN" altLang="en-US" dirty="0"/>
          </a:p>
        </p:txBody>
      </p:sp>
      <p:sp>
        <p:nvSpPr>
          <p:cNvPr id="4" name="文本占位符 3">
            <a:extLst>
              <a:ext uri="{FF2B5EF4-FFF2-40B4-BE49-F238E27FC236}">
                <a16:creationId xmlns:a16="http://schemas.microsoft.com/office/drawing/2014/main" id="{489C1CD7-D780-846C-015E-68B1DC17C46A}"/>
              </a:ext>
            </a:extLst>
          </p:cNvPr>
          <p:cNvSpPr>
            <a:spLocks noGrp="1"/>
          </p:cNvSpPr>
          <p:nvPr>
            <p:ph type="body" sz="quarter" idx="17"/>
          </p:nvPr>
        </p:nvSpPr>
        <p:spPr/>
        <p:txBody>
          <a:bodyPr/>
          <a:lstStyle/>
          <a:p>
            <a:r>
              <a:rPr lang="en-US" altLang="zh-CN" dirty="0"/>
              <a:t>3. White noise of CCE’s RF voltage and phase</a:t>
            </a:r>
            <a:endParaRPr lang="zh-CN" altLang="en-US" dirty="0"/>
          </a:p>
        </p:txBody>
      </p:sp>
      <p:sp>
        <p:nvSpPr>
          <p:cNvPr id="13" name="灯片编号占位符 12">
            <a:extLst>
              <a:ext uri="{FF2B5EF4-FFF2-40B4-BE49-F238E27FC236}">
                <a16:creationId xmlns:a16="http://schemas.microsoft.com/office/drawing/2014/main" id="{CEFCFE5C-7EE4-757D-57E6-B48A9316B66F}"/>
              </a:ext>
            </a:extLst>
          </p:cNvPr>
          <p:cNvSpPr>
            <a:spLocks noGrp="1"/>
          </p:cNvSpPr>
          <p:nvPr>
            <p:ph type="sldNum" sz="quarter" idx="12"/>
          </p:nvPr>
        </p:nvSpPr>
        <p:spPr/>
        <p:txBody>
          <a:bodyPr/>
          <a:lstStyle/>
          <a:p>
            <a:fld id="{C527D314-A2A3-4123-AB0C-DD7768E90F2B}" type="slidenum">
              <a:rPr lang="zh-CN" altLang="en-US" smtClean="0"/>
              <a:pPr/>
              <a:t>15</a:t>
            </a:fld>
            <a:r>
              <a:rPr lang="en-US" altLang="zh-CN"/>
              <a:t>/19</a:t>
            </a:r>
            <a:endParaRPr lang="zh-CN" altLang="en-US" dirty="0"/>
          </a:p>
        </p:txBody>
      </p:sp>
      <p:sp>
        <p:nvSpPr>
          <p:cNvPr id="14" name="文本框 13">
            <a:extLst>
              <a:ext uri="{FF2B5EF4-FFF2-40B4-BE49-F238E27FC236}">
                <a16:creationId xmlns:a16="http://schemas.microsoft.com/office/drawing/2014/main" id="{8A85A652-38DF-EB6A-9F14-AB46EC126FF0}"/>
              </a:ext>
            </a:extLst>
          </p:cNvPr>
          <p:cNvSpPr txBox="1"/>
          <p:nvPr/>
        </p:nvSpPr>
        <p:spPr>
          <a:xfrm>
            <a:off x="0" y="6193294"/>
            <a:ext cx="1503848" cy="646331"/>
          </a:xfrm>
          <a:prstGeom prst="rect">
            <a:avLst/>
          </a:prstGeom>
          <a:noFill/>
        </p:spPr>
        <p:txBody>
          <a:bodyPr wrap="square" rtlCol="0">
            <a:spAutoFit/>
          </a:bodyPr>
          <a:lstStyle/>
          <a:p>
            <a:r>
              <a:rPr lang="en-US" altLang="zh-CN" dirty="0">
                <a:highlight>
                  <a:srgbClr val="00FF00"/>
                </a:highlight>
              </a:rPr>
              <a:t>CCP: 100 MHz</a:t>
            </a:r>
          </a:p>
          <a:p>
            <a:r>
              <a:rPr lang="en-US" altLang="zh-CN" dirty="0">
                <a:highlight>
                  <a:srgbClr val="00FF00"/>
                </a:highlight>
              </a:rPr>
              <a:t>CCE: 400 MHz</a:t>
            </a:r>
            <a:endParaRPr lang="zh-CN" altLang="en-US" dirty="0">
              <a:highlight>
                <a:srgbClr val="00FF00"/>
              </a:highlight>
            </a:endParaRPr>
          </a:p>
        </p:txBody>
      </p:sp>
      <p:sp>
        <p:nvSpPr>
          <p:cNvPr id="15" name="文本框 14">
            <a:extLst>
              <a:ext uri="{FF2B5EF4-FFF2-40B4-BE49-F238E27FC236}">
                <a16:creationId xmlns:a16="http://schemas.microsoft.com/office/drawing/2014/main" id="{6259BD38-882D-F50E-0552-8C833F480D81}"/>
              </a:ext>
            </a:extLst>
          </p:cNvPr>
          <p:cNvSpPr txBox="1"/>
          <p:nvPr/>
        </p:nvSpPr>
        <p:spPr>
          <a:xfrm>
            <a:off x="6523858" y="1891609"/>
            <a:ext cx="5257402" cy="369332"/>
          </a:xfrm>
          <a:prstGeom prst="rect">
            <a:avLst/>
          </a:prstGeom>
          <a:noFill/>
        </p:spPr>
        <p:txBody>
          <a:bodyPr wrap="square">
            <a:spAutoFit/>
          </a:bodyPr>
          <a:lstStyle/>
          <a:p>
            <a:pPr algn="ctr"/>
            <a:r>
              <a:rPr lang="en-US" altLang="zh-CN" dirty="0">
                <a:solidFill>
                  <a:schemeClr val="accent1"/>
                </a:solidFill>
                <a:latin typeface="Arial" panose="020B0604020202020204" pitchFamily="34" charset="0"/>
                <a:ea typeface="黑体" panose="02010609060101010101" pitchFamily="49" charset="-122"/>
              </a:rPr>
              <a:t>Proton size growth rate vs. CCE phase noise amp.</a:t>
            </a:r>
            <a:endParaRPr lang="zh-CN" altLang="en-US" dirty="0">
              <a:solidFill>
                <a:schemeClr val="accent1"/>
              </a:solidFill>
            </a:endParaRPr>
          </a:p>
        </p:txBody>
      </p:sp>
      <p:sp>
        <p:nvSpPr>
          <p:cNvPr id="16" name="文本框 15">
            <a:extLst>
              <a:ext uri="{FF2B5EF4-FFF2-40B4-BE49-F238E27FC236}">
                <a16:creationId xmlns:a16="http://schemas.microsoft.com/office/drawing/2014/main" id="{D3DE5EC9-7904-759D-B5CF-F439B14ABD15}"/>
              </a:ext>
            </a:extLst>
          </p:cNvPr>
          <p:cNvSpPr txBox="1"/>
          <p:nvPr/>
        </p:nvSpPr>
        <p:spPr>
          <a:xfrm>
            <a:off x="515007" y="1891609"/>
            <a:ext cx="5404821" cy="369332"/>
          </a:xfrm>
          <a:prstGeom prst="rect">
            <a:avLst/>
          </a:prstGeom>
          <a:noFill/>
        </p:spPr>
        <p:txBody>
          <a:bodyPr wrap="square">
            <a:spAutoFit/>
          </a:bodyPr>
          <a:lstStyle/>
          <a:p>
            <a:pPr algn="ctr"/>
            <a:r>
              <a:rPr lang="en-US" altLang="zh-CN" dirty="0">
                <a:solidFill>
                  <a:schemeClr val="accent1"/>
                </a:solidFill>
                <a:latin typeface="Arial" panose="020B0604020202020204" pitchFamily="34" charset="0"/>
                <a:ea typeface="黑体" panose="02010609060101010101" pitchFamily="49" charset="-122"/>
              </a:rPr>
              <a:t>Proton size growth rate vs. CCE voltage noise amp.</a:t>
            </a:r>
            <a:endParaRPr lang="zh-CN" altLang="en-US" dirty="0">
              <a:solidFill>
                <a:schemeClr val="accent1"/>
              </a:solidFill>
            </a:endParaRPr>
          </a:p>
        </p:txBody>
      </p:sp>
      <p:sp>
        <p:nvSpPr>
          <p:cNvPr id="10" name="文本框 9">
            <a:extLst>
              <a:ext uri="{FF2B5EF4-FFF2-40B4-BE49-F238E27FC236}">
                <a16:creationId xmlns:a16="http://schemas.microsoft.com/office/drawing/2014/main" id="{04631C1B-249E-CCE7-8CE7-D01C610EF361}"/>
              </a:ext>
            </a:extLst>
          </p:cNvPr>
          <p:cNvSpPr txBox="1"/>
          <p:nvPr/>
        </p:nvSpPr>
        <p:spPr>
          <a:xfrm>
            <a:off x="2222839" y="6356350"/>
            <a:ext cx="7746321" cy="369332"/>
          </a:xfrm>
          <a:prstGeom prst="rect">
            <a:avLst/>
          </a:prstGeom>
          <a:noFill/>
        </p:spPr>
        <p:txBody>
          <a:bodyPr wrap="square" rtlCol="0">
            <a:spAutoFit/>
          </a:bodyPr>
          <a:lstStyle/>
          <a:p>
            <a:pPr algn="ctr"/>
            <a:r>
              <a:rPr lang="en-US" altLang="zh-CN" b="1" dirty="0">
                <a:latin typeface="Arial" panose="020B0604020202020204" pitchFamily="34" charset="0"/>
                <a:cs typeface="Arial" panose="020B0604020202020204" pitchFamily="34" charset="0"/>
              </a:rPr>
              <a:t>CCE RF white noise tolerance level: voltage ~ 1x10</a:t>
            </a:r>
            <a:r>
              <a:rPr lang="en-US" altLang="zh-CN" b="1" baseline="30000" dirty="0">
                <a:latin typeface="Arial" panose="020B0604020202020204" pitchFamily="34" charset="0"/>
                <a:cs typeface="Arial" panose="020B0604020202020204" pitchFamily="34" charset="0"/>
              </a:rPr>
              <a:t>-3</a:t>
            </a:r>
            <a:r>
              <a:rPr lang="en-US" altLang="zh-CN" b="1" dirty="0">
                <a:latin typeface="Arial" panose="020B0604020202020204" pitchFamily="34" charset="0"/>
                <a:cs typeface="Arial" panose="020B0604020202020204" pitchFamily="34" charset="0"/>
              </a:rPr>
              <a:t>, phase ~ 1x10</a:t>
            </a:r>
            <a:r>
              <a:rPr lang="en-US" altLang="zh-CN" b="1" baseline="30000" dirty="0">
                <a:latin typeface="Arial" panose="020B0604020202020204" pitchFamily="34" charset="0"/>
                <a:cs typeface="Arial" panose="020B0604020202020204" pitchFamily="34" charset="0"/>
              </a:rPr>
              <a:t>-5</a:t>
            </a:r>
            <a:endParaRPr lang="zh-CN" altLang="en-US" b="1" baseline="30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78157704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9" name="图片 18">
            <a:extLst>
              <a:ext uri="{FF2B5EF4-FFF2-40B4-BE49-F238E27FC236}">
                <a16:creationId xmlns:a16="http://schemas.microsoft.com/office/drawing/2014/main" id="{FF018C1B-9FE1-B86A-D940-BE3A523D439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620571" y="4337375"/>
            <a:ext cx="2880000" cy="2160000"/>
          </a:xfrm>
          <a:prstGeom prst="rect">
            <a:avLst/>
          </a:prstGeom>
        </p:spPr>
      </p:pic>
      <p:pic>
        <p:nvPicPr>
          <p:cNvPr id="16" name="图片 15">
            <a:extLst>
              <a:ext uri="{FF2B5EF4-FFF2-40B4-BE49-F238E27FC236}">
                <a16:creationId xmlns:a16="http://schemas.microsoft.com/office/drawing/2014/main" id="{CA0E06B3-44C4-87AD-FA58-7528205363E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312000" y="4337375"/>
            <a:ext cx="2880000" cy="2160000"/>
          </a:xfrm>
          <a:prstGeom prst="rect">
            <a:avLst/>
          </a:prstGeom>
        </p:spPr>
      </p:pic>
      <p:pic>
        <p:nvPicPr>
          <p:cNvPr id="6" name="图片 5">
            <a:extLst>
              <a:ext uri="{FF2B5EF4-FFF2-40B4-BE49-F238E27FC236}">
                <a16:creationId xmlns:a16="http://schemas.microsoft.com/office/drawing/2014/main" id="{E550CDF0-6C2A-3EBB-1FB1-F5348234B52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620571" y="2146608"/>
            <a:ext cx="2880000" cy="2160000"/>
          </a:xfrm>
          <a:prstGeom prst="rect">
            <a:avLst/>
          </a:prstGeom>
        </p:spPr>
      </p:pic>
      <p:sp>
        <p:nvSpPr>
          <p:cNvPr id="2" name="内容占位符 1">
            <a:extLst>
              <a:ext uri="{FF2B5EF4-FFF2-40B4-BE49-F238E27FC236}">
                <a16:creationId xmlns:a16="http://schemas.microsoft.com/office/drawing/2014/main" id="{B07DD41C-2A4C-D8B5-25DE-F9A2592663E6}"/>
              </a:ext>
            </a:extLst>
          </p:cNvPr>
          <p:cNvSpPr>
            <a:spLocks noGrp="1"/>
          </p:cNvSpPr>
          <p:nvPr>
            <p:ph idx="1"/>
          </p:nvPr>
        </p:nvSpPr>
        <p:spPr/>
        <p:txBody>
          <a:bodyPr/>
          <a:lstStyle/>
          <a:p>
            <a:r>
              <a:rPr lang="en-US" altLang="zh-CN" dirty="0"/>
              <a:t>As long as the RF white noise of CCP and CCE does not exceed the threshold we mentioned earlier, the electron bunch size will not increase significantly.</a:t>
            </a:r>
            <a:endParaRPr lang="zh-CN" altLang="en-US" dirty="0"/>
          </a:p>
        </p:txBody>
      </p:sp>
      <p:sp>
        <p:nvSpPr>
          <p:cNvPr id="4" name="文本占位符 3">
            <a:extLst>
              <a:ext uri="{FF2B5EF4-FFF2-40B4-BE49-F238E27FC236}">
                <a16:creationId xmlns:a16="http://schemas.microsoft.com/office/drawing/2014/main" id="{489C1CD7-D780-846C-015E-68B1DC17C46A}"/>
              </a:ext>
            </a:extLst>
          </p:cNvPr>
          <p:cNvSpPr>
            <a:spLocks noGrp="1"/>
          </p:cNvSpPr>
          <p:nvPr>
            <p:ph type="body" sz="quarter" idx="17"/>
          </p:nvPr>
        </p:nvSpPr>
        <p:spPr/>
        <p:txBody>
          <a:bodyPr/>
          <a:lstStyle/>
          <a:p>
            <a:r>
              <a:rPr lang="en-US" altLang="zh-CN" dirty="0"/>
              <a:t>3. White noise of CCP and CCE’s RF voltage and phase</a:t>
            </a:r>
            <a:endParaRPr lang="zh-CN" altLang="en-US" dirty="0"/>
          </a:p>
        </p:txBody>
      </p:sp>
      <p:sp>
        <p:nvSpPr>
          <p:cNvPr id="9" name="文本框 8">
            <a:extLst>
              <a:ext uri="{FF2B5EF4-FFF2-40B4-BE49-F238E27FC236}">
                <a16:creationId xmlns:a16="http://schemas.microsoft.com/office/drawing/2014/main" id="{1358A5B8-23BE-58E8-119F-73E2DA847C96}"/>
              </a:ext>
            </a:extLst>
          </p:cNvPr>
          <p:cNvSpPr txBox="1"/>
          <p:nvPr/>
        </p:nvSpPr>
        <p:spPr>
          <a:xfrm>
            <a:off x="232521" y="1777276"/>
            <a:ext cx="5846992" cy="369332"/>
          </a:xfrm>
          <a:prstGeom prst="rect">
            <a:avLst/>
          </a:prstGeom>
          <a:noFill/>
        </p:spPr>
        <p:txBody>
          <a:bodyPr wrap="square">
            <a:spAutoFit/>
          </a:bodyPr>
          <a:lstStyle/>
          <a:p>
            <a:pPr algn="ctr"/>
            <a:r>
              <a:rPr lang="en-US" altLang="zh-CN" dirty="0">
                <a:solidFill>
                  <a:schemeClr val="accent1"/>
                </a:solidFill>
                <a:latin typeface="Arial" panose="020B0604020202020204" pitchFamily="34" charset="0"/>
                <a:ea typeface="黑体" panose="02010609060101010101" pitchFamily="49" charset="-122"/>
              </a:rPr>
              <a:t>Electron bunch size at different CCP RF noise</a:t>
            </a:r>
            <a:endParaRPr lang="zh-CN" altLang="en-US" dirty="0">
              <a:solidFill>
                <a:schemeClr val="accent1"/>
              </a:solidFill>
            </a:endParaRPr>
          </a:p>
        </p:txBody>
      </p:sp>
      <p:sp>
        <p:nvSpPr>
          <p:cNvPr id="14" name="文本框 13">
            <a:extLst>
              <a:ext uri="{FF2B5EF4-FFF2-40B4-BE49-F238E27FC236}">
                <a16:creationId xmlns:a16="http://schemas.microsoft.com/office/drawing/2014/main" id="{EC142E97-F31E-5AC3-F1DB-1DCC79A01DD4}"/>
              </a:ext>
            </a:extLst>
          </p:cNvPr>
          <p:cNvSpPr txBox="1"/>
          <p:nvPr/>
        </p:nvSpPr>
        <p:spPr>
          <a:xfrm>
            <a:off x="6345008" y="1782480"/>
            <a:ext cx="5846992" cy="369332"/>
          </a:xfrm>
          <a:prstGeom prst="rect">
            <a:avLst/>
          </a:prstGeom>
          <a:noFill/>
        </p:spPr>
        <p:txBody>
          <a:bodyPr wrap="square">
            <a:spAutoFit/>
          </a:bodyPr>
          <a:lstStyle/>
          <a:p>
            <a:pPr algn="ctr"/>
            <a:r>
              <a:rPr lang="en-US" altLang="zh-CN" dirty="0">
                <a:solidFill>
                  <a:schemeClr val="accent1"/>
                </a:solidFill>
                <a:latin typeface="Arial" panose="020B0604020202020204" pitchFamily="34" charset="0"/>
                <a:ea typeface="黑体" panose="02010609060101010101" pitchFamily="49" charset="-122"/>
              </a:rPr>
              <a:t>Electron bunch size at different CCE RF noise</a:t>
            </a:r>
            <a:endParaRPr lang="zh-CN" altLang="en-US" dirty="0">
              <a:solidFill>
                <a:schemeClr val="accent1"/>
              </a:solidFill>
            </a:endParaRPr>
          </a:p>
        </p:txBody>
      </p:sp>
      <p:sp>
        <p:nvSpPr>
          <p:cNvPr id="21" name="文本框 20">
            <a:extLst>
              <a:ext uri="{FF2B5EF4-FFF2-40B4-BE49-F238E27FC236}">
                <a16:creationId xmlns:a16="http://schemas.microsoft.com/office/drawing/2014/main" id="{8EEAC8A3-F394-A7F9-A604-33C6645264E9}"/>
              </a:ext>
            </a:extLst>
          </p:cNvPr>
          <p:cNvSpPr txBox="1"/>
          <p:nvPr/>
        </p:nvSpPr>
        <p:spPr>
          <a:xfrm>
            <a:off x="5738434" y="4955049"/>
            <a:ext cx="910362" cy="646331"/>
          </a:xfrm>
          <a:prstGeom prst="rect">
            <a:avLst/>
          </a:prstGeom>
          <a:noFill/>
        </p:spPr>
        <p:txBody>
          <a:bodyPr wrap="square" rtlCol="0">
            <a:spAutoFit/>
          </a:bodyPr>
          <a:lstStyle/>
          <a:p>
            <a:pPr algn="ctr"/>
            <a:r>
              <a:rPr lang="en-US" altLang="zh-CN" dirty="0">
                <a:latin typeface="Arial" panose="020B0604020202020204" pitchFamily="34" charset="0"/>
                <a:cs typeface="Arial" panose="020B0604020202020204" pitchFamily="34" charset="0"/>
              </a:rPr>
              <a:t>Phase noise</a:t>
            </a:r>
            <a:endParaRPr lang="zh-CN" altLang="en-US" dirty="0">
              <a:latin typeface="Arial" panose="020B0604020202020204" pitchFamily="34" charset="0"/>
              <a:cs typeface="Arial" panose="020B0604020202020204" pitchFamily="34" charset="0"/>
            </a:endParaRPr>
          </a:p>
        </p:txBody>
      </p:sp>
      <p:sp>
        <p:nvSpPr>
          <p:cNvPr id="25" name="文本框 24">
            <a:extLst>
              <a:ext uri="{FF2B5EF4-FFF2-40B4-BE49-F238E27FC236}">
                <a16:creationId xmlns:a16="http://schemas.microsoft.com/office/drawing/2014/main" id="{2761896C-CD3F-BCF4-71AE-D96CB225548D}"/>
              </a:ext>
            </a:extLst>
          </p:cNvPr>
          <p:cNvSpPr txBox="1"/>
          <p:nvPr/>
        </p:nvSpPr>
        <p:spPr>
          <a:xfrm>
            <a:off x="10752000" y="954901"/>
            <a:ext cx="1503848" cy="646331"/>
          </a:xfrm>
          <a:prstGeom prst="rect">
            <a:avLst/>
          </a:prstGeom>
          <a:noFill/>
        </p:spPr>
        <p:txBody>
          <a:bodyPr wrap="square" rtlCol="0">
            <a:spAutoFit/>
          </a:bodyPr>
          <a:lstStyle/>
          <a:p>
            <a:r>
              <a:rPr lang="en-US" altLang="zh-CN" dirty="0">
                <a:highlight>
                  <a:srgbClr val="00FF00"/>
                </a:highlight>
              </a:rPr>
              <a:t>CCP: 100 MHz</a:t>
            </a:r>
          </a:p>
          <a:p>
            <a:r>
              <a:rPr lang="en-US" altLang="zh-CN" dirty="0">
                <a:highlight>
                  <a:srgbClr val="00FF00"/>
                </a:highlight>
              </a:rPr>
              <a:t>CCE: 400 MHz</a:t>
            </a:r>
            <a:endParaRPr lang="zh-CN" altLang="en-US" dirty="0">
              <a:highlight>
                <a:srgbClr val="00FF00"/>
              </a:highlight>
            </a:endParaRPr>
          </a:p>
        </p:txBody>
      </p:sp>
      <p:sp>
        <p:nvSpPr>
          <p:cNvPr id="27" name="灯片编号占位符 26">
            <a:extLst>
              <a:ext uri="{FF2B5EF4-FFF2-40B4-BE49-F238E27FC236}">
                <a16:creationId xmlns:a16="http://schemas.microsoft.com/office/drawing/2014/main" id="{BEFE9ADA-1972-B848-48D2-76EBEB7B0026}"/>
              </a:ext>
            </a:extLst>
          </p:cNvPr>
          <p:cNvSpPr>
            <a:spLocks noGrp="1"/>
          </p:cNvSpPr>
          <p:nvPr>
            <p:ph type="sldNum" sz="quarter" idx="12"/>
          </p:nvPr>
        </p:nvSpPr>
        <p:spPr/>
        <p:txBody>
          <a:bodyPr/>
          <a:lstStyle/>
          <a:p>
            <a:fld id="{C527D314-A2A3-4123-AB0C-DD7768E90F2B}" type="slidenum">
              <a:rPr lang="zh-CN" altLang="en-US" smtClean="0"/>
              <a:pPr/>
              <a:t>16</a:t>
            </a:fld>
            <a:r>
              <a:rPr lang="en-US" altLang="zh-CN"/>
              <a:t>/19</a:t>
            </a:r>
            <a:endParaRPr lang="zh-CN" altLang="en-US" dirty="0"/>
          </a:p>
        </p:txBody>
      </p:sp>
      <p:pic>
        <p:nvPicPr>
          <p:cNvPr id="11" name="图片 10">
            <a:extLst>
              <a:ext uri="{FF2B5EF4-FFF2-40B4-BE49-F238E27FC236}">
                <a16:creationId xmlns:a16="http://schemas.microsoft.com/office/drawing/2014/main" id="{846C611B-A41F-C76C-0C0D-F4D57DDA5F02}"/>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9312000" y="2146608"/>
            <a:ext cx="2880000" cy="2160000"/>
          </a:xfrm>
          <a:prstGeom prst="rect">
            <a:avLst/>
          </a:prstGeom>
        </p:spPr>
      </p:pic>
      <p:sp>
        <p:nvSpPr>
          <p:cNvPr id="31" name="箭头: 左右 30">
            <a:extLst>
              <a:ext uri="{FF2B5EF4-FFF2-40B4-BE49-F238E27FC236}">
                <a16:creationId xmlns:a16="http://schemas.microsoft.com/office/drawing/2014/main" id="{24752E3D-AD95-B3A4-59C9-6D041BB0AD7D}"/>
              </a:ext>
            </a:extLst>
          </p:cNvPr>
          <p:cNvSpPr/>
          <p:nvPr/>
        </p:nvSpPr>
        <p:spPr>
          <a:xfrm>
            <a:off x="5815914" y="3305298"/>
            <a:ext cx="755399" cy="217981"/>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32" name="箭头: 左右 31">
            <a:extLst>
              <a:ext uri="{FF2B5EF4-FFF2-40B4-BE49-F238E27FC236}">
                <a16:creationId xmlns:a16="http://schemas.microsoft.com/office/drawing/2014/main" id="{0B98ABDB-5035-FF9B-0FE1-D497D986C743}"/>
              </a:ext>
            </a:extLst>
          </p:cNvPr>
          <p:cNvSpPr/>
          <p:nvPr/>
        </p:nvSpPr>
        <p:spPr>
          <a:xfrm>
            <a:off x="5815915" y="5675909"/>
            <a:ext cx="755399" cy="217981"/>
          </a:xfrm>
          <a:prstGeom prst="lef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7" name="图片 6">
            <a:extLst>
              <a:ext uri="{FF2B5EF4-FFF2-40B4-BE49-F238E27FC236}">
                <a16:creationId xmlns:a16="http://schemas.microsoft.com/office/drawing/2014/main" id="{6CB283DB-761E-0510-8AC8-40F52280348C}"/>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172236" y="2146608"/>
            <a:ext cx="2880000" cy="2160000"/>
          </a:xfrm>
          <a:prstGeom prst="rect">
            <a:avLst/>
          </a:prstGeom>
        </p:spPr>
      </p:pic>
      <p:pic>
        <p:nvPicPr>
          <p:cNvPr id="10" name="图片 9">
            <a:extLst>
              <a:ext uri="{FF2B5EF4-FFF2-40B4-BE49-F238E27FC236}">
                <a16:creationId xmlns:a16="http://schemas.microsoft.com/office/drawing/2014/main" id="{3C7CCD6C-3ECC-4CFE-55D1-DC6DD69E90D6}"/>
              </a:ext>
            </a:extLst>
          </p:cNvPr>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2979548" y="2146608"/>
            <a:ext cx="2880000" cy="2160000"/>
          </a:xfrm>
          <a:prstGeom prst="rect">
            <a:avLst/>
          </a:prstGeom>
        </p:spPr>
      </p:pic>
      <p:sp>
        <p:nvSpPr>
          <p:cNvPr id="22" name="文本框 21">
            <a:extLst>
              <a:ext uri="{FF2B5EF4-FFF2-40B4-BE49-F238E27FC236}">
                <a16:creationId xmlns:a16="http://schemas.microsoft.com/office/drawing/2014/main" id="{08D068C8-2251-F157-654C-4182E639DACE}"/>
              </a:ext>
            </a:extLst>
          </p:cNvPr>
          <p:cNvSpPr txBox="1"/>
          <p:nvPr/>
        </p:nvSpPr>
        <p:spPr>
          <a:xfrm>
            <a:off x="5684151" y="2625251"/>
            <a:ext cx="1018929" cy="646331"/>
          </a:xfrm>
          <a:prstGeom prst="rect">
            <a:avLst/>
          </a:prstGeom>
          <a:noFill/>
        </p:spPr>
        <p:txBody>
          <a:bodyPr wrap="square" rtlCol="0">
            <a:spAutoFit/>
          </a:bodyPr>
          <a:lstStyle/>
          <a:p>
            <a:pPr algn="ctr"/>
            <a:r>
              <a:rPr lang="en-US" altLang="zh-CN" dirty="0">
                <a:latin typeface="Arial" panose="020B0604020202020204" pitchFamily="34" charset="0"/>
                <a:cs typeface="Arial" panose="020B0604020202020204" pitchFamily="34" charset="0"/>
              </a:rPr>
              <a:t>Voltage</a:t>
            </a:r>
          </a:p>
          <a:p>
            <a:pPr algn="ctr"/>
            <a:r>
              <a:rPr lang="en-US" altLang="zh-CN" dirty="0">
                <a:latin typeface="Arial" panose="020B0604020202020204" pitchFamily="34" charset="0"/>
                <a:cs typeface="Arial" panose="020B0604020202020204" pitchFamily="34" charset="0"/>
              </a:rPr>
              <a:t>noise</a:t>
            </a:r>
            <a:endParaRPr lang="zh-CN" altLang="en-US" dirty="0">
              <a:latin typeface="Arial" panose="020B0604020202020204" pitchFamily="34" charset="0"/>
              <a:cs typeface="Arial" panose="020B0604020202020204" pitchFamily="34" charset="0"/>
            </a:endParaRPr>
          </a:p>
        </p:txBody>
      </p:sp>
      <p:pic>
        <p:nvPicPr>
          <p:cNvPr id="15" name="图片 14">
            <a:extLst>
              <a:ext uri="{FF2B5EF4-FFF2-40B4-BE49-F238E27FC236}">
                <a16:creationId xmlns:a16="http://schemas.microsoft.com/office/drawing/2014/main" id="{2E162DB9-DC79-4218-334A-4459AFBA88DA}"/>
              </a:ext>
            </a:extLst>
          </p:cNvPr>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2983847" y="4301799"/>
            <a:ext cx="2880000" cy="2160000"/>
          </a:xfrm>
          <a:prstGeom prst="rect">
            <a:avLst/>
          </a:prstGeom>
        </p:spPr>
      </p:pic>
      <p:pic>
        <p:nvPicPr>
          <p:cNvPr id="23" name="图片 22">
            <a:extLst>
              <a:ext uri="{FF2B5EF4-FFF2-40B4-BE49-F238E27FC236}">
                <a16:creationId xmlns:a16="http://schemas.microsoft.com/office/drawing/2014/main" id="{23BAB6EB-8F11-DFE1-3F25-FE8C9604E17C}"/>
              </a:ext>
            </a:extLst>
          </p:cNvPr>
          <p:cNvPicPr>
            <a:picLocks noChangeAspect="1"/>
          </p:cNvPicPr>
          <p:nvPr/>
        </p:nvPicPr>
        <p:blipFill>
          <a:blip r:embed="rId10">
            <a:extLst>
              <a:ext uri="{28A0092B-C50C-407E-A947-70E740481C1C}">
                <a14:useLocalDpi xmlns:a14="http://schemas.microsoft.com/office/drawing/2010/main" val="0"/>
              </a:ext>
            </a:extLst>
          </a:blip>
          <a:stretch>
            <a:fillRect/>
          </a:stretch>
        </p:blipFill>
        <p:spPr>
          <a:xfrm>
            <a:off x="172893" y="4301799"/>
            <a:ext cx="2880000" cy="2160000"/>
          </a:xfrm>
          <a:prstGeom prst="rect">
            <a:avLst/>
          </a:prstGeom>
        </p:spPr>
      </p:pic>
    </p:spTree>
    <p:extLst>
      <p:ext uri="{BB962C8B-B14F-4D97-AF65-F5344CB8AC3E}">
        <p14:creationId xmlns:p14="http://schemas.microsoft.com/office/powerpoint/2010/main" val="27584447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2" name="图片 21">
            <a:extLst>
              <a:ext uri="{FF2B5EF4-FFF2-40B4-BE49-F238E27FC236}">
                <a16:creationId xmlns:a16="http://schemas.microsoft.com/office/drawing/2014/main" id="{D7C07B99-6EDB-B1FE-FA2C-09400F6668DF}"/>
              </a:ext>
            </a:extLst>
          </p:cNvPr>
          <p:cNvPicPr>
            <a:picLocks noChangeAspect="1"/>
          </p:cNvPicPr>
          <p:nvPr/>
        </p:nvPicPr>
        <p:blipFill>
          <a:blip r:embed="rId3"/>
          <a:stretch>
            <a:fillRect/>
          </a:stretch>
        </p:blipFill>
        <p:spPr>
          <a:xfrm>
            <a:off x="5152627" y="3240873"/>
            <a:ext cx="2340000" cy="1458170"/>
          </a:xfrm>
          <a:prstGeom prst="rect">
            <a:avLst/>
          </a:prstGeom>
        </p:spPr>
      </p:pic>
      <p:pic>
        <p:nvPicPr>
          <p:cNvPr id="23" name="图片 22">
            <a:extLst>
              <a:ext uri="{FF2B5EF4-FFF2-40B4-BE49-F238E27FC236}">
                <a16:creationId xmlns:a16="http://schemas.microsoft.com/office/drawing/2014/main" id="{3184498C-C926-6C78-5E88-B614FE399875}"/>
              </a:ext>
            </a:extLst>
          </p:cNvPr>
          <p:cNvPicPr>
            <a:picLocks noChangeAspect="1"/>
          </p:cNvPicPr>
          <p:nvPr/>
        </p:nvPicPr>
        <p:blipFill>
          <a:blip r:embed="rId4"/>
          <a:stretch>
            <a:fillRect/>
          </a:stretch>
        </p:blipFill>
        <p:spPr>
          <a:xfrm>
            <a:off x="7427304" y="3240873"/>
            <a:ext cx="2340000" cy="1458170"/>
          </a:xfrm>
          <a:prstGeom prst="rect">
            <a:avLst/>
          </a:prstGeom>
        </p:spPr>
      </p:pic>
      <p:pic>
        <p:nvPicPr>
          <p:cNvPr id="24" name="图片 23">
            <a:extLst>
              <a:ext uri="{FF2B5EF4-FFF2-40B4-BE49-F238E27FC236}">
                <a16:creationId xmlns:a16="http://schemas.microsoft.com/office/drawing/2014/main" id="{3DFDA5DC-B59F-1AE2-3EC4-BE67B2ECC2C5}"/>
              </a:ext>
            </a:extLst>
          </p:cNvPr>
          <p:cNvPicPr>
            <a:picLocks noChangeAspect="1"/>
          </p:cNvPicPr>
          <p:nvPr/>
        </p:nvPicPr>
        <p:blipFill>
          <a:blip r:embed="rId5"/>
          <a:stretch>
            <a:fillRect/>
          </a:stretch>
        </p:blipFill>
        <p:spPr>
          <a:xfrm>
            <a:off x="9701981" y="3240873"/>
            <a:ext cx="2340000" cy="1458170"/>
          </a:xfrm>
          <a:prstGeom prst="rect">
            <a:avLst/>
          </a:prstGeom>
        </p:spPr>
      </p:pic>
      <p:sp>
        <p:nvSpPr>
          <p:cNvPr id="2" name="内容占位符 1">
            <a:extLst>
              <a:ext uri="{FF2B5EF4-FFF2-40B4-BE49-F238E27FC236}">
                <a16:creationId xmlns:a16="http://schemas.microsoft.com/office/drawing/2014/main" id="{AE1178EA-D32A-0FD0-A250-D7B0455E5515}"/>
              </a:ext>
            </a:extLst>
          </p:cNvPr>
          <p:cNvSpPr>
            <a:spLocks noGrp="1"/>
          </p:cNvSpPr>
          <p:nvPr>
            <p:ph idx="1"/>
          </p:nvPr>
        </p:nvSpPr>
        <p:spPr/>
        <p:txBody>
          <a:bodyPr/>
          <a:lstStyle/>
          <a:p>
            <a:pPr>
              <a:lnSpc>
                <a:spcPct val="125000"/>
              </a:lnSpc>
              <a:spcBef>
                <a:spcPts val="600"/>
              </a:spcBef>
            </a:pPr>
            <a:r>
              <a:rPr lang="en-US" altLang="zh-CN" dirty="0"/>
              <a:t>When the phase advances between the two crab cavities and IP are less than pi/2, the bunch length will be compressed, otherwise it will be stretched.</a:t>
            </a:r>
          </a:p>
          <a:p>
            <a:pPr>
              <a:lnSpc>
                <a:spcPct val="125000"/>
              </a:lnSpc>
              <a:spcBef>
                <a:spcPts val="600"/>
              </a:spcBef>
            </a:pPr>
            <a:r>
              <a:rPr lang="en-US" altLang="zh-CN" dirty="0"/>
              <a:t>When the phase advance between the two crab cavities is pi, the bunch length will not be changed. For CCP, the phase shift error of any crab cavity cannot exceed 0.2°.</a:t>
            </a:r>
            <a:endParaRPr lang="zh-CN" altLang="en-US" dirty="0"/>
          </a:p>
        </p:txBody>
      </p:sp>
      <p:sp>
        <p:nvSpPr>
          <p:cNvPr id="3" name="灯片编号占位符 2">
            <a:extLst>
              <a:ext uri="{FF2B5EF4-FFF2-40B4-BE49-F238E27FC236}">
                <a16:creationId xmlns:a16="http://schemas.microsoft.com/office/drawing/2014/main" id="{B60BB0B1-6EA7-073B-D612-8F8C0B32FA19}"/>
              </a:ext>
            </a:extLst>
          </p:cNvPr>
          <p:cNvSpPr>
            <a:spLocks noGrp="1"/>
          </p:cNvSpPr>
          <p:nvPr>
            <p:ph type="sldNum" sz="quarter" idx="12"/>
          </p:nvPr>
        </p:nvSpPr>
        <p:spPr/>
        <p:txBody>
          <a:bodyPr/>
          <a:lstStyle/>
          <a:p>
            <a:fld id="{C527D314-A2A3-4123-AB0C-DD7768E90F2B}" type="slidenum">
              <a:rPr lang="zh-CN" altLang="en-US" smtClean="0"/>
              <a:pPr/>
              <a:t>17</a:t>
            </a:fld>
            <a:r>
              <a:rPr lang="en-US" altLang="zh-CN"/>
              <a:t>/19</a:t>
            </a:r>
            <a:endParaRPr lang="zh-CN" altLang="en-US" dirty="0"/>
          </a:p>
        </p:txBody>
      </p:sp>
      <p:sp>
        <p:nvSpPr>
          <p:cNvPr id="4" name="文本占位符 3">
            <a:extLst>
              <a:ext uri="{FF2B5EF4-FFF2-40B4-BE49-F238E27FC236}">
                <a16:creationId xmlns:a16="http://schemas.microsoft.com/office/drawing/2014/main" id="{8E60E742-0B19-30B2-12F4-DEC8EEA1872C}"/>
              </a:ext>
            </a:extLst>
          </p:cNvPr>
          <p:cNvSpPr>
            <a:spLocks noGrp="1"/>
          </p:cNvSpPr>
          <p:nvPr>
            <p:ph type="body" sz="quarter" idx="17"/>
          </p:nvPr>
        </p:nvSpPr>
        <p:spPr/>
        <p:txBody>
          <a:bodyPr/>
          <a:lstStyle/>
          <a:p>
            <a:r>
              <a:rPr lang="en-US" altLang="zh-CN" dirty="0"/>
              <a:t>3. CCP phase advance error</a:t>
            </a:r>
            <a:endParaRPr lang="zh-CN" altLang="en-US" dirty="0"/>
          </a:p>
        </p:txBody>
      </p:sp>
      <p:grpSp>
        <p:nvGrpSpPr>
          <p:cNvPr id="31" name="组合 30">
            <a:extLst>
              <a:ext uri="{FF2B5EF4-FFF2-40B4-BE49-F238E27FC236}">
                <a16:creationId xmlns:a16="http://schemas.microsoft.com/office/drawing/2014/main" id="{D69DF958-03C2-3210-3291-C2302F1FF2B5}"/>
              </a:ext>
            </a:extLst>
          </p:cNvPr>
          <p:cNvGrpSpPr/>
          <p:nvPr/>
        </p:nvGrpSpPr>
        <p:grpSpPr>
          <a:xfrm>
            <a:off x="150019" y="2697427"/>
            <a:ext cx="5231751" cy="3923813"/>
            <a:chOff x="244818" y="2476499"/>
            <a:chExt cx="5231751" cy="3923813"/>
          </a:xfrm>
        </p:grpSpPr>
        <p:pic>
          <p:nvPicPr>
            <p:cNvPr id="10" name="图片 9">
              <a:extLst>
                <a:ext uri="{FF2B5EF4-FFF2-40B4-BE49-F238E27FC236}">
                  <a16:creationId xmlns:a16="http://schemas.microsoft.com/office/drawing/2014/main" id="{FDC657BB-CB22-1AF7-C809-71800EA9C9DE}"/>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44818" y="2476499"/>
              <a:ext cx="5231751" cy="3923813"/>
            </a:xfrm>
            <a:prstGeom prst="rect">
              <a:avLst/>
            </a:prstGeom>
          </p:spPr>
        </p:pic>
        <p:sp>
          <p:nvSpPr>
            <p:cNvPr id="11" name="文本框 10">
              <a:extLst>
                <a:ext uri="{FF2B5EF4-FFF2-40B4-BE49-F238E27FC236}">
                  <a16:creationId xmlns:a16="http://schemas.microsoft.com/office/drawing/2014/main" id="{E796E2FE-37A8-6ED5-5256-FE399F62A9DF}"/>
                </a:ext>
              </a:extLst>
            </p:cNvPr>
            <p:cNvSpPr txBox="1"/>
            <p:nvPr/>
          </p:nvSpPr>
          <p:spPr>
            <a:xfrm>
              <a:off x="2860693" y="4724400"/>
              <a:ext cx="1897626" cy="369332"/>
            </a:xfrm>
            <a:prstGeom prst="rect">
              <a:avLst/>
            </a:prstGeom>
            <a:noFill/>
          </p:spPr>
          <p:txBody>
            <a:bodyPr wrap="square" rtlCol="0">
              <a:spAutoFit/>
            </a:bodyPr>
            <a:lstStyle/>
            <a:p>
              <a:r>
                <a:rPr lang="en-US" altLang="zh-CN" dirty="0">
                  <a:solidFill>
                    <a:srgbClr val="9467BD"/>
                  </a:solidFill>
                </a:rPr>
                <a:t>Proton </a:t>
              </a:r>
              <a:r>
                <a:rPr lang="en-US" altLang="zh-CN" dirty="0" err="1">
                  <a:solidFill>
                    <a:srgbClr val="9467BD"/>
                  </a:solidFill>
                </a:rPr>
                <a:t>σz</a:t>
              </a:r>
              <a:r>
                <a:rPr lang="en-US" altLang="zh-CN" dirty="0">
                  <a:solidFill>
                    <a:srgbClr val="9467BD"/>
                  </a:solidFill>
                </a:rPr>
                <a:t>=7.3cm</a:t>
              </a:r>
              <a:endParaRPr lang="zh-CN" altLang="en-US" dirty="0">
                <a:solidFill>
                  <a:srgbClr val="9467BD"/>
                </a:solidFill>
              </a:endParaRPr>
            </a:p>
          </p:txBody>
        </p:sp>
        <p:sp>
          <p:nvSpPr>
            <p:cNvPr id="12" name="文本框 11">
              <a:extLst>
                <a:ext uri="{FF2B5EF4-FFF2-40B4-BE49-F238E27FC236}">
                  <a16:creationId xmlns:a16="http://schemas.microsoft.com/office/drawing/2014/main" id="{130EAD0D-03B4-D107-4AB7-067967844E94}"/>
                </a:ext>
              </a:extLst>
            </p:cNvPr>
            <p:cNvSpPr txBox="1"/>
            <p:nvPr/>
          </p:nvSpPr>
          <p:spPr>
            <a:xfrm>
              <a:off x="2860693" y="5231384"/>
              <a:ext cx="1897626" cy="369332"/>
            </a:xfrm>
            <a:prstGeom prst="rect">
              <a:avLst/>
            </a:prstGeom>
            <a:noFill/>
          </p:spPr>
          <p:txBody>
            <a:bodyPr wrap="square" rtlCol="0">
              <a:spAutoFit/>
            </a:bodyPr>
            <a:lstStyle/>
            <a:p>
              <a:r>
                <a:rPr lang="en-US" altLang="zh-CN" dirty="0">
                  <a:solidFill>
                    <a:srgbClr val="FF7F0E"/>
                  </a:solidFill>
                </a:rPr>
                <a:t>Proton </a:t>
              </a:r>
              <a:r>
                <a:rPr lang="en-US" altLang="zh-CN" dirty="0" err="1">
                  <a:solidFill>
                    <a:srgbClr val="FF7F0E"/>
                  </a:solidFill>
                </a:rPr>
                <a:t>σz</a:t>
              </a:r>
              <a:r>
                <a:rPr lang="en-US" altLang="zh-CN" dirty="0">
                  <a:solidFill>
                    <a:srgbClr val="FF7F0E"/>
                  </a:solidFill>
                </a:rPr>
                <a:t>=9.3cm</a:t>
              </a:r>
              <a:endParaRPr lang="zh-CN" altLang="en-US" dirty="0">
                <a:solidFill>
                  <a:srgbClr val="FF7F0E"/>
                </a:solidFill>
              </a:endParaRPr>
            </a:p>
          </p:txBody>
        </p:sp>
        <p:sp>
          <p:nvSpPr>
            <p:cNvPr id="13" name="文本框 12">
              <a:extLst>
                <a:ext uri="{FF2B5EF4-FFF2-40B4-BE49-F238E27FC236}">
                  <a16:creationId xmlns:a16="http://schemas.microsoft.com/office/drawing/2014/main" id="{34E94298-7E8C-A782-0F05-CB84834723EC}"/>
                </a:ext>
              </a:extLst>
            </p:cNvPr>
            <p:cNvSpPr txBox="1"/>
            <p:nvPr/>
          </p:nvSpPr>
          <p:spPr>
            <a:xfrm>
              <a:off x="2860693" y="4281328"/>
              <a:ext cx="1897626" cy="369332"/>
            </a:xfrm>
            <a:prstGeom prst="rect">
              <a:avLst/>
            </a:prstGeom>
            <a:noFill/>
          </p:spPr>
          <p:txBody>
            <a:bodyPr wrap="square" rtlCol="0">
              <a:spAutoFit/>
            </a:bodyPr>
            <a:lstStyle/>
            <a:p>
              <a:r>
                <a:rPr lang="en-US" altLang="zh-CN" dirty="0">
                  <a:solidFill>
                    <a:srgbClr val="C00000"/>
                  </a:solidFill>
                </a:rPr>
                <a:t>Proton </a:t>
              </a:r>
              <a:r>
                <a:rPr lang="en-US" altLang="zh-CN" dirty="0" err="1">
                  <a:solidFill>
                    <a:srgbClr val="C00000"/>
                  </a:solidFill>
                </a:rPr>
                <a:t>σz</a:t>
              </a:r>
              <a:r>
                <a:rPr lang="en-US" altLang="zh-CN" dirty="0">
                  <a:solidFill>
                    <a:srgbClr val="C00000"/>
                  </a:solidFill>
                </a:rPr>
                <a:t>=8.0cm</a:t>
              </a:r>
              <a:endParaRPr lang="zh-CN" altLang="en-US" dirty="0">
                <a:solidFill>
                  <a:srgbClr val="C00000"/>
                </a:solidFill>
              </a:endParaRPr>
            </a:p>
          </p:txBody>
        </p:sp>
      </p:grpSp>
      <p:sp>
        <p:nvSpPr>
          <p:cNvPr id="20" name="文本框 19">
            <a:extLst>
              <a:ext uri="{FF2B5EF4-FFF2-40B4-BE49-F238E27FC236}">
                <a16:creationId xmlns:a16="http://schemas.microsoft.com/office/drawing/2014/main" id="{668A42F0-7CAA-EE0E-46C7-F0686481032D}"/>
              </a:ext>
            </a:extLst>
          </p:cNvPr>
          <p:cNvSpPr txBox="1"/>
          <p:nvPr/>
        </p:nvSpPr>
        <p:spPr>
          <a:xfrm>
            <a:off x="7199670" y="2836388"/>
            <a:ext cx="3539613" cy="369332"/>
          </a:xfrm>
          <a:prstGeom prst="rect">
            <a:avLst/>
          </a:prstGeom>
          <a:noFill/>
        </p:spPr>
        <p:txBody>
          <a:bodyPr wrap="square" rtlCol="0">
            <a:spAutoFit/>
          </a:bodyPr>
          <a:lstStyle/>
          <a:p>
            <a:r>
              <a:rPr lang="en-US" altLang="zh-CN" dirty="0" err="1">
                <a:solidFill>
                  <a:srgbClr val="9467BD"/>
                </a:solidFill>
                <a:latin typeface="Arial" panose="020B0604020202020204" pitchFamily="34" charset="0"/>
                <a:cs typeface="Arial" panose="020B0604020202020204" pitchFamily="34" charset="0"/>
              </a:rPr>
              <a:t>Δφu</a:t>
            </a:r>
            <a:r>
              <a:rPr lang="en-US" altLang="zh-CN" dirty="0">
                <a:solidFill>
                  <a:srgbClr val="9467BD"/>
                </a:solidFill>
                <a:latin typeface="Arial" panose="020B0604020202020204" pitchFamily="34" charset="0"/>
                <a:cs typeface="Arial" panose="020B0604020202020204" pitchFamily="34" charset="0"/>
              </a:rPr>
              <a:t>=0.49pi,</a:t>
            </a:r>
            <a:r>
              <a:rPr lang="zh-CN" altLang="en-US" dirty="0">
                <a:solidFill>
                  <a:srgbClr val="9467BD"/>
                </a:solidFill>
                <a:latin typeface="Arial" panose="020B0604020202020204" pitchFamily="34" charset="0"/>
                <a:cs typeface="Arial" panose="020B0604020202020204" pitchFamily="34" charset="0"/>
              </a:rPr>
              <a:t> </a:t>
            </a:r>
            <a:r>
              <a:rPr lang="en-US" altLang="zh-CN" dirty="0" err="1">
                <a:solidFill>
                  <a:srgbClr val="9467BD"/>
                </a:solidFill>
                <a:latin typeface="Arial" panose="020B0604020202020204" pitchFamily="34" charset="0"/>
                <a:cs typeface="Arial" panose="020B0604020202020204" pitchFamily="34" charset="0"/>
              </a:rPr>
              <a:t>Δφd</a:t>
            </a:r>
            <a:r>
              <a:rPr lang="en-US" altLang="zh-CN" dirty="0">
                <a:solidFill>
                  <a:srgbClr val="9467BD"/>
                </a:solidFill>
                <a:latin typeface="Arial" panose="020B0604020202020204" pitchFamily="34" charset="0"/>
                <a:cs typeface="Arial" panose="020B0604020202020204" pitchFamily="34" charset="0"/>
              </a:rPr>
              <a:t>=0.49pi</a:t>
            </a:r>
            <a:endParaRPr lang="zh-CN" altLang="en-US" dirty="0">
              <a:solidFill>
                <a:srgbClr val="9467BD"/>
              </a:solidFill>
              <a:latin typeface="Arial" panose="020B0604020202020204" pitchFamily="34" charset="0"/>
              <a:cs typeface="Arial" panose="020B0604020202020204" pitchFamily="34" charset="0"/>
            </a:endParaRPr>
          </a:p>
        </p:txBody>
      </p:sp>
      <p:sp>
        <p:nvSpPr>
          <p:cNvPr id="21" name="文本框 20">
            <a:extLst>
              <a:ext uri="{FF2B5EF4-FFF2-40B4-BE49-F238E27FC236}">
                <a16:creationId xmlns:a16="http://schemas.microsoft.com/office/drawing/2014/main" id="{000D906B-8827-1956-878B-77623807FB12}"/>
              </a:ext>
            </a:extLst>
          </p:cNvPr>
          <p:cNvSpPr txBox="1"/>
          <p:nvPr/>
        </p:nvSpPr>
        <p:spPr>
          <a:xfrm>
            <a:off x="7202128" y="4639670"/>
            <a:ext cx="3539613" cy="369332"/>
          </a:xfrm>
          <a:prstGeom prst="rect">
            <a:avLst/>
          </a:prstGeom>
          <a:noFill/>
        </p:spPr>
        <p:txBody>
          <a:bodyPr wrap="square" rtlCol="0">
            <a:spAutoFit/>
          </a:bodyPr>
          <a:lstStyle/>
          <a:p>
            <a:r>
              <a:rPr lang="en-US" altLang="zh-CN" dirty="0" err="1">
                <a:solidFill>
                  <a:srgbClr val="FF7F0E"/>
                </a:solidFill>
                <a:latin typeface="Arial" panose="020B0604020202020204" pitchFamily="34" charset="0"/>
                <a:cs typeface="Arial" panose="020B0604020202020204" pitchFamily="34" charset="0"/>
              </a:rPr>
              <a:t>Δφu</a:t>
            </a:r>
            <a:r>
              <a:rPr lang="en-US" altLang="zh-CN" dirty="0">
                <a:solidFill>
                  <a:srgbClr val="FF7F0E"/>
                </a:solidFill>
                <a:latin typeface="Arial" panose="020B0604020202020204" pitchFamily="34" charset="0"/>
                <a:cs typeface="Arial" panose="020B0604020202020204" pitchFamily="34" charset="0"/>
              </a:rPr>
              <a:t>=0.51pi,</a:t>
            </a:r>
            <a:r>
              <a:rPr lang="zh-CN" altLang="en-US" dirty="0">
                <a:solidFill>
                  <a:srgbClr val="FF7F0E"/>
                </a:solidFill>
                <a:latin typeface="Arial" panose="020B0604020202020204" pitchFamily="34" charset="0"/>
                <a:cs typeface="Arial" panose="020B0604020202020204" pitchFamily="34" charset="0"/>
              </a:rPr>
              <a:t> </a:t>
            </a:r>
            <a:r>
              <a:rPr lang="en-US" altLang="zh-CN" dirty="0" err="1">
                <a:solidFill>
                  <a:srgbClr val="FF7F0E"/>
                </a:solidFill>
                <a:latin typeface="Arial" panose="020B0604020202020204" pitchFamily="34" charset="0"/>
                <a:cs typeface="Arial" panose="020B0604020202020204" pitchFamily="34" charset="0"/>
              </a:rPr>
              <a:t>Δφd</a:t>
            </a:r>
            <a:r>
              <a:rPr lang="en-US" altLang="zh-CN" dirty="0">
                <a:solidFill>
                  <a:srgbClr val="FF7F0E"/>
                </a:solidFill>
                <a:latin typeface="Arial" panose="020B0604020202020204" pitchFamily="34" charset="0"/>
                <a:cs typeface="Arial" panose="020B0604020202020204" pitchFamily="34" charset="0"/>
              </a:rPr>
              <a:t>=0.51pi</a:t>
            </a:r>
            <a:endParaRPr lang="zh-CN" altLang="en-US" dirty="0">
              <a:solidFill>
                <a:srgbClr val="FF7F0E"/>
              </a:solidFill>
              <a:latin typeface="Arial" panose="020B0604020202020204" pitchFamily="34" charset="0"/>
              <a:cs typeface="Arial" panose="020B0604020202020204" pitchFamily="34" charset="0"/>
            </a:endParaRPr>
          </a:p>
        </p:txBody>
      </p:sp>
      <p:pic>
        <p:nvPicPr>
          <p:cNvPr id="25" name="图片 24">
            <a:extLst>
              <a:ext uri="{FF2B5EF4-FFF2-40B4-BE49-F238E27FC236}">
                <a16:creationId xmlns:a16="http://schemas.microsoft.com/office/drawing/2014/main" id="{FAB75918-A9B5-E495-40A0-774E8E23C9DA}"/>
              </a:ext>
            </a:extLst>
          </p:cNvPr>
          <p:cNvPicPr>
            <a:picLocks noChangeAspect="1"/>
          </p:cNvPicPr>
          <p:nvPr/>
        </p:nvPicPr>
        <p:blipFill>
          <a:blip r:embed="rId7"/>
          <a:stretch>
            <a:fillRect/>
          </a:stretch>
        </p:blipFill>
        <p:spPr>
          <a:xfrm>
            <a:off x="5152627" y="5034578"/>
            <a:ext cx="2340000" cy="1458170"/>
          </a:xfrm>
          <a:prstGeom prst="rect">
            <a:avLst/>
          </a:prstGeom>
        </p:spPr>
      </p:pic>
      <p:pic>
        <p:nvPicPr>
          <p:cNvPr id="26" name="图片 25">
            <a:extLst>
              <a:ext uri="{FF2B5EF4-FFF2-40B4-BE49-F238E27FC236}">
                <a16:creationId xmlns:a16="http://schemas.microsoft.com/office/drawing/2014/main" id="{38D5C29B-E2F5-71A7-5B83-78AA50DCCEAF}"/>
              </a:ext>
            </a:extLst>
          </p:cNvPr>
          <p:cNvPicPr>
            <a:picLocks noChangeAspect="1"/>
          </p:cNvPicPr>
          <p:nvPr/>
        </p:nvPicPr>
        <p:blipFill>
          <a:blip r:embed="rId8"/>
          <a:stretch>
            <a:fillRect/>
          </a:stretch>
        </p:blipFill>
        <p:spPr>
          <a:xfrm>
            <a:off x="7427304" y="5034578"/>
            <a:ext cx="2340000" cy="1458170"/>
          </a:xfrm>
          <a:prstGeom prst="rect">
            <a:avLst/>
          </a:prstGeom>
        </p:spPr>
      </p:pic>
      <p:pic>
        <p:nvPicPr>
          <p:cNvPr id="27" name="图片 26">
            <a:extLst>
              <a:ext uri="{FF2B5EF4-FFF2-40B4-BE49-F238E27FC236}">
                <a16:creationId xmlns:a16="http://schemas.microsoft.com/office/drawing/2014/main" id="{A5AB34BB-A679-A405-027E-CE4AB0656F28}"/>
              </a:ext>
            </a:extLst>
          </p:cNvPr>
          <p:cNvPicPr>
            <a:picLocks noChangeAspect="1"/>
          </p:cNvPicPr>
          <p:nvPr/>
        </p:nvPicPr>
        <p:blipFill>
          <a:blip r:embed="rId9"/>
          <a:stretch>
            <a:fillRect/>
          </a:stretch>
        </p:blipFill>
        <p:spPr>
          <a:xfrm>
            <a:off x="9701981" y="5034578"/>
            <a:ext cx="2340000" cy="1458170"/>
          </a:xfrm>
          <a:prstGeom prst="rect">
            <a:avLst/>
          </a:prstGeom>
        </p:spPr>
      </p:pic>
      <p:sp>
        <p:nvSpPr>
          <p:cNvPr id="28" name="文本框 27">
            <a:extLst>
              <a:ext uri="{FF2B5EF4-FFF2-40B4-BE49-F238E27FC236}">
                <a16:creationId xmlns:a16="http://schemas.microsoft.com/office/drawing/2014/main" id="{0B094887-49D0-3161-D35C-1339A19F48A6}"/>
              </a:ext>
            </a:extLst>
          </p:cNvPr>
          <p:cNvSpPr txBox="1"/>
          <p:nvPr/>
        </p:nvSpPr>
        <p:spPr>
          <a:xfrm>
            <a:off x="5870877" y="6448931"/>
            <a:ext cx="1107901" cy="369332"/>
          </a:xfrm>
          <a:prstGeom prst="rect">
            <a:avLst/>
          </a:prstGeom>
          <a:noFill/>
        </p:spPr>
        <p:txBody>
          <a:bodyPr wrap="square" rtlCol="0">
            <a:spAutoFit/>
          </a:bodyPr>
          <a:lstStyle/>
          <a:p>
            <a:r>
              <a:rPr lang="en-US" altLang="zh-CN" dirty="0">
                <a:latin typeface="Arial" panose="020B0604020202020204" pitchFamily="34" charset="0"/>
                <a:cs typeface="Arial" panose="020B0604020202020204" pitchFamily="34" charset="0"/>
              </a:rPr>
              <a:t>Turn 1</a:t>
            </a:r>
            <a:endParaRPr lang="zh-CN" altLang="en-US" dirty="0">
              <a:latin typeface="Arial" panose="020B0604020202020204" pitchFamily="34" charset="0"/>
              <a:cs typeface="Arial" panose="020B0604020202020204" pitchFamily="34" charset="0"/>
            </a:endParaRPr>
          </a:p>
        </p:txBody>
      </p:sp>
      <p:sp>
        <p:nvSpPr>
          <p:cNvPr id="29" name="文本框 28">
            <a:extLst>
              <a:ext uri="{FF2B5EF4-FFF2-40B4-BE49-F238E27FC236}">
                <a16:creationId xmlns:a16="http://schemas.microsoft.com/office/drawing/2014/main" id="{771C2C74-2301-1025-D01B-6EE197A2D772}"/>
              </a:ext>
            </a:extLst>
          </p:cNvPr>
          <p:cNvSpPr txBox="1"/>
          <p:nvPr/>
        </p:nvSpPr>
        <p:spPr>
          <a:xfrm>
            <a:off x="8041513" y="6448931"/>
            <a:ext cx="1280486" cy="369332"/>
          </a:xfrm>
          <a:prstGeom prst="rect">
            <a:avLst/>
          </a:prstGeom>
          <a:noFill/>
        </p:spPr>
        <p:txBody>
          <a:bodyPr wrap="square" rtlCol="0">
            <a:spAutoFit/>
          </a:bodyPr>
          <a:lstStyle/>
          <a:p>
            <a:r>
              <a:rPr lang="en-US" altLang="zh-CN" dirty="0">
                <a:latin typeface="Arial" panose="020B0604020202020204" pitchFamily="34" charset="0"/>
                <a:cs typeface="Arial" panose="020B0604020202020204" pitchFamily="34" charset="0"/>
              </a:rPr>
              <a:t>Turn 10k</a:t>
            </a:r>
            <a:endParaRPr lang="zh-CN" altLang="en-US" dirty="0">
              <a:latin typeface="Arial" panose="020B0604020202020204" pitchFamily="34" charset="0"/>
              <a:cs typeface="Arial" panose="020B0604020202020204" pitchFamily="34" charset="0"/>
            </a:endParaRPr>
          </a:p>
        </p:txBody>
      </p:sp>
      <p:sp>
        <p:nvSpPr>
          <p:cNvPr id="30" name="文本框 29">
            <a:extLst>
              <a:ext uri="{FF2B5EF4-FFF2-40B4-BE49-F238E27FC236}">
                <a16:creationId xmlns:a16="http://schemas.microsoft.com/office/drawing/2014/main" id="{5D1638A9-718A-3E32-E114-FC71D3B1581E}"/>
              </a:ext>
            </a:extLst>
          </p:cNvPr>
          <p:cNvSpPr txBox="1"/>
          <p:nvPr/>
        </p:nvSpPr>
        <p:spPr>
          <a:xfrm>
            <a:off x="10316190" y="6390868"/>
            <a:ext cx="1452029" cy="369332"/>
          </a:xfrm>
          <a:prstGeom prst="rect">
            <a:avLst/>
          </a:prstGeom>
          <a:noFill/>
        </p:spPr>
        <p:txBody>
          <a:bodyPr wrap="square" rtlCol="0">
            <a:spAutoFit/>
          </a:bodyPr>
          <a:lstStyle/>
          <a:p>
            <a:r>
              <a:rPr lang="en-US" altLang="zh-CN" dirty="0">
                <a:latin typeface="Arial" panose="020B0604020202020204" pitchFamily="34" charset="0"/>
                <a:cs typeface="Arial" panose="020B0604020202020204" pitchFamily="34" charset="0"/>
              </a:rPr>
              <a:t>Turn 100k</a:t>
            </a:r>
            <a:endParaRPr lang="zh-CN" altLang="en-US" dirty="0">
              <a:latin typeface="Arial" panose="020B0604020202020204" pitchFamily="34" charset="0"/>
              <a:cs typeface="Arial" panose="020B0604020202020204" pitchFamily="34" charset="0"/>
            </a:endParaRPr>
          </a:p>
        </p:txBody>
      </p:sp>
      <p:sp>
        <p:nvSpPr>
          <p:cNvPr id="32" name="文本框 31">
            <a:extLst>
              <a:ext uri="{FF2B5EF4-FFF2-40B4-BE49-F238E27FC236}">
                <a16:creationId xmlns:a16="http://schemas.microsoft.com/office/drawing/2014/main" id="{6D029BB2-FAD6-3CCE-74F1-87E3B4B9A1B1}"/>
              </a:ext>
            </a:extLst>
          </p:cNvPr>
          <p:cNvSpPr txBox="1"/>
          <p:nvPr/>
        </p:nvSpPr>
        <p:spPr>
          <a:xfrm>
            <a:off x="237563" y="2565606"/>
            <a:ext cx="5056662" cy="369332"/>
          </a:xfrm>
          <a:prstGeom prst="rect">
            <a:avLst/>
          </a:prstGeom>
          <a:noFill/>
        </p:spPr>
        <p:txBody>
          <a:bodyPr wrap="square">
            <a:spAutoFit/>
          </a:bodyPr>
          <a:lstStyle/>
          <a:p>
            <a:pPr algn="ctr"/>
            <a:r>
              <a:rPr lang="en-US" altLang="zh-CN" dirty="0">
                <a:solidFill>
                  <a:schemeClr val="accent1"/>
                </a:solidFill>
                <a:latin typeface="Arial" panose="020B0604020202020204" pitchFamily="34" charset="0"/>
                <a:ea typeface="黑体" panose="02010609060101010101" pitchFamily="49" charset="-122"/>
              </a:rPr>
              <a:t>Lumi. at different </a:t>
            </a:r>
            <a:r>
              <a:rPr kumimoji="0" lang="en-US" altLang="zh-CN" b="0" i="0" u="none" strike="noStrike" kern="1200" cap="none" spc="0" normalizeH="0" baseline="0" noProof="0" dirty="0">
                <a:ln>
                  <a:noFill/>
                </a:ln>
                <a:solidFill>
                  <a:schemeClr val="accent1"/>
                </a:solidFill>
                <a:effectLst/>
                <a:uLnTx/>
                <a:uFillTx/>
                <a:latin typeface="Arial" panose="020B0604020202020204" pitchFamily="34" charset="0"/>
                <a:ea typeface="黑体" panose="02010609060101010101" pitchFamily="49" charset="-122"/>
                <a:cs typeface="+mn-cs"/>
              </a:rPr>
              <a:t>CCP phase advance</a:t>
            </a:r>
            <a:endParaRPr lang="zh-CN" altLang="en-US" dirty="0">
              <a:solidFill>
                <a:schemeClr val="accent1"/>
              </a:solidFill>
            </a:endParaRPr>
          </a:p>
        </p:txBody>
      </p:sp>
      <p:sp>
        <p:nvSpPr>
          <p:cNvPr id="33" name="文本框 32">
            <a:extLst>
              <a:ext uri="{FF2B5EF4-FFF2-40B4-BE49-F238E27FC236}">
                <a16:creationId xmlns:a16="http://schemas.microsoft.com/office/drawing/2014/main" id="{840FF67C-FABF-332E-8074-0DF3B94640DD}"/>
              </a:ext>
            </a:extLst>
          </p:cNvPr>
          <p:cNvSpPr txBox="1"/>
          <p:nvPr/>
        </p:nvSpPr>
        <p:spPr>
          <a:xfrm>
            <a:off x="5945799" y="2565606"/>
            <a:ext cx="5056662" cy="369332"/>
          </a:xfrm>
          <a:prstGeom prst="rect">
            <a:avLst/>
          </a:prstGeom>
          <a:noFill/>
        </p:spPr>
        <p:txBody>
          <a:bodyPr wrap="square">
            <a:spAutoFit/>
          </a:bodyPr>
          <a:lstStyle/>
          <a:p>
            <a:pPr algn="ctr"/>
            <a:r>
              <a:rPr lang="en-US" altLang="zh-CN" dirty="0">
                <a:solidFill>
                  <a:schemeClr val="accent1"/>
                </a:solidFill>
                <a:latin typeface="Arial" panose="020B0604020202020204" pitchFamily="34" charset="0"/>
                <a:ea typeface="黑体" panose="02010609060101010101" pitchFamily="49" charset="-122"/>
              </a:rPr>
              <a:t>Proton z-x dist. at different </a:t>
            </a:r>
            <a:r>
              <a:rPr kumimoji="0" lang="en-US" altLang="zh-CN" b="0" i="0" u="none" strike="noStrike" kern="1200" cap="none" spc="0" normalizeH="0" baseline="0" noProof="0" dirty="0">
                <a:ln>
                  <a:noFill/>
                </a:ln>
                <a:solidFill>
                  <a:schemeClr val="accent1"/>
                </a:solidFill>
                <a:effectLst/>
                <a:uLnTx/>
                <a:uFillTx/>
                <a:latin typeface="Arial" panose="020B0604020202020204" pitchFamily="34" charset="0"/>
                <a:ea typeface="黑体" panose="02010609060101010101" pitchFamily="49" charset="-122"/>
                <a:cs typeface="+mn-cs"/>
              </a:rPr>
              <a:t>CCP phase advance</a:t>
            </a:r>
            <a:endParaRPr lang="zh-CN" altLang="en-US" dirty="0">
              <a:solidFill>
                <a:schemeClr val="accent1"/>
              </a:solidFill>
            </a:endParaRPr>
          </a:p>
        </p:txBody>
      </p:sp>
    </p:spTree>
    <p:extLst>
      <p:ext uri="{BB962C8B-B14F-4D97-AF65-F5344CB8AC3E}">
        <p14:creationId xmlns:p14="http://schemas.microsoft.com/office/powerpoint/2010/main" val="18651923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图片 6">
            <a:extLst>
              <a:ext uri="{FF2B5EF4-FFF2-40B4-BE49-F238E27FC236}">
                <a16:creationId xmlns:a16="http://schemas.microsoft.com/office/drawing/2014/main" id="{78CFFEDF-845E-8865-8F62-0798C2E5DCB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242810" y="2529637"/>
            <a:ext cx="5520000" cy="4140000"/>
          </a:xfrm>
          <a:prstGeom prst="rect">
            <a:avLst/>
          </a:prstGeom>
        </p:spPr>
      </p:pic>
      <p:grpSp>
        <p:nvGrpSpPr>
          <p:cNvPr id="22" name="组合 21">
            <a:extLst>
              <a:ext uri="{FF2B5EF4-FFF2-40B4-BE49-F238E27FC236}">
                <a16:creationId xmlns:a16="http://schemas.microsoft.com/office/drawing/2014/main" id="{5ABB3FB3-3A81-EBC5-0AC1-ABB2AD406B6D}"/>
              </a:ext>
            </a:extLst>
          </p:cNvPr>
          <p:cNvGrpSpPr/>
          <p:nvPr/>
        </p:nvGrpSpPr>
        <p:grpSpPr>
          <a:xfrm>
            <a:off x="348056" y="2529637"/>
            <a:ext cx="5760000" cy="4140000"/>
            <a:chOff x="348056" y="2185784"/>
            <a:chExt cx="5852172" cy="4389129"/>
          </a:xfrm>
        </p:grpSpPr>
        <p:pic>
          <p:nvPicPr>
            <p:cNvPr id="9" name="图片 8">
              <a:extLst>
                <a:ext uri="{FF2B5EF4-FFF2-40B4-BE49-F238E27FC236}">
                  <a16:creationId xmlns:a16="http://schemas.microsoft.com/office/drawing/2014/main" id="{FCBD0F73-9A86-F8C5-FCEB-E70311F3C621}"/>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48056" y="2185784"/>
              <a:ext cx="5852172" cy="4389129"/>
            </a:xfrm>
            <a:prstGeom prst="rect">
              <a:avLst/>
            </a:prstGeom>
          </p:spPr>
        </p:pic>
        <p:sp>
          <p:nvSpPr>
            <p:cNvPr id="10" name="文本框 9">
              <a:extLst>
                <a:ext uri="{FF2B5EF4-FFF2-40B4-BE49-F238E27FC236}">
                  <a16:creationId xmlns:a16="http://schemas.microsoft.com/office/drawing/2014/main" id="{2D226632-6492-4AFB-7564-8C49F1974EEE}"/>
                </a:ext>
              </a:extLst>
            </p:cNvPr>
            <p:cNvSpPr txBox="1"/>
            <p:nvPr/>
          </p:nvSpPr>
          <p:spPr>
            <a:xfrm>
              <a:off x="3548946" y="5193854"/>
              <a:ext cx="2164984" cy="358927"/>
            </a:xfrm>
            <a:prstGeom prst="rect">
              <a:avLst/>
            </a:prstGeom>
            <a:noFill/>
          </p:spPr>
          <p:txBody>
            <a:bodyPr wrap="square" rtlCol="0">
              <a:spAutoFit/>
            </a:bodyPr>
            <a:lstStyle/>
            <a:p>
              <a:r>
                <a:rPr lang="en-US" altLang="zh-CN" sz="1600" dirty="0">
                  <a:solidFill>
                    <a:srgbClr val="9467BD"/>
                  </a:solidFill>
                  <a:latin typeface="Arial" panose="020B0604020202020204" pitchFamily="34" charset="0"/>
                  <a:cs typeface="Arial" panose="020B0604020202020204" pitchFamily="34" charset="0"/>
                </a:rPr>
                <a:t>Electron </a:t>
              </a:r>
              <a:r>
                <a:rPr lang="en-US" altLang="zh-CN" sz="1600" dirty="0" err="1">
                  <a:solidFill>
                    <a:srgbClr val="9467BD"/>
                  </a:solidFill>
                  <a:latin typeface="Arial" panose="020B0604020202020204" pitchFamily="34" charset="0"/>
                  <a:cs typeface="Arial" panose="020B0604020202020204" pitchFamily="34" charset="0"/>
                </a:rPr>
                <a:t>σz</a:t>
              </a:r>
              <a:r>
                <a:rPr lang="en-US" altLang="zh-CN" sz="1600" dirty="0">
                  <a:solidFill>
                    <a:srgbClr val="9467BD"/>
                  </a:solidFill>
                  <a:latin typeface="Arial" panose="020B0604020202020204" pitchFamily="34" charset="0"/>
                  <a:cs typeface="Arial" panose="020B0604020202020204" pitchFamily="34" charset="0"/>
                </a:rPr>
                <a:t>=7.42mm</a:t>
              </a:r>
              <a:endParaRPr lang="zh-CN" altLang="en-US" sz="1600" dirty="0">
                <a:solidFill>
                  <a:srgbClr val="9467BD"/>
                </a:solidFill>
                <a:latin typeface="Arial" panose="020B0604020202020204" pitchFamily="34" charset="0"/>
                <a:cs typeface="Arial" panose="020B0604020202020204" pitchFamily="34" charset="0"/>
              </a:endParaRPr>
            </a:p>
          </p:txBody>
        </p:sp>
        <p:sp>
          <p:nvSpPr>
            <p:cNvPr id="11" name="文本框 10">
              <a:extLst>
                <a:ext uri="{FF2B5EF4-FFF2-40B4-BE49-F238E27FC236}">
                  <a16:creationId xmlns:a16="http://schemas.microsoft.com/office/drawing/2014/main" id="{36ED2074-A4A6-620B-1840-7D2A90E26A60}"/>
                </a:ext>
              </a:extLst>
            </p:cNvPr>
            <p:cNvSpPr txBox="1"/>
            <p:nvPr/>
          </p:nvSpPr>
          <p:spPr>
            <a:xfrm>
              <a:off x="2576920" y="4927858"/>
              <a:ext cx="2813913" cy="358927"/>
            </a:xfrm>
            <a:prstGeom prst="rect">
              <a:avLst/>
            </a:prstGeom>
            <a:noFill/>
          </p:spPr>
          <p:txBody>
            <a:bodyPr wrap="square" rtlCol="0">
              <a:spAutoFit/>
            </a:bodyPr>
            <a:lstStyle/>
            <a:p>
              <a:r>
                <a:rPr lang="en-US" altLang="zh-CN" sz="1600" dirty="0">
                  <a:solidFill>
                    <a:srgbClr val="FF7F0E"/>
                  </a:solidFill>
                  <a:latin typeface="Arial" panose="020B0604020202020204" pitchFamily="34" charset="0"/>
                  <a:cs typeface="Arial" panose="020B0604020202020204" pitchFamily="34" charset="0"/>
                </a:rPr>
                <a:t>Electron </a:t>
              </a:r>
              <a:r>
                <a:rPr lang="en-US" altLang="zh-CN" sz="1600" dirty="0" err="1">
                  <a:solidFill>
                    <a:srgbClr val="FF7F0E"/>
                  </a:solidFill>
                  <a:latin typeface="Arial" panose="020B0604020202020204" pitchFamily="34" charset="0"/>
                  <a:cs typeface="Arial" panose="020B0604020202020204" pitchFamily="34" charset="0"/>
                </a:rPr>
                <a:t>σz</a:t>
              </a:r>
              <a:r>
                <a:rPr lang="en-US" altLang="zh-CN" sz="1600" dirty="0">
                  <a:solidFill>
                    <a:srgbClr val="FF7F0E"/>
                  </a:solidFill>
                  <a:latin typeface="Arial" panose="020B0604020202020204" pitchFamily="34" charset="0"/>
                  <a:cs typeface="Arial" panose="020B0604020202020204" pitchFamily="34" charset="0"/>
                </a:rPr>
                <a:t>=7.55mm</a:t>
              </a:r>
              <a:endParaRPr lang="zh-CN" altLang="en-US" sz="1600" dirty="0">
                <a:solidFill>
                  <a:srgbClr val="FF7F0E"/>
                </a:solidFill>
                <a:latin typeface="Arial" panose="020B0604020202020204" pitchFamily="34" charset="0"/>
                <a:cs typeface="Arial" panose="020B0604020202020204" pitchFamily="34" charset="0"/>
              </a:endParaRPr>
            </a:p>
          </p:txBody>
        </p:sp>
        <p:sp>
          <p:nvSpPr>
            <p:cNvPr id="5" name="文本框 4">
              <a:extLst>
                <a:ext uri="{FF2B5EF4-FFF2-40B4-BE49-F238E27FC236}">
                  <a16:creationId xmlns:a16="http://schemas.microsoft.com/office/drawing/2014/main" id="{8F745523-91B5-2E10-13D7-C476501B5B7C}"/>
                </a:ext>
              </a:extLst>
            </p:cNvPr>
            <p:cNvSpPr txBox="1"/>
            <p:nvPr/>
          </p:nvSpPr>
          <p:spPr>
            <a:xfrm>
              <a:off x="1487034" y="4660146"/>
              <a:ext cx="2164984" cy="358927"/>
            </a:xfrm>
            <a:prstGeom prst="rect">
              <a:avLst/>
            </a:prstGeom>
            <a:noFill/>
          </p:spPr>
          <p:txBody>
            <a:bodyPr wrap="square" rtlCol="0">
              <a:spAutoFit/>
            </a:bodyPr>
            <a:lstStyle/>
            <a:p>
              <a:r>
                <a:rPr lang="en-US" altLang="zh-CN" sz="1600" dirty="0">
                  <a:solidFill>
                    <a:schemeClr val="accent1"/>
                  </a:solidFill>
                  <a:latin typeface="Arial" panose="020B0604020202020204" pitchFamily="34" charset="0"/>
                  <a:cs typeface="Arial" panose="020B0604020202020204" pitchFamily="34" charset="0"/>
                </a:rPr>
                <a:t>Electron </a:t>
              </a:r>
              <a:r>
                <a:rPr lang="en-US" altLang="zh-CN" sz="1600" dirty="0" err="1">
                  <a:solidFill>
                    <a:schemeClr val="accent1"/>
                  </a:solidFill>
                  <a:latin typeface="Arial" panose="020B0604020202020204" pitchFamily="34" charset="0"/>
                  <a:cs typeface="Arial" panose="020B0604020202020204" pitchFamily="34" charset="0"/>
                </a:rPr>
                <a:t>σz</a:t>
              </a:r>
              <a:r>
                <a:rPr lang="en-US" altLang="zh-CN" sz="1600" dirty="0">
                  <a:solidFill>
                    <a:schemeClr val="accent1"/>
                  </a:solidFill>
                  <a:latin typeface="Arial" panose="020B0604020202020204" pitchFamily="34" charset="0"/>
                  <a:cs typeface="Arial" panose="020B0604020202020204" pitchFamily="34" charset="0"/>
                </a:rPr>
                <a:t>=7.50 mm</a:t>
              </a:r>
              <a:endParaRPr lang="zh-CN" altLang="en-US" sz="1600" dirty="0">
                <a:solidFill>
                  <a:schemeClr val="accent1"/>
                </a:solidFill>
                <a:latin typeface="Arial" panose="020B0604020202020204" pitchFamily="34" charset="0"/>
                <a:cs typeface="Arial" panose="020B0604020202020204" pitchFamily="34" charset="0"/>
              </a:endParaRPr>
            </a:p>
          </p:txBody>
        </p:sp>
        <p:cxnSp>
          <p:nvCxnSpPr>
            <p:cNvPr id="8" name="直接箭头连接符 7">
              <a:extLst>
                <a:ext uri="{FF2B5EF4-FFF2-40B4-BE49-F238E27FC236}">
                  <a16:creationId xmlns:a16="http://schemas.microsoft.com/office/drawing/2014/main" id="{9C8E1B5D-B0C2-12AE-1459-B5B8404701F9}"/>
                </a:ext>
              </a:extLst>
            </p:cNvPr>
            <p:cNvCxnSpPr>
              <a:cxnSpLocks/>
            </p:cNvCxnSpPr>
            <p:nvPr/>
          </p:nvCxnSpPr>
          <p:spPr>
            <a:xfrm>
              <a:off x="2062895" y="4955872"/>
              <a:ext cx="0" cy="691554"/>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2" name="直接箭头连接符 11">
              <a:extLst>
                <a:ext uri="{FF2B5EF4-FFF2-40B4-BE49-F238E27FC236}">
                  <a16:creationId xmlns:a16="http://schemas.microsoft.com/office/drawing/2014/main" id="{212C1926-BB1A-6C0A-31E9-B31A177C7F7B}"/>
                </a:ext>
              </a:extLst>
            </p:cNvPr>
            <p:cNvCxnSpPr>
              <a:cxnSpLocks/>
            </p:cNvCxnSpPr>
            <p:nvPr/>
          </p:nvCxnSpPr>
          <p:spPr>
            <a:xfrm>
              <a:off x="3003174" y="5251598"/>
              <a:ext cx="0" cy="545353"/>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直接箭头连接符 15">
              <a:extLst>
                <a:ext uri="{FF2B5EF4-FFF2-40B4-BE49-F238E27FC236}">
                  <a16:creationId xmlns:a16="http://schemas.microsoft.com/office/drawing/2014/main" id="{0DAD298A-FF66-C6C6-3197-FDED98571AB5}"/>
                </a:ext>
              </a:extLst>
            </p:cNvPr>
            <p:cNvCxnSpPr>
              <a:cxnSpLocks/>
            </p:cNvCxnSpPr>
            <p:nvPr/>
          </p:nvCxnSpPr>
          <p:spPr>
            <a:xfrm>
              <a:off x="4061348" y="5470134"/>
              <a:ext cx="0" cy="394195"/>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sp>
        <p:nvSpPr>
          <p:cNvPr id="2" name="内容占位符 1">
            <a:extLst>
              <a:ext uri="{FF2B5EF4-FFF2-40B4-BE49-F238E27FC236}">
                <a16:creationId xmlns:a16="http://schemas.microsoft.com/office/drawing/2014/main" id="{898F72C5-2D8C-1D65-CA55-367C5BA144C8}"/>
              </a:ext>
            </a:extLst>
          </p:cNvPr>
          <p:cNvSpPr>
            <a:spLocks noGrp="1"/>
          </p:cNvSpPr>
          <p:nvPr>
            <p:ph idx="1"/>
          </p:nvPr>
        </p:nvSpPr>
        <p:spPr>
          <a:xfrm>
            <a:off x="821713" y="964110"/>
            <a:ext cx="10515600" cy="1675573"/>
          </a:xfrm>
        </p:spPr>
        <p:txBody>
          <a:bodyPr/>
          <a:lstStyle/>
          <a:p>
            <a:pPr>
              <a:lnSpc>
                <a:spcPct val="125000"/>
              </a:lnSpc>
              <a:spcBef>
                <a:spcPts val="600"/>
              </a:spcBef>
            </a:pPr>
            <a:r>
              <a:rPr lang="en-US" altLang="zh-CN" dirty="0"/>
              <a:t>For electron beam, the phase advance error of the crab cavity will also affect the bunch length and luminosity, but the effect is weaker than that of the proton crab cavity.</a:t>
            </a:r>
          </a:p>
          <a:p>
            <a:pPr>
              <a:lnSpc>
                <a:spcPct val="125000"/>
              </a:lnSpc>
              <a:spcBef>
                <a:spcPts val="600"/>
              </a:spcBef>
            </a:pPr>
            <a:r>
              <a:rPr lang="en-US" altLang="zh-CN" dirty="0"/>
              <a:t>When the phase advance between the two crab cavities is pi, even if the phase advance error of a single crab cavity is 0.1pi, it will not have a significant effect on the luminosity and proton bunch size.</a:t>
            </a:r>
            <a:endParaRPr lang="zh-CN" altLang="en-US" dirty="0"/>
          </a:p>
        </p:txBody>
      </p:sp>
      <p:sp>
        <p:nvSpPr>
          <p:cNvPr id="3" name="灯片编号占位符 2">
            <a:extLst>
              <a:ext uri="{FF2B5EF4-FFF2-40B4-BE49-F238E27FC236}">
                <a16:creationId xmlns:a16="http://schemas.microsoft.com/office/drawing/2014/main" id="{2EEE2EDE-B3F2-FD18-8C6C-8864305CC30A}"/>
              </a:ext>
            </a:extLst>
          </p:cNvPr>
          <p:cNvSpPr>
            <a:spLocks noGrp="1"/>
          </p:cNvSpPr>
          <p:nvPr>
            <p:ph type="sldNum" sz="quarter" idx="12"/>
          </p:nvPr>
        </p:nvSpPr>
        <p:spPr/>
        <p:txBody>
          <a:bodyPr/>
          <a:lstStyle/>
          <a:p>
            <a:fld id="{C527D314-A2A3-4123-AB0C-DD7768E90F2B}" type="slidenum">
              <a:rPr lang="zh-CN" altLang="en-US" smtClean="0"/>
              <a:pPr/>
              <a:t>18</a:t>
            </a:fld>
            <a:r>
              <a:rPr lang="en-US" altLang="zh-CN"/>
              <a:t>/19</a:t>
            </a:r>
            <a:endParaRPr lang="zh-CN" altLang="en-US" dirty="0"/>
          </a:p>
        </p:txBody>
      </p:sp>
      <p:sp>
        <p:nvSpPr>
          <p:cNvPr id="4" name="文本占位符 3">
            <a:extLst>
              <a:ext uri="{FF2B5EF4-FFF2-40B4-BE49-F238E27FC236}">
                <a16:creationId xmlns:a16="http://schemas.microsoft.com/office/drawing/2014/main" id="{8646B8DC-04F2-6250-0FED-D65718A26CFC}"/>
              </a:ext>
            </a:extLst>
          </p:cNvPr>
          <p:cNvSpPr>
            <a:spLocks noGrp="1"/>
          </p:cNvSpPr>
          <p:nvPr>
            <p:ph type="body" sz="quarter" idx="17"/>
          </p:nvPr>
        </p:nvSpPr>
        <p:spPr/>
        <p:txBody>
          <a:bodyPr/>
          <a:lstStyle/>
          <a:p>
            <a:r>
              <a:rPr lang="en-US" altLang="zh-CN" dirty="0"/>
              <a:t>3. CCE phase advance error</a:t>
            </a:r>
            <a:endParaRPr lang="zh-CN" altLang="en-US" dirty="0"/>
          </a:p>
        </p:txBody>
      </p:sp>
      <p:sp>
        <p:nvSpPr>
          <p:cNvPr id="23" name="文本框 22">
            <a:extLst>
              <a:ext uri="{FF2B5EF4-FFF2-40B4-BE49-F238E27FC236}">
                <a16:creationId xmlns:a16="http://schemas.microsoft.com/office/drawing/2014/main" id="{67DB4DC2-466E-AF57-A536-E28E3F330EF7}"/>
              </a:ext>
            </a:extLst>
          </p:cNvPr>
          <p:cNvSpPr txBox="1"/>
          <p:nvPr/>
        </p:nvSpPr>
        <p:spPr>
          <a:xfrm>
            <a:off x="892529" y="2529637"/>
            <a:ext cx="5056662" cy="369332"/>
          </a:xfrm>
          <a:prstGeom prst="rect">
            <a:avLst/>
          </a:prstGeom>
          <a:noFill/>
        </p:spPr>
        <p:txBody>
          <a:bodyPr wrap="square">
            <a:spAutoFit/>
          </a:bodyPr>
          <a:lstStyle/>
          <a:p>
            <a:pPr algn="ctr"/>
            <a:r>
              <a:rPr lang="en-US" altLang="zh-CN" dirty="0">
                <a:solidFill>
                  <a:schemeClr val="accent1"/>
                </a:solidFill>
                <a:latin typeface="Arial" panose="020B0604020202020204" pitchFamily="34" charset="0"/>
                <a:ea typeface="黑体" panose="02010609060101010101" pitchFamily="49" charset="-122"/>
              </a:rPr>
              <a:t>Lumi. at different </a:t>
            </a:r>
            <a:r>
              <a:rPr kumimoji="0" lang="en-US" altLang="zh-CN" b="0" i="0" u="none" strike="noStrike" kern="1200" cap="none" spc="0" normalizeH="0" baseline="0" noProof="0" dirty="0">
                <a:ln>
                  <a:noFill/>
                </a:ln>
                <a:solidFill>
                  <a:schemeClr val="accent1"/>
                </a:solidFill>
                <a:effectLst/>
                <a:uLnTx/>
                <a:uFillTx/>
                <a:latin typeface="Arial" panose="020B0604020202020204" pitchFamily="34" charset="0"/>
                <a:ea typeface="黑体" panose="02010609060101010101" pitchFamily="49" charset="-122"/>
                <a:cs typeface="+mn-cs"/>
              </a:rPr>
              <a:t>CCE phase advance</a:t>
            </a:r>
            <a:endParaRPr lang="zh-CN" altLang="en-US" dirty="0">
              <a:solidFill>
                <a:schemeClr val="accent1"/>
              </a:solidFill>
            </a:endParaRPr>
          </a:p>
        </p:txBody>
      </p:sp>
      <p:sp>
        <p:nvSpPr>
          <p:cNvPr id="24" name="文本框 23">
            <a:extLst>
              <a:ext uri="{FF2B5EF4-FFF2-40B4-BE49-F238E27FC236}">
                <a16:creationId xmlns:a16="http://schemas.microsoft.com/office/drawing/2014/main" id="{10427EA1-236B-FB94-A983-50747602BAE0}"/>
              </a:ext>
            </a:extLst>
          </p:cNvPr>
          <p:cNvSpPr txBox="1"/>
          <p:nvPr/>
        </p:nvSpPr>
        <p:spPr>
          <a:xfrm>
            <a:off x="6474479" y="2529637"/>
            <a:ext cx="5056662" cy="369332"/>
          </a:xfrm>
          <a:prstGeom prst="rect">
            <a:avLst/>
          </a:prstGeom>
          <a:noFill/>
        </p:spPr>
        <p:txBody>
          <a:bodyPr wrap="square">
            <a:spAutoFit/>
          </a:bodyPr>
          <a:lstStyle/>
          <a:p>
            <a:pPr algn="ctr"/>
            <a:r>
              <a:rPr lang="en-US" altLang="zh-CN" dirty="0">
                <a:solidFill>
                  <a:schemeClr val="accent1"/>
                </a:solidFill>
                <a:latin typeface="Arial" panose="020B0604020202020204" pitchFamily="34" charset="0"/>
                <a:ea typeface="黑体" panose="02010609060101010101" pitchFamily="49" charset="-122"/>
              </a:rPr>
              <a:t>Proton </a:t>
            </a:r>
            <a:r>
              <a:rPr lang="en-US" altLang="zh-CN" dirty="0" err="1">
                <a:solidFill>
                  <a:schemeClr val="accent1"/>
                </a:solidFill>
                <a:latin typeface="Arial" panose="020B0604020202020204" pitchFamily="34" charset="0"/>
                <a:ea typeface="黑体" panose="02010609060101010101" pitchFamily="49" charset="-122"/>
              </a:rPr>
              <a:t>sigmay</a:t>
            </a:r>
            <a:r>
              <a:rPr lang="en-US" altLang="zh-CN" dirty="0">
                <a:solidFill>
                  <a:schemeClr val="accent1"/>
                </a:solidFill>
                <a:latin typeface="Arial" panose="020B0604020202020204" pitchFamily="34" charset="0"/>
                <a:ea typeface="黑体" panose="02010609060101010101" pitchFamily="49" charset="-122"/>
              </a:rPr>
              <a:t> at different </a:t>
            </a:r>
            <a:r>
              <a:rPr kumimoji="0" lang="en-US" altLang="zh-CN" b="0" i="0" u="none" strike="noStrike" kern="1200" cap="none" spc="0" normalizeH="0" baseline="0" noProof="0" dirty="0">
                <a:ln>
                  <a:noFill/>
                </a:ln>
                <a:solidFill>
                  <a:schemeClr val="accent1"/>
                </a:solidFill>
                <a:effectLst/>
                <a:uLnTx/>
                <a:uFillTx/>
                <a:latin typeface="Arial" panose="020B0604020202020204" pitchFamily="34" charset="0"/>
                <a:ea typeface="黑体" panose="02010609060101010101" pitchFamily="49" charset="-122"/>
                <a:cs typeface="+mn-cs"/>
              </a:rPr>
              <a:t>CCE phase advance</a:t>
            </a:r>
            <a:endParaRPr lang="zh-CN" altLang="en-US" dirty="0">
              <a:solidFill>
                <a:schemeClr val="accent1"/>
              </a:solidFill>
            </a:endParaRPr>
          </a:p>
        </p:txBody>
      </p:sp>
    </p:spTree>
    <p:extLst>
      <p:ext uri="{BB962C8B-B14F-4D97-AF65-F5344CB8AC3E}">
        <p14:creationId xmlns:p14="http://schemas.microsoft.com/office/powerpoint/2010/main" val="131053527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B07DD41C-2A4C-D8B5-25DE-F9A2592663E6}"/>
              </a:ext>
            </a:extLst>
          </p:cNvPr>
          <p:cNvSpPr>
            <a:spLocks noGrp="1"/>
          </p:cNvSpPr>
          <p:nvPr>
            <p:ph idx="1"/>
          </p:nvPr>
        </p:nvSpPr>
        <p:spPr>
          <a:xfrm>
            <a:off x="821712" y="964110"/>
            <a:ext cx="10653111" cy="5281180"/>
          </a:xfrm>
        </p:spPr>
        <p:txBody>
          <a:bodyPr>
            <a:normAutofit/>
          </a:bodyPr>
          <a:lstStyle/>
          <a:p>
            <a:r>
              <a:rPr lang="en-US" altLang="zh-CN" sz="2000" dirty="0"/>
              <a:t>To separate the two beams quickly, EicC will use a 50 </a:t>
            </a:r>
            <a:r>
              <a:rPr lang="en-US" altLang="zh-CN" sz="2000" dirty="0" err="1"/>
              <a:t>mrad</a:t>
            </a:r>
            <a:r>
              <a:rPr lang="en-US" altLang="zh-CN" sz="2000" dirty="0"/>
              <a:t> crossing angle for collision. A local crab cavity scheme will be used to restore the geometric luminosity loss.</a:t>
            </a:r>
          </a:p>
          <a:p>
            <a:r>
              <a:rPr lang="en-US" altLang="zh-CN" sz="2000" dirty="0"/>
              <a:t>The proton crab cavity can restore the luminosity to a state close to head-on at frequencies of 100 MHz and 200+400 MHz (1.4θ-0.4θ). The electron crab cavity frequency does not have a significant effect on luminosity, and a frequency of 400MHz is planned to be used.</a:t>
            </a:r>
          </a:p>
          <a:p>
            <a:r>
              <a:rPr lang="en-US" altLang="zh-CN" sz="2000" dirty="0"/>
              <a:t>The proton crab cavity RF white noise tolerance level: </a:t>
            </a:r>
            <a:r>
              <a:rPr lang="en-US" altLang="zh-CN" sz="2000" dirty="0">
                <a:latin typeface="Arial" panose="020B0604020202020204" pitchFamily="34" charset="0"/>
                <a:cs typeface="Arial" panose="020B0604020202020204" pitchFamily="34" charset="0"/>
              </a:rPr>
              <a:t>voltage ~ 1x10</a:t>
            </a:r>
            <a:r>
              <a:rPr lang="en-US" altLang="zh-CN" sz="2000" baseline="30000" dirty="0">
                <a:latin typeface="Arial" panose="020B0604020202020204" pitchFamily="34" charset="0"/>
                <a:cs typeface="Arial" panose="020B0604020202020204" pitchFamily="34" charset="0"/>
              </a:rPr>
              <a:t>-5</a:t>
            </a:r>
            <a:r>
              <a:rPr lang="en-US" altLang="zh-CN" sz="2000" dirty="0">
                <a:latin typeface="Arial" panose="020B0604020202020204" pitchFamily="34" charset="0"/>
                <a:cs typeface="Arial" panose="020B0604020202020204" pitchFamily="34" charset="0"/>
              </a:rPr>
              <a:t>, phase ~ 1x10</a:t>
            </a:r>
            <a:r>
              <a:rPr lang="en-US" altLang="zh-CN" sz="2000" baseline="30000" dirty="0">
                <a:latin typeface="Arial" panose="020B0604020202020204" pitchFamily="34" charset="0"/>
                <a:cs typeface="Arial" panose="020B0604020202020204" pitchFamily="34" charset="0"/>
              </a:rPr>
              <a:t>-6</a:t>
            </a:r>
            <a:endParaRPr lang="en-US" altLang="zh-CN" sz="2000" baseline="30000" dirty="0"/>
          </a:p>
          <a:p>
            <a:r>
              <a:rPr lang="en-US" altLang="zh-CN" sz="2000" dirty="0"/>
              <a:t>The electron crab cavity RF white noise tolerance level: voltage ~ 1x10</a:t>
            </a:r>
            <a:r>
              <a:rPr lang="en-US" altLang="zh-CN" sz="2000" baseline="30000" dirty="0">
                <a:cs typeface="Arial" panose="020B0604020202020204" pitchFamily="34" charset="0"/>
              </a:rPr>
              <a:t>-</a:t>
            </a:r>
            <a:r>
              <a:rPr lang="en-US" altLang="zh-CN" sz="2000" baseline="30000" dirty="0"/>
              <a:t>3</a:t>
            </a:r>
            <a:r>
              <a:rPr lang="en-US" altLang="zh-CN" sz="2000" dirty="0"/>
              <a:t>, phase ~ 1x10</a:t>
            </a:r>
            <a:r>
              <a:rPr lang="en-US" altLang="zh-CN" sz="2000" baseline="30000" dirty="0">
                <a:cs typeface="Arial" panose="020B0604020202020204" pitchFamily="34" charset="0"/>
              </a:rPr>
              <a:t>-</a:t>
            </a:r>
            <a:r>
              <a:rPr lang="en-US" altLang="zh-CN" sz="2000" baseline="30000" dirty="0"/>
              <a:t>5</a:t>
            </a:r>
          </a:p>
          <a:p>
            <a:r>
              <a:rPr lang="en-US" altLang="zh-CN" sz="2000" dirty="0"/>
              <a:t>The phase advance between proton crab cavities and electron crab cavities needs to be equal to pi, where the phase advance error of a single proton crab cavity does not exceed 0.2°, and that of a single electron crab cavity does not exceed 2°.</a:t>
            </a:r>
          </a:p>
          <a:p>
            <a:r>
              <a:rPr lang="en-US" altLang="zh-CN" sz="2000" dirty="0"/>
              <a:t>We need to optimize parameters to reduce the vertical size growth rate of the proton bunch.</a:t>
            </a:r>
            <a:endParaRPr lang="zh-CN" altLang="en-US" sz="2000" dirty="0"/>
          </a:p>
        </p:txBody>
      </p:sp>
      <p:sp>
        <p:nvSpPr>
          <p:cNvPr id="4" name="文本占位符 3">
            <a:extLst>
              <a:ext uri="{FF2B5EF4-FFF2-40B4-BE49-F238E27FC236}">
                <a16:creationId xmlns:a16="http://schemas.microsoft.com/office/drawing/2014/main" id="{489C1CD7-D780-846C-015E-68B1DC17C46A}"/>
              </a:ext>
            </a:extLst>
          </p:cNvPr>
          <p:cNvSpPr>
            <a:spLocks noGrp="1"/>
          </p:cNvSpPr>
          <p:nvPr>
            <p:ph type="body" sz="quarter" idx="17"/>
          </p:nvPr>
        </p:nvSpPr>
        <p:spPr/>
        <p:txBody>
          <a:bodyPr/>
          <a:lstStyle/>
          <a:p>
            <a:r>
              <a:rPr lang="en-US" altLang="zh-CN" dirty="0"/>
              <a:t>4. Summary</a:t>
            </a:r>
          </a:p>
        </p:txBody>
      </p:sp>
      <p:sp>
        <p:nvSpPr>
          <p:cNvPr id="6" name="灯片编号占位符 5">
            <a:extLst>
              <a:ext uri="{FF2B5EF4-FFF2-40B4-BE49-F238E27FC236}">
                <a16:creationId xmlns:a16="http://schemas.microsoft.com/office/drawing/2014/main" id="{DD758782-3541-831C-3DAC-A9F07B32F252}"/>
              </a:ext>
            </a:extLst>
          </p:cNvPr>
          <p:cNvSpPr>
            <a:spLocks noGrp="1"/>
          </p:cNvSpPr>
          <p:nvPr>
            <p:ph type="sldNum" sz="quarter" idx="12"/>
          </p:nvPr>
        </p:nvSpPr>
        <p:spPr/>
        <p:txBody>
          <a:bodyPr/>
          <a:lstStyle/>
          <a:p>
            <a:fld id="{C527D314-A2A3-4123-AB0C-DD7768E90F2B}" type="slidenum">
              <a:rPr lang="zh-CN" altLang="en-US" smtClean="0"/>
              <a:pPr/>
              <a:t>19</a:t>
            </a:fld>
            <a:r>
              <a:rPr lang="en-US" altLang="zh-CN"/>
              <a:t>/19</a:t>
            </a:r>
            <a:endParaRPr lang="zh-CN" altLang="en-US" dirty="0"/>
          </a:p>
        </p:txBody>
      </p:sp>
    </p:spTree>
    <p:extLst>
      <p:ext uri="{BB962C8B-B14F-4D97-AF65-F5344CB8AC3E}">
        <p14:creationId xmlns:p14="http://schemas.microsoft.com/office/powerpoint/2010/main" val="40323322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BE889FBE-71EE-E9EB-38D9-F8AEA94B4851}"/>
              </a:ext>
            </a:extLst>
          </p:cNvPr>
          <p:cNvSpPr>
            <a:spLocks noGrp="1"/>
          </p:cNvSpPr>
          <p:nvPr>
            <p:ph idx="1"/>
          </p:nvPr>
        </p:nvSpPr>
        <p:spPr>
          <a:xfrm>
            <a:off x="821713" y="1224238"/>
            <a:ext cx="10515600" cy="5021051"/>
          </a:xfrm>
        </p:spPr>
        <p:txBody>
          <a:bodyPr/>
          <a:lstStyle/>
          <a:p>
            <a:pPr marL="457200" marR="0" lvl="0" indent="-457200" algn="l" defTabSz="914400" rtl="0" eaLnBrk="1" fontAlgn="auto" latinLnBrk="0" hangingPunct="1">
              <a:lnSpc>
                <a:spcPct val="135000"/>
              </a:lnSpc>
              <a:spcBef>
                <a:spcPts val="1000"/>
              </a:spcBef>
              <a:spcAft>
                <a:spcPts val="0"/>
              </a:spcAft>
              <a:buClrTx/>
              <a:buSzTx/>
              <a:buFont typeface="+mj-lt"/>
              <a:buAutoNum type="arabicPeriod"/>
              <a:tabLst/>
              <a:defRPr/>
            </a:pPr>
            <a:r>
              <a:rPr kumimoji="0" lang="en-US" altLang="zh-CN" sz="2400" b="1" i="0" u="none" strike="noStrike" kern="1200" cap="none" spc="0" normalizeH="0" baseline="0" noProof="0" dirty="0">
                <a:ln>
                  <a:noFill/>
                </a:ln>
                <a:solidFill>
                  <a:prstClr val="black"/>
                </a:solidFill>
                <a:effectLst/>
                <a:uLnTx/>
                <a:uFillTx/>
                <a:latin typeface="Arial" panose="020B0604020202020204" pitchFamily="34" charset="0"/>
                <a:ea typeface="黑体" panose="02010609060101010101" pitchFamily="49" charset="-122"/>
                <a:cs typeface="+mn-cs"/>
              </a:rPr>
              <a:t>EicC layout and parameters</a:t>
            </a:r>
          </a:p>
          <a:p>
            <a:pPr marL="457200" marR="0" lvl="0" indent="-457200" algn="l" defTabSz="914400" rtl="0" eaLnBrk="1" fontAlgn="auto" latinLnBrk="0" hangingPunct="1">
              <a:lnSpc>
                <a:spcPct val="135000"/>
              </a:lnSpc>
              <a:spcBef>
                <a:spcPts val="1000"/>
              </a:spcBef>
              <a:spcAft>
                <a:spcPts val="0"/>
              </a:spcAft>
              <a:buClrTx/>
              <a:buSzTx/>
              <a:buFont typeface="+mj-lt"/>
              <a:buAutoNum type="arabicPeriod"/>
              <a:tabLst/>
              <a:defRPr/>
            </a:pPr>
            <a:r>
              <a:rPr kumimoji="0" lang="en-US" altLang="zh-CN" sz="2400" b="1" i="0" u="none" strike="noStrike" kern="1200" cap="none" spc="0" normalizeH="0" baseline="0" noProof="0" dirty="0">
                <a:ln>
                  <a:noFill/>
                </a:ln>
                <a:solidFill>
                  <a:prstClr val="black"/>
                </a:solidFill>
                <a:effectLst/>
                <a:uLnTx/>
                <a:uFillTx/>
                <a:latin typeface="Arial" panose="020B0604020202020204" pitchFamily="34" charset="0"/>
                <a:ea typeface="黑体" panose="02010609060101010101" pitchFamily="49" charset="-122"/>
                <a:cs typeface="+mn-cs"/>
              </a:rPr>
              <a:t>Simulation program: Athena</a:t>
            </a:r>
          </a:p>
          <a:p>
            <a:pPr marL="457200" marR="0" lvl="0" indent="-457200" algn="l" defTabSz="914400" rtl="0" eaLnBrk="1" fontAlgn="auto" latinLnBrk="0" hangingPunct="1">
              <a:lnSpc>
                <a:spcPct val="135000"/>
              </a:lnSpc>
              <a:spcBef>
                <a:spcPts val="1000"/>
              </a:spcBef>
              <a:spcAft>
                <a:spcPts val="0"/>
              </a:spcAft>
              <a:buClrTx/>
              <a:buSzTx/>
              <a:buFont typeface="+mj-lt"/>
              <a:buAutoNum type="arabicPeriod"/>
              <a:tabLst/>
              <a:defRPr/>
            </a:pPr>
            <a:r>
              <a:rPr kumimoji="0" lang="en-US" altLang="zh-CN" sz="2400" b="1" i="0" u="none" strike="noStrike" kern="1200" cap="none" spc="0" normalizeH="0" baseline="0" noProof="0" dirty="0">
                <a:ln>
                  <a:noFill/>
                </a:ln>
                <a:solidFill>
                  <a:prstClr val="black"/>
                </a:solidFill>
                <a:effectLst/>
                <a:uLnTx/>
                <a:uFillTx/>
                <a:latin typeface="Arial" panose="020B0604020202020204" pitchFamily="34" charset="0"/>
                <a:ea typeface="黑体" panose="02010609060101010101" pitchFamily="49" charset="-122"/>
                <a:cs typeface="+mn-cs"/>
              </a:rPr>
              <a:t>Self-consistent simulations of crab cavities in EicC</a:t>
            </a:r>
          </a:p>
          <a:p>
            <a:pPr marL="685800" marR="0" lvl="1" indent="-228600" algn="l" defTabSz="914400" rtl="0" eaLnBrk="1" fontAlgn="auto" latinLnBrk="0" hangingPunct="1">
              <a:lnSpc>
                <a:spcPct val="100000"/>
              </a:lnSpc>
              <a:spcBef>
                <a:spcPts val="500"/>
              </a:spcBef>
              <a:spcAft>
                <a:spcPts val="0"/>
              </a:spcAft>
              <a:buClrTx/>
              <a:buSzTx/>
              <a:buFont typeface="Calibri" panose="020F0502020204030204" pitchFamily="34" charset="0"/>
              <a:buChar char="–"/>
              <a:tabLst/>
              <a:defRPr/>
            </a:pPr>
            <a:r>
              <a:rPr kumimoji="0" lang="en-US" altLang="zh-CN" sz="2400" b="1" i="0" u="none" strike="noStrike" kern="1200" cap="none" spc="0" normalizeH="0" baseline="0" noProof="0" dirty="0">
                <a:ln>
                  <a:noFill/>
                </a:ln>
                <a:solidFill>
                  <a:prstClr val="black"/>
                </a:solidFill>
                <a:effectLst/>
                <a:uLnTx/>
                <a:uFillTx/>
                <a:latin typeface="Arial" panose="020B0604020202020204" pitchFamily="34" charset="0"/>
                <a:ea typeface="黑体" panose="02010609060101010101" pitchFamily="49" charset="-122"/>
                <a:cs typeface="+mn-cs"/>
              </a:rPr>
              <a:t>Effect of crab cavity on luminosity and bunch size</a:t>
            </a:r>
          </a:p>
          <a:p>
            <a:pPr marL="685800" marR="0" lvl="1" indent="-228600" algn="l" defTabSz="914400" rtl="0" eaLnBrk="1" fontAlgn="auto" latinLnBrk="0" hangingPunct="1">
              <a:lnSpc>
                <a:spcPct val="100000"/>
              </a:lnSpc>
              <a:spcBef>
                <a:spcPts val="500"/>
              </a:spcBef>
              <a:spcAft>
                <a:spcPts val="0"/>
              </a:spcAft>
              <a:buClrTx/>
              <a:buSzTx/>
              <a:buFont typeface="Calibri" panose="020F0502020204030204" pitchFamily="34" charset="0"/>
              <a:buChar char="–"/>
              <a:tabLst/>
              <a:defRPr/>
            </a:pPr>
            <a:r>
              <a:rPr lang="en-US" altLang="zh-CN" sz="2400" b="1" dirty="0">
                <a:solidFill>
                  <a:prstClr val="black"/>
                </a:solidFill>
              </a:rPr>
              <a:t>Crab cavity induced orbit effects</a:t>
            </a:r>
          </a:p>
          <a:p>
            <a:pPr marL="685800" marR="0" lvl="1" indent="-228600" algn="l" defTabSz="914400" rtl="0" eaLnBrk="1" fontAlgn="auto" latinLnBrk="0" hangingPunct="1">
              <a:lnSpc>
                <a:spcPct val="100000"/>
              </a:lnSpc>
              <a:spcBef>
                <a:spcPts val="500"/>
              </a:spcBef>
              <a:spcAft>
                <a:spcPts val="0"/>
              </a:spcAft>
              <a:buClrTx/>
              <a:buSzTx/>
              <a:buFont typeface="Calibri" panose="020F0502020204030204" pitchFamily="34" charset="0"/>
              <a:buChar char="–"/>
              <a:tabLst/>
              <a:defRPr/>
            </a:pPr>
            <a:r>
              <a:rPr kumimoji="0" lang="en-US" altLang="zh-CN" sz="2400" b="1" i="0" u="none" strike="noStrike" kern="1200" cap="none" spc="0" normalizeH="0" baseline="0" noProof="0" dirty="0">
                <a:ln>
                  <a:noFill/>
                </a:ln>
                <a:solidFill>
                  <a:prstClr val="black"/>
                </a:solidFill>
                <a:effectLst/>
                <a:uLnTx/>
                <a:uFillTx/>
                <a:latin typeface="Arial" panose="020B0604020202020204" pitchFamily="34" charset="0"/>
                <a:ea typeface="黑体" panose="02010609060101010101" pitchFamily="49" charset="-122"/>
                <a:cs typeface="+mn-cs"/>
              </a:rPr>
              <a:t>RF noise of crab cavity</a:t>
            </a:r>
          </a:p>
          <a:p>
            <a:pPr marL="685800" marR="0" lvl="1" indent="-228600" algn="l" defTabSz="914400" rtl="0" eaLnBrk="1" fontAlgn="auto" latinLnBrk="0" hangingPunct="1">
              <a:lnSpc>
                <a:spcPct val="100000"/>
              </a:lnSpc>
              <a:spcBef>
                <a:spcPts val="500"/>
              </a:spcBef>
              <a:spcAft>
                <a:spcPts val="0"/>
              </a:spcAft>
              <a:buClrTx/>
              <a:buSzTx/>
              <a:buFont typeface="Calibri" panose="020F0502020204030204" pitchFamily="34" charset="0"/>
              <a:buChar char="–"/>
              <a:tabLst/>
              <a:defRPr/>
            </a:pPr>
            <a:r>
              <a:rPr lang="en-US" altLang="zh-CN" sz="2400" b="1" dirty="0">
                <a:solidFill>
                  <a:prstClr val="black"/>
                </a:solidFill>
              </a:rPr>
              <a:t>Phase </a:t>
            </a:r>
            <a:r>
              <a:rPr lang="en-US" altLang="zh-CN" sz="2400" b="1">
                <a:solidFill>
                  <a:prstClr val="black"/>
                </a:solidFill>
              </a:rPr>
              <a:t>advance error</a:t>
            </a:r>
            <a:endParaRPr kumimoji="0" lang="en-US" altLang="zh-CN" sz="2400" b="1" i="0" u="none" strike="noStrike" kern="1200" cap="none" spc="0" normalizeH="0" baseline="0" noProof="0" dirty="0">
              <a:ln>
                <a:noFill/>
              </a:ln>
              <a:solidFill>
                <a:prstClr val="black"/>
              </a:solidFill>
              <a:effectLst/>
              <a:uLnTx/>
              <a:uFillTx/>
              <a:latin typeface="Arial" panose="020B0604020202020204" pitchFamily="34" charset="0"/>
              <a:ea typeface="黑体" panose="02010609060101010101" pitchFamily="49" charset="-122"/>
              <a:cs typeface="+mn-cs"/>
            </a:endParaRPr>
          </a:p>
          <a:p>
            <a:pPr marL="457200" marR="0" lvl="0" indent="-457200" algn="l" defTabSz="914400" rtl="0" eaLnBrk="1" fontAlgn="auto" latinLnBrk="0" hangingPunct="1">
              <a:lnSpc>
                <a:spcPct val="135000"/>
              </a:lnSpc>
              <a:spcBef>
                <a:spcPts val="1000"/>
              </a:spcBef>
              <a:spcAft>
                <a:spcPts val="0"/>
              </a:spcAft>
              <a:buClrTx/>
              <a:buSzTx/>
              <a:buFont typeface="+mj-lt"/>
              <a:buAutoNum type="arabicPeriod"/>
              <a:tabLst/>
              <a:defRPr/>
            </a:pPr>
            <a:r>
              <a:rPr kumimoji="0" lang="en-US" altLang="zh-CN" sz="2400" b="1" i="0" u="none" strike="noStrike" kern="1200" cap="none" spc="0" normalizeH="0" baseline="0" noProof="0" dirty="0">
                <a:ln>
                  <a:noFill/>
                </a:ln>
                <a:solidFill>
                  <a:prstClr val="black"/>
                </a:solidFill>
                <a:effectLst/>
                <a:uLnTx/>
                <a:uFillTx/>
                <a:latin typeface="Arial" panose="020B0604020202020204" pitchFamily="34" charset="0"/>
                <a:ea typeface="黑体" panose="02010609060101010101" pitchFamily="49" charset="-122"/>
                <a:cs typeface="+mn-cs"/>
              </a:rPr>
              <a:t>Summary</a:t>
            </a:r>
          </a:p>
          <a:p>
            <a:endParaRPr lang="zh-CN" altLang="en-US" dirty="0"/>
          </a:p>
        </p:txBody>
      </p:sp>
      <p:sp>
        <p:nvSpPr>
          <p:cNvPr id="4" name="文本占位符 3">
            <a:extLst>
              <a:ext uri="{FF2B5EF4-FFF2-40B4-BE49-F238E27FC236}">
                <a16:creationId xmlns:a16="http://schemas.microsoft.com/office/drawing/2014/main" id="{BEDBE3A9-FD61-459C-33E7-805A0CEE7F47}"/>
              </a:ext>
            </a:extLst>
          </p:cNvPr>
          <p:cNvSpPr>
            <a:spLocks noGrp="1"/>
          </p:cNvSpPr>
          <p:nvPr>
            <p:ph type="body" sz="quarter" idx="17"/>
          </p:nvPr>
        </p:nvSpPr>
        <p:spPr/>
        <p:txBody>
          <a:bodyPr/>
          <a:lstStyle/>
          <a:p>
            <a:r>
              <a:rPr lang="en-US" altLang="zh-CN" dirty="0"/>
              <a:t>Outline</a:t>
            </a:r>
          </a:p>
        </p:txBody>
      </p:sp>
      <p:sp>
        <p:nvSpPr>
          <p:cNvPr id="6" name="灯片编号占位符 5">
            <a:extLst>
              <a:ext uri="{FF2B5EF4-FFF2-40B4-BE49-F238E27FC236}">
                <a16:creationId xmlns:a16="http://schemas.microsoft.com/office/drawing/2014/main" id="{25F89FA7-EE26-D62C-B483-E495EF987BA2}"/>
              </a:ext>
            </a:extLst>
          </p:cNvPr>
          <p:cNvSpPr>
            <a:spLocks noGrp="1"/>
          </p:cNvSpPr>
          <p:nvPr>
            <p:ph type="sldNum" sz="quarter" idx="12"/>
          </p:nvPr>
        </p:nvSpPr>
        <p:spPr/>
        <p:txBody>
          <a:bodyPr/>
          <a:lstStyle/>
          <a:p>
            <a:fld id="{C527D314-A2A3-4123-AB0C-DD7768E90F2B}" type="slidenum">
              <a:rPr lang="zh-CN" altLang="en-US" smtClean="0"/>
              <a:pPr/>
              <a:t>2</a:t>
            </a:fld>
            <a:r>
              <a:rPr lang="en-US" altLang="zh-CN"/>
              <a:t>/19</a:t>
            </a:r>
            <a:endParaRPr lang="zh-CN" altLang="en-US" dirty="0"/>
          </a:p>
        </p:txBody>
      </p:sp>
    </p:spTree>
    <p:extLst>
      <p:ext uri="{BB962C8B-B14F-4D97-AF65-F5344CB8AC3E}">
        <p14:creationId xmlns:p14="http://schemas.microsoft.com/office/powerpoint/2010/main" val="247496274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矩形 2">
            <a:extLst>
              <a:ext uri="{FF2B5EF4-FFF2-40B4-BE49-F238E27FC236}">
                <a16:creationId xmlns:a16="http://schemas.microsoft.com/office/drawing/2014/main" id="{6BF70724-2C57-62FA-D4C0-9B5E84288906}"/>
              </a:ext>
            </a:extLst>
          </p:cNvPr>
          <p:cNvSpPr/>
          <p:nvPr/>
        </p:nvSpPr>
        <p:spPr>
          <a:xfrm>
            <a:off x="1352554" y="2234454"/>
            <a:ext cx="9486892" cy="1354217"/>
          </a:xfrm>
          <a:prstGeom prst="rect">
            <a:avLst/>
          </a:prstGeom>
          <a:noFill/>
        </p:spPr>
        <p:txBody>
          <a:bodyPr wrap="none" lIns="91440" tIns="45720" rIns="91440" bIns="45720">
            <a:spAutoFit/>
          </a:bodyPr>
          <a:lstStyle/>
          <a:p>
            <a:pPr algn="ctr"/>
            <a:r>
              <a:rPr lang="en-US" altLang="zh-CN" sz="8200" dirty="0">
                <a:ln w="0"/>
                <a:solidFill>
                  <a:schemeClr val="accent1"/>
                </a:solidFill>
                <a:effectLst>
                  <a:outerShdw blurRad="38100" dist="25400" dir="5400000" algn="ctr" rotWithShape="0">
                    <a:srgbClr val="6E747A">
                      <a:alpha val="43000"/>
                    </a:srgbClr>
                  </a:outerShdw>
                </a:effectLst>
                <a:latin typeface="Mistral" panose="03090702030407020403" pitchFamily="66" charset="0"/>
                <a:ea typeface="黑体"/>
              </a:rPr>
              <a:t>Thanks for your attention!</a:t>
            </a:r>
          </a:p>
        </p:txBody>
      </p:sp>
    </p:spTree>
    <p:extLst>
      <p:ext uri="{BB962C8B-B14F-4D97-AF65-F5344CB8AC3E}">
        <p14:creationId xmlns:p14="http://schemas.microsoft.com/office/powerpoint/2010/main" val="76348875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a:extLst>
              <a:ext uri="{FF2B5EF4-FFF2-40B4-BE49-F238E27FC236}">
                <a16:creationId xmlns:a16="http://schemas.microsoft.com/office/drawing/2014/main" id="{663EFD0B-1569-9925-684C-53774B1F043C}"/>
              </a:ext>
            </a:extLst>
          </p:cNvPr>
          <p:cNvSpPr>
            <a:spLocks noGrp="1"/>
          </p:cNvSpPr>
          <p:nvPr>
            <p:ph type="body" sz="quarter" idx="17"/>
          </p:nvPr>
        </p:nvSpPr>
        <p:spPr/>
        <p:txBody>
          <a:bodyPr/>
          <a:lstStyle/>
          <a:p>
            <a:r>
              <a:rPr lang="en-US" altLang="zh-CN" sz="2800" b="1" dirty="0">
                <a:solidFill>
                  <a:schemeClr val="tx1"/>
                </a:solidFill>
              </a:rPr>
              <a:t>1. </a:t>
            </a:r>
            <a:r>
              <a:rPr lang="en-US" altLang="zh-CN" sz="2800" b="1" u="sng" dirty="0">
                <a:solidFill>
                  <a:schemeClr val="tx1"/>
                </a:solidFill>
              </a:rPr>
              <a:t>E</a:t>
            </a:r>
            <a:r>
              <a:rPr lang="en-US" altLang="zh-CN" sz="2800" b="1" dirty="0"/>
              <a:t>lectron-</a:t>
            </a:r>
            <a:r>
              <a:rPr lang="en-US" altLang="zh-CN" sz="2800" b="1" u="sng" dirty="0">
                <a:solidFill>
                  <a:schemeClr val="tx1"/>
                </a:solidFill>
              </a:rPr>
              <a:t>i</a:t>
            </a:r>
            <a:r>
              <a:rPr lang="en-US" altLang="zh-CN" sz="2800" b="1" dirty="0"/>
              <a:t>on </a:t>
            </a:r>
            <a:r>
              <a:rPr lang="en-US" altLang="zh-CN" sz="2800" b="1" u="sng" dirty="0"/>
              <a:t>c</a:t>
            </a:r>
            <a:r>
              <a:rPr lang="en-US" altLang="zh-CN" sz="2800" b="1" dirty="0"/>
              <a:t>ollider in </a:t>
            </a:r>
            <a:r>
              <a:rPr lang="en-US" altLang="zh-CN" sz="2800" b="1" u="sng" dirty="0"/>
              <a:t>C</a:t>
            </a:r>
            <a:r>
              <a:rPr lang="en-US" altLang="zh-CN" sz="2800" b="1" dirty="0"/>
              <a:t>hina: EicC</a:t>
            </a:r>
            <a:endParaRPr lang="zh-CN" altLang="en-US" dirty="0"/>
          </a:p>
        </p:txBody>
      </p:sp>
      <p:grpSp>
        <p:nvGrpSpPr>
          <p:cNvPr id="35" name="组合 34">
            <a:extLst>
              <a:ext uri="{FF2B5EF4-FFF2-40B4-BE49-F238E27FC236}">
                <a16:creationId xmlns:a16="http://schemas.microsoft.com/office/drawing/2014/main" id="{0490A820-4857-12F7-58F8-15FE0FEE67FA}"/>
              </a:ext>
            </a:extLst>
          </p:cNvPr>
          <p:cNvGrpSpPr/>
          <p:nvPr/>
        </p:nvGrpSpPr>
        <p:grpSpPr>
          <a:xfrm>
            <a:off x="4381037" y="1415569"/>
            <a:ext cx="6972763" cy="4969031"/>
            <a:chOff x="4242218" y="1334667"/>
            <a:chExt cx="6972763" cy="4969031"/>
          </a:xfrm>
        </p:grpSpPr>
        <p:grpSp>
          <p:nvGrpSpPr>
            <p:cNvPr id="2" name="组合 1">
              <a:extLst>
                <a:ext uri="{FF2B5EF4-FFF2-40B4-BE49-F238E27FC236}">
                  <a16:creationId xmlns:a16="http://schemas.microsoft.com/office/drawing/2014/main" id="{94B7A76C-044C-2D42-0DB2-0879F1D5EDF5}"/>
                </a:ext>
              </a:extLst>
            </p:cNvPr>
            <p:cNvGrpSpPr/>
            <p:nvPr/>
          </p:nvGrpSpPr>
          <p:grpSpPr>
            <a:xfrm>
              <a:off x="4242218" y="1794546"/>
              <a:ext cx="6972763" cy="4509152"/>
              <a:chOff x="5422040" y="2514600"/>
              <a:chExt cx="5695011" cy="3629263"/>
            </a:xfrm>
          </p:grpSpPr>
          <p:pic>
            <p:nvPicPr>
              <p:cNvPr id="5" name="图片 4" descr="图示&#10;&#10;描述已自动生成">
                <a:extLst>
                  <a:ext uri="{FF2B5EF4-FFF2-40B4-BE49-F238E27FC236}">
                    <a16:creationId xmlns:a16="http://schemas.microsoft.com/office/drawing/2014/main" id="{31F9285A-8A6E-7D47-3ECB-088E9D4CC8D5}"/>
                  </a:ext>
                </a:extLst>
              </p:cNvPr>
              <p:cNvPicPr>
                <a:picLocks noChangeAspect="1"/>
              </p:cNvPicPr>
              <p:nvPr/>
            </p:nvPicPr>
            <p:blipFill rotWithShape="1">
              <a:blip r:embed="rId3">
                <a:extLst>
                  <a:ext uri="{28A0092B-C50C-407E-A947-70E740481C1C}">
                    <a14:useLocalDpi xmlns:a14="http://schemas.microsoft.com/office/drawing/2010/main" val="0"/>
                  </a:ext>
                </a:extLst>
              </a:blip>
              <a:srcRect r="14237"/>
              <a:stretch/>
            </p:blipFill>
            <p:spPr>
              <a:xfrm>
                <a:off x="5422040" y="2514600"/>
                <a:ext cx="5471247" cy="3629263"/>
              </a:xfrm>
              <a:prstGeom prst="rect">
                <a:avLst/>
              </a:prstGeom>
            </p:spPr>
          </p:pic>
          <p:pic>
            <p:nvPicPr>
              <p:cNvPr id="6" name="图片 5" descr="图示&#10;&#10;描述已自动生成">
                <a:extLst>
                  <a:ext uri="{FF2B5EF4-FFF2-40B4-BE49-F238E27FC236}">
                    <a16:creationId xmlns:a16="http://schemas.microsoft.com/office/drawing/2014/main" id="{1C7E83C3-35F1-7660-3C6C-BCE92979725A}"/>
                  </a:ext>
                </a:extLst>
              </p:cNvPr>
              <p:cNvPicPr>
                <a:picLocks noChangeAspect="1"/>
              </p:cNvPicPr>
              <p:nvPr/>
            </p:nvPicPr>
            <p:blipFill rotWithShape="1">
              <a:blip r:embed="rId3">
                <a:extLst>
                  <a:ext uri="{28A0092B-C50C-407E-A947-70E740481C1C}">
                    <a14:useLocalDpi xmlns:a14="http://schemas.microsoft.com/office/drawing/2010/main" val="0"/>
                  </a:ext>
                </a:extLst>
              </a:blip>
              <a:srcRect l="86023" t="83261" r="2389" b="5236"/>
              <a:stretch/>
            </p:blipFill>
            <p:spPr>
              <a:xfrm>
                <a:off x="10377798" y="5227982"/>
                <a:ext cx="739253" cy="417443"/>
              </a:xfrm>
              <a:prstGeom prst="rect">
                <a:avLst/>
              </a:prstGeom>
            </p:spPr>
          </p:pic>
        </p:grpSp>
        <p:sp>
          <p:nvSpPr>
            <p:cNvPr id="9" name="椭圆 8">
              <a:extLst>
                <a:ext uri="{FF2B5EF4-FFF2-40B4-BE49-F238E27FC236}">
                  <a16:creationId xmlns:a16="http://schemas.microsoft.com/office/drawing/2014/main" id="{8E2C7F37-3975-CE8D-9456-02C096069EE3}"/>
                </a:ext>
              </a:extLst>
            </p:cNvPr>
            <p:cNvSpPr/>
            <p:nvPr/>
          </p:nvSpPr>
          <p:spPr bwMode="auto">
            <a:xfrm>
              <a:off x="5513072" y="3197255"/>
              <a:ext cx="218985" cy="218985"/>
            </a:xfrm>
            <a:prstGeom prst="ellipse">
              <a:avLst/>
            </a:prstGeom>
            <a:noFill/>
            <a:ln w="28575">
              <a:solidFill>
                <a:schemeClr val="tx1"/>
              </a:solidFill>
            </a:ln>
          </p:spPr>
          <p:txBody>
            <a:bodyPr vert="horz" wrap="square" lIns="91440" tIns="45720" rIns="91440" bIns="45720" numCol="1" rtlCol="0" anchor="t" anchorCtr="0" compatLnSpc="1"/>
            <a:lstStyle/>
            <a:p>
              <a:pPr eaLnBrk="0" fontAlgn="base" hangingPunct="0">
                <a:lnSpc>
                  <a:spcPct val="180000"/>
                </a:lnSpc>
                <a:spcBef>
                  <a:spcPct val="0"/>
                </a:spcBef>
                <a:spcAft>
                  <a:spcPct val="0"/>
                </a:spcAft>
                <a:buClr>
                  <a:prstClr val="white"/>
                </a:buClr>
                <a:buFont typeface="Wingdings" panose="05000000000000000000" charset="0"/>
                <a:buNone/>
              </a:pPr>
              <a:endParaRPr lang="zh-CN" altLang="en-US" sz="2000" b="1">
                <a:solidFill>
                  <a:srgbClr val="000000"/>
                </a:solidFill>
                <a:latin typeface="Arial" panose="020B0604020202020204" pitchFamily="34" charset="0"/>
                <a:ea typeface="楷体_GB2312" charset="0"/>
                <a:cs typeface="Arial" panose="020B0604020202020204" pitchFamily="34" charset="0"/>
              </a:endParaRPr>
            </a:p>
          </p:txBody>
        </p:sp>
        <p:sp>
          <p:nvSpPr>
            <p:cNvPr id="10" name="椭圆 9">
              <a:extLst>
                <a:ext uri="{FF2B5EF4-FFF2-40B4-BE49-F238E27FC236}">
                  <a16:creationId xmlns:a16="http://schemas.microsoft.com/office/drawing/2014/main" id="{31A653E9-164B-143F-38C9-D5C4582D3496}"/>
                </a:ext>
              </a:extLst>
            </p:cNvPr>
            <p:cNvSpPr/>
            <p:nvPr/>
          </p:nvSpPr>
          <p:spPr bwMode="auto">
            <a:xfrm>
              <a:off x="5488576" y="2113722"/>
              <a:ext cx="218985" cy="218985"/>
            </a:xfrm>
            <a:prstGeom prst="ellipse">
              <a:avLst/>
            </a:prstGeom>
            <a:noFill/>
            <a:ln w="28575">
              <a:solidFill>
                <a:schemeClr val="tx1"/>
              </a:solidFill>
              <a:prstDash val="sysDot"/>
            </a:ln>
          </p:spPr>
          <p:txBody>
            <a:bodyPr vert="horz" wrap="square" lIns="91440" tIns="45720" rIns="91440" bIns="45720" numCol="1" rtlCol="0" anchor="t" anchorCtr="0" compatLnSpc="1"/>
            <a:lstStyle/>
            <a:p>
              <a:pPr eaLnBrk="0" fontAlgn="base" hangingPunct="0">
                <a:lnSpc>
                  <a:spcPct val="180000"/>
                </a:lnSpc>
                <a:spcBef>
                  <a:spcPct val="0"/>
                </a:spcBef>
                <a:spcAft>
                  <a:spcPct val="0"/>
                </a:spcAft>
                <a:buClr>
                  <a:prstClr val="white"/>
                </a:buClr>
                <a:buFont typeface="Wingdings" panose="05000000000000000000" charset="0"/>
                <a:buNone/>
              </a:pPr>
              <a:endParaRPr lang="zh-CN" altLang="en-US" sz="2000" b="1">
                <a:solidFill>
                  <a:srgbClr val="000000"/>
                </a:solidFill>
                <a:latin typeface="Arial" panose="020B0604020202020204" pitchFamily="34" charset="0"/>
                <a:ea typeface="楷体_GB2312" charset="0"/>
                <a:cs typeface="Arial" panose="020B0604020202020204" pitchFamily="34" charset="0"/>
              </a:endParaRPr>
            </a:p>
          </p:txBody>
        </p:sp>
        <p:cxnSp>
          <p:nvCxnSpPr>
            <p:cNvPr id="15" name="直接连接符 14">
              <a:extLst>
                <a:ext uri="{FF2B5EF4-FFF2-40B4-BE49-F238E27FC236}">
                  <a16:creationId xmlns:a16="http://schemas.microsoft.com/office/drawing/2014/main" id="{8B352B4E-D8C7-9D0B-C405-986B1EB3C8A6}"/>
                </a:ext>
              </a:extLst>
            </p:cNvPr>
            <p:cNvCxnSpPr>
              <a:cxnSpLocks/>
            </p:cNvCxnSpPr>
            <p:nvPr/>
          </p:nvCxnSpPr>
          <p:spPr bwMode="auto">
            <a:xfrm>
              <a:off x="7361661" y="1334667"/>
              <a:ext cx="47358" cy="2702299"/>
            </a:xfrm>
            <a:prstGeom prst="line">
              <a:avLst/>
            </a:prstGeom>
            <a:noFill/>
            <a:ln w="38100" cap="flat" cmpd="sng" algn="ctr">
              <a:solidFill>
                <a:sysClr val="window" lastClr="FFFFFF">
                  <a:lumMod val="75000"/>
                </a:sysClr>
              </a:solidFill>
              <a:prstDash val="sysDash"/>
            </a:ln>
            <a:effectLst/>
          </p:spPr>
        </p:cxnSp>
        <p:cxnSp>
          <p:nvCxnSpPr>
            <p:cNvPr id="16" name="直接连接符 15">
              <a:extLst>
                <a:ext uri="{FF2B5EF4-FFF2-40B4-BE49-F238E27FC236}">
                  <a16:creationId xmlns:a16="http://schemas.microsoft.com/office/drawing/2014/main" id="{B491177D-D3C6-8C5E-84B0-D4A73284CA40}"/>
                </a:ext>
              </a:extLst>
            </p:cNvPr>
            <p:cNvCxnSpPr>
              <a:cxnSpLocks/>
            </p:cNvCxnSpPr>
            <p:nvPr/>
          </p:nvCxnSpPr>
          <p:spPr bwMode="auto">
            <a:xfrm flipV="1">
              <a:off x="5790188" y="4049122"/>
              <a:ext cx="1614047" cy="1469524"/>
            </a:xfrm>
            <a:prstGeom prst="line">
              <a:avLst/>
            </a:prstGeom>
            <a:noFill/>
            <a:ln w="38100" cap="flat" cmpd="sng" algn="ctr">
              <a:solidFill>
                <a:sysClr val="window" lastClr="FFFFFF">
                  <a:lumMod val="75000"/>
                </a:sysClr>
              </a:solidFill>
              <a:prstDash val="sysDash"/>
            </a:ln>
            <a:effectLst/>
          </p:spPr>
        </p:cxnSp>
        <p:sp>
          <p:nvSpPr>
            <p:cNvPr id="11" name="文本框 10">
              <a:extLst>
                <a:ext uri="{FF2B5EF4-FFF2-40B4-BE49-F238E27FC236}">
                  <a16:creationId xmlns:a16="http://schemas.microsoft.com/office/drawing/2014/main" id="{2EDB6A6F-A22D-6542-D315-240CFF4DD1F3}"/>
                </a:ext>
              </a:extLst>
            </p:cNvPr>
            <p:cNvSpPr txBox="1"/>
            <p:nvPr/>
          </p:nvSpPr>
          <p:spPr>
            <a:xfrm>
              <a:off x="5393379" y="2526271"/>
              <a:ext cx="487464" cy="362792"/>
            </a:xfrm>
            <a:prstGeom prst="rect">
              <a:avLst/>
            </a:prstGeom>
            <a:noFill/>
          </p:spPr>
          <p:txBody>
            <a:bodyPr wrap="square" rtlCol="0">
              <a:spAutoFit/>
            </a:bodyPr>
            <a:lstStyle/>
            <a:p>
              <a:pPr defTabSz="944895">
                <a:lnSpc>
                  <a:spcPct val="120000"/>
                </a:lnSpc>
                <a:buClr>
                  <a:prstClr val="black"/>
                </a:buClr>
              </a:pPr>
              <a:r>
                <a:rPr lang="en-US" altLang="zh-CN" sz="1600" b="1" dirty="0">
                  <a:solidFill>
                    <a:srgbClr val="C00000"/>
                  </a:solidFill>
                  <a:latin typeface="Arial" panose="020B0604020202020204" pitchFamily="34" charset="0"/>
                  <a:ea typeface="微软雅黑" panose="020B0503020204020204" pitchFamily="34" charset="-122"/>
                  <a:cs typeface="Arial" panose="020B0604020202020204" pitchFamily="34" charset="0"/>
                </a:rPr>
                <a:t>IP</a:t>
              </a:r>
            </a:p>
          </p:txBody>
        </p:sp>
      </p:grpSp>
      <p:sp>
        <p:nvSpPr>
          <p:cNvPr id="13" name="文本框 12">
            <a:extLst>
              <a:ext uri="{FF2B5EF4-FFF2-40B4-BE49-F238E27FC236}">
                <a16:creationId xmlns:a16="http://schemas.microsoft.com/office/drawing/2014/main" id="{BA05D59C-9D4C-9BC4-F728-624A87D2437F}"/>
              </a:ext>
            </a:extLst>
          </p:cNvPr>
          <p:cNvSpPr txBox="1"/>
          <p:nvPr/>
        </p:nvSpPr>
        <p:spPr>
          <a:xfrm>
            <a:off x="1293003" y="1253703"/>
            <a:ext cx="4037972" cy="427746"/>
          </a:xfrm>
          <a:prstGeom prst="rect">
            <a:avLst/>
          </a:prstGeom>
          <a:noFill/>
        </p:spPr>
        <p:txBody>
          <a:bodyPr wrap="square" rtlCol="0">
            <a:spAutoFit/>
          </a:bodyPr>
          <a:lstStyle/>
          <a:p>
            <a:pPr algn="ctr" defTabSz="944895">
              <a:lnSpc>
                <a:spcPct val="120000"/>
              </a:lnSpc>
              <a:buClr>
                <a:prstClr val="black"/>
              </a:buClr>
            </a:pPr>
            <a:r>
              <a:rPr lang="en-US" altLang="zh-CN" sz="2000" b="1" dirty="0">
                <a:solidFill>
                  <a:srgbClr val="C00000"/>
                </a:solidFill>
                <a:latin typeface="Arial" panose="020B0604020202020204" pitchFamily="34" charset="0"/>
                <a:ea typeface="微软雅黑" panose="020B0503020204020204" pitchFamily="34" charset="-122"/>
                <a:cs typeface="Arial" panose="020B0604020202020204" pitchFamily="34" charset="0"/>
              </a:rPr>
              <a:t>EicC</a:t>
            </a:r>
          </a:p>
        </p:txBody>
      </p:sp>
      <p:sp>
        <p:nvSpPr>
          <p:cNvPr id="14" name="文本框 13">
            <a:extLst>
              <a:ext uri="{FF2B5EF4-FFF2-40B4-BE49-F238E27FC236}">
                <a16:creationId xmlns:a16="http://schemas.microsoft.com/office/drawing/2014/main" id="{9BDF03AD-66FD-41F1-E135-0E8D0C8A5115}"/>
              </a:ext>
            </a:extLst>
          </p:cNvPr>
          <p:cNvSpPr txBox="1"/>
          <p:nvPr/>
        </p:nvSpPr>
        <p:spPr>
          <a:xfrm>
            <a:off x="8278468" y="1283844"/>
            <a:ext cx="3847029" cy="2247025"/>
          </a:xfrm>
          <a:prstGeom prst="rect">
            <a:avLst/>
          </a:prstGeom>
          <a:noFill/>
        </p:spPr>
        <p:txBody>
          <a:bodyPr wrap="square" rtlCol="0">
            <a:spAutoFit/>
          </a:bodyPr>
          <a:lstStyle/>
          <a:p>
            <a:pPr algn="ctr" defTabSz="944895">
              <a:lnSpc>
                <a:spcPct val="120000"/>
              </a:lnSpc>
              <a:spcAft>
                <a:spcPts val="600"/>
              </a:spcAft>
              <a:buClr>
                <a:prstClr val="black"/>
              </a:buClr>
            </a:pPr>
            <a:r>
              <a:rPr lang="en-US" altLang="zh-CN" sz="2000" b="1" dirty="0">
                <a:solidFill>
                  <a:srgbClr val="003399"/>
                </a:solidFill>
                <a:latin typeface="Arial" panose="020B0604020202020204" pitchFamily="34" charset="0"/>
                <a:ea typeface="微软雅黑" panose="020B0503020204020204" pitchFamily="34" charset="-122"/>
                <a:cs typeface="Arial" panose="020B0604020202020204" pitchFamily="34" charset="0"/>
              </a:rPr>
              <a:t>HIAF and HIAF-U</a:t>
            </a:r>
          </a:p>
          <a:p>
            <a:pPr marL="285750" indent="-285750" defTabSz="944895">
              <a:lnSpc>
                <a:spcPct val="120000"/>
              </a:lnSpc>
              <a:spcAft>
                <a:spcPts val="600"/>
              </a:spcAft>
              <a:buClr>
                <a:prstClr val="black"/>
              </a:buClr>
              <a:buFont typeface="Arial" panose="020B0604020202020204" pitchFamily="34" charset="0"/>
              <a:buChar char="•"/>
            </a:pPr>
            <a:r>
              <a:rPr lang="en-US" altLang="zh-CN" b="1" dirty="0">
                <a:solidFill>
                  <a:srgbClr val="003399"/>
                </a:solidFill>
                <a:latin typeface="Arial" panose="020B0604020202020204" pitchFamily="34" charset="0"/>
                <a:ea typeface="微软雅黑" panose="020B0503020204020204" pitchFamily="34" charset="-122"/>
                <a:cs typeface="Arial" panose="020B0604020202020204" pitchFamily="34" charset="0"/>
              </a:rPr>
              <a:t>HIAF </a:t>
            </a:r>
            <a:r>
              <a:rPr lang="en-US" altLang="zh-CN" dirty="0">
                <a:solidFill>
                  <a:srgbClr val="003399"/>
                </a:solidFill>
                <a:latin typeface="Arial" panose="020B0604020202020204" pitchFamily="34" charset="0"/>
                <a:ea typeface="微软雅黑" panose="020B0503020204020204" pitchFamily="34" charset="-122"/>
                <a:cs typeface="Arial" panose="020B0604020202020204" pitchFamily="34" charset="0"/>
              </a:rPr>
              <a:t>is under construction (Guang dong province, China).</a:t>
            </a:r>
          </a:p>
          <a:p>
            <a:pPr marL="285750" indent="-285750" defTabSz="944895">
              <a:lnSpc>
                <a:spcPct val="120000"/>
              </a:lnSpc>
              <a:spcAft>
                <a:spcPts val="600"/>
              </a:spcAft>
              <a:buClr>
                <a:prstClr val="black"/>
              </a:buClr>
              <a:buFont typeface="Arial" panose="020B0604020202020204" pitchFamily="34" charset="0"/>
              <a:buChar char="•"/>
            </a:pPr>
            <a:r>
              <a:rPr lang="en-US" altLang="zh-CN" b="1" dirty="0">
                <a:solidFill>
                  <a:srgbClr val="003399"/>
                </a:solidFill>
                <a:latin typeface="Arial" panose="020B0604020202020204" pitchFamily="34" charset="0"/>
                <a:ea typeface="微软雅黑" panose="020B0503020204020204" pitchFamily="34" charset="-122"/>
                <a:cs typeface="Arial" panose="020B0604020202020204" pitchFamily="34" charset="0"/>
              </a:rPr>
              <a:t>HIAF-U </a:t>
            </a:r>
            <a:r>
              <a:rPr lang="en-US" altLang="zh-CN" dirty="0">
                <a:solidFill>
                  <a:srgbClr val="003399"/>
                </a:solidFill>
                <a:latin typeface="Arial" panose="020B0604020202020204" pitchFamily="34" charset="0"/>
                <a:ea typeface="微软雅黑" panose="020B0503020204020204" pitchFamily="34" charset="-122"/>
                <a:cs typeface="Arial" panose="020B0604020202020204" pitchFamily="34" charset="0"/>
              </a:rPr>
              <a:t>is an upgrade of HIAF and will provide proton beams with energies up to 25 GeV.</a:t>
            </a:r>
          </a:p>
        </p:txBody>
      </p:sp>
      <p:sp>
        <p:nvSpPr>
          <p:cNvPr id="26" name="文本框 25">
            <a:extLst>
              <a:ext uri="{FF2B5EF4-FFF2-40B4-BE49-F238E27FC236}">
                <a16:creationId xmlns:a16="http://schemas.microsoft.com/office/drawing/2014/main" id="{01B90A0A-4833-0D9F-EA63-0CA251ABF6AF}"/>
              </a:ext>
            </a:extLst>
          </p:cNvPr>
          <p:cNvSpPr txBox="1"/>
          <p:nvPr/>
        </p:nvSpPr>
        <p:spPr>
          <a:xfrm>
            <a:off x="8710566" y="4037655"/>
            <a:ext cx="3540322" cy="803553"/>
          </a:xfrm>
          <a:prstGeom prst="rect">
            <a:avLst/>
          </a:prstGeom>
          <a:noFill/>
        </p:spPr>
        <p:txBody>
          <a:bodyPr wrap="square">
            <a:spAutoFit/>
          </a:bodyPr>
          <a:lstStyle/>
          <a:p>
            <a:pPr marR="0" lvl="0" algn="l" defTabSz="944895" rtl="0" eaLnBrk="1" fontAlgn="auto" latinLnBrk="0" hangingPunct="1">
              <a:lnSpc>
                <a:spcPct val="120000"/>
              </a:lnSpc>
              <a:spcBef>
                <a:spcPts val="0"/>
              </a:spcBef>
              <a:spcAft>
                <a:spcPts val="600"/>
              </a:spcAft>
              <a:buClr>
                <a:prstClr val="black"/>
              </a:buClr>
              <a:buSzTx/>
              <a:tabLst/>
              <a:defRPr/>
            </a:pPr>
            <a:r>
              <a:rPr kumimoji="0" lang="en-US" altLang="zh-CN" b="1" i="0" u="none" strike="noStrike" kern="1200" cap="none" spc="0" normalizeH="0" baseline="0" noProof="0" dirty="0" err="1">
                <a:ln>
                  <a:noFill/>
                </a:ln>
                <a:solidFill>
                  <a:srgbClr val="003399"/>
                </a:solidFill>
                <a:effectLst/>
                <a:uLnTx/>
                <a:uFillTx/>
                <a:latin typeface="Arial" panose="020B0604020202020204" pitchFamily="34" charset="0"/>
                <a:ea typeface="微软雅黑" panose="020B0503020204020204" pitchFamily="34" charset="-122"/>
                <a:cs typeface="Arial" panose="020B0604020202020204" pitchFamily="34" charset="0"/>
              </a:rPr>
              <a:t>BRing</a:t>
            </a:r>
            <a:r>
              <a:rPr kumimoji="0" lang="en-US" altLang="zh-CN" b="1" i="0" u="none" strike="noStrike" kern="1200" cap="none" spc="0" normalizeH="0" baseline="0" noProof="0" dirty="0">
                <a:ln>
                  <a:noFill/>
                </a:ln>
                <a:solidFill>
                  <a:srgbClr val="003399"/>
                </a:solidFill>
                <a:effectLst/>
                <a:uLnTx/>
                <a:uFillTx/>
                <a:latin typeface="Arial" panose="020B0604020202020204" pitchFamily="34" charset="0"/>
                <a:ea typeface="微软雅黑" panose="020B0503020204020204" pitchFamily="34" charset="-122"/>
                <a:cs typeface="Arial" panose="020B0604020202020204" pitchFamily="34" charset="0"/>
              </a:rPr>
              <a:t>-N </a:t>
            </a:r>
            <a:r>
              <a:rPr kumimoji="0" lang="en-US" altLang="zh-CN" i="0" u="none" strike="noStrike" kern="1200" cap="none" spc="0" normalizeH="0" baseline="0" noProof="0" dirty="0">
                <a:ln>
                  <a:noFill/>
                </a:ln>
                <a:solidFill>
                  <a:srgbClr val="003399"/>
                </a:solidFill>
                <a:effectLst/>
                <a:uLnTx/>
                <a:uFillTx/>
                <a:latin typeface="Arial" panose="020B0604020202020204" pitchFamily="34" charset="0"/>
                <a:ea typeface="微软雅黑" panose="020B0503020204020204" pitchFamily="34" charset="-122"/>
                <a:cs typeface="Arial" panose="020B0604020202020204" pitchFamily="34" charset="0"/>
              </a:rPr>
              <a:t>is normal-conducting</a:t>
            </a:r>
          </a:p>
          <a:p>
            <a:pPr marR="0" lvl="0" algn="l" defTabSz="944895" rtl="0" eaLnBrk="1" fontAlgn="auto" latinLnBrk="0" hangingPunct="1">
              <a:lnSpc>
                <a:spcPct val="120000"/>
              </a:lnSpc>
              <a:spcBef>
                <a:spcPts val="0"/>
              </a:spcBef>
              <a:spcAft>
                <a:spcPts val="600"/>
              </a:spcAft>
              <a:buClr>
                <a:prstClr val="black"/>
              </a:buClr>
              <a:buSzTx/>
              <a:tabLst/>
              <a:defRPr/>
            </a:pPr>
            <a:r>
              <a:rPr lang="en-US" altLang="zh-CN" b="1" dirty="0" err="1">
                <a:solidFill>
                  <a:srgbClr val="003399"/>
                </a:solidFill>
                <a:latin typeface="Arial" panose="020B0604020202020204" pitchFamily="34" charset="0"/>
                <a:ea typeface="微软雅黑" panose="020B0503020204020204" pitchFamily="34" charset="-122"/>
                <a:cs typeface="Arial" panose="020B0604020202020204" pitchFamily="34" charset="0"/>
              </a:rPr>
              <a:t>BRing</a:t>
            </a:r>
            <a:r>
              <a:rPr lang="en-US" altLang="zh-CN" b="1" dirty="0">
                <a:solidFill>
                  <a:srgbClr val="003399"/>
                </a:solidFill>
                <a:latin typeface="Arial" panose="020B0604020202020204" pitchFamily="34" charset="0"/>
                <a:ea typeface="微软雅黑" panose="020B0503020204020204" pitchFamily="34" charset="-122"/>
                <a:cs typeface="Arial" panose="020B0604020202020204" pitchFamily="34" charset="0"/>
              </a:rPr>
              <a:t>-S </a:t>
            </a:r>
            <a:r>
              <a:rPr lang="en-US" altLang="zh-CN" dirty="0">
                <a:solidFill>
                  <a:srgbClr val="003399"/>
                </a:solidFill>
                <a:latin typeface="Arial" panose="020B0604020202020204" pitchFamily="34" charset="0"/>
                <a:ea typeface="微软雅黑" panose="020B0503020204020204" pitchFamily="34" charset="-122"/>
                <a:cs typeface="Arial" panose="020B0604020202020204" pitchFamily="34" charset="0"/>
              </a:rPr>
              <a:t>is superconducting</a:t>
            </a:r>
            <a:endParaRPr kumimoji="0" lang="en-US" altLang="zh-CN" i="0" u="none" strike="noStrike" kern="1200" cap="none" spc="0" normalizeH="0" baseline="0" noProof="0" dirty="0">
              <a:ln>
                <a:noFill/>
              </a:ln>
              <a:solidFill>
                <a:srgbClr val="003399"/>
              </a:solidFill>
              <a:effectLst/>
              <a:uLnTx/>
              <a:uFillTx/>
              <a:latin typeface="Arial" panose="020B0604020202020204" pitchFamily="34" charset="0"/>
              <a:ea typeface="微软雅黑" panose="020B0503020204020204" pitchFamily="34" charset="-122"/>
              <a:cs typeface="Arial" panose="020B0604020202020204" pitchFamily="34" charset="0"/>
            </a:endParaRPr>
          </a:p>
        </p:txBody>
      </p:sp>
      <p:sp>
        <p:nvSpPr>
          <p:cNvPr id="32" name="文本框 31">
            <a:extLst>
              <a:ext uri="{FF2B5EF4-FFF2-40B4-BE49-F238E27FC236}">
                <a16:creationId xmlns:a16="http://schemas.microsoft.com/office/drawing/2014/main" id="{0B0B0EED-7F52-6662-43BC-71808EB640B1}"/>
              </a:ext>
            </a:extLst>
          </p:cNvPr>
          <p:cNvSpPr txBox="1"/>
          <p:nvPr/>
        </p:nvSpPr>
        <p:spPr>
          <a:xfrm>
            <a:off x="461762" y="1681449"/>
            <a:ext cx="4289786" cy="4946226"/>
          </a:xfrm>
          <a:prstGeom prst="rect">
            <a:avLst/>
          </a:prstGeom>
          <a:noFill/>
        </p:spPr>
        <p:txBody>
          <a:bodyPr wrap="square" rtlCol="0">
            <a:spAutoFit/>
          </a:bodyPr>
          <a:lstStyle/>
          <a:p>
            <a:pPr defTabSz="944895">
              <a:lnSpc>
                <a:spcPct val="120000"/>
              </a:lnSpc>
              <a:buClr>
                <a:prstClr val="black"/>
              </a:buClr>
            </a:pP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pRing</a:t>
            </a:r>
          </a:p>
          <a:p>
            <a:pPr marL="285750" indent="-285750" defTabSz="944895">
              <a:lnSpc>
                <a:spcPct val="120000"/>
              </a:lnSpc>
              <a:buClr>
                <a:prstClr val="black"/>
              </a:buClr>
              <a:buFont typeface="Arial" panose="020B0604020202020204" pitchFamily="34" charset="0"/>
              <a:buChar char="•"/>
            </a:pPr>
            <a:r>
              <a:rPr lang="en-US" altLang="zh-CN" dirty="0">
                <a:solidFill>
                  <a:srgbClr val="C00000"/>
                </a:solidFill>
                <a:latin typeface="Arial" panose="020B0604020202020204" pitchFamily="34" charset="0"/>
                <a:ea typeface="微软雅黑" panose="020B0503020204020204" pitchFamily="34" charset="-122"/>
                <a:cs typeface="Arial" panose="020B0604020202020204" pitchFamily="34" charset="0"/>
              </a:rPr>
              <a:t>Full energy </a:t>
            </a:r>
            <a:r>
              <a:rPr lang="en-US" altLang="zh-CN" dirty="0" err="1">
                <a:solidFill>
                  <a:srgbClr val="C00000"/>
                </a:solidFill>
                <a:latin typeface="Arial" panose="020B0604020202020204" pitchFamily="34" charset="0"/>
                <a:ea typeface="微软雅黑" panose="020B0503020204020204" pitchFamily="34" charset="-122"/>
                <a:cs typeface="Arial" panose="020B0604020202020204" pitchFamily="34" charset="0"/>
              </a:rPr>
              <a:t>swep</a:t>
            </a:r>
            <a:r>
              <a:rPr lang="en-US" altLang="zh-CN" dirty="0">
                <a:solidFill>
                  <a:srgbClr val="C00000"/>
                </a:solidFill>
                <a:latin typeface="Arial" panose="020B0604020202020204" pitchFamily="34" charset="0"/>
                <a:ea typeface="微软雅黑" panose="020B0503020204020204" pitchFamily="34" charset="-122"/>
                <a:cs typeface="Arial" panose="020B0604020202020204" pitchFamily="34" charset="0"/>
              </a:rPr>
              <a:t>-out injection</a:t>
            </a:r>
          </a:p>
          <a:p>
            <a:pPr marL="285750" indent="-285750" defTabSz="944895">
              <a:lnSpc>
                <a:spcPct val="120000"/>
              </a:lnSpc>
              <a:buClr>
                <a:prstClr val="black"/>
              </a:buClr>
              <a:buFont typeface="Arial" panose="020B0604020202020204" pitchFamily="34" charset="0"/>
              <a:buChar char="•"/>
            </a:pPr>
            <a:r>
              <a:rPr lang="en-US" altLang="zh-CN" dirty="0">
                <a:solidFill>
                  <a:srgbClr val="C00000"/>
                </a:solidFill>
                <a:latin typeface="Arial" panose="020B0604020202020204" pitchFamily="34" charset="0"/>
                <a:ea typeface="微软雅黑" panose="020B0503020204020204" pitchFamily="34" charset="-122"/>
                <a:cs typeface="Arial" panose="020B0604020202020204" pitchFamily="34" charset="0"/>
              </a:rPr>
              <a:t>1149.07 m, 12 - 25 GeV</a:t>
            </a:r>
          </a:p>
          <a:p>
            <a:pPr defTabSz="944895">
              <a:lnSpc>
                <a:spcPct val="120000"/>
              </a:lnSpc>
              <a:spcBef>
                <a:spcPts val="600"/>
              </a:spcBef>
              <a:buClr>
                <a:prstClr val="black"/>
              </a:buClr>
            </a:pPr>
            <a:r>
              <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rPr>
              <a:t>eRing</a:t>
            </a:r>
          </a:p>
          <a:p>
            <a:pPr marL="285750" marR="0" lvl="0" indent="-285750" algn="l" defTabSz="944895" rtl="0" eaLnBrk="1" fontAlgn="auto" latinLnBrk="0" hangingPunct="1">
              <a:lnSpc>
                <a:spcPct val="120000"/>
              </a:lnSpc>
              <a:spcBef>
                <a:spcPts val="0"/>
              </a:spcBef>
              <a:spcAft>
                <a:spcPts val="0"/>
              </a:spcAft>
              <a:buClr>
                <a:prstClr val="black"/>
              </a:buClr>
              <a:buSzTx/>
              <a:buFont typeface="Arial" panose="020B0604020202020204" pitchFamily="34" charset="0"/>
              <a:buChar char="•"/>
              <a:tabLst/>
              <a:defRPr/>
            </a:pPr>
            <a:r>
              <a:rPr kumimoji="0" lang="en-US" altLang="zh-CN" sz="1800"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Full energy </a:t>
            </a:r>
            <a:r>
              <a:rPr kumimoji="0" lang="en-US" altLang="zh-CN" sz="1800" i="0" u="none" strike="noStrike" kern="1200" cap="none" spc="0" normalizeH="0" baseline="0" noProof="0" dirty="0" err="1">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swep</a:t>
            </a:r>
            <a:r>
              <a:rPr kumimoji="0" lang="en-US" altLang="zh-CN" sz="1800"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-out injection</a:t>
            </a:r>
          </a:p>
          <a:p>
            <a:pPr marL="285750" marR="0" lvl="0" indent="-285750" algn="l" defTabSz="944895" rtl="0" eaLnBrk="1" fontAlgn="auto" latinLnBrk="0" hangingPunct="1">
              <a:lnSpc>
                <a:spcPct val="120000"/>
              </a:lnSpc>
              <a:spcBef>
                <a:spcPts val="0"/>
              </a:spcBef>
              <a:spcAft>
                <a:spcPts val="0"/>
              </a:spcAft>
              <a:buClr>
                <a:prstClr val="black"/>
              </a:buClr>
              <a:buSzTx/>
              <a:buFont typeface="Arial" panose="020B0604020202020204" pitchFamily="34" charset="0"/>
              <a:buChar char="•"/>
              <a:tabLst/>
              <a:defRPr/>
            </a:pPr>
            <a:r>
              <a:rPr lang="en-US" altLang="zh-CN" dirty="0">
                <a:solidFill>
                  <a:srgbClr val="C00000"/>
                </a:solidFill>
                <a:latin typeface="Arial" panose="020B0604020202020204" pitchFamily="34" charset="0"/>
                <a:ea typeface="微软雅黑" panose="020B0503020204020204" pitchFamily="34" charset="-122"/>
                <a:cs typeface="Arial" panose="020B0604020202020204" pitchFamily="34" charset="0"/>
              </a:rPr>
              <a:t>1151.20 m, 2.8 - 5.0 GeV</a:t>
            </a:r>
          </a:p>
          <a:p>
            <a:pPr marR="0" lvl="0" algn="l" defTabSz="944895" rtl="0" eaLnBrk="1" fontAlgn="auto" latinLnBrk="0" hangingPunct="1">
              <a:lnSpc>
                <a:spcPct val="120000"/>
              </a:lnSpc>
              <a:spcBef>
                <a:spcPts val="600"/>
              </a:spcBef>
              <a:spcAft>
                <a:spcPts val="0"/>
              </a:spcAft>
              <a:buClr>
                <a:prstClr val="black"/>
              </a:buClr>
              <a:buSzTx/>
              <a:tabLst/>
              <a:defRPr/>
            </a:pPr>
            <a:r>
              <a:rPr kumimoji="0" lang="en-US" altLang="zh-CN" sz="18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AR</a:t>
            </a:r>
          </a:p>
          <a:p>
            <a:pPr marL="285750" marR="0" lvl="0" indent="-285750" algn="l" defTabSz="944895" rtl="0" eaLnBrk="1" fontAlgn="auto" latinLnBrk="0" hangingPunct="1">
              <a:lnSpc>
                <a:spcPct val="120000"/>
              </a:lnSpc>
              <a:spcBef>
                <a:spcPts val="0"/>
              </a:spcBef>
              <a:spcAft>
                <a:spcPts val="0"/>
              </a:spcAft>
              <a:buClr>
                <a:prstClr val="black"/>
              </a:buClr>
              <a:buSzTx/>
              <a:buFont typeface="Arial" panose="020B0604020202020204" pitchFamily="34" charset="0"/>
              <a:buChar char="•"/>
              <a:tabLst/>
              <a:defRPr/>
            </a:pPr>
            <a:r>
              <a:rPr kumimoji="0" lang="en-US" altLang="zh-CN" sz="1800"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Accumulate the charge to 28 </a:t>
            </a:r>
            <a:r>
              <a:rPr kumimoji="0" lang="en-US" altLang="zh-CN" sz="1800" i="0" u="none" strike="noStrike" kern="1200" cap="none" spc="0" normalizeH="0" baseline="0" noProof="0" dirty="0" err="1">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nC</a:t>
            </a:r>
            <a:endParaRPr kumimoji="0" lang="en-US" altLang="zh-CN" sz="1800"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endParaRPr>
          </a:p>
          <a:p>
            <a:pPr marL="285750" marR="0" lvl="0" indent="-285750" algn="l" defTabSz="944895" rtl="0" eaLnBrk="1" fontAlgn="auto" latinLnBrk="0" hangingPunct="1">
              <a:lnSpc>
                <a:spcPct val="120000"/>
              </a:lnSpc>
              <a:spcBef>
                <a:spcPts val="0"/>
              </a:spcBef>
              <a:spcAft>
                <a:spcPts val="0"/>
              </a:spcAft>
              <a:buClr>
                <a:prstClr val="black"/>
              </a:buClr>
              <a:buSzTx/>
              <a:buFont typeface="Arial" panose="020B0604020202020204" pitchFamily="34" charset="0"/>
              <a:buChar char="•"/>
              <a:tabLst/>
              <a:defRPr/>
            </a:pPr>
            <a:r>
              <a:rPr kumimoji="0" lang="en-US" altLang="zh-CN" sz="1800"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Accelerate electrons from 300 MeV to 2.8 - 5.0 GeV</a:t>
            </a:r>
          </a:p>
          <a:p>
            <a:pPr marL="285750" marR="0" lvl="0" indent="-285750" algn="l" defTabSz="944895" rtl="0" eaLnBrk="1" fontAlgn="auto" latinLnBrk="0" hangingPunct="1">
              <a:lnSpc>
                <a:spcPct val="120000"/>
              </a:lnSpc>
              <a:spcBef>
                <a:spcPts val="0"/>
              </a:spcBef>
              <a:spcAft>
                <a:spcPts val="0"/>
              </a:spcAft>
              <a:buClr>
                <a:prstClr val="black"/>
              </a:buClr>
              <a:buSzTx/>
              <a:buFont typeface="Arial" panose="020B0604020202020204" pitchFamily="34" charset="0"/>
              <a:buChar char="•"/>
              <a:tabLst/>
              <a:defRPr/>
            </a:pPr>
            <a:r>
              <a:rPr lang="en-US" altLang="zh-CN" dirty="0">
                <a:solidFill>
                  <a:srgbClr val="C00000"/>
                </a:solidFill>
                <a:latin typeface="Arial" panose="020B0604020202020204" pitchFamily="34" charset="0"/>
                <a:ea typeface="微软雅黑" panose="020B0503020204020204" pitchFamily="34" charset="-122"/>
                <a:cs typeface="Arial" panose="020B0604020202020204" pitchFamily="34" charset="0"/>
              </a:rPr>
              <a:t>287.80 m</a:t>
            </a:r>
          </a:p>
          <a:p>
            <a:pPr marR="0" lvl="0" algn="l" defTabSz="944895" rtl="0" eaLnBrk="1" fontAlgn="auto" latinLnBrk="0" hangingPunct="1">
              <a:lnSpc>
                <a:spcPct val="120000"/>
              </a:lnSpc>
              <a:spcBef>
                <a:spcPts val="600"/>
              </a:spcBef>
              <a:spcAft>
                <a:spcPts val="0"/>
              </a:spcAft>
              <a:buClr>
                <a:prstClr val="black"/>
              </a:buClr>
              <a:buSzTx/>
              <a:tabLst/>
              <a:defRPr/>
            </a:pPr>
            <a:r>
              <a:rPr kumimoji="0" lang="en-US" altLang="zh-CN" sz="1800" b="1" i="0" u="none" strike="noStrike" kern="1200" cap="none" spc="0" normalizeH="0" baseline="0" noProof="0" dirty="0" err="1">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eLinac</a:t>
            </a:r>
            <a:r>
              <a:rPr kumimoji="0" lang="en-US" altLang="zh-CN" sz="18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 </a:t>
            </a:r>
            <a:r>
              <a:rPr kumimoji="0" lang="en-US" altLang="zh-CN" sz="1800"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and</a:t>
            </a:r>
            <a:r>
              <a:rPr kumimoji="0" lang="en-US" altLang="zh-CN" sz="1800" b="1"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 eSource</a:t>
            </a:r>
            <a:endParaRPr lang="en-US" altLang="zh-CN" b="1" dirty="0">
              <a:solidFill>
                <a:srgbClr val="C00000"/>
              </a:solidFill>
              <a:latin typeface="Arial" panose="020B0604020202020204" pitchFamily="34" charset="0"/>
              <a:ea typeface="微软雅黑" panose="020B0503020204020204" pitchFamily="34" charset="-122"/>
              <a:cs typeface="Arial" panose="020B0604020202020204" pitchFamily="34" charset="0"/>
            </a:endParaRPr>
          </a:p>
          <a:p>
            <a:pPr marL="285750" marR="0" lvl="0" indent="-285750" algn="l" defTabSz="944895" rtl="0" eaLnBrk="1" fontAlgn="auto" latinLnBrk="0" hangingPunct="1">
              <a:lnSpc>
                <a:spcPct val="120000"/>
              </a:lnSpc>
              <a:spcBef>
                <a:spcPts val="0"/>
              </a:spcBef>
              <a:spcAft>
                <a:spcPts val="0"/>
              </a:spcAft>
              <a:buClr>
                <a:prstClr val="black"/>
              </a:buClr>
              <a:buSzTx/>
              <a:buFont typeface="Arial" panose="020B0604020202020204" pitchFamily="34" charset="0"/>
              <a:buChar char="•"/>
              <a:tabLst/>
              <a:defRPr/>
            </a:pPr>
            <a:r>
              <a:rPr kumimoji="0" lang="en-US" altLang="zh-CN" sz="1800"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Generate a 7-10 </a:t>
            </a:r>
            <a:r>
              <a:rPr kumimoji="0" lang="en-US" altLang="zh-CN" sz="1800" i="0" u="none" strike="noStrike" kern="1200" cap="none" spc="0" normalizeH="0" baseline="0" noProof="0" dirty="0" err="1">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nC</a:t>
            </a:r>
            <a:r>
              <a:rPr kumimoji="0" lang="en-US" altLang="zh-CN" sz="1800" i="0" u="none" strike="noStrike" kern="1200" cap="none" spc="0" normalizeH="0" baseline="0" noProof="0" dirty="0">
                <a:ln>
                  <a:noFill/>
                </a:ln>
                <a:solidFill>
                  <a:srgbClr val="C00000"/>
                </a:solidFill>
                <a:effectLst/>
                <a:uLnTx/>
                <a:uFillTx/>
                <a:latin typeface="Arial" panose="020B0604020202020204" pitchFamily="34" charset="0"/>
                <a:ea typeface="微软雅黑" panose="020B0503020204020204" pitchFamily="34" charset="-122"/>
                <a:cs typeface="Arial" panose="020B0604020202020204" pitchFamily="34" charset="0"/>
              </a:rPr>
              <a:t> electron bunch and accelerate it to 300 MeV</a:t>
            </a:r>
          </a:p>
        </p:txBody>
      </p:sp>
      <p:sp>
        <p:nvSpPr>
          <p:cNvPr id="33" name="下箭头 10">
            <a:extLst>
              <a:ext uri="{FF2B5EF4-FFF2-40B4-BE49-F238E27FC236}">
                <a16:creationId xmlns:a16="http://schemas.microsoft.com/office/drawing/2014/main" id="{C5C04CBB-9455-C729-066D-1D4CBE231BDF}"/>
              </a:ext>
            </a:extLst>
          </p:cNvPr>
          <p:cNvSpPr/>
          <p:nvPr/>
        </p:nvSpPr>
        <p:spPr>
          <a:xfrm rot="10800000">
            <a:off x="149842" y="2969965"/>
            <a:ext cx="287305" cy="2900899"/>
          </a:xfrm>
          <a:prstGeom prst="downArrow">
            <a:avLst/>
          </a:prstGeom>
          <a:solidFill>
            <a:schemeClr val="accent2">
              <a:lumMod val="40000"/>
              <a:lumOff val="6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kumimoji="1" lang="zh-CN" altLang="en-US"/>
          </a:p>
        </p:txBody>
      </p:sp>
      <p:sp>
        <p:nvSpPr>
          <p:cNvPr id="8" name="文本框 7">
            <a:extLst>
              <a:ext uri="{FF2B5EF4-FFF2-40B4-BE49-F238E27FC236}">
                <a16:creationId xmlns:a16="http://schemas.microsoft.com/office/drawing/2014/main" id="{77CABB97-8E77-63A9-6892-A7B7208FE40B}"/>
              </a:ext>
            </a:extLst>
          </p:cNvPr>
          <p:cNvSpPr txBox="1"/>
          <p:nvPr/>
        </p:nvSpPr>
        <p:spPr>
          <a:xfrm>
            <a:off x="5034704" y="6310783"/>
            <a:ext cx="3101690" cy="369332"/>
          </a:xfrm>
          <a:prstGeom prst="rect">
            <a:avLst/>
          </a:prstGeom>
          <a:noFill/>
        </p:spPr>
        <p:txBody>
          <a:bodyPr wrap="square">
            <a:spAutoFit/>
          </a:bodyPr>
          <a:lstStyle/>
          <a:p>
            <a:r>
              <a:rPr kumimoji="0" lang="en-US" altLang="zh-CN" sz="1800" i="0" u="none" strike="noStrike" kern="1200" cap="none" spc="0" normalizeH="0" baseline="0" noProof="0" dirty="0">
                <a:ln>
                  <a:noFill/>
                </a:ln>
                <a:solidFill>
                  <a:prstClr val="black"/>
                </a:solidFill>
                <a:effectLst/>
                <a:uLnTx/>
                <a:uFillTx/>
                <a:latin typeface="Arial" panose="020B0604020202020204" pitchFamily="34" charset="0"/>
                <a:ea typeface="黑体" panose="02010609060101010101" pitchFamily="49" charset="-122"/>
                <a:cs typeface="+mn-cs"/>
              </a:rPr>
              <a:t>(detailed in Jie Liu’s talk)</a:t>
            </a:r>
            <a:endParaRPr lang="zh-CN" altLang="en-US" dirty="0"/>
          </a:p>
        </p:txBody>
      </p:sp>
      <p:sp>
        <p:nvSpPr>
          <p:cNvPr id="12" name="灯片编号占位符 11">
            <a:extLst>
              <a:ext uri="{FF2B5EF4-FFF2-40B4-BE49-F238E27FC236}">
                <a16:creationId xmlns:a16="http://schemas.microsoft.com/office/drawing/2014/main" id="{96A6732F-A10F-3D94-AEA4-51938FDBC9A4}"/>
              </a:ext>
            </a:extLst>
          </p:cNvPr>
          <p:cNvSpPr>
            <a:spLocks noGrp="1"/>
          </p:cNvSpPr>
          <p:nvPr>
            <p:ph type="sldNum" sz="quarter" idx="12"/>
          </p:nvPr>
        </p:nvSpPr>
        <p:spPr/>
        <p:txBody>
          <a:bodyPr/>
          <a:lstStyle/>
          <a:p>
            <a:fld id="{C527D314-A2A3-4123-AB0C-DD7768E90F2B}" type="slidenum">
              <a:rPr lang="zh-CN" altLang="en-US" smtClean="0"/>
              <a:pPr/>
              <a:t>3</a:t>
            </a:fld>
            <a:r>
              <a:rPr lang="en-US" altLang="zh-CN"/>
              <a:t>/19</a:t>
            </a:r>
            <a:endParaRPr lang="zh-CN" altLang="en-US" dirty="0"/>
          </a:p>
        </p:txBody>
      </p:sp>
    </p:spTree>
    <p:extLst>
      <p:ext uri="{BB962C8B-B14F-4D97-AF65-F5344CB8AC3E}">
        <p14:creationId xmlns:p14="http://schemas.microsoft.com/office/powerpoint/2010/main" val="19490160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a:extLst>
              <a:ext uri="{FF2B5EF4-FFF2-40B4-BE49-F238E27FC236}">
                <a16:creationId xmlns:a16="http://schemas.microsoft.com/office/drawing/2014/main" id="{00D82126-DEC5-765C-E5ED-3B62E9B7DA79}"/>
              </a:ext>
            </a:extLst>
          </p:cNvPr>
          <p:cNvSpPr>
            <a:spLocks noGrp="1"/>
          </p:cNvSpPr>
          <p:nvPr>
            <p:ph type="body" sz="quarter" idx="17"/>
          </p:nvPr>
        </p:nvSpPr>
        <p:spPr/>
        <p:txBody>
          <a:bodyPr/>
          <a:lstStyle/>
          <a:p>
            <a:r>
              <a:rPr lang="en-US" altLang="zh-CN" dirty="0"/>
              <a:t>1. Main beam parameters at optimal energy</a:t>
            </a:r>
            <a:endParaRPr lang="zh-CN" altLang="en-US" dirty="0"/>
          </a:p>
        </p:txBody>
      </p:sp>
      <p:sp>
        <p:nvSpPr>
          <p:cNvPr id="5" name="文本框 4">
            <a:extLst>
              <a:ext uri="{FF2B5EF4-FFF2-40B4-BE49-F238E27FC236}">
                <a16:creationId xmlns:a16="http://schemas.microsoft.com/office/drawing/2014/main" id="{E7CB52AD-F445-54FC-1F73-30F2D49ECDC7}"/>
              </a:ext>
            </a:extLst>
          </p:cNvPr>
          <p:cNvSpPr txBox="1"/>
          <p:nvPr/>
        </p:nvSpPr>
        <p:spPr>
          <a:xfrm>
            <a:off x="5745117" y="951453"/>
            <a:ext cx="6237176" cy="2921826"/>
          </a:xfrm>
          <a:prstGeom prst="rect">
            <a:avLst/>
          </a:prstGeom>
          <a:noFill/>
        </p:spPr>
        <p:txBody>
          <a:bodyPr wrap="square" rtlCol="0">
            <a:spAutoFit/>
          </a:bodyPr>
          <a:lstStyle/>
          <a:p>
            <a:pPr marL="285750" indent="-285750">
              <a:lnSpc>
                <a:spcPct val="125000"/>
              </a:lnSpc>
              <a:buFont typeface="Arial" panose="020B0604020202020204" pitchFamily="34" charset="0"/>
              <a:buChar char="•"/>
            </a:pPr>
            <a:r>
              <a:rPr lang="en-US" altLang="zh-CN" b="1" dirty="0">
                <a:latin typeface="Arial" panose="020B0604020202020204" pitchFamily="34" charset="0"/>
                <a:cs typeface="Arial" panose="020B0604020202020204" pitchFamily="34" charset="0"/>
              </a:rPr>
              <a:t>From the luminosity viewpoint, there are some important considerations:</a:t>
            </a:r>
          </a:p>
          <a:p>
            <a:pPr marL="685800" marR="0" lvl="1" indent="-228600" algn="l" defTabSz="914400" rtl="0" eaLnBrk="1" fontAlgn="auto" latinLnBrk="0" hangingPunct="1">
              <a:lnSpc>
                <a:spcPct val="125000"/>
              </a:lnSpc>
              <a:spcBef>
                <a:spcPts val="500"/>
              </a:spcBef>
              <a:spcAft>
                <a:spcPts val="0"/>
              </a:spcAft>
              <a:buClrTx/>
              <a:buSzTx/>
              <a:buFont typeface="Calibri" panose="020F0502020204030204" pitchFamily="34" charset="0"/>
              <a:buChar char="–"/>
              <a:tabLst/>
              <a:defRPr/>
            </a:pPr>
            <a:r>
              <a:rPr kumimoji="0" lang="en-US" altLang="zh-CN" sz="1600" b="1" i="0" u="none" strike="noStrike" kern="1200" cap="none" spc="0" normalizeH="0" baseline="0" noProof="0" dirty="0">
                <a:ln>
                  <a:noFill/>
                </a:ln>
                <a:solidFill>
                  <a:prstClr val="black"/>
                </a:solidFill>
                <a:effectLst/>
                <a:uLnTx/>
                <a:uFillTx/>
                <a:latin typeface="Arial" panose="020B0604020202020204" pitchFamily="34" charset="0"/>
                <a:ea typeface="黑体" panose="02010609060101010101" pitchFamily="49" charset="-122"/>
                <a:cs typeface="Arial" panose="020B0604020202020204" pitchFamily="34" charset="0"/>
              </a:rPr>
              <a:t>To achieve high luminosity (</a:t>
            </a:r>
            <a:r>
              <a:rPr kumimoji="0" lang="en-US" altLang="zh-CN" sz="1600" b="1" i="0" u="none" strike="noStrike" kern="1200" cap="none" spc="0" normalizeH="0" baseline="0" noProof="0" dirty="0">
                <a:ln>
                  <a:noFill/>
                </a:ln>
                <a:solidFill>
                  <a:schemeClr val="accent1"/>
                </a:solidFill>
                <a:effectLst/>
                <a:uLnTx/>
                <a:uFillTx/>
                <a:latin typeface="Arial" panose="020B0604020202020204" pitchFamily="34" charset="0"/>
                <a:ea typeface="黑体" panose="02010609060101010101" pitchFamily="49" charset="-122"/>
                <a:cs typeface="Arial" panose="020B0604020202020204" pitchFamily="34" charset="0"/>
              </a:rPr>
              <a:t>&gt; 4</a:t>
            </a:r>
            <a:r>
              <a:rPr lang="en-US" altLang="zh-CN" sz="1600" b="1" baseline="0" dirty="0">
                <a:solidFill>
                  <a:schemeClr val="accent1"/>
                </a:solidFill>
                <a:latin typeface="Arial" panose="020B0604020202020204" pitchFamily="34" charset="0"/>
                <a:cs typeface="Arial" panose="020B0604020202020204" pitchFamily="34" charset="0"/>
              </a:rPr>
              <a:t>×10</a:t>
            </a:r>
            <a:r>
              <a:rPr lang="en-US" altLang="zh-CN" sz="1600" b="1" baseline="30000" dirty="0">
                <a:solidFill>
                  <a:schemeClr val="accent1"/>
                </a:solidFill>
                <a:latin typeface="Arial" panose="020B0604020202020204" pitchFamily="34" charset="0"/>
                <a:cs typeface="Arial" panose="020B0604020202020204" pitchFamily="34" charset="0"/>
              </a:rPr>
              <a:t>33</a:t>
            </a:r>
            <a:r>
              <a:rPr kumimoji="0" lang="en-US" altLang="zh-CN" sz="1600" b="1" i="0" u="none" strike="noStrike" kern="1200" cap="none" spc="0" normalizeH="0" baseline="0" noProof="0" dirty="0">
                <a:ln>
                  <a:noFill/>
                </a:ln>
                <a:solidFill>
                  <a:prstClr val="black"/>
                </a:solidFill>
                <a:effectLst/>
                <a:uLnTx/>
                <a:uFillTx/>
                <a:latin typeface="Arial" panose="020B0604020202020204" pitchFamily="34" charset="0"/>
                <a:ea typeface="黑体" panose="02010609060101010101" pitchFamily="49" charset="-122"/>
                <a:cs typeface="Arial" panose="020B0604020202020204" pitchFamily="34" charset="0"/>
              </a:rPr>
              <a:t>)</a:t>
            </a:r>
          </a:p>
          <a:p>
            <a:pPr marL="685800" marR="0" lvl="1" indent="-228600" algn="l" defTabSz="914400" rtl="0" eaLnBrk="1" fontAlgn="auto" latinLnBrk="0" hangingPunct="1">
              <a:lnSpc>
                <a:spcPct val="125000"/>
              </a:lnSpc>
              <a:spcBef>
                <a:spcPts val="500"/>
              </a:spcBef>
              <a:spcAft>
                <a:spcPts val="0"/>
              </a:spcAft>
              <a:buClrTx/>
              <a:buSzTx/>
              <a:buFont typeface="Calibri" panose="020F0502020204030204" pitchFamily="34" charset="0"/>
              <a:buChar char="–"/>
              <a:tabLst/>
              <a:defRPr/>
            </a:pPr>
            <a:r>
              <a:rPr kumimoji="0" lang="en-US" altLang="zh-CN" sz="1600" b="1" i="0" u="none" strike="noStrike" kern="1200" cap="none" spc="0" normalizeH="0" baseline="0" noProof="0" dirty="0">
                <a:ln>
                  <a:noFill/>
                </a:ln>
                <a:solidFill>
                  <a:prstClr val="black"/>
                </a:solidFill>
                <a:effectLst/>
                <a:uLnTx/>
                <a:uFillTx/>
                <a:latin typeface="Arial" panose="020B0604020202020204" pitchFamily="34" charset="0"/>
                <a:ea typeface="黑体" panose="02010609060101010101" pitchFamily="49" charset="-122"/>
                <a:cs typeface="Arial" panose="020B0604020202020204" pitchFamily="34" charset="0"/>
              </a:rPr>
              <a:t>But </a:t>
            </a:r>
            <a:r>
              <a:rPr lang="en-US" altLang="zh-CN" sz="1600" b="1" dirty="0">
                <a:solidFill>
                  <a:prstClr val="black"/>
                </a:solidFill>
                <a:latin typeface="Arial" panose="020B0604020202020204" pitchFamily="34" charset="0"/>
                <a:ea typeface="黑体" panose="02010609060101010101" pitchFamily="49" charset="-122"/>
                <a:cs typeface="Arial" panose="020B0604020202020204" pitchFamily="34" charset="0"/>
              </a:rPr>
              <a:t>proton is </a:t>
            </a:r>
            <a:r>
              <a:rPr kumimoji="0" lang="en-US" altLang="zh-CN" sz="1600" b="1" i="0" u="none" strike="noStrike" kern="1200" cap="none" spc="0" normalizeH="0" baseline="0" noProof="0" dirty="0">
                <a:ln>
                  <a:noFill/>
                </a:ln>
                <a:solidFill>
                  <a:prstClr val="black"/>
                </a:solidFill>
                <a:effectLst/>
                <a:uLnTx/>
                <a:uFillTx/>
                <a:latin typeface="Arial" panose="020B0604020202020204" pitchFamily="34" charset="0"/>
                <a:ea typeface="黑体" panose="02010609060101010101" pitchFamily="49" charset="-122"/>
                <a:cs typeface="Arial" panose="020B0604020202020204" pitchFamily="34" charset="0"/>
              </a:rPr>
              <a:t>low </a:t>
            </a:r>
            <a:r>
              <a:rPr lang="en-US" altLang="zh-CN" sz="1600" b="1" dirty="0">
                <a:solidFill>
                  <a:prstClr val="black"/>
                </a:solidFill>
                <a:latin typeface="Arial" panose="020B0604020202020204" pitchFamily="34" charset="0"/>
                <a:ea typeface="黑体" panose="02010609060101010101" pitchFamily="49" charset="-122"/>
                <a:cs typeface="Arial" panose="020B0604020202020204" pitchFamily="34" charset="0"/>
              </a:rPr>
              <a:t>energy</a:t>
            </a:r>
            <a:endParaRPr kumimoji="0" lang="en-US" altLang="zh-CN" sz="1600" b="1" i="0" u="none" strike="noStrike" kern="1200" cap="none" spc="0" normalizeH="0" baseline="0" noProof="0" dirty="0">
              <a:ln>
                <a:noFill/>
              </a:ln>
              <a:solidFill>
                <a:prstClr val="black"/>
              </a:solidFill>
              <a:effectLst/>
              <a:uLnTx/>
              <a:uFillTx/>
              <a:latin typeface="Arial" panose="020B0604020202020204" pitchFamily="34" charset="0"/>
              <a:ea typeface="黑体" panose="02010609060101010101" pitchFamily="49" charset="-122"/>
              <a:cs typeface="Arial" panose="020B0604020202020204" pitchFamily="34" charset="0"/>
            </a:endParaRPr>
          </a:p>
          <a:p>
            <a:pPr marL="685800" marR="0" lvl="1" indent="-228600" algn="l" defTabSz="914400" rtl="0" eaLnBrk="1" fontAlgn="auto" latinLnBrk="0" hangingPunct="1">
              <a:lnSpc>
                <a:spcPct val="125000"/>
              </a:lnSpc>
              <a:spcBef>
                <a:spcPts val="500"/>
              </a:spcBef>
              <a:spcAft>
                <a:spcPts val="0"/>
              </a:spcAft>
              <a:buClrTx/>
              <a:buSzTx/>
              <a:buFont typeface="Calibri" panose="020F0502020204030204" pitchFamily="34" charset="0"/>
              <a:buChar char="–"/>
              <a:tabLst/>
              <a:defRPr/>
            </a:pPr>
            <a:r>
              <a:rPr lang="en-US" altLang="zh-CN" sz="1600" b="1" dirty="0">
                <a:solidFill>
                  <a:prstClr val="black"/>
                </a:solidFill>
                <a:latin typeface="Arial" panose="020B0604020202020204" pitchFamily="34" charset="0"/>
                <a:ea typeface="黑体" panose="02010609060101010101" pitchFamily="49" charset="-122"/>
                <a:cs typeface="Arial" panose="020B0604020202020204" pitchFamily="34" charset="0"/>
              </a:rPr>
              <a:t>To mitigate the SC effect</a:t>
            </a:r>
          </a:p>
          <a:p>
            <a:pPr marL="685800" marR="0" lvl="1" indent="-228600" algn="l" defTabSz="914400" rtl="0" eaLnBrk="1" fontAlgn="auto" latinLnBrk="0" hangingPunct="1">
              <a:lnSpc>
                <a:spcPct val="125000"/>
              </a:lnSpc>
              <a:spcBef>
                <a:spcPts val="500"/>
              </a:spcBef>
              <a:spcAft>
                <a:spcPts val="0"/>
              </a:spcAft>
              <a:buClrTx/>
              <a:buSzTx/>
              <a:buFont typeface="Calibri" panose="020F0502020204030204" pitchFamily="34" charset="0"/>
              <a:buChar char="–"/>
              <a:tabLst/>
              <a:defRPr/>
            </a:pPr>
            <a:r>
              <a:rPr lang="en-US" altLang="zh-CN" sz="1600" b="1" dirty="0" err="1">
                <a:latin typeface="Arial" panose="020B0604020202020204" pitchFamily="34" charset="0"/>
                <a:cs typeface="Arial" panose="020B0604020202020204" pitchFamily="34" charset="0"/>
              </a:rPr>
              <a:t>σ</a:t>
            </a:r>
            <a:r>
              <a:rPr lang="en-US" altLang="zh-CN" sz="1600" b="1" baseline="-25000" dirty="0" err="1">
                <a:latin typeface="Arial" panose="020B0604020202020204" pitchFamily="34" charset="0"/>
                <a:cs typeface="Arial" panose="020B0604020202020204" pitchFamily="34" charset="0"/>
              </a:rPr>
              <a:t>z</a:t>
            </a:r>
            <a:r>
              <a:rPr lang="zh-CN" altLang="en-US" sz="1600" b="1" dirty="0">
                <a:latin typeface="Arial" panose="020B0604020202020204" pitchFamily="34" charset="0"/>
                <a:cs typeface="Arial" panose="020B0604020202020204" pitchFamily="34" charset="0"/>
              </a:rPr>
              <a:t>↑</a:t>
            </a:r>
            <a:r>
              <a:rPr lang="en-US" altLang="zh-CN" sz="1600" b="1" dirty="0">
                <a:solidFill>
                  <a:prstClr val="black"/>
                </a:solidFill>
                <a:latin typeface="Arial" panose="020B0604020202020204" pitchFamily="34" charset="0"/>
                <a:ea typeface="黑体" panose="02010609060101010101" pitchFamily="49" charset="-122"/>
                <a:cs typeface="Arial" panose="020B0604020202020204" pitchFamily="34" charset="0"/>
              </a:rPr>
              <a:t> makes the luminosity loss caused by </a:t>
            </a:r>
            <a:r>
              <a:rPr lang="en-US" altLang="zh-CN" sz="1600" b="1" u="sng" dirty="0">
                <a:solidFill>
                  <a:prstClr val="black"/>
                </a:solidFill>
                <a:latin typeface="Arial" panose="020B0604020202020204" pitchFamily="34" charset="0"/>
                <a:ea typeface="黑体" panose="02010609060101010101" pitchFamily="49" charset="-122"/>
                <a:cs typeface="Arial" panose="020B0604020202020204" pitchFamily="34" charset="0"/>
              </a:rPr>
              <a:t>hourglass effect</a:t>
            </a:r>
            <a:r>
              <a:rPr lang="en-US" altLang="zh-CN" sz="1600" b="1" dirty="0">
                <a:solidFill>
                  <a:prstClr val="black"/>
                </a:solidFill>
                <a:latin typeface="Arial" panose="020B0604020202020204" pitchFamily="34" charset="0"/>
                <a:ea typeface="黑体" panose="02010609060101010101" pitchFamily="49" charset="-122"/>
                <a:cs typeface="Arial" panose="020B0604020202020204" pitchFamily="34" charset="0"/>
              </a:rPr>
              <a:t> and </a:t>
            </a:r>
            <a:r>
              <a:rPr lang="en-US" altLang="zh-CN" sz="1600" b="1" u="sng" dirty="0">
                <a:solidFill>
                  <a:prstClr val="black"/>
                </a:solidFill>
                <a:latin typeface="Arial" panose="020B0604020202020204" pitchFamily="34" charset="0"/>
                <a:ea typeface="黑体" panose="02010609060101010101" pitchFamily="49" charset="-122"/>
                <a:cs typeface="Arial" panose="020B0604020202020204" pitchFamily="34" charset="0"/>
              </a:rPr>
              <a:t>cross-collision</a:t>
            </a:r>
            <a:r>
              <a:rPr lang="en-US" altLang="zh-CN" sz="1600" b="1" dirty="0">
                <a:solidFill>
                  <a:prstClr val="black"/>
                </a:solidFill>
                <a:latin typeface="Arial" panose="020B0604020202020204" pitchFamily="34" charset="0"/>
                <a:ea typeface="黑体" panose="02010609060101010101" pitchFamily="49" charset="-122"/>
                <a:cs typeface="Arial" panose="020B0604020202020204" pitchFamily="34" charset="0"/>
              </a:rPr>
              <a:t> stronger</a:t>
            </a:r>
          </a:p>
          <a:p>
            <a:pPr marL="742950" marR="0" lvl="1" indent="-285750" algn="l" defTabSz="914400" rtl="0" eaLnBrk="1" fontAlgn="auto" latinLnBrk="0" hangingPunct="1">
              <a:lnSpc>
                <a:spcPct val="125000"/>
              </a:lnSpc>
              <a:spcBef>
                <a:spcPts val="500"/>
              </a:spcBef>
              <a:spcAft>
                <a:spcPts val="0"/>
              </a:spcAft>
              <a:buClrTx/>
              <a:buSzTx/>
              <a:buFont typeface="Wingdings" panose="05000000000000000000" pitchFamily="2" charset="2"/>
              <a:buChar char="u"/>
              <a:tabLst/>
              <a:defRPr/>
            </a:pPr>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rPr>
              <a:t>Rh = 0.52, </a:t>
            </a:r>
            <a:r>
              <a:rPr lang="en-US" altLang="zh-CN" sz="1600" b="1" dirty="0" err="1">
                <a:solidFill>
                  <a:srgbClr val="FF0000"/>
                </a:solidFill>
                <a:latin typeface="Arial" panose="020B0604020202020204" pitchFamily="34" charset="0"/>
                <a:ea typeface="黑体" panose="02010609060101010101" pitchFamily="49" charset="-122"/>
                <a:cs typeface="Arial" panose="020B0604020202020204" pitchFamily="34" charset="0"/>
              </a:rPr>
              <a:t>Rc</a:t>
            </a:r>
            <a:r>
              <a:rPr lang="en-US" altLang="zh-CN" sz="1600" b="1" dirty="0">
                <a:solidFill>
                  <a:srgbClr val="FF0000"/>
                </a:solidFill>
                <a:latin typeface="Arial" panose="020B0604020202020204" pitchFamily="34" charset="0"/>
                <a:ea typeface="黑体" panose="02010609060101010101" pitchFamily="49" charset="-122"/>
                <a:cs typeface="Arial" panose="020B0604020202020204" pitchFamily="34" charset="0"/>
              </a:rPr>
              <a:t> = 0.035</a:t>
            </a:r>
            <a:endParaRPr kumimoji="0" lang="en-US" altLang="zh-CN" sz="1600" b="1" i="0" u="none" strike="noStrike" kern="1200" cap="none" spc="0" normalizeH="0" baseline="0" noProof="0" dirty="0">
              <a:ln>
                <a:noFill/>
              </a:ln>
              <a:solidFill>
                <a:srgbClr val="FF0000"/>
              </a:solidFill>
              <a:effectLst/>
              <a:uLnTx/>
              <a:uFillTx/>
              <a:latin typeface="Arial" panose="020B0604020202020204" pitchFamily="34" charset="0"/>
              <a:ea typeface="黑体" panose="02010609060101010101" pitchFamily="49" charset="-122"/>
              <a:cs typeface="Arial" panose="020B0604020202020204" pitchFamily="34" charset="0"/>
            </a:endParaRPr>
          </a:p>
        </p:txBody>
      </p:sp>
      <p:grpSp>
        <p:nvGrpSpPr>
          <p:cNvPr id="6" name="组合 5">
            <a:extLst>
              <a:ext uri="{FF2B5EF4-FFF2-40B4-BE49-F238E27FC236}">
                <a16:creationId xmlns:a16="http://schemas.microsoft.com/office/drawing/2014/main" id="{CF0CD6A6-4E67-CE34-BA11-724182D8C839}"/>
              </a:ext>
            </a:extLst>
          </p:cNvPr>
          <p:cNvGrpSpPr/>
          <p:nvPr/>
        </p:nvGrpSpPr>
        <p:grpSpPr>
          <a:xfrm>
            <a:off x="6007228" y="3912411"/>
            <a:ext cx="2961232" cy="943865"/>
            <a:chOff x="9006275" y="3203359"/>
            <a:chExt cx="2735817" cy="830652"/>
          </a:xfrm>
        </p:grpSpPr>
        <p:pic>
          <p:nvPicPr>
            <p:cNvPr id="7" name="图片 6">
              <a:extLst>
                <a:ext uri="{FF2B5EF4-FFF2-40B4-BE49-F238E27FC236}">
                  <a16:creationId xmlns:a16="http://schemas.microsoft.com/office/drawing/2014/main" id="{05974A40-3D00-0733-4321-3BE2F3C8A683}"/>
                </a:ext>
              </a:extLst>
            </p:cNvPr>
            <p:cNvPicPr>
              <a:picLocks noChangeAspect="1"/>
            </p:cNvPicPr>
            <p:nvPr/>
          </p:nvPicPr>
          <p:blipFill>
            <a:blip r:embed="rId3"/>
            <a:stretch>
              <a:fillRect/>
            </a:stretch>
          </p:blipFill>
          <p:spPr>
            <a:xfrm>
              <a:off x="9006275" y="3203359"/>
              <a:ext cx="2735817" cy="830652"/>
            </a:xfrm>
            <a:prstGeom prst="rect">
              <a:avLst/>
            </a:prstGeom>
          </p:spPr>
        </p:pic>
        <p:sp>
          <p:nvSpPr>
            <p:cNvPr id="9" name="矩形 8">
              <a:extLst>
                <a:ext uri="{FF2B5EF4-FFF2-40B4-BE49-F238E27FC236}">
                  <a16:creationId xmlns:a16="http://schemas.microsoft.com/office/drawing/2014/main" id="{B81F9E2D-DB1F-3089-2766-F82C652D99B1}"/>
                </a:ext>
              </a:extLst>
            </p:cNvPr>
            <p:cNvSpPr/>
            <p:nvPr/>
          </p:nvSpPr>
          <p:spPr>
            <a:xfrm>
              <a:off x="10139476" y="3275276"/>
              <a:ext cx="660142" cy="238176"/>
            </a:xfrm>
            <a:prstGeom prst="rect">
              <a:avLst/>
            </a:prstGeom>
            <a:noFill/>
            <a:ln>
              <a:solidFill>
                <a:schemeClr val="accent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0" name="矩形 9">
              <a:extLst>
                <a:ext uri="{FF2B5EF4-FFF2-40B4-BE49-F238E27FC236}">
                  <a16:creationId xmlns:a16="http://schemas.microsoft.com/office/drawing/2014/main" id="{AC594AD3-6CDA-150D-A1E3-66062570636C}"/>
                </a:ext>
              </a:extLst>
            </p:cNvPr>
            <p:cNvSpPr/>
            <p:nvPr/>
          </p:nvSpPr>
          <p:spPr>
            <a:xfrm>
              <a:off x="9714041" y="3560465"/>
              <a:ext cx="1764450" cy="388079"/>
            </a:xfrm>
            <a:prstGeom prst="rect">
              <a:avLst/>
            </a:prstGeom>
            <a:noFill/>
            <a:ln>
              <a:solidFill>
                <a:schemeClr val="accent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2" name="矩形 11">
              <a:extLst>
                <a:ext uri="{FF2B5EF4-FFF2-40B4-BE49-F238E27FC236}">
                  <a16:creationId xmlns:a16="http://schemas.microsoft.com/office/drawing/2014/main" id="{83A3CA01-D6D0-98CC-732F-9510EBA3AE9B}"/>
                </a:ext>
              </a:extLst>
            </p:cNvPr>
            <p:cNvSpPr/>
            <p:nvPr/>
          </p:nvSpPr>
          <p:spPr>
            <a:xfrm>
              <a:off x="11481818" y="3408219"/>
              <a:ext cx="195513" cy="210466"/>
            </a:xfrm>
            <a:prstGeom prst="rect">
              <a:avLst/>
            </a:prstGeom>
            <a:noFill/>
            <a:ln>
              <a:solidFill>
                <a:schemeClr val="accent1"/>
              </a:solidFill>
              <a:prstDash val="sysDash"/>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pic>
        <p:nvPicPr>
          <p:cNvPr id="14" name="图片 13">
            <a:extLst>
              <a:ext uri="{FF2B5EF4-FFF2-40B4-BE49-F238E27FC236}">
                <a16:creationId xmlns:a16="http://schemas.microsoft.com/office/drawing/2014/main" id="{6012EFBB-722C-2410-A3C1-16ABB741139A}"/>
              </a:ext>
            </a:extLst>
          </p:cNvPr>
          <p:cNvPicPr>
            <a:picLocks noChangeAspect="1"/>
          </p:cNvPicPr>
          <p:nvPr/>
        </p:nvPicPr>
        <p:blipFill>
          <a:blip r:embed="rId4"/>
          <a:stretch>
            <a:fillRect/>
          </a:stretch>
        </p:blipFill>
        <p:spPr>
          <a:xfrm>
            <a:off x="9271231" y="3975727"/>
            <a:ext cx="2735733" cy="830652"/>
          </a:xfrm>
          <a:prstGeom prst="rect">
            <a:avLst/>
          </a:prstGeom>
        </p:spPr>
      </p:pic>
      <mc:AlternateContent xmlns:mc="http://schemas.openxmlformats.org/markup-compatibility/2006" xmlns:a14="http://schemas.microsoft.com/office/drawing/2010/main">
        <mc:Choice Requires="a14">
          <p:graphicFrame>
            <p:nvGraphicFramePr>
              <p:cNvPr id="15" name="表格 14">
                <a:extLst>
                  <a:ext uri="{FF2B5EF4-FFF2-40B4-BE49-F238E27FC236}">
                    <a16:creationId xmlns:a16="http://schemas.microsoft.com/office/drawing/2014/main" id="{382B301A-BFC8-9737-311D-D1AE02AABC3E}"/>
                  </a:ext>
                </a:extLst>
              </p:cNvPr>
              <p:cNvGraphicFramePr>
                <a:graphicFrameLocks noGrp="1"/>
              </p:cNvGraphicFramePr>
              <p:nvPr>
                <p:extLst>
                  <p:ext uri="{D42A27DB-BD31-4B8C-83A1-F6EECF244321}">
                    <p14:modId xmlns:p14="http://schemas.microsoft.com/office/powerpoint/2010/main" val="4019484343"/>
                  </p:ext>
                </p:extLst>
              </p:nvPr>
            </p:nvGraphicFramePr>
            <p:xfrm>
              <a:off x="392966" y="851532"/>
              <a:ext cx="5310050" cy="5878612"/>
            </p:xfrm>
            <a:graphic>
              <a:graphicData uri="http://schemas.openxmlformats.org/drawingml/2006/table">
                <a:tbl>
                  <a:tblPr firstRow="1" bandRow="1">
                    <a:tableStyleId>{5FD0F851-EC5A-4D38-B0AD-8093EC10F338}</a:tableStyleId>
                  </a:tblPr>
                  <a:tblGrid>
                    <a:gridCol w="2432434">
                      <a:extLst>
                        <a:ext uri="{9D8B030D-6E8A-4147-A177-3AD203B41FA5}">
                          <a16:colId xmlns:a16="http://schemas.microsoft.com/office/drawing/2014/main" val="946909486"/>
                        </a:ext>
                      </a:extLst>
                    </a:gridCol>
                    <a:gridCol w="1719060">
                      <a:extLst>
                        <a:ext uri="{9D8B030D-6E8A-4147-A177-3AD203B41FA5}">
                          <a16:colId xmlns:a16="http://schemas.microsoft.com/office/drawing/2014/main" val="3439796249"/>
                        </a:ext>
                      </a:extLst>
                    </a:gridCol>
                    <a:gridCol w="1158556">
                      <a:extLst>
                        <a:ext uri="{9D8B030D-6E8A-4147-A177-3AD203B41FA5}">
                          <a16:colId xmlns:a16="http://schemas.microsoft.com/office/drawing/2014/main" val="3296502702"/>
                        </a:ext>
                      </a:extLst>
                    </a:gridCol>
                  </a:tblGrid>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dirty="0">
                              <a:solidFill>
                                <a:schemeClr val="tx1"/>
                              </a:solidFill>
                              <a:latin typeface="Arial" panose="020B0604020202020204" pitchFamily="34" charset="0"/>
                              <a:cs typeface="Arial" panose="020B0604020202020204" pitchFamily="34" charset="0"/>
                            </a:rPr>
                            <a:t>Particle</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chemeClr val="tx1"/>
                              </a:solidFill>
                              <a:latin typeface="Arial" panose="020B0604020202020204" pitchFamily="34" charset="0"/>
                              <a:cs typeface="Arial" panose="020B0604020202020204" pitchFamily="34" charset="0"/>
                            </a:rPr>
                            <a:t>e</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chemeClr val="tx1"/>
                              </a:solidFill>
                              <a:latin typeface="Arial" panose="020B0604020202020204" pitchFamily="34" charset="0"/>
                              <a:cs typeface="Arial" panose="020B0604020202020204" pitchFamily="34" charset="0"/>
                            </a:rPr>
                            <a:t>p</a:t>
                          </a:r>
                          <a:endParaRPr lang="zh-CN" altLang="en-US" sz="1300" b="1"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00060698"/>
                      </a:ext>
                    </a:extLst>
                  </a:tr>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a:solidFill>
                                <a:schemeClr val="tx1"/>
                              </a:solidFill>
                              <a:latin typeface="Arial" panose="020B0604020202020204" pitchFamily="34" charset="0"/>
                              <a:cs typeface="Arial" panose="020B0604020202020204" pitchFamily="34" charset="0"/>
                            </a:rPr>
                            <a:t>Circumference(m)</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1151.20</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zh-CN" sz="1300" b="1">
                              <a:solidFill>
                                <a:schemeClr val="tx1"/>
                              </a:solidFill>
                              <a:latin typeface="Arial" panose="020B0604020202020204" pitchFamily="34" charset="0"/>
                              <a:cs typeface="Arial" panose="020B0604020202020204" pitchFamily="34" charset="0"/>
                            </a:rPr>
                            <a:t>1149.07</a:t>
                          </a:r>
                          <a:endParaRPr lang="zh-CN" altLang="en-US" sz="1300" b="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9679980"/>
                      </a:ext>
                    </a:extLst>
                  </a:tr>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dirty="0">
                              <a:solidFill>
                                <a:schemeClr val="tx1"/>
                              </a:solidFill>
                              <a:latin typeface="Arial" panose="020B0604020202020204" pitchFamily="34" charset="0"/>
                              <a:cs typeface="Arial" panose="020B0604020202020204" pitchFamily="34" charset="0"/>
                            </a:rPr>
                            <a:t>Kinetic energy (GeV)</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chemeClr val="tx1"/>
                              </a:solidFill>
                              <a:latin typeface="Arial" panose="020B0604020202020204" pitchFamily="34" charset="0"/>
                              <a:cs typeface="Arial" panose="020B0604020202020204" pitchFamily="34" charset="0"/>
                            </a:rPr>
                            <a:t>3.5</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chemeClr val="tx1"/>
                              </a:solidFill>
                              <a:latin typeface="Arial" panose="020B0604020202020204" pitchFamily="34" charset="0"/>
                              <a:cs typeface="Arial" panose="020B0604020202020204" pitchFamily="34" charset="0"/>
                            </a:rPr>
                            <a:t>19.08</a:t>
                          </a:r>
                          <a:endParaRPr lang="zh-CN" altLang="en-US" sz="1300" b="1"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471574549"/>
                      </a:ext>
                    </a:extLst>
                  </a:tr>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dirty="0">
                              <a:solidFill>
                                <a:schemeClr val="tx1"/>
                              </a:solidFill>
                              <a:latin typeface="Arial" panose="020B0604020202020204" pitchFamily="34" charset="0"/>
                              <a:cs typeface="Arial" panose="020B0604020202020204" pitchFamily="34" charset="0"/>
                            </a:rPr>
                            <a:t>Momentum (GeV/c)</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3.5</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20</a:t>
                          </a:r>
                          <a:endParaRPr lang="zh-CN" altLang="en-US" sz="1300" b="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554409298"/>
                      </a:ext>
                    </a:extLst>
                  </a:tr>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dirty="0">
                              <a:solidFill>
                                <a:schemeClr val="tx1"/>
                              </a:solidFill>
                              <a:latin typeface="Arial" panose="020B0604020202020204" pitchFamily="34" charset="0"/>
                              <a:cs typeface="Arial" panose="020B0604020202020204" pitchFamily="34" charset="0"/>
                            </a:rPr>
                            <a:t>Total energy (GeV)</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chemeClr val="tx1"/>
                              </a:solidFill>
                              <a:latin typeface="Arial" panose="020B0604020202020204" pitchFamily="34" charset="0"/>
                              <a:cs typeface="Arial" panose="020B0604020202020204" pitchFamily="34" charset="0"/>
                            </a:rPr>
                            <a:t>3.5</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rgbClr val="FF0000"/>
                              </a:solidFill>
                              <a:latin typeface="Arial" panose="020B0604020202020204" pitchFamily="34" charset="0"/>
                              <a:cs typeface="Arial" panose="020B0604020202020204" pitchFamily="34" charset="0"/>
                            </a:rPr>
                            <a:t>20.02</a:t>
                          </a:r>
                          <a:endParaRPr lang="zh-CN" altLang="en-US" sz="1300" b="1" dirty="0">
                            <a:solidFill>
                              <a:srgbClr val="FF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20874185"/>
                      </a:ext>
                    </a:extLst>
                  </a:tr>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a:solidFill>
                                <a:schemeClr val="tx1"/>
                              </a:solidFill>
                              <a:latin typeface="Arial" panose="020B0604020202020204" pitchFamily="34" charset="0"/>
                              <a:cs typeface="Arial" panose="020B0604020202020204" pitchFamily="34" charset="0"/>
                            </a:rPr>
                            <a:t>CM energy (GeV)</a:t>
                          </a:r>
                          <a:endParaRPr lang="zh-CN" altLang="en-US" sz="1300" b="1">
                            <a:solidFill>
                              <a:schemeClr val="tx1"/>
                            </a:solidFill>
                            <a:latin typeface="Arial" panose="020B0604020202020204" pitchFamily="34" charset="0"/>
                            <a:cs typeface="Arial" panose="020B0604020202020204" pitchFamily="34" charset="0"/>
                          </a:endParaRPr>
                        </a:p>
                      </a:txBody>
                      <a:tcPr/>
                    </a:tc>
                    <a:tc gridSpan="2">
                      <a:txBody>
                        <a:bodyPr/>
                        <a:lstStyle/>
                        <a:p>
                          <a:pPr algn="ctr"/>
                          <a:r>
                            <a:rPr lang="en-US" altLang="zh-CN" sz="1300" b="1" dirty="0">
                              <a:latin typeface="Arial" panose="020B0604020202020204" pitchFamily="34" charset="0"/>
                              <a:cs typeface="Arial" panose="020B0604020202020204" pitchFamily="34" charset="0"/>
                            </a:rPr>
                            <a:t>16.76</a:t>
                          </a:r>
                          <a:endParaRPr lang="zh-CN" altLang="en-US" sz="1300" b="1" dirty="0">
                            <a:latin typeface="Arial" panose="020B0604020202020204" pitchFamily="34" charset="0"/>
                            <a:cs typeface="Arial" panose="020B0604020202020204" pitchFamily="34" charset="0"/>
                          </a:endParaRPr>
                        </a:p>
                      </a:txBody>
                      <a:tcPr/>
                    </a:tc>
                    <a:tc hMerge="1">
                      <a:txBody>
                        <a:bodyPr/>
                        <a:lstStyle/>
                        <a:p>
                          <a:pPr algn="ctr"/>
                          <a:endParaRPr lang="zh-CN" altLang="en-US" sz="1000">
                            <a:solidFill>
                              <a:schemeClr val="bg2"/>
                            </a:solidFill>
                          </a:endParaRPr>
                        </a:p>
                      </a:txBody>
                      <a:tcPr>
                        <a:solidFill>
                          <a:srgbClr val="E9EDF4"/>
                        </a:solidFill>
                      </a:tcPr>
                    </a:tc>
                    <a:extLst>
                      <a:ext uri="{0D108BD9-81ED-4DB2-BD59-A6C34878D82A}">
                        <a16:rowId xmlns:a16="http://schemas.microsoft.com/office/drawing/2014/main" val="961697609"/>
                      </a:ext>
                    </a:extLst>
                  </a:tr>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14:m>
                            <m:oMath xmlns:m="http://schemas.openxmlformats.org/officeDocument/2006/math">
                              <m:sSub>
                                <m:sSubPr>
                                  <m:ctrlPr>
                                    <a:rPr lang="en-US" altLang="zh-CN" sz="1300" b="1" i="1" smtClean="0">
                                      <a:solidFill>
                                        <a:schemeClr val="tx1"/>
                                      </a:solidFill>
                                      <a:latin typeface="Cambria Math" panose="02040503050406030204" pitchFamily="18" charset="0"/>
                                    </a:rPr>
                                  </m:ctrlPr>
                                </m:sSubPr>
                                <m:e>
                                  <m:r>
                                    <a:rPr lang="en-US" altLang="zh-CN" sz="1300" b="1" i="1" smtClean="0">
                                      <a:solidFill>
                                        <a:schemeClr val="tx1"/>
                                      </a:solidFill>
                                      <a:latin typeface="Cambria Math" panose="02040503050406030204" pitchFamily="18" charset="0"/>
                                    </a:rPr>
                                    <m:t>𝒇</m:t>
                                  </m:r>
                                </m:e>
                                <m:sub>
                                  <m:r>
                                    <a:rPr lang="en-US" altLang="zh-CN" sz="1300" b="1" i="1" smtClean="0">
                                      <a:solidFill>
                                        <a:schemeClr val="tx1"/>
                                      </a:solidFill>
                                      <a:latin typeface="Cambria Math" panose="02040503050406030204" pitchFamily="18" charset="0"/>
                                    </a:rPr>
                                    <m:t>𝒄𝒐𝒍𝒍𝒊𝒔𝒊𝒐𝒏</m:t>
                                  </m:r>
                                </m:sub>
                              </m:sSub>
                            </m:oMath>
                          </a14:m>
                          <a:r>
                            <a:rPr lang="zh-CN" altLang="en-US" sz="1300" b="1" dirty="0">
                              <a:solidFill>
                                <a:schemeClr val="tx1"/>
                              </a:solidFill>
                              <a:latin typeface="Arial" panose="020B0604020202020204" pitchFamily="34" charset="0"/>
                              <a:cs typeface="Arial" panose="020B0604020202020204" pitchFamily="34" charset="0"/>
                            </a:rPr>
                            <a:t> </a:t>
                          </a:r>
                          <a:r>
                            <a:rPr lang="en-US" altLang="zh-CN" sz="1300" b="1" dirty="0">
                              <a:solidFill>
                                <a:schemeClr val="tx1"/>
                              </a:solidFill>
                              <a:latin typeface="Arial" panose="020B0604020202020204" pitchFamily="34" charset="0"/>
                              <a:cs typeface="Arial" panose="020B0604020202020204" pitchFamily="34" charset="0"/>
                            </a:rPr>
                            <a:t>(MHz)</a:t>
                          </a:r>
                          <a:endParaRPr lang="zh-CN" altLang="en-US" sz="1300" b="1" dirty="0">
                            <a:solidFill>
                              <a:schemeClr val="tx1"/>
                            </a:solidFill>
                            <a:latin typeface="Arial" panose="020B0604020202020204" pitchFamily="34" charset="0"/>
                            <a:cs typeface="Arial" panose="020B0604020202020204" pitchFamily="34" charset="0"/>
                          </a:endParaRPr>
                        </a:p>
                      </a:txBody>
                      <a:tcPr/>
                    </a:tc>
                    <a:tc gridSpan="2">
                      <a:txBody>
                        <a:bodyPr/>
                        <a:lstStyle/>
                        <a:p>
                          <a:pPr algn="ctr"/>
                          <a:r>
                            <a:rPr lang="en-US" altLang="zh-CN" sz="1300" b="1" dirty="0">
                              <a:latin typeface="Arial" panose="020B0604020202020204" pitchFamily="34" charset="0"/>
                              <a:cs typeface="Arial" panose="020B0604020202020204" pitchFamily="34" charset="0"/>
                            </a:rPr>
                            <a:t>100</a:t>
                          </a:r>
                          <a:endParaRPr lang="zh-CN" altLang="en-US" sz="1300" b="1" dirty="0">
                            <a:latin typeface="Arial" panose="020B0604020202020204" pitchFamily="34" charset="0"/>
                            <a:cs typeface="Arial" panose="020B0604020202020204" pitchFamily="34" charset="0"/>
                          </a:endParaRPr>
                        </a:p>
                      </a:txBody>
                      <a:tcPr/>
                    </a:tc>
                    <a:tc hMerge="1">
                      <a:txBody>
                        <a:bodyPr/>
                        <a:lstStyle/>
                        <a:p>
                          <a:pPr algn="ctr"/>
                          <a:endParaRPr lang="zh-CN" altLang="en-US" sz="1000">
                            <a:solidFill>
                              <a:schemeClr val="bg2"/>
                            </a:solidFill>
                          </a:endParaRPr>
                        </a:p>
                      </a:txBody>
                      <a:tcPr>
                        <a:solidFill>
                          <a:srgbClr val="D0D8E8"/>
                        </a:solidFill>
                      </a:tcPr>
                    </a:tc>
                    <a:extLst>
                      <a:ext uri="{0D108BD9-81ED-4DB2-BD59-A6C34878D82A}">
                        <a16:rowId xmlns:a16="http://schemas.microsoft.com/office/drawing/2014/main" val="3754245184"/>
                      </a:ext>
                    </a:extLst>
                  </a:tr>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dirty="0">
                              <a:solidFill>
                                <a:schemeClr val="tx1"/>
                              </a:solidFill>
                              <a:latin typeface="Arial" panose="020B0604020202020204" pitchFamily="34" charset="0"/>
                              <a:cs typeface="Arial" panose="020B0604020202020204" pitchFamily="34" charset="0"/>
                            </a:rPr>
                            <a:t>Polarization</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80%</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zh-CN" sz="1300" b="1">
                              <a:solidFill>
                                <a:schemeClr val="tx1"/>
                              </a:solidFill>
                              <a:latin typeface="Arial" panose="020B0604020202020204" pitchFamily="34" charset="0"/>
                              <a:cs typeface="Arial" panose="020B0604020202020204" pitchFamily="34" charset="0"/>
                            </a:rPr>
                            <a:t>70%</a:t>
                          </a:r>
                          <a:endParaRPr lang="zh-CN" altLang="en-US" sz="1300" b="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22264698"/>
                      </a:ext>
                    </a:extLst>
                  </a:tr>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14:m>
                            <m:oMath xmlns:m="http://schemas.openxmlformats.org/officeDocument/2006/math">
                              <m:r>
                                <a:rPr lang="en-US" altLang="zh-CN" sz="1300" b="1" i="1" smtClean="0">
                                  <a:solidFill>
                                    <a:schemeClr val="tx1"/>
                                  </a:solidFill>
                                  <a:latin typeface="Cambria Math" panose="02040503050406030204" pitchFamily="18" charset="0"/>
                                </a:rPr>
                                <m:t>𝑩</m:t>
                              </m:r>
                              <m:r>
                                <a:rPr lang="en-US" altLang="zh-CN" sz="1300" b="1" i="1" smtClean="0">
                                  <a:solidFill>
                                    <a:schemeClr val="tx1"/>
                                  </a:solidFill>
                                  <a:latin typeface="Cambria Math" panose="02040503050406030204" pitchFamily="18" charset="0"/>
                                </a:rPr>
                                <m:t>𝝆</m:t>
                              </m:r>
                            </m:oMath>
                          </a14:m>
                          <a:r>
                            <a:rPr lang="zh-CN" altLang="en-US" sz="1300" b="1">
                              <a:solidFill>
                                <a:schemeClr val="tx1"/>
                              </a:solidFill>
                              <a:latin typeface="Arial" panose="020B0604020202020204" pitchFamily="34" charset="0"/>
                              <a:cs typeface="Arial" panose="020B0604020202020204" pitchFamily="34" charset="0"/>
                            </a:rPr>
                            <a:t> </a:t>
                          </a:r>
                          <a:r>
                            <a:rPr lang="en-US" altLang="zh-CN" sz="1300" b="1">
                              <a:solidFill>
                                <a:schemeClr val="tx1"/>
                              </a:solidFill>
                              <a:latin typeface="Arial" panose="020B0604020202020204" pitchFamily="34" charset="0"/>
                              <a:cs typeface="Arial" panose="020B0604020202020204" pitchFamily="34" charset="0"/>
                            </a:rPr>
                            <a:t>(</a:t>
                          </a:r>
                          <a:r>
                            <a:rPr lang="en-US" altLang="zh-CN" sz="1300" b="1" err="1">
                              <a:solidFill>
                                <a:schemeClr val="tx1"/>
                              </a:solidFill>
                              <a:latin typeface="Arial" panose="020B0604020202020204" pitchFamily="34" charset="0"/>
                              <a:cs typeface="Arial" panose="020B0604020202020204" pitchFamily="34" charset="0"/>
                            </a:rPr>
                            <a:t>T∙m</a:t>
                          </a:r>
                          <a:r>
                            <a:rPr lang="en-US" altLang="zh-CN" sz="1300" b="1">
                              <a:solidFill>
                                <a:schemeClr val="tx1"/>
                              </a:solidFill>
                              <a:latin typeface="Arial" panose="020B0604020202020204" pitchFamily="34" charset="0"/>
                              <a:cs typeface="Arial" panose="020B0604020202020204" pitchFamily="34" charset="0"/>
                            </a:rPr>
                            <a:t>)</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chemeClr val="tx1"/>
                              </a:solidFill>
                              <a:latin typeface="Arial" panose="020B0604020202020204" pitchFamily="34" charset="0"/>
                              <a:cs typeface="Arial" panose="020B0604020202020204" pitchFamily="34" charset="0"/>
                            </a:rPr>
                            <a:t>11.7</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zh-CN" sz="1300" b="1">
                              <a:solidFill>
                                <a:schemeClr val="tx1"/>
                              </a:solidFill>
                              <a:latin typeface="Arial" panose="020B0604020202020204" pitchFamily="34" charset="0"/>
                              <a:cs typeface="Arial" panose="020B0604020202020204" pitchFamily="34" charset="0"/>
                            </a:rPr>
                            <a:t>67.2</a:t>
                          </a:r>
                          <a:endParaRPr lang="zh-CN" altLang="en-US" sz="1300" b="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77034257"/>
                      </a:ext>
                    </a:extLst>
                  </a:tr>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a:solidFill>
                                <a:schemeClr val="tx1"/>
                              </a:solidFill>
                              <a:latin typeface="Arial" panose="020B0604020202020204" pitchFamily="34" charset="0"/>
                              <a:cs typeface="Arial" panose="020B0604020202020204" pitchFamily="34" charset="0"/>
                            </a:rPr>
                            <a:t>Particles per bunch (×10</a:t>
                          </a:r>
                          <a:r>
                            <a:rPr lang="en-US" altLang="zh-CN" sz="1300" b="1" baseline="30000">
                              <a:solidFill>
                                <a:schemeClr val="tx1"/>
                              </a:solidFill>
                              <a:latin typeface="Arial" panose="020B0604020202020204" pitchFamily="34" charset="0"/>
                              <a:cs typeface="Arial" panose="020B0604020202020204" pitchFamily="34" charset="0"/>
                            </a:rPr>
                            <a:t>11</a:t>
                          </a:r>
                          <a:r>
                            <a:rPr lang="en-US" altLang="zh-CN" sz="1300" b="1" baseline="0">
                              <a:solidFill>
                                <a:schemeClr val="tx1"/>
                              </a:solidFill>
                              <a:latin typeface="Arial" panose="020B0604020202020204" pitchFamily="34" charset="0"/>
                              <a:cs typeface="Arial" panose="020B0604020202020204" pitchFamily="34" charset="0"/>
                            </a:rPr>
                            <a:t>)</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1.7</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1.05</a:t>
                          </a:r>
                          <a:endParaRPr lang="zh-CN" altLang="en-US" sz="1300" b="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63659852"/>
                      </a:ext>
                    </a:extLst>
                  </a:tr>
                  <a:tr h="227396">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14:m>
                            <m:oMath xmlns:m="http://schemas.openxmlformats.org/officeDocument/2006/math">
                              <m:sSub>
                                <m:sSubPr>
                                  <m:ctrlPr>
                                    <a:rPr lang="en-US" altLang="zh-CN" sz="1300" b="1" i="1" smtClean="0">
                                      <a:solidFill>
                                        <a:schemeClr val="tx1"/>
                                      </a:solidFill>
                                      <a:latin typeface="Cambria Math" panose="02040503050406030204" pitchFamily="18" charset="0"/>
                                    </a:rPr>
                                  </m:ctrlPr>
                                </m:sSubPr>
                                <m:e>
                                  <m:r>
                                    <a:rPr lang="en-US" altLang="zh-CN" sz="1300" b="1" i="1" smtClean="0">
                                      <a:solidFill>
                                        <a:schemeClr val="tx1"/>
                                      </a:solidFill>
                                      <a:latin typeface="Cambria Math" panose="02040503050406030204" pitchFamily="18" charset="0"/>
                                    </a:rPr>
                                    <m:t>𝜺</m:t>
                                  </m:r>
                                </m:e>
                                <m:sub>
                                  <m:r>
                                    <a:rPr lang="en-US" altLang="zh-CN" sz="1300" b="1" i="1" smtClean="0">
                                      <a:solidFill>
                                        <a:schemeClr val="tx1"/>
                                      </a:solidFill>
                                      <a:latin typeface="Cambria Math" panose="02040503050406030204" pitchFamily="18" charset="0"/>
                                    </a:rPr>
                                    <m:t>𝒙</m:t>
                                  </m:r>
                                </m:sub>
                              </m:sSub>
                              <m:r>
                                <a:rPr lang="en-US" altLang="zh-CN" sz="1300" b="1" smtClean="0">
                                  <a:solidFill>
                                    <a:schemeClr val="tx1"/>
                                  </a:solidFill>
                                  <a:latin typeface="Cambria Math" panose="02040503050406030204" pitchFamily="18" charset="0"/>
                                </a:rPr>
                                <m:t>/</m:t>
                              </m:r>
                              <m:sSub>
                                <m:sSubPr>
                                  <m:ctrlPr>
                                    <a:rPr lang="en-US" altLang="zh-CN" sz="1300" b="1" i="1" smtClean="0">
                                      <a:solidFill>
                                        <a:schemeClr val="tx1"/>
                                      </a:solidFill>
                                      <a:latin typeface="Cambria Math" panose="02040503050406030204" pitchFamily="18" charset="0"/>
                                    </a:rPr>
                                  </m:ctrlPr>
                                </m:sSubPr>
                                <m:e>
                                  <m:r>
                                    <a:rPr lang="en-US" altLang="zh-CN" sz="1300" b="1" i="1" smtClean="0">
                                      <a:solidFill>
                                        <a:schemeClr val="tx1"/>
                                      </a:solidFill>
                                      <a:latin typeface="Cambria Math" panose="02040503050406030204" pitchFamily="18" charset="0"/>
                                    </a:rPr>
                                    <m:t>𝜺</m:t>
                                  </m:r>
                                </m:e>
                                <m:sub>
                                  <m:r>
                                    <a:rPr lang="en-US" altLang="zh-CN" sz="1300" b="1" i="1" smtClean="0">
                                      <a:solidFill>
                                        <a:schemeClr val="tx1"/>
                                      </a:solidFill>
                                      <a:latin typeface="Cambria Math" panose="02040503050406030204" pitchFamily="18" charset="0"/>
                                    </a:rPr>
                                    <m:t>𝒚</m:t>
                                  </m:r>
                                </m:sub>
                              </m:sSub>
                            </m:oMath>
                          </a14:m>
                          <a:r>
                            <a:rPr lang="zh-CN" altLang="en-US" sz="1300" b="1">
                              <a:solidFill>
                                <a:schemeClr val="tx1"/>
                              </a:solidFill>
                              <a:latin typeface="Arial" panose="020B0604020202020204" pitchFamily="34" charset="0"/>
                              <a:cs typeface="Arial" panose="020B0604020202020204" pitchFamily="34" charset="0"/>
                            </a:rPr>
                            <a:t> </a:t>
                          </a:r>
                          <a:r>
                            <a:rPr lang="en-US" altLang="zh-CN" sz="1300" b="1">
                              <a:solidFill>
                                <a:schemeClr val="tx1"/>
                              </a:solidFill>
                              <a:latin typeface="Arial" panose="020B0604020202020204" pitchFamily="34" charset="0"/>
                              <a:cs typeface="Arial" panose="020B0604020202020204" pitchFamily="34" charset="0"/>
                            </a:rPr>
                            <a:t>(</a:t>
                          </a:r>
                          <a:r>
                            <a:rPr lang="en-US" altLang="zh-CN" sz="1300" b="1" err="1">
                              <a:solidFill>
                                <a:schemeClr val="tx1"/>
                              </a:solidFill>
                              <a:latin typeface="Arial" panose="020B0604020202020204" pitchFamily="34" charset="0"/>
                              <a:cs typeface="Arial" panose="020B0604020202020204" pitchFamily="34" charset="0"/>
                            </a:rPr>
                            <a:t>nm∙rad</a:t>
                          </a:r>
                          <a:r>
                            <a:rPr lang="en-US" altLang="zh-CN" sz="1300" b="1">
                              <a:solidFill>
                                <a:schemeClr val="tx1"/>
                              </a:solidFill>
                              <a:latin typeface="Arial" panose="020B0604020202020204" pitchFamily="34" charset="0"/>
                              <a:cs typeface="Arial" panose="020B0604020202020204" pitchFamily="34" charset="0"/>
                            </a:rPr>
                            <a:t>, rms)</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chemeClr val="tx1"/>
                              </a:solidFill>
                              <a:latin typeface="Arial" panose="020B0604020202020204" pitchFamily="34" charset="0"/>
                              <a:cs typeface="Arial" panose="020B0604020202020204" pitchFamily="34" charset="0"/>
                            </a:rPr>
                            <a:t>50/15</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100/50</a:t>
                          </a:r>
                          <a:endParaRPr lang="zh-CN" altLang="en-US" sz="1300" b="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210951491"/>
                      </a:ext>
                    </a:extLst>
                  </a:tr>
                  <a:tr h="227396">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US" altLang="zh-CN" sz="1300" b="1" i="1" smtClean="0">
                                      <a:solidFill>
                                        <a:schemeClr val="tx1"/>
                                      </a:solidFill>
                                      <a:latin typeface="Cambria Math" panose="02040503050406030204" pitchFamily="18" charset="0"/>
                                    </a:rPr>
                                  </m:ctrlPr>
                                </m:sSubSupPr>
                                <m:e>
                                  <m:r>
                                    <a:rPr lang="en-US" altLang="zh-CN" sz="1300" b="1" i="1" smtClean="0">
                                      <a:solidFill>
                                        <a:schemeClr val="tx1"/>
                                      </a:solidFill>
                                      <a:latin typeface="Cambria Math" panose="02040503050406030204" pitchFamily="18" charset="0"/>
                                    </a:rPr>
                                    <m:t>𝜷</m:t>
                                  </m:r>
                                </m:e>
                                <m:sub>
                                  <m:r>
                                    <a:rPr lang="en-US" altLang="zh-CN" sz="1300" b="1" i="1" smtClean="0">
                                      <a:solidFill>
                                        <a:schemeClr val="tx1"/>
                                      </a:solidFill>
                                      <a:latin typeface="Cambria Math" panose="02040503050406030204" pitchFamily="18" charset="0"/>
                                    </a:rPr>
                                    <m:t>𝒙</m:t>
                                  </m:r>
                                </m:sub>
                                <m:sup>
                                  <m:r>
                                    <a:rPr lang="en-US" altLang="zh-CN" sz="1300" b="1" smtClean="0">
                                      <a:solidFill>
                                        <a:schemeClr val="tx1"/>
                                      </a:solidFill>
                                      <a:latin typeface="Cambria Math" panose="02040503050406030204" pitchFamily="18" charset="0"/>
                                    </a:rPr>
                                    <m:t>∗</m:t>
                                  </m:r>
                                </m:sup>
                              </m:sSubSup>
                              <m:r>
                                <a:rPr lang="en-US" altLang="zh-CN" sz="1300" b="1" smtClean="0">
                                  <a:solidFill>
                                    <a:schemeClr val="tx1"/>
                                  </a:solidFill>
                                  <a:latin typeface="Cambria Math" panose="02040503050406030204" pitchFamily="18" charset="0"/>
                                </a:rPr>
                                <m:t>/</m:t>
                              </m:r>
                              <m:sSubSup>
                                <m:sSubSupPr>
                                  <m:ctrlPr>
                                    <a:rPr lang="en-US" altLang="zh-CN" sz="1300" b="1" i="1" smtClean="0">
                                      <a:solidFill>
                                        <a:schemeClr val="tx1"/>
                                      </a:solidFill>
                                      <a:latin typeface="Cambria Math" panose="02040503050406030204" pitchFamily="18" charset="0"/>
                                    </a:rPr>
                                  </m:ctrlPr>
                                </m:sSubSupPr>
                                <m:e>
                                  <m:r>
                                    <a:rPr lang="en-US" altLang="zh-CN" sz="1300" b="1" i="1" smtClean="0">
                                      <a:solidFill>
                                        <a:schemeClr val="tx1"/>
                                      </a:solidFill>
                                      <a:latin typeface="Cambria Math" panose="02040503050406030204" pitchFamily="18" charset="0"/>
                                    </a:rPr>
                                    <m:t>𝜷</m:t>
                                  </m:r>
                                </m:e>
                                <m:sub>
                                  <m:r>
                                    <a:rPr lang="en-US" altLang="zh-CN" sz="1300" b="1" i="1" smtClean="0">
                                      <a:solidFill>
                                        <a:schemeClr val="tx1"/>
                                      </a:solidFill>
                                      <a:latin typeface="Cambria Math" panose="02040503050406030204" pitchFamily="18" charset="0"/>
                                    </a:rPr>
                                    <m:t>𝒚</m:t>
                                  </m:r>
                                </m:sub>
                                <m:sup>
                                  <m:r>
                                    <a:rPr lang="en-US" altLang="zh-CN" sz="1300" b="1" smtClean="0">
                                      <a:solidFill>
                                        <a:schemeClr val="tx1"/>
                                      </a:solidFill>
                                      <a:latin typeface="Cambria Math" panose="02040503050406030204" pitchFamily="18" charset="0"/>
                                    </a:rPr>
                                    <m:t>∗</m:t>
                                  </m:r>
                                </m:sup>
                              </m:sSubSup>
                            </m:oMath>
                          </a14:m>
                          <a:r>
                            <a:rPr lang="zh-CN" altLang="en-US" sz="1300" b="1">
                              <a:solidFill>
                                <a:schemeClr val="tx1"/>
                              </a:solidFill>
                              <a:latin typeface="Arial" panose="020B0604020202020204" pitchFamily="34" charset="0"/>
                              <a:cs typeface="Arial" panose="020B0604020202020204" pitchFamily="34" charset="0"/>
                            </a:rPr>
                            <a:t> </a:t>
                          </a:r>
                          <a:r>
                            <a:rPr lang="en-US" altLang="zh-CN" sz="1300" b="1">
                              <a:solidFill>
                                <a:schemeClr val="tx1"/>
                              </a:solidFill>
                              <a:latin typeface="Arial" panose="020B0604020202020204" pitchFamily="34" charset="0"/>
                              <a:cs typeface="Arial" panose="020B0604020202020204" pitchFamily="34" charset="0"/>
                            </a:rPr>
                            <a:t>(cm)</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10/4</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5/1.2</a:t>
                          </a:r>
                          <a:endParaRPr lang="zh-CN" altLang="en-US" sz="1300" b="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12860442"/>
                      </a:ext>
                    </a:extLst>
                  </a:tr>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a:solidFill>
                                <a:schemeClr val="tx1"/>
                              </a:solidFill>
                              <a:latin typeface="Arial" panose="020B0604020202020204" pitchFamily="34" charset="0"/>
                              <a:cs typeface="Arial" panose="020B0604020202020204" pitchFamily="34" charset="0"/>
                            </a:rPr>
                            <a:t>Bunch length (cm, rms)</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0.75</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rgbClr val="FF0000"/>
                              </a:solidFill>
                              <a:latin typeface="Arial" panose="020B0604020202020204" pitchFamily="34" charset="0"/>
                              <a:cs typeface="Arial" panose="020B0604020202020204" pitchFamily="34" charset="0"/>
                            </a:rPr>
                            <a:t>8</a:t>
                          </a:r>
                          <a:endParaRPr lang="zh-CN" altLang="en-US" sz="1300" b="1" dirty="0">
                            <a:solidFill>
                              <a:srgbClr val="FF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8991201"/>
                      </a:ext>
                    </a:extLst>
                  </a:tr>
                  <a:tr h="227396">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a:solidFill>
                                <a:schemeClr val="tx1"/>
                              </a:solidFill>
                              <a:latin typeface="Arial" panose="020B0604020202020204" pitchFamily="34" charset="0"/>
                              <a:cs typeface="Arial" panose="020B0604020202020204" pitchFamily="34" charset="0"/>
                            </a:rPr>
                            <a:t>Beam-beam parameter </a:t>
                          </a:r>
                          <a14:m>
                            <m:oMath xmlns:m="http://schemas.openxmlformats.org/officeDocument/2006/math">
                              <m:sSub>
                                <m:sSubPr>
                                  <m:ctrlPr>
                                    <a:rPr lang="en-US" altLang="zh-CN" sz="1300" b="1" i="1" smtClean="0">
                                      <a:solidFill>
                                        <a:schemeClr val="tx1"/>
                                      </a:solidFill>
                                      <a:latin typeface="Cambria Math" panose="02040503050406030204" pitchFamily="18" charset="0"/>
                                    </a:rPr>
                                  </m:ctrlPr>
                                </m:sSubPr>
                                <m:e>
                                  <m:r>
                                    <a:rPr lang="en-US" altLang="zh-CN" sz="1300" b="1" i="1" smtClean="0">
                                      <a:solidFill>
                                        <a:schemeClr val="tx1"/>
                                      </a:solidFill>
                                      <a:latin typeface="Cambria Math" panose="02040503050406030204" pitchFamily="18" charset="0"/>
                                    </a:rPr>
                                    <m:t>𝝃</m:t>
                                  </m:r>
                                </m:e>
                                <m:sub>
                                  <m:r>
                                    <a:rPr lang="en-US" altLang="zh-CN" sz="1300" b="1" i="1" smtClean="0">
                                      <a:solidFill>
                                        <a:schemeClr val="tx1"/>
                                      </a:solidFill>
                                      <a:latin typeface="Cambria Math" panose="02040503050406030204" pitchFamily="18" charset="0"/>
                                    </a:rPr>
                                    <m:t>𝒙</m:t>
                                  </m:r>
                                </m:sub>
                              </m:sSub>
                              <m:r>
                                <a:rPr lang="en-US" altLang="zh-CN" sz="1300" b="1" smtClean="0">
                                  <a:solidFill>
                                    <a:schemeClr val="tx1"/>
                                  </a:solidFill>
                                  <a:latin typeface="Cambria Math" panose="02040503050406030204" pitchFamily="18" charset="0"/>
                                </a:rPr>
                                <m:t>/</m:t>
                              </m:r>
                              <m:sSub>
                                <m:sSubPr>
                                  <m:ctrlPr>
                                    <a:rPr lang="en-US" altLang="zh-CN" sz="1300" b="1" i="1" smtClean="0">
                                      <a:solidFill>
                                        <a:schemeClr val="tx1"/>
                                      </a:solidFill>
                                      <a:latin typeface="Cambria Math" panose="02040503050406030204" pitchFamily="18" charset="0"/>
                                    </a:rPr>
                                  </m:ctrlPr>
                                </m:sSubPr>
                                <m:e>
                                  <m:r>
                                    <a:rPr lang="en-US" altLang="zh-CN" sz="1300" b="1" i="1" smtClean="0">
                                      <a:solidFill>
                                        <a:schemeClr val="tx1"/>
                                      </a:solidFill>
                                      <a:latin typeface="Cambria Math" panose="02040503050406030204" pitchFamily="18" charset="0"/>
                                    </a:rPr>
                                    <m:t>𝝃</m:t>
                                  </m:r>
                                </m:e>
                                <m:sub>
                                  <m:r>
                                    <a:rPr lang="en-US" altLang="zh-CN" sz="1300" b="1" i="1" smtClean="0">
                                      <a:solidFill>
                                        <a:schemeClr val="tx1"/>
                                      </a:solidFill>
                                      <a:latin typeface="Cambria Math" panose="02040503050406030204" pitchFamily="18" charset="0"/>
                                    </a:rPr>
                                    <m:t>𝒚</m:t>
                                  </m:r>
                                </m:sub>
                              </m:sSub>
                            </m:oMath>
                          </a14:m>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rgbClr val="FF0000"/>
                              </a:solidFill>
                              <a:latin typeface="Arial" panose="020B0604020202020204" pitchFamily="34" charset="0"/>
                              <a:cs typeface="Arial" panose="020B0604020202020204" pitchFamily="34" charset="0"/>
                            </a:rPr>
                            <a:t>0.102/0.118</a:t>
                          </a:r>
                          <a:endParaRPr lang="zh-CN" altLang="en-US" sz="1300" b="1" dirty="0">
                            <a:solidFill>
                              <a:srgbClr val="FF0000"/>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rgbClr val="FF0000"/>
                              </a:solidFill>
                              <a:latin typeface="Arial" panose="020B0604020202020204" pitchFamily="34" charset="0"/>
                              <a:cs typeface="Arial" panose="020B0604020202020204" pitchFamily="34" charset="0"/>
                            </a:rPr>
                            <a:t>0.0144/0.01</a:t>
                          </a:r>
                          <a:endParaRPr lang="zh-CN" altLang="en-US" sz="1300" b="1" dirty="0">
                            <a:solidFill>
                              <a:srgbClr val="FF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73574715"/>
                      </a:ext>
                    </a:extLst>
                  </a:tr>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err="1">
                              <a:solidFill>
                                <a:schemeClr val="tx1"/>
                              </a:solidFill>
                              <a:latin typeface="Arial" panose="020B0604020202020204" pitchFamily="34" charset="0"/>
                              <a:cs typeface="Arial" panose="020B0604020202020204" pitchFamily="34" charset="0"/>
                            </a:rPr>
                            <a:t>Laslett</a:t>
                          </a:r>
                          <a:r>
                            <a:rPr lang="en-US" altLang="zh-CN" sz="1300" b="1">
                              <a:solidFill>
                                <a:schemeClr val="tx1"/>
                              </a:solidFill>
                              <a:latin typeface="Arial" panose="020B0604020202020204" pitchFamily="34" charset="0"/>
                              <a:cs typeface="Arial" panose="020B0604020202020204" pitchFamily="34" charset="0"/>
                            </a:rPr>
                            <a:t> tune shift</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chemeClr val="tx1"/>
                              </a:solidFill>
                              <a:latin typeface="Arial" panose="020B0604020202020204" pitchFamily="34" charset="0"/>
                              <a:cs typeface="Arial" panose="020B0604020202020204" pitchFamily="34" charset="0"/>
                            </a:rPr>
                            <a:t>-</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rgbClr val="FF0000"/>
                              </a:solidFill>
                              <a:latin typeface="Arial" panose="020B0604020202020204" pitchFamily="34" charset="0"/>
                              <a:cs typeface="Arial" panose="020B0604020202020204" pitchFamily="34" charset="0"/>
                            </a:rPr>
                            <a:t>0.066/0.105</a:t>
                          </a:r>
                          <a:endParaRPr lang="zh-CN" altLang="en-US" sz="1300" b="1" dirty="0">
                            <a:solidFill>
                              <a:srgbClr val="FF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912094115"/>
                      </a:ext>
                    </a:extLst>
                  </a:tr>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a:solidFill>
                                <a:schemeClr val="tx1"/>
                              </a:solidFill>
                              <a:latin typeface="Arial" panose="020B0604020202020204" pitchFamily="34" charset="0"/>
                              <a:cs typeface="Arial" panose="020B0604020202020204" pitchFamily="34" charset="0"/>
                            </a:rPr>
                            <a:t>Energy loss per turn (MeV)</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chemeClr val="tx1"/>
                              </a:solidFill>
                              <a:latin typeface="Arial" panose="020B0604020202020204" pitchFamily="34" charset="0"/>
                              <a:cs typeface="Arial" panose="020B0604020202020204" pitchFamily="34" charset="0"/>
                            </a:rPr>
                            <a:t>1.46</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a:t>
                          </a:r>
                          <a:endParaRPr lang="zh-CN" altLang="en-US" sz="1300" b="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876578445"/>
                      </a:ext>
                    </a:extLst>
                  </a:tr>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a:solidFill>
                                <a:schemeClr val="tx1"/>
                              </a:solidFill>
                              <a:latin typeface="Arial" panose="020B0604020202020204" pitchFamily="34" charset="0"/>
                              <a:cs typeface="Arial" panose="020B0604020202020204" pitchFamily="34" charset="0"/>
                            </a:rPr>
                            <a:t>Total SR power (MW)</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rgbClr val="FF0000"/>
                              </a:solidFill>
                              <a:latin typeface="Arial" panose="020B0604020202020204" pitchFamily="34" charset="0"/>
                              <a:cs typeface="Arial" panose="020B0604020202020204" pitchFamily="34" charset="0"/>
                            </a:rPr>
                            <a:t>3.97</a:t>
                          </a:r>
                          <a:endParaRPr lang="zh-CN" altLang="en-US" sz="1300" b="1" dirty="0">
                            <a:solidFill>
                              <a:srgbClr val="FF0000"/>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a:t>
                          </a:r>
                          <a:endParaRPr lang="zh-CN" altLang="en-US" sz="1300" b="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4668440"/>
                      </a:ext>
                    </a:extLst>
                  </a:tr>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a:solidFill>
                                <a:schemeClr val="tx1"/>
                              </a:solidFill>
                              <a:latin typeface="Arial" panose="020B0604020202020204" pitchFamily="34" charset="0"/>
                              <a:cs typeface="Arial" panose="020B0604020202020204" pitchFamily="34" charset="0"/>
                            </a:rPr>
                            <a:t>Average Current (A)</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2.7</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1.68</a:t>
                          </a:r>
                          <a:endParaRPr lang="zh-CN" altLang="en-US" sz="1300" b="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71002891"/>
                      </a:ext>
                    </a:extLst>
                  </a:tr>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300" b="1" dirty="0">
                              <a:solidFill>
                                <a:schemeClr val="tx1"/>
                              </a:solidFill>
                              <a:latin typeface="Arial" panose="020B0604020202020204" pitchFamily="34" charset="0"/>
                              <a:cs typeface="Arial" panose="020B0604020202020204" pitchFamily="34" charset="0"/>
                            </a:rPr>
                            <a:t>Full crossing angle (</a:t>
                          </a:r>
                          <a:r>
                            <a:rPr lang="en-US" altLang="zh-CN" sz="1300" b="1" dirty="0" err="1">
                              <a:solidFill>
                                <a:schemeClr val="tx1"/>
                              </a:solidFill>
                              <a:latin typeface="Arial" panose="020B0604020202020204" pitchFamily="34" charset="0"/>
                              <a:cs typeface="Arial" panose="020B0604020202020204" pitchFamily="34" charset="0"/>
                            </a:rPr>
                            <a:t>mrad</a:t>
                          </a:r>
                          <a:r>
                            <a:rPr lang="en-US" altLang="zh-CN" sz="1300" b="1" dirty="0">
                              <a:solidFill>
                                <a:schemeClr val="tx1"/>
                              </a:solidFill>
                              <a:latin typeface="Arial" panose="020B0604020202020204" pitchFamily="34" charset="0"/>
                              <a:cs typeface="Arial" panose="020B0604020202020204" pitchFamily="34" charset="0"/>
                            </a:rPr>
                            <a:t>)</a:t>
                          </a:r>
                          <a:endParaRPr lang="zh-CN" altLang="en-US" sz="1300" b="1" dirty="0">
                            <a:solidFill>
                              <a:schemeClr val="tx1"/>
                            </a:solidFill>
                            <a:latin typeface="Arial" panose="020B0604020202020204" pitchFamily="34" charset="0"/>
                            <a:cs typeface="Arial" panose="020B0604020202020204" pitchFamily="34" charset="0"/>
                          </a:endParaRPr>
                        </a:p>
                      </a:txBody>
                      <a:tcPr/>
                    </a:tc>
                    <a:tc gridSpan="2">
                      <a:txBody>
                        <a:bodyPr/>
                        <a:lstStyle/>
                        <a:p>
                          <a:pPr algn="ctr"/>
                          <a:r>
                            <a:rPr lang="en-US" altLang="zh-CN" sz="1300" b="1" dirty="0">
                              <a:solidFill>
                                <a:srgbClr val="FF0000"/>
                              </a:solidFill>
                              <a:latin typeface="Arial" panose="020B0604020202020204" pitchFamily="34" charset="0"/>
                              <a:cs typeface="Arial" panose="020B0604020202020204" pitchFamily="34" charset="0"/>
                            </a:rPr>
                            <a:t>50</a:t>
                          </a:r>
                          <a:endParaRPr lang="zh-CN" altLang="en-US" sz="1300" b="1" dirty="0">
                            <a:solidFill>
                              <a:srgbClr val="FF0000"/>
                            </a:solidFill>
                            <a:latin typeface="Arial" panose="020B0604020202020204" pitchFamily="34" charset="0"/>
                            <a:cs typeface="Arial" panose="020B0604020202020204" pitchFamily="34" charset="0"/>
                          </a:endParaRPr>
                        </a:p>
                      </a:txBody>
                      <a:tcPr/>
                    </a:tc>
                    <a:tc hMerge="1">
                      <a:txBody>
                        <a:bodyPr/>
                        <a:lstStyle/>
                        <a:p>
                          <a:pPr algn="ctr"/>
                          <a:endParaRPr lang="zh-CN" altLang="en-US" sz="1000">
                            <a:solidFill>
                              <a:schemeClr val="bg2"/>
                            </a:solidFill>
                          </a:endParaRPr>
                        </a:p>
                      </a:txBody>
                      <a:tcPr>
                        <a:solidFill>
                          <a:srgbClr val="D0D8E8"/>
                        </a:solidFill>
                      </a:tcPr>
                    </a:tc>
                    <a:extLst>
                      <a:ext uri="{0D108BD9-81ED-4DB2-BD59-A6C34878D82A}">
                        <a16:rowId xmlns:a16="http://schemas.microsoft.com/office/drawing/2014/main" val="1961558449"/>
                      </a:ext>
                    </a:extLst>
                  </a:tr>
                  <a:tr h="322489">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a:solidFill>
                                <a:schemeClr val="tx1"/>
                              </a:solidFill>
                              <a:latin typeface="Arial" panose="020B0604020202020204" pitchFamily="34" charset="0"/>
                              <a:cs typeface="Arial" panose="020B0604020202020204" pitchFamily="34" charset="0"/>
                            </a:rPr>
                            <a:t>Luminosity (cm</a:t>
                          </a:r>
                          <a:r>
                            <a:rPr lang="en-US" altLang="zh-CN" sz="1300" b="1" baseline="30000">
                              <a:solidFill>
                                <a:schemeClr val="tx1"/>
                              </a:solidFill>
                              <a:latin typeface="Arial" panose="020B0604020202020204" pitchFamily="34" charset="0"/>
                              <a:cs typeface="Arial" panose="020B0604020202020204" pitchFamily="34" charset="0"/>
                            </a:rPr>
                            <a:t>-2</a:t>
                          </a:r>
                          <a:r>
                            <a:rPr lang="en-US" altLang="zh-CN" sz="1300" b="1" baseline="0">
                              <a:solidFill>
                                <a:schemeClr val="tx1"/>
                              </a:solidFill>
                              <a:latin typeface="Arial" panose="020B0604020202020204" pitchFamily="34" charset="0"/>
                              <a:cs typeface="Arial" panose="020B0604020202020204" pitchFamily="34" charset="0"/>
                            </a:rPr>
                            <a:t>∙s</a:t>
                          </a:r>
                          <a:r>
                            <a:rPr lang="en-US" altLang="zh-CN" sz="1300" b="1" baseline="30000">
                              <a:solidFill>
                                <a:schemeClr val="tx1"/>
                              </a:solidFill>
                              <a:latin typeface="Arial" panose="020B0604020202020204" pitchFamily="34" charset="0"/>
                              <a:cs typeface="Arial" panose="020B0604020202020204" pitchFamily="34" charset="0"/>
                            </a:rPr>
                            <a:t>-1</a:t>
                          </a:r>
                          <a:r>
                            <a:rPr lang="en-US" altLang="zh-CN" sz="1300" b="1">
                              <a:solidFill>
                                <a:schemeClr val="tx1"/>
                              </a:solidFill>
                              <a:latin typeface="Arial" panose="020B0604020202020204" pitchFamily="34" charset="0"/>
                              <a:cs typeface="Arial" panose="020B0604020202020204" pitchFamily="34" charset="0"/>
                            </a:rPr>
                            <a:t>)</a:t>
                          </a:r>
                        </a:p>
                      </a:txBody>
                      <a:tcPr/>
                    </a:tc>
                    <a:tc gridSpan="2">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zh-CN" sz="1300" b="1" baseline="0" dirty="0">
                              <a:solidFill>
                                <a:schemeClr val="accent1"/>
                              </a:solidFill>
                              <a:latin typeface="Arial" panose="020B0604020202020204" pitchFamily="34" charset="0"/>
                              <a:cs typeface="Arial" panose="020B0604020202020204" pitchFamily="34" charset="0"/>
                            </a:rPr>
                            <a:t>4.25×10</a:t>
                          </a:r>
                          <a:r>
                            <a:rPr lang="en-US" altLang="zh-CN" sz="1300" b="1" baseline="30000" dirty="0">
                              <a:solidFill>
                                <a:schemeClr val="accent1"/>
                              </a:solidFill>
                              <a:latin typeface="Arial" panose="020B0604020202020204" pitchFamily="34" charset="0"/>
                              <a:cs typeface="Arial" panose="020B0604020202020204" pitchFamily="34" charset="0"/>
                            </a:rPr>
                            <a:t>33</a:t>
                          </a:r>
                          <a:r>
                            <a:rPr lang="en-US" altLang="zh-CN" sz="1300" b="1" baseline="0" dirty="0">
                              <a:solidFill>
                                <a:schemeClr val="accent1"/>
                              </a:solidFill>
                              <a:latin typeface="Arial" panose="020B0604020202020204" pitchFamily="34" charset="0"/>
                              <a:cs typeface="Arial" panose="020B0604020202020204" pitchFamily="34" charset="0"/>
                            </a:rPr>
                            <a:t> (H=0.52)</a:t>
                          </a:r>
                          <a:endParaRPr lang="zh-CN" altLang="en-US" sz="1300" b="1" dirty="0">
                            <a:solidFill>
                              <a:schemeClr val="accent1"/>
                            </a:solidFill>
                            <a:latin typeface="Arial" panose="020B0604020202020204" pitchFamily="34" charset="0"/>
                            <a:cs typeface="Arial" panose="020B0604020202020204" pitchFamily="34" charset="0"/>
                          </a:endParaRPr>
                        </a:p>
                      </a:txBody>
                      <a:tcPr/>
                    </a:tc>
                    <a:tc hMerge="1">
                      <a:txBody>
                        <a:bodyPr/>
                        <a:lstStyle/>
                        <a:p>
                          <a:pPr algn="ctr"/>
                          <a:endParaRPr lang="zh-CN" altLang="en-US" sz="1000">
                            <a:solidFill>
                              <a:schemeClr val="bg2"/>
                            </a:solidFill>
                          </a:endParaRPr>
                        </a:p>
                      </a:txBody>
                      <a:tcPr>
                        <a:solidFill>
                          <a:srgbClr val="E9EDF4"/>
                        </a:solidFill>
                      </a:tcPr>
                    </a:tc>
                    <a:extLst>
                      <a:ext uri="{0D108BD9-81ED-4DB2-BD59-A6C34878D82A}">
                        <a16:rowId xmlns:a16="http://schemas.microsoft.com/office/drawing/2014/main" val="1590420758"/>
                      </a:ext>
                    </a:extLst>
                  </a:tr>
                </a:tbl>
              </a:graphicData>
            </a:graphic>
          </p:graphicFrame>
        </mc:Choice>
        <mc:Fallback xmlns="">
          <p:graphicFrame>
            <p:nvGraphicFramePr>
              <p:cNvPr id="15" name="表格 14">
                <a:extLst>
                  <a:ext uri="{FF2B5EF4-FFF2-40B4-BE49-F238E27FC236}">
                    <a16:creationId xmlns:a16="http://schemas.microsoft.com/office/drawing/2014/main" id="{382B301A-BFC8-9737-311D-D1AE02AABC3E}"/>
                  </a:ext>
                </a:extLst>
              </p:cNvPr>
              <p:cNvGraphicFramePr>
                <a:graphicFrameLocks noGrp="1"/>
              </p:cNvGraphicFramePr>
              <p:nvPr>
                <p:extLst>
                  <p:ext uri="{D42A27DB-BD31-4B8C-83A1-F6EECF244321}">
                    <p14:modId xmlns:p14="http://schemas.microsoft.com/office/powerpoint/2010/main" val="4019484343"/>
                  </p:ext>
                </p:extLst>
              </p:nvPr>
            </p:nvGraphicFramePr>
            <p:xfrm>
              <a:off x="392966" y="851532"/>
              <a:ext cx="5310050" cy="5878612"/>
            </p:xfrm>
            <a:graphic>
              <a:graphicData uri="http://schemas.openxmlformats.org/drawingml/2006/table">
                <a:tbl>
                  <a:tblPr firstRow="1" bandRow="1">
                    <a:tableStyleId>{5FD0F851-EC5A-4D38-B0AD-8093EC10F338}</a:tableStyleId>
                  </a:tblPr>
                  <a:tblGrid>
                    <a:gridCol w="2432434">
                      <a:extLst>
                        <a:ext uri="{9D8B030D-6E8A-4147-A177-3AD203B41FA5}">
                          <a16:colId xmlns:a16="http://schemas.microsoft.com/office/drawing/2014/main" val="946909486"/>
                        </a:ext>
                      </a:extLst>
                    </a:gridCol>
                    <a:gridCol w="1719060">
                      <a:extLst>
                        <a:ext uri="{9D8B030D-6E8A-4147-A177-3AD203B41FA5}">
                          <a16:colId xmlns:a16="http://schemas.microsoft.com/office/drawing/2014/main" val="3439796249"/>
                        </a:ext>
                      </a:extLst>
                    </a:gridCol>
                    <a:gridCol w="1158556">
                      <a:extLst>
                        <a:ext uri="{9D8B030D-6E8A-4147-A177-3AD203B41FA5}">
                          <a16:colId xmlns:a16="http://schemas.microsoft.com/office/drawing/2014/main" val="3296502702"/>
                        </a:ext>
                      </a:extLst>
                    </a:gridCol>
                  </a:tblGrid>
                  <a:tr h="289560">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dirty="0">
                              <a:solidFill>
                                <a:schemeClr val="tx1"/>
                              </a:solidFill>
                              <a:latin typeface="Arial" panose="020B0604020202020204" pitchFamily="34" charset="0"/>
                              <a:cs typeface="Arial" panose="020B0604020202020204" pitchFamily="34" charset="0"/>
                            </a:rPr>
                            <a:t>Particle</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chemeClr val="tx1"/>
                              </a:solidFill>
                              <a:latin typeface="Arial" panose="020B0604020202020204" pitchFamily="34" charset="0"/>
                              <a:cs typeface="Arial" panose="020B0604020202020204" pitchFamily="34" charset="0"/>
                            </a:rPr>
                            <a:t>e</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chemeClr val="tx1"/>
                              </a:solidFill>
                              <a:latin typeface="Arial" panose="020B0604020202020204" pitchFamily="34" charset="0"/>
                              <a:cs typeface="Arial" panose="020B0604020202020204" pitchFamily="34" charset="0"/>
                            </a:rPr>
                            <a:t>p</a:t>
                          </a:r>
                          <a:endParaRPr lang="zh-CN" altLang="en-US" sz="1300" b="1"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00060698"/>
                      </a:ext>
                    </a:extLst>
                  </a:tr>
                  <a:tr h="289560">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a:solidFill>
                                <a:schemeClr val="tx1"/>
                              </a:solidFill>
                              <a:latin typeface="Arial" panose="020B0604020202020204" pitchFamily="34" charset="0"/>
                              <a:cs typeface="Arial" panose="020B0604020202020204" pitchFamily="34" charset="0"/>
                            </a:rPr>
                            <a:t>Circumference(m)</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1151.20</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zh-CN" sz="1300" b="1">
                              <a:solidFill>
                                <a:schemeClr val="tx1"/>
                              </a:solidFill>
                              <a:latin typeface="Arial" panose="020B0604020202020204" pitchFamily="34" charset="0"/>
                              <a:cs typeface="Arial" panose="020B0604020202020204" pitchFamily="34" charset="0"/>
                            </a:rPr>
                            <a:t>1149.07</a:t>
                          </a:r>
                          <a:endParaRPr lang="zh-CN" altLang="en-US" sz="1300" b="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9679980"/>
                      </a:ext>
                    </a:extLst>
                  </a:tr>
                  <a:tr h="289560">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dirty="0">
                              <a:solidFill>
                                <a:schemeClr val="tx1"/>
                              </a:solidFill>
                              <a:latin typeface="Arial" panose="020B0604020202020204" pitchFamily="34" charset="0"/>
                              <a:cs typeface="Arial" panose="020B0604020202020204" pitchFamily="34" charset="0"/>
                            </a:rPr>
                            <a:t>Kinetic energy (GeV)</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chemeClr val="tx1"/>
                              </a:solidFill>
                              <a:latin typeface="Arial" panose="020B0604020202020204" pitchFamily="34" charset="0"/>
                              <a:cs typeface="Arial" panose="020B0604020202020204" pitchFamily="34" charset="0"/>
                            </a:rPr>
                            <a:t>3.5</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chemeClr val="tx1"/>
                              </a:solidFill>
                              <a:latin typeface="Arial" panose="020B0604020202020204" pitchFamily="34" charset="0"/>
                              <a:cs typeface="Arial" panose="020B0604020202020204" pitchFamily="34" charset="0"/>
                            </a:rPr>
                            <a:t>19.08</a:t>
                          </a:r>
                          <a:endParaRPr lang="zh-CN" altLang="en-US" sz="1300" b="1"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471574549"/>
                      </a:ext>
                    </a:extLst>
                  </a:tr>
                  <a:tr h="289560">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dirty="0">
                              <a:solidFill>
                                <a:schemeClr val="tx1"/>
                              </a:solidFill>
                              <a:latin typeface="Arial" panose="020B0604020202020204" pitchFamily="34" charset="0"/>
                              <a:cs typeface="Arial" panose="020B0604020202020204" pitchFamily="34" charset="0"/>
                            </a:rPr>
                            <a:t>Momentum (GeV/c)</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3.5</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20</a:t>
                          </a:r>
                          <a:endParaRPr lang="zh-CN" altLang="en-US" sz="1300" b="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554409298"/>
                      </a:ext>
                    </a:extLst>
                  </a:tr>
                  <a:tr h="289560">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dirty="0">
                              <a:solidFill>
                                <a:schemeClr val="tx1"/>
                              </a:solidFill>
                              <a:latin typeface="Arial" panose="020B0604020202020204" pitchFamily="34" charset="0"/>
                              <a:cs typeface="Arial" panose="020B0604020202020204" pitchFamily="34" charset="0"/>
                            </a:rPr>
                            <a:t>Total energy (GeV)</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chemeClr val="tx1"/>
                              </a:solidFill>
                              <a:latin typeface="Arial" panose="020B0604020202020204" pitchFamily="34" charset="0"/>
                              <a:cs typeface="Arial" panose="020B0604020202020204" pitchFamily="34" charset="0"/>
                            </a:rPr>
                            <a:t>3.5</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rgbClr val="FF0000"/>
                              </a:solidFill>
                              <a:latin typeface="Arial" panose="020B0604020202020204" pitchFamily="34" charset="0"/>
                              <a:cs typeface="Arial" panose="020B0604020202020204" pitchFamily="34" charset="0"/>
                            </a:rPr>
                            <a:t>20.02</a:t>
                          </a:r>
                          <a:endParaRPr lang="zh-CN" altLang="en-US" sz="1300" b="1" dirty="0">
                            <a:solidFill>
                              <a:srgbClr val="FF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20874185"/>
                      </a:ext>
                    </a:extLst>
                  </a:tr>
                  <a:tr h="289560">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a:solidFill>
                                <a:schemeClr val="tx1"/>
                              </a:solidFill>
                              <a:latin typeface="Arial" panose="020B0604020202020204" pitchFamily="34" charset="0"/>
                              <a:cs typeface="Arial" panose="020B0604020202020204" pitchFamily="34" charset="0"/>
                            </a:rPr>
                            <a:t>CM energy (GeV)</a:t>
                          </a:r>
                          <a:endParaRPr lang="zh-CN" altLang="en-US" sz="1300" b="1">
                            <a:solidFill>
                              <a:schemeClr val="tx1"/>
                            </a:solidFill>
                            <a:latin typeface="Arial" panose="020B0604020202020204" pitchFamily="34" charset="0"/>
                            <a:cs typeface="Arial" panose="020B0604020202020204" pitchFamily="34" charset="0"/>
                          </a:endParaRPr>
                        </a:p>
                      </a:txBody>
                      <a:tcPr/>
                    </a:tc>
                    <a:tc gridSpan="2">
                      <a:txBody>
                        <a:bodyPr/>
                        <a:lstStyle/>
                        <a:p>
                          <a:pPr algn="ctr"/>
                          <a:r>
                            <a:rPr lang="en-US" altLang="zh-CN" sz="1300" b="1" dirty="0">
                              <a:latin typeface="Arial" panose="020B0604020202020204" pitchFamily="34" charset="0"/>
                              <a:cs typeface="Arial" panose="020B0604020202020204" pitchFamily="34" charset="0"/>
                            </a:rPr>
                            <a:t>16.76</a:t>
                          </a:r>
                          <a:endParaRPr lang="zh-CN" altLang="en-US" sz="1300" b="1" dirty="0">
                            <a:latin typeface="Arial" panose="020B0604020202020204" pitchFamily="34" charset="0"/>
                            <a:cs typeface="Arial" panose="020B0604020202020204" pitchFamily="34" charset="0"/>
                          </a:endParaRPr>
                        </a:p>
                      </a:txBody>
                      <a:tcPr/>
                    </a:tc>
                    <a:tc hMerge="1">
                      <a:txBody>
                        <a:bodyPr/>
                        <a:lstStyle/>
                        <a:p>
                          <a:pPr algn="ctr"/>
                          <a:endParaRPr lang="zh-CN" altLang="en-US" sz="1000">
                            <a:solidFill>
                              <a:schemeClr val="bg2"/>
                            </a:solidFill>
                          </a:endParaRPr>
                        </a:p>
                      </a:txBody>
                      <a:tcPr>
                        <a:solidFill>
                          <a:srgbClr val="E9EDF4"/>
                        </a:solidFill>
                      </a:tcPr>
                    </a:tc>
                    <a:extLst>
                      <a:ext uri="{0D108BD9-81ED-4DB2-BD59-A6C34878D82A}">
                        <a16:rowId xmlns:a16="http://schemas.microsoft.com/office/drawing/2014/main" val="961697609"/>
                      </a:ext>
                    </a:extLst>
                  </a:tr>
                  <a:tr h="289560">
                    <a:tc>
                      <a:txBody>
                        <a:bodyPr/>
                        <a:lstStyle/>
                        <a:p>
                          <a:endParaRPr lang="zh-CN"/>
                        </a:p>
                      </a:txBody>
                      <a:tcPr>
                        <a:blipFill>
                          <a:blip r:embed="rId5"/>
                          <a:stretch>
                            <a:fillRect t="-595833" r="-118797" b="-1325000"/>
                          </a:stretch>
                        </a:blipFill>
                      </a:tcPr>
                    </a:tc>
                    <a:tc gridSpan="2">
                      <a:txBody>
                        <a:bodyPr/>
                        <a:lstStyle/>
                        <a:p>
                          <a:pPr algn="ctr"/>
                          <a:r>
                            <a:rPr lang="en-US" altLang="zh-CN" sz="1300" b="1" dirty="0">
                              <a:latin typeface="Arial" panose="020B0604020202020204" pitchFamily="34" charset="0"/>
                              <a:cs typeface="Arial" panose="020B0604020202020204" pitchFamily="34" charset="0"/>
                            </a:rPr>
                            <a:t>100</a:t>
                          </a:r>
                          <a:endParaRPr lang="zh-CN" altLang="en-US" sz="1300" b="1" dirty="0">
                            <a:latin typeface="Arial" panose="020B0604020202020204" pitchFamily="34" charset="0"/>
                            <a:cs typeface="Arial" panose="020B0604020202020204" pitchFamily="34" charset="0"/>
                          </a:endParaRPr>
                        </a:p>
                      </a:txBody>
                      <a:tcPr/>
                    </a:tc>
                    <a:tc hMerge="1">
                      <a:txBody>
                        <a:bodyPr/>
                        <a:lstStyle/>
                        <a:p>
                          <a:pPr algn="ctr"/>
                          <a:endParaRPr lang="zh-CN" altLang="en-US" sz="1000">
                            <a:solidFill>
                              <a:schemeClr val="bg2"/>
                            </a:solidFill>
                          </a:endParaRPr>
                        </a:p>
                      </a:txBody>
                      <a:tcPr>
                        <a:solidFill>
                          <a:srgbClr val="D0D8E8"/>
                        </a:solidFill>
                      </a:tcPr>
                    </a:tc>
                    <a:extLst>
                      <a:ext uri="{0D108BD9-81ED-4DB2-BD59-A6C34878D82A}">
                        <a16:rowId xmlns:a16="http://schemas.microsoft.com/office/drawing/2014/main" val="3754245184"/>
                      </a:ext>
                    </a:extLst>
                  </a:tr>
                  <a:tr h="289560">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dirty="0">
                              <a:solidFill>
                                <a:schemeClr val="tx1"/>
                              </a:solidFill>
                              <a:latin typeface="Arial" panose="020B0604020202020204" pitchFamily="34" charset="0"/>
                              <a:cs typeface="Arial" panose="020B0604020202020204" pitchFamily="34" charset="0"/>
                            </a:rPr>
                            <a:t>Polarization</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80%</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zh-CN" sz="1300" b="1">
                              <a:solidFill>
                                <a:schemeClr val="tx1"/>
                              </a:solidFill>
                              <a:latin typeface="Arial" panose="020B0604020202020204" pitchFamily="34" charset="0"/>
                              <a:cs typeface="Arial" panose="020B0604020202020204" pitchFamily="34" charset="0"/>
                            </a:rPr>
                            <a:t>70%</a:t>
                          </a:r>
                          <a:endParaRPr lang="zh-CN" altLang="en-US" sz="1300" b="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22264698"/>
                      </a:ext>
                    </a:extLst>
                  </a:tr>
                  <a:tr h="289560">
                    <a:tc>
                      <a:txBody>
                        <a:bodyPr/>
                        <a:lstStyle/>
                        <a:p>
                          <a:endParaRPr lang="zh-CN"/>
                        </a:p>
                      </a:txBody>
                      <a:tcPr>
                        <a:blipFill>
                          <a:blip r:embed="rId5"/>
                          <a:stretch>
                            <a:fillRect t="-812766" r="-118797" b="-1151064"/>
                          </a:stretch>
                        </a:blipFill>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chemeClr val="tx1"/>
                              </a:solidFill>
                              <a:latin typeface="Arial" panose="020B0604020202020204" pitchFamily="34" charset="0"/>
                              <a:cs typeface="Arial" panose="020B0604020202020204" pitchFamily="34" charset="0"/>
                            </a:rPr>
                            <a:t>11.7</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zh-CN" sz="1300" b="1">
                              <a:solidFill>
                                <a:schemeClr val="tx1"/>
                              </a:solidFill>
                              <a:latin typeface="Arial" panose="020B0604020202020204" pitchFamily="34" charset="0"/>
                              <a:cs typeface="Arial" panose="020B0604020202020204" pitchFamily="34" charset="0"/>
                            </a:rPr>
                            <a:t>67.2</a:t>
                          </a:r>
                          <a:endParaRPr lang="zh-CN" altLang="en-US" sz="1300" b="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77034257"/>
                      </a:ext>
                    </a:extLst>
                  </a:tr>
                  <a:tr h="289560">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a:solidFill>
                                <a:schemeClr val="tx1"/>
                              </a:solidFill>
                              <a:latin typeface="Arial" panose="020B0604020202020204" pitchFamily="34" charset="0"/>
                              <a:cs typeface="Arial" panose="020B0604020202020204" pitchFamily="34" charset="0"/>
                            </a:rPr>
                            <a:t>Particles per bunch (×10</a:t>
                          </a:r>
                          <a:r>
                            <a:rPr lang="en-US" altLang="zh-CN" sz="1300" b="1" baseline="30000">
                              <a:solidFill>
                                <a:schemeClr val="tx1"/>
                              </a:solidFill>
                              <a:latin typeface="Arial" panose="020B0604020202020204" pitchFamily="34" charset="0"/>
                              <a:cs typeface="Arial" panose="020B0604020202020204" pitchFamily="34" charset="0"/>
                            </a:rPr>
                            <a:t>11</a:t>
                          </a:r>
                          <a:r>
                            <a:rPr lang="en-US" altLang="zh-CN" sz="1300" b="1" baseline="0">
                              <a:solidFill>
                                <a:schemeClr val="tx1"/>
                              </a:solidFill>
                              <a:latin typeface="Arial" panose="020B0604020202020204" pitchFamily="34" charset="0"/>
                              <a:cs typeface="Arial" panose="020B0604020202020204" pitchFamily="34" charset="0"/>
                            </a:rPr>
                            <a:t>)</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1.7</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1.05</a:t>
                          </a:r>
                          <a:endParaRPr lang="zh-CN" altLang="en-US" sz="1300" b="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63659852"/>
                      </a:ext>
                    </a:extLst>
                  </a:tr>
                  <a:tr h="307721">
                    <a:tc>
                      <a:txBody>
                        <a:bodyPr/>
                        <a:lstStyle/>
                        <a:p>
                          <a:endParaRPr lang="zh-CN"/>
                        </a:p>
                      </a:txBody>
                      <a:tcPr>
                        <a:blipFill>
                          <a:blip r:embed="rId5"/>
                          <a:stretch>
                            <a:fillRect t="-954000" r="-118797" b="-886000"/>
                          </a:stretch>
                        </a:blipFill>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chemeClr val="tx1"/>
                              </a:solidFill>
                              <a:latin typeface="Arial" panose="020B0604020202020204" pitchFamily="34" charset="0"/>
                              <a:cs typeface="Arial" panose="020B0604020202020204" pitchFamily="34" charset="0"/>
                            </a:rPr>
                            <a:t>50/15</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100/50</a:t>
                          </a:r>
                          <a:endParaRPr lang="zh-CN" altLang="en-US" sz="1300" b="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210951491"/>
                      </a:ext>
                    </a:extLst>
                  </a:tr>
                  <a:tr h="307721">
                    <a:tc>
                      <a:txBody>
                        <a:bodyPr/>
                        <a:lstStyle/>
                        <a:p>
                          <a:endParaRPr lang="zh-CN"/>
                        </a:p>
                      </a:txBody>
                      <a:tcPr>
                        <a:blipFill>
                          <a:blip r:embed="rId5"/>
                          <a:stretch>
                            <a:fillRect t="-1033333" r="-118797" b="-768627"/>
                          </a:stretch>
                        </a:blipFill>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10/4</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5/1.2</a:t>
                          </a:r>
                          <a:endParaRPr lang="zh-CN" altLang="en-US" sz="1300" b="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12860442"/>
                      </a:ext>
                    </a:extLst>
                  </a:tr>
                  <a:tr h="289560">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a:solidFill>
                                <a:schemeClr val="tx1"/>
                              </a:solidFill>
                              <a:latin typeface="Arial" panose="020B0604020202020204" pitchFamily="34" charset="0"/>
                              <a:cs typeface="Arial" panose="020B0604020202020204" pitchFamily="34" charset="0"/>
                            </a:rPr>
                            <a:t>Bunch length (cm, rms)</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0.75</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rgbClr val="FF0000"/>
                              </a:solidFill>
                              <a:latin typeface="Arial" panose="020B0604020202020204" pitchFamily="34" charset="0"/>
                              <a:cs typeface="Arial" panose="020B0604020202020204" pitchFamily="34" charset="0"/>
                            </a:rPr>
                            <a:t>8</a:t>
                          </a:r>
                          <a:endParaRPr lang="zh-CN" altLang="en-US" sz="1300" b="1" dirty="0">
                            <a:solidFill>
                              <a:srgbClr val="FF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8991201"/>
                      </a:ext>
                    </a:extLst>
                  </a:tr>
                  <a:tr h="307721">
                    <a:tc>
                      <a:txBody>
                        <a:bodyPr/>
                        <a:lstStyle/>
                        <a:p>
                          <a:endParaRPr lang="zh-CN"/>
                        </a:p>
                      </a:txBody>
                      <a:tcPr>
                        <a:blipFill>
                          <a:blip r:embed="rId5"/>
                          <a:stretch>
                            <a:fillRect t="-1252000" r="-118797" b="-588000"/>
                          </a:stretch>
                        </a:blipFill>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rgbClr val="FF0000"/>
                              </a:solidFill>
                              <a:latin typeface="Arial" panose="020B0604020202020204" pitchFamily="34" charset="0"/>
                              <a:cs typeface="Arial" panose="020B0604020202020204" pitchFamily="34" charset="0"/>
                            </a:rPr>
                            <a:t>0.102/0.118</a:t>
                          </a:r>
                          <a:endParaRPr lang="zh-CN" altLang="en-US" sz="1300" b="1" dirty="0">
                            <a:solidFill>
                              <a:srgbClr val="FF0000"/>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rgbClr val="FF0000"/>
                              </a:solidFill>
                              <a:latin typeface="Arial" panose="020B0604020202020204" pitchFamily="34" charset="0"/>
                              <a:cs typeface="Arial" panose="020B0604020202020204" pitchFamily="34" charset="0"/>
                            </a:rPr>
                            <a:t>0.0144/0.01</a:t>
                          </a:r>
                          <a:endParaRPr lang="zh-CN" altLang="en-US" sz="1300" b="1" dirty="0">
                            <a:solidFill>
                              <a:srgbClr val="FF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73574715"/>
                      </a:ext>
                    </a:extLst>
                  </a:tr>
                  <a:tr h="289560">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err="1">
                              <a:solidFill>
                                <a:schemeClr val="tx1"/>
                              </a:solidFill>
                              <a:latin typeface="Arial" panose="020B0604020202020204" pitchFamily="34" charset="0"/>
                              <a:cs typeface="Arial" panose="020B0604020202020204" pitchFamily="34" charset="0"/>
                            </a:rPr>
                            <a:t>Laslett</a:t>
                          </a:r>
                          <a:r>
                            <a:rPr lang="en-US" altLang="zh-CN" sz="1300" b="1">
                              <a:solidFill>
                                <a:schemeClr val="tx1"/>
                              </a:solidFill>
                              <a:latin typeface="Arial" panose="020B0604020202020204" pitchFamily="34" charset="0"/>
                              <a:cs typeface="Arial" panose="020B0604020202020204" pitchFamily="34" charset="0"/>
                            </a:rPr>
                            <a:t> tune shift</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chemeClr val="tx1"/>
                              </a:solidFill>
                              <a:latin typeface="Arial" panose="020B0604020202020204" pitchFamily="34" charset="0"/>
                              <a:cs typeface="Arial" panose="020B0604020202020204" pitchFamily="34" charset="0"/>
                            </a:rPr>
                            <a:t>-</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rgbClr val="FF0000"/>
                              </a:solidFill>
                              <a:latin typeface="Arial" panose="020B0604020202020204" pitchFamily="34" charset="0"/>
                              <a:cs typeface="Arial" panose="020B0604020202020204" pitchFamily="34" charset="0"/>
                            </a:rPr>
                            <a:t>0.066/0.105</a:t>
                          </a:r>
                          <a:endParaRPr lang="zh-CN" altLang="en-US" sz="1300" b="1" dirty="0">
                            <a:solidFill>
                              <a:srgbClr val="FF0000"/>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912094115"/>
                      </a:ext>
                    </a:extLst>
                  </a:tr>
                  <a:tr h="289560">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a:solidFill>
                                <a:schemeClr val="tx1"/>
                              </a:solidFill>
                              <a:latin typeface="Arial" panose="020B0604020202020204" pitchFamily="34" charset="0"/>
                              <a:cs typeface="Arial" panose="020B0604020202020204" pitchFamily="34" charset="0"/>
                            </a:rPr>
                            <a:t>Energy loss per turn (MeV)</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chemeClr val="tx1"/>
                              </a:solidFill>
                              <a:latin typeface="Arial" panose="020B0604020202020204" pitchFamily="34" charset="0"/>
                              <a:cs typeface="Arial" panose="020B0604020202020204" pitchFamily="34" charset="0"/>
                            </a:rPr>
                            <a:t>1.46</a:t>
                          </a:r>
                          <a:endParaRPr lang="zh-CN" altLang="en-US" sz="1300" b="1"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a:t>
                          </a:r>
                          <a:endParaRPr lang="zh-CN" altLang="en-US" sz="1300" b="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876578445"/>
                      </a:ext>
                    </a:extLst>
                  </a:tr>
                  <a:tr h="289560">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a:solidFill>
                                <a:schemeClr val="tx1"/>
                              </a:solidFill>
                              <a:latin typeface="Arial" panose="020B0604020202020204" pitchFamily="34" charset="0"/>
                              <a:cs typeface="Arial" panose="020B0604020202020204" pitchFamily="34" charset="0"/>
                            </a:rPr>
                            <a:t>Total SR power (MW)</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dirty="0">
                              <a:solidFill>
                                <a:srgbClr val="FF0000"/>
                              </a:solidFill>
                              <a:latin typeface="Arial" panose="020B0604020202020204" pitchFamily="34" charset="0"/>
                              <a:cs typeface="Arial" panose="020B0604020202020204" pitchFamily="34" charset="0"/>
                            </a:rPr>
                            <a:t>3.97</a:t>
                          </a:r>
                          <a:endParaRPr lang="zh-CN" altLang="en-US" sz="1300" b="1" dirty="0">
                            <a:solidFill>
                              <a:srgbClr val="FF0000"/>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a:t>
                          </a:r>
                          <a:endParaRPr lang="zh-CN" altLang="en-US" sz="1300" b="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64668440"/>
                      </a:ext>
                    </a:extLst>
                  </a:tr>
                  <a:tr h="289560">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a:solidFill>
                                <a:schemeClr val="tx1"/>
                              </a:solidFill>
                              <a:latin typeface="Arial" panose="020B0604020202020204" pitchFamily="34" charset="0"/>
                              <a:cs typeface="Arial" panose="020B0604020202020204" pitchFamily="34" charset="0"/>
                            </a:rPr>
                            <a:t>Average Current (A)</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2.7</a:t>
                          </a:r>
                          <a:endParaRPr lang="zh-CN" altLang="en-US" sz="1300" b="1">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1">
                              <a:solidFill>
                                <a:schemeClr val="tx1"/>
                              </a:solidFill>
                              <a:latin typeface="Arial" panose="020B0604020202020204" pitchFamily="34" charset="0"/>
                              <a:cs typeface="Arial" panose="020B0604020202020204" pitchFamily="34" charset="0"/>
                            </a:rPr>
                            <a:t>1.68</a:t>
                          </a:r>
                          <a:endParaRPr lang="zh-CN" altLang="en-US" sz="1300" b="1">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771002891"/>
                      </a:ext>
                    </a:extLst>
                  </a:tr>
                  <a:tr h="289560">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US" altLang="zh-CN" sz="1300" b="1" dirty="0">
                              <a:solidFill>
                                <a:schemeClr val="tx1"/>
                              </a:solidFill>
                              <a:latin typeface="Arial" panose="020B0604020202020204" pitchFamily="34" charset="0"/>
                              <a:cs typeface="Arial" panose="020B0604020202020204" pitchFamily="34" charset="0"/>
                            </a:rPr>
                            <a:t>Full crossing angle (</a:t>
                          </a:r>
                          <a:r>
                            <a:rPr lang="en-US" altLang="zh-CN" sz="1300" b="1" dirty="0" err="1">
                              <a:solidFill>
                                <a:schemeClr val="tx1"/>
                              </a:solidFill>
                              <a:latin typeface="Arial" panose="020B0604020202020204" pitchFamily="34" charset="0"/>
                              <a:cs typeface="Arial" panose="020B0604020202020204" pitchFamily="34" charset="0"/>
                            </a:rPr>
                            <a:t>mrad</a:t>
                          </a:r>
                          <a:r>
                            <a:rPr lang="en-US" altLang="zh-CN" sz="1300" b="1" dirty="0">
                              <a:solidFill>
                                <a:schemeClr val="tx1"/>
                              </a:solidFill>
                              <a:latin typeface="Arial" panose="020B0604020202020204" pitchFamily="34" charset="0"/>
                              <a:cs typeface="Arial" panose="020B0604020202020204" pitchFamily="34" charset="0"/>
                            </a:rPr>
                            <a:t>)</a:t>
                          </a:r>
                          <a:endParaRPr lang="zh-CN" altLang="en-US" sz="1300" b="1" dirty="0">
                            <a:solidFill>
                              <a:schemeClr val="tx1"/>
                            </a:solidFill>
                            <a:latin typeface="Arial" panose="020B0604020202020204" pitchFamily="34" charset="0"/>
                            <a:cs typeface="Arial" panose="020B0604020202020204" pitchFamily="34" charset="0"/>
                          </a:endParaRPr>
                        </a:p>
                      </a:txBody>
                      <a:tcPr/>
                    </a:tc>
                    <a:tc gridSpan="2">
                      <a:txBody>
                        <a:bodyPr/>
                        <a:lstStyle/>
                        <a:p>
                          <a:pPr algn="ctr"/>
                          <a:r>
                            <a:rPr lang="en-US" altLang="zh-CN" sz="1300" b="1" dirty="0">
                              <a:solidFill>
                                <a:srgbClr val="FF0000"/>
                              </a:solidFill>
                              <a:latin typeface="Arial" panose="020B0604020202020204" pitchFamily="34" charset="0"/>
                              <a:cs typeface="Arial" panose="020B0604020202020204" pitchFamily="34" charset="0"/>
                            </a:rPr>
                            <a:t>50</a:t>
                          </a:r>
                          <a:endParaRPr lang="zh-CN" altLang="en-US" sz="1300" b="1" dirty="0">
                            <a:solidFill>
                              <a:srgbClr val="FF0000"/>
                            </a:solidFill>
                            <a:latin typeface="Arial" panose="020B0604020202020204" pitchFamily="34" charset="0"/>
                            <a:cs typeface="Arial" panose="020B0604020202020204" pitchFamily="34" charset="0"/>
                          </a:endParaRPr>
                        </a:p>
                      </a:txBody>
                      <a:tcPr/>
                    </a:tc>
                    <a:tc hMerge="1">
                      <a:txBody>
                        <a:bodyPr/>
                        <a:lstStyle/>
                        <a:p>
                          <a:pPr algn="ctr"/>
                          <a:endParaRPr lang="zh-CN" altLang="en-US" sz="1000">
                            <a:solidFill>
                              <a:schemeClr val="bg2"/>
                            </a:solidFill>
                          </a:endParaRPr>
                        </a:p>
                      </a:txBody>
                      <a:tcPr>
                        <a:solidFill>
                          <a:srgbClr val="D0D8E8"/>
                        </a:solidFill>
                      </a:tcPr>
                    </a:tc>
                    <a:extLst>
                      <a:ext uri="{0D108BD9-81ED-4DB2-BD59-A6C34878D82A}">
                        <a16:rowId xmlns:a16="http://schemas.microsoft.com/office/drawing/2014/main" val="1961558449"/>
                      </a:ext>
                    </a:extLst>
                  </a:tr>
                  <a:tr h="322489">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1">
                              <a:solidFill>
                                <a:schemeClr val="tx1"/>
                              </a:solidFill>
                              <a:latin typeface="Arial" panose="020B0604020202020204" pitchFamily="34" charset="0"/>
                              <a:cs typeface="Arial" panose="020B0604020202020204" pitchFamily="34" charset="0"/>
                            </a:rPr>
                            <a:t>Luminosity (cm</a:t>
                          </a:r>
                          <a:r>
                            <a:rPr lang="en-US" altLang="zh-CN" sz="1300" b="1" baseline="30000">
                              <a:solidFill>
                                <a:schemeClr val="tx1"/>
                              </a:solidFill>
                              <a:latin typeface="Arial" panose="020B0604020202020204" pitchFamily="34" charset="0"/>
                              <a:cs typeface="Arial" panose="020B0604020202020204" pitchFamily="34" charset="0"/>
                            </a:rPr>
                            <a:t>-2</a:t>
                          </a:r>
                          <a:r>
                            <a:rPr lang="en-US" altLang="zh-CN" sz="1300" b="1" baseline="0">
                              <a:solidFill>
                                <a:schemeClr val="tx1"/>
                              </a:solidFill>
                              <a:latin typeface="Arial" panose="020B0604020202020204" pitchFamily="34" charset="0"/>
                              <a:cs typeface="Arial" panose="020B0604020202020204" pitchFamily="34" charset="0"/>
                            </a:rPr>
                            <a:t>∙s</a:t>
                          </a:r>
                          <a:r>
                            <a:rPr lang="en-US" altLang="zh-CN" sz="1300" b="1" baseline="30000">
                              <a:solidFill>
                                <a:schemeClr val="tx1"/>
                              </a:solidFill>
                              <a:latin typeface="Arial" panose="020B0604020202020204" pitchFamily="34" charset="0"/>
                              <a:cs typeface="Arial" panose="020B0604020202020204" pitchFamily="34" charset="0"/>
                            </a:rPr>
                            <a:t>-1</a:t>
                          </a:r>
                          <a:r>
                            <a:rPr lang="en-US" altLang="zh-CN" sz="1300" b="1">
                              <a:solidFill>
                                <a:schemeClr val="tx1"/>
                              </a:solidFill>
                              <a:latin typeface="Arial" panose="020B0604020202020204" pitchFamily="34" charset="0"/>
                              <a:cs typeface="Arial" panose="020B0604020202020204" pitchFamily="34" charset="0"/>
                            </a:rPr>
                            <a:t>)</a:t>
                          </a:r>
                        </a:p>
                      </a:txBody>
                      <a:tcPr/>
                    </a:tc>
                    <a:tc gridSpan="2">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marL="0" marR="0" lvl="0" indent="0" algn="ctr" defTabSz="457200" rtl="0" eaLnBrk="1" fontAlgn="auto" latinLnBrk="0" hangingPunct="1">
                            <a:lnSpc>
                              <a:spcPct val="100000"/>
                            </a:lnSpc>
                            <a:spcBef>
                              <a:spcPts val="0"/>
                            </a:spcBef>
                            <a:spcAft>
                              <a:spcPts val="0"/>
                            </a:spcAft>
                            <a:buClrTx/>
                            <a:buSzTx/>
                            <a:buFontTx/>
                            <a:buNone/>
                            <a:tabLst/>
                            <a:defRPr/>
                          </a:pPr>
                          <a:r>
                            <a:rPr lang="en-US" altLang="zh-CN" sz="1300" b="1" baseline="0" dirty="0">
                              <a:solidFill>
                                <a:schemeClr val="accent1"/>
                              </a:solidFill>
                              <a:latin typeface="Arial" panose="020B0604020202020204" pitchFamily="34" charset="0"/>
                              <a:cs typeface="Arial" panose="020B0604020202020204" pitchFamily="34" charset="0"/>
                            </a:rPr>
                            <a:t>4.25×10</a:t>
                          </a:r>
                          <a:r>
                            <a:rPr lang="en-US" altLang="zh-CN" sz="1300" b="1" baseline="30000" dirty="0">
                              <a:solidFill>
                                <a:schemeClr val="accent1"/>
                              </a:solidFill>
                              <a:latin typeface="Arial" panose="020B0604020202020204" pitchFamily="34" charset="0"/>
                              <a:cs typeface="Arial" panose="020B0604020202020204" pitchFamily="34" charset="0"/>
                            </a:rPr>
                            <a:t>33</a:t>
                          </a:r>
                          <a:r>
                            <a:rPr lang="en-US" altLang="zh-CN" sz="1300" b="1" baseline="0" dirty="0">
                              <a:solidFill>
                                <a:schemeClr val="accent1"/>
                              </a:solidFill>
                              <a:latin typeface="Arial" panose="020B0604020202020204" pitchFamily="34" charset="0"/>
                              <a:cs typeface="Arial" panose="020B0604020202020204" pitchFamily="34" charset="0"/>
                            </a:rPr>
                            <a:t> (H=0.52)</a:t>
                          </a:r>
                          <a:endParaRPr lang="zh-CN" altLang="en-US" sz="1300" b="1" dirty="0">
                            <a:solidFill>
                              <a:schemeClr val="accent1"/>
                            </a:solidFill>
                            <a:latin typeface="Arial" panose="020B0604020202020204" pitchFamily="34" charset="0"/>
                            <a:cs typeface="Arial" panose="020B0604020202020204" pitchFamily="34" charset="0"/>
                          </a:endParaRPr>
                        </a:p>
                      </a:txBody>
                      <a:tcPr/>
                    </a:tc>
                    <a:tc hMerge="1">
                      <a:txBody>
                        <a:bodyPr/>
                        <a:lstStyle/>
                        <a:p>
                          <a:pPr algn="ctr"/>
                          <a:endParaRPr lang="zh-CN" altLang="en-US" sz="1000">
                            <a:solidFill>
                              <a:schemeClr val="bg2"/>
                            </a:solidFill>
                          </a:endParaRPr>
                        </a:p>
                      </a:txBody>
                      <a:tcPr>
                        <a:solidFill>
                          <a:srgbClr val="E9EDF4"/>
                        </a:solidFill>
                      </a:tcPr>
                    </a:tc>
                    <a:extLst>
                      <a:ext uri="{0D108BD9-81ED-4DB2-BD59-A6C34878D82A}">
                        <a16:rowId xmlns:a16="http://schemas.microsoft.com/office/drawing/2014/main" val="1590420758"/>
                      </a:ext>
                    </a:extLst>
                  </a:tr>
                </a:tbl>
              </a:graphicData>
            </a:graphic>
          </p:graphicFrame>
        </mc:Fallback>
      </mc:AlternateContent>
      <p:sp>
        <p:nvSpPr>
          <p:cNvPr id="16" name="文本框 15">
            <a:extLst>
              <a:ext uri="{FF2B5EF4-FFF2-40B4-BE49-F238E27FC236}">
                <a16:creationId xmlns:a16="http://schemas.microsoft.com/office/drawing/2014/main" id="{CA5576F9-39DE-7C1B-F33D-02F977D7529E}"/>
              </a:ext>
            </a:extLst>
          </p:cNvPr>
          <p:cNvSpPr txBox="1"/>
          <p:nvPr/>
        </p:nvSpPr>
        <p:spPr>
          <a:xfrm>
            <a:off x="9614426" y="2460549"/>
            <a:ext cx="2367867" cy="338554"/>
          </a:xfrm>
          <a:prstGeom prst="rect">
            <a:avLst/>
          </a:prstGeom>
          <a:noFill/>
        </p:spPr>
        <p:txBody>
          <a:bodyPr wrap="square" rtlCol="0">
            <a:spAutoFit/>
          </a:bodyPr>
          <a:lstStyle/>
          <a:p>
            <a:r>
              <a:rPr lang="en-US" altLang="zh-CN" sz="1600" b="1" dirty="0">
                <a:latin typeface="Arial" panose="020B0604020202020204" pitchFamily="34" charset="0"/>
                <a:cs typeface="Arial" panose="020B0604020202020204" pitchFamily="34" charset="0"/>
              </a:rPr>
              <a:t>charge density λ</a:t>
            </a:r>
            <a:r>
              <a:rPr lang="zh-CN" altLang="en-US" sz="1600" b="1" dirty="0">
                <a:latin typeface="Arial" panose="020B0604020202020204" pitchFamily="34" charset="0"/>
                <a:cs typeface="Arial" panose="020B0604020202020204" pitchFamily="34" charset="0"/>
              </a:rPr>
              <a:t>↓</a:t>
            </a:r>
            <a:r>
              <a:rPr lang="en-US" altLang="zh-CN" sz="1600" b="1" dirty="0">
                <a:latin typeface="Arial" panose="020B0604020202020204" pitchFamily="34" charset="0"/>
                <a:cs typeface="Arial" panose="020B0604020202020204" pitchFamily="34" charset="0"/>
              </a:rPr>
              <a:t>, </a:t>
            </a:r>
            <a:r>
              <a:rPr lang="en-US" altLang="zh-CN" sz="1600" b="1" dirty="0" err="1">
                <a:latin typeface="Arial" panose="020B0604020202020204" pitchFamily="34" charset="0"/>
                <a:cs typeface="Arial" panose="020B0604020202020204" pitchFamily="34" charset="0"/>
              </a:rPr>
              <a:t>σ</a:t>
            </a:r>
            <a:r>
              <a:rPr lang="en-US" altLang="zh-CN" sz="1600" b="1" baseline="-25000" dirty="0" err="1">
                <a:latin typeface="Arial" panose="020B0604020202020204" pitchFamily="34" charset="0"/>
                <a:cs typeface="Arial" panose="020B0604020202020204" pitchFamily="34" charset="0"/>
              </a:rPr>
              <a:t>z</a:t>
            </a:r>
            <a:r>
              <a:rPr lang="en-US" altLang="zh-CN" sz="1600" b="1" baseline="-25000" dirty="0">
                <a:latin typeface="Arial" panose="020B0604020202020204" pitchFamily="34" charset="0"/>
                <a:cs typeface="Arial" panose="020B0604020202020204" pitchFamily="34" charset="0"/>
              </a:rPr>
              <a:t> </a:t>
            </a:r>
            <a:r>
              <a:rPr lang="zh-CN" altLang="en-US" sz="1600" b="1" dirty="0">
                <a:latin typeface="Arial" panose="020B0604020202020204" pitchFamily="34" charset="0"/>
                <a:cs typeface="Arial" panose="020B0604020202020204" pitchFamily="34" charset="0"/>
              </a:rPr>
              <a:t>↑</a:t>
            </a:r>
          </a:p>
        </p:txBody>
      </p:sp>
      <p:sp>
        <p:nvSpPr>
          <p:cNvPr id="18" name="箭头: 右 17">
            <a:extLst>
              <a:ext uri="{FF2B5EF4-FFF2-40B4-BE49-F238E27FC236}">
                <a16:creationId xmlns:a16="http://schemas.microsoft.com/office/drawing/2014/main" id="{9244C19C-4FEA-08D7-1514-6AC89C660095}"/>
              </a:ext>
            </a:extLst>
          </p:cNvPr>
          <p:cNvSpPr/>
          <p:nvPr/>
        </p:nvSpPr>
        <p:spPr>
          <a:xfrm>
            <a:off x="10285563" y="1812568"/>
            <a:ext cx="364017" cy="17394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0" name="图片 19">
            <a:extLst>
              <a:ext uri="{FF2B5EF4-FFF2-40B4-BE49-F238E27FC236}">
                <a16:creationId xmlns:a16="http://schemas.microsoft.com/office/drawing/2014/main" id="{1F9CD8D7-6327-7006-6FC7-A5D55356A6B0}"/>
              </a:ext>
            </a:extLst>
          </p:cNvPr>
          <p:cNvPicPr>
            <a:picLocks noChangeAspect="1"/>
          </p:cNvPicPr>
          <p:nvPr/>
        </p:nvPicPr>
        <p:blipFill>
          <a:blip r:embed="rId6"/>
          <a:stretch>
            <a:fillRect/>
          </a:stretch>
        </p:blipFill>
        <p:spPr>
          <a:xfrm>
            <a:off x="6077721" y="5415606"/>
            <a:ext cx="2991156" cy="1159017"/>
          </a:xfrm>
          <a:prstGeom prst="rect">
            <a:avLst/>
          </a:prstGeom>
        </p:spPr>
      </p:pic>
      <p:sp>
        <p:nvSpPr>
          <p:cNvPr id="22" name="文本框 21">
            <a:extLst>
              <a:ext uri="{FF2B5EF4-FFF2-40B4-BE49-F238E27FC236}">
                <a16:creationId xmlns:a16="http://schemas.microsoft.com/office/drawing/2014/main" id="{B06CC1D3-B0CA-9C95-6CBE-8B521FDFB4DF}"/>
              </a:ext>
            </a:extLst>
          </p:cNvPr>
          <p:cNvSpPr txBox="1"/>
          <p:nvPr/>
        </p:nvSpPr>
        <p:spPr>
          <a:xfrm>
            <a:off x="10671286" y="5552605"/>
            <a:ext cx="1562235" cy="646331"/>
          </a:xfrm>
          <a:prstGeom prst="rect">
            <a:avLst/>
          </a:prstGeom>
          <a:noFill/>
        </p:spPr>
        <p:txBody>
          <a:bodyPr wrap="square" rtlCol="0">
            <a:spAutoFit/>
          </a:bodyPr>
          <a:lstStyle/>
          <a:p>
            <a:r>
              <a:rPr lang="en-US" altLang="zh-CN" b="1" dirty="0">
                <a:latin typeface="Arial" panose="020B0604020202020204" pitchFamily="34" charset="0"/>
                <a:cs typeface="Arial" panose="020B0604020202020204" pitchFamily="34" charset="0"/>
              </a:rPr>
              <a:t>EicC proton:</a:t>
            </a:r>
            <a:r>
              <a:rPr lang="zh-CN" altLang="en-US" b="1" dirty="0">
                <a:latin typeface="Arial" panose="020B0604020202020204" pitchFamily="34" charset="0"/>
                <a:cs typeface="Arial" panose="020B0604020202020204" pitchFamily="34" charset="0"/>
              </a:rPr>
              <a:t> </a:t>
            </a:r>
            <a:r>
              <a:rPr lang="en-US" altLang="zh-CN" b="1" dirty="0" err="1">
                <a:latin typeface="Arial" panose="020B0604020202020204" pitchFamily="34" charset="0"/>
                <a:cs typeface="Arial" panose="020B0604020202020204" pitchFamily="34" charset="0"/>
              </a:rPr>
              <a:t>θp</a:t>
            </a:r>
            <a:r>
              <a:rPr lang="en-US" altLang="zh-CN" b="1" dirty="0">
                <a:latin typeface="Arial" panose="020B0604020202020204" pitchFamily="34" charset="0"/>
                <a:cs typeface="Arial" panose="020B0604020202020204" pitchFamily="34" charset="0"/>
              </a:rPr>
              <a:t>=28.3</a:t>
            </a:r>
            <a:endParaRPr lang="zh-CN" altLang="en-US" b="1" dirty="0">
              <a:latin typeface="Arial" panose="020B0604020202020204" pitchFamily="34" charset="0"/>
              <a:cs typeface="Arial" panose="020B0604020202020204" pitchFamily="34" charset="0"/>
            </a:endParaRPr>
          </a:p>
        </p:txBody>
      </p:sp>
      <p:pic>
        <p:nvPicPr>
          <p:cNvPr id="23" name="图形 22" descr="箭头: 逆时针曲线 纯色填充">
            <a:extLst>
              <a:ext uri="{FF2B5EF4-FFF2-40B4-BE49-F238E27FC236}">
                <a16:creationId xmlns:a16="http://schemas.microsoft.com/office/drawing/2014/main" id="{E9547485-2855-FA40-9C70-E183E201F0FC}"/>
              </a:ext>
            </a:extLst>
          </p:cNvPr>
          <p:cNvPicPr>
            <a:picLocks noChangeAspect="1"/>
          </p:cNvPicPr>
          <p:nvPr/>
        </p:nvPicPr>
        <p:blipFill>
          <a:blip r:embed="rId7">
            <a:extLst>
              <a:ext uri="{96DAC541-7B7A-43D3-8B79-37D633B846F1}">
                <asvg:svgBlip xmlns:asvg="http://schemas.microsoft.com/office/drawing/2016/SVG/main" r:embed="rId8"/>
              </a:ext>
            </a:extLst>
          </a:blip>
          <a:stretch>
            <a:fillRect/>
          </a:stretch>
        </p:blipFill>
        <p:spPr>
          <a:xfrm rot="3004936">
            <a:off x="11423930" y="5966971"/>
            <a:ext cx="583907" cy="583907"/>
          </a:xfrm>
          <a:prstGeom prst="rect">
            <a:avLst/>
          </a:prstGeom>
        </p:spPr>
      </p:pic>
      <p:sp>
        <p:nvSpPr>
          <p:cNvPr id="24" name="文本框 23">
            <a:extLst>
              <a:ext uri="{FF2B5EF4-FFF2-40B4-BE49-F238E27FC236}">
                <a16:creationId xmlns:a16="http://schemas.microsoft.com/office/drawing/2014/main" id="{22C7C439-36BE-12BC-CF33-DB2DF1FC57D1}"/>
              </a:ext>
            </a:extLst>
          </p:cNvPr>
          <p:cNvSpPr txBox="1"/>
          <p:nvPr/>
        </p:nvSpPr>
        <p:spPr>
          <a:xfrm>
            <a:off x="5938984" y="4969105"/>
            <a:ext cx="2976096" cy="338554"/>
          </a:xfrm>
          <a:prstGeom prst="rect">
            <a:avLst/>
          </a:prstGeom>
          <a:noFill/>
        </p:spPr>
        <p:txBody>
          <a:bodyPr wrap="square" rtlCol="0">
            <a:spAutoFit/>
          </a:bodyPr>
          <a:lstStyle/>
          <a:p>
            <a:pPr algn="ctr"/>
            <a:r>
              <a:rPr lang="en-US" altLang="zh-CN" sz="1600" dirty="0">
                <a:solidFill>
                  <a:schemeClr val="accent1"/>
                </a:solidFill>
                <a:latin typeface="Arial" panose="020B0604020202020204" pitchFamily="34" charset="0"/>
                <a:cs typeface="Arial" panose="020B0604020202020204" pitchFamily="34" charset="0"/>
              </a:rPr>
              <a:t>Hourglass factor Rh</a:t>
            </a:r>
            <a:endParaRPr lang="zh-CN" altLang="en-US" sz="1600" dirty="0">
              <a:solidFill>
                <a:schemeClr val="accent1"/>
              </a:solidFill>
              <a:latin typeface="Arial" panose="020B0604020202020204" pitchFamily="34" charset="0"/>
              <a:cs typeface="Arial" panose="020B0604020202020204" pitchFamily="34" charset="0"/>
            </a:endParaRPr>
          </a:p>
        </p:txBody>
      </p:sp>
      <p:sp>
        <p:nvSpPr>
          <p:cNvPr id="25" name="文本框 24">
            <a:extLst>
              <a:ext uri="{FF2B5EF4-FFF2-40B4-BE49-F238E27FC236}">
                <a16:creationId xmlns:a16="http://schemas.microsoft.com/office/drawing/2014/main" id="{2F5866E9-1CBD-29D5-378A-D784262A6A78}"/>
              </a:ext>
            </a:extLst>
          </p:cNvPr>
          <p:cNvSpPr txBox="1"/>
          <p:nvPr/>
        </p:nvSpPr>
        <p:spPr>
          <a:xfrm>
            <a:off x="9151049" y="4850136"/>
            <a:ext cx="2976096" cy="584775"/>
          </a:xfrm>
          <a:prstGeom prst="rect">
            <a:avLst/>
          </a:prstGeom>
          <a:noFill/>
        </p:spPr>
        <p:txBody>
          <a:bodyPr wrap="square" rtlCol="0">
            <a:spAutoFit/>
          </a:bodyPr>
          <a:lstStyle/>
          <a:p>
            <a:pPr algn="ctr"/>
            <a:r>
              <a:rPr lang="en-US" altLang="zh-CN" sz="1600" dirty="0">
                <a:solidFill>
                  <a:schemeClr val="accent1"/>
                </a:solidFill>
                <a:latin typeface="Arial" panose="020B0604020202020204" pitchFamily="34" charset="0"/>
                <a:cs typeface="Arial" panose="020B0604020202020204" pitchFamily="34" charset="0"/>
              </a:rPr>
              <a:t>Crossing factor </a:t>
            </a:r>
            <a:r>
              <a:rPr lang="en-US" altLang="zh-CN" sz="1600" dirty="0" err="1">
                <a:solidFill>
                  <a:schemeClr val="accent1"/>
                </a:solidFill>
                <a:latin typeface="Arial" panose="020B0604020202020204" pitchFamily="34" charset="0"/>
                <a:cs typeface="Arial" panose="020B0604020202020204" pitchFamily="34" charset="0"/>
              </a:rPr>
              <a:t>Rc</a:t>
            </a:r>
            <a:r>
              <a:rPr lang="en-US" altLang="zh-CN" sz="1600" dirty="0">
                <a:solidFill>
                  <a:schemeClr val="accent1"/>
                </a:solidFill>
                <a:latin typeface="Arial" panose="020B0604020202020204" pitchFamily="34" charset="0"/>
                <a:cs typeface="Arial" panose="020B0604020202020204" pitchFamily="34" charset="0"/>
              </a:rPr>
              <a:t> and </a:t>
            </a:r>
            <a:r>
              <a:rPr lang="en-US" altLang="zh-CN" sz="1600" dirty="0" err="1">
                <a:solidFill>
                  <a:schemeClr val="accent1"/>
                </a:solidFill>
                <a:latin typeface="Arial" panose="020B0604020202020204" pitchFamily="34" charset="0"/>
                <a:cs typeface="Arial" panose="020B0604020202020204" pitchFamily="34" charset="0"/>
              </a:rPr>
              <a:t>Piwinski</a:t>
            </a:r>
            <a:r>
              <a:rPr lang="en-US" altLang="zh-CN" sz="1600" dirty="0">
                <a:solidFill>
                  <a:schemeClr val="accent1"/>
                </a:solidFill>
                <a:latin typeface="Arial" panose="020B0604020202020204" pitchFamily="34" charset="0"/>
                <a:cs typeface="Arial" panose="020B0604020202020204" pitchFamily="34" charset="0"/>
              </a:rPr>
              <a:t> angle </a:t>
            </a:r>
            <a:r>
              <a:rPr lang="en-US" altLang="zh-CN" sz="1600" dirty="0" err="1">
                <a:solidFill>
                  <a:schemeClr val="accent1"/>
                </a:solidFill>
                <a:latin typeface="Arial" panose="020B0604020202020204" pitchFamily="34" charset="0"/>
                <a:cs typeface="Arial" panose="020B0604020202020204" pitchFamily="34" charset="0"/>
              </a:rPr>
              <a:t>θp</a:t>
            </a:r>
            <a:r>
              <a:rPr lang="en-US" altLang="zh-CN" sz="1600" dirty="0">
                <a:solidFill>
                  <a:schemeClr val="accent1"/>
                </a:solidFill>
                <a:latin typeface="Arial" panose="020B0604020202020204" pitchFamily="34" charset="0"/>
                <a:cs typeface="Arial" panose="020B0604020202020204" pitchFamily="34" charset="0"/>
              </a:rPr>
              <a:t>:</a:t>
            </a:r>
            <a:endParaRPr lang="zh-CN" altLang="en-US" sz="1600" dirty="0">
              <a:solidFill>
                <a:schemeClr val="accent1"/>
              </a:solidFill>
              <a:latin typeface="Arial" panose="020B0604020202020204" pitchFamily="34" charset="0"/>
              <a:cs typeface="Arial" panose="020B0604020202020204" pitchFamily="34" charset="0"/>
            </a:endParaRPr>
          </a:p>
        </p:txBody>
      </p:sp>
      <p:sp>
        <p:nvSpPr>
          <p:cNvPr id="26" name="箭头: 右 25">
            <a:extLst>
              <a:ext uri="{FF2B5EF4-FFF2-40B4-BE49-F238E27FC236}">
                <a16:creationId xmlns:a16="http://schemas.microsoft.com/office/drawing/2014/main" id="{C3C27BFC-51BB-453E-FB3A-A31A3E969342}"/>
              </a:ext>
            </a:extLst>
          </p:cNvPr>
          <p:cNvSpPr/>
          <p:nvPr/>
        </p:nvSpPr>
        <p:spPr>
          <a:xfrm>
            <a:off x="9068877" y="2543403"/>
            <a:ext cx="364017" cy="17394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pic>
        <p:nvPicPr>
          <p:cNvPr id="27" name="图片 26">
            <a:extLst>
              <a:ext uri="{FF2B5EF4-FFF2-40B4-BE49-F238E27FC236}">
                <a16:creationId xmlns:a16="http://schemas.microsoft.com/office/drawing/2014/main" id="{CC7E5168-3957-DCCE-2706-AB6716AA6DCE}"/>
              </a:ext>
            </a:extLst>
          </p:cNvPr>
          <p:cNvPicPr>
            <a:picLocks noChangeAspect="1"/>
          </p:cNvPicPr>
          <p:nvPr/>
        </p:nvPicPr>
        <p:blipFill>
          <a:blip r:embed="rId9"/>
          <a:stretch>
            <a:fillRect/>
          </a:stretch>
        </p:blipFill>
        <p:spPr>
          <a:xfrm>
            <a:off x="9342462" y="5529700"/>
            <a:ext cx="1093161" cy="561814"/>
          </a:xfrm>
          <a:prstGeom prst="rect">
            <a:avLst/>
          </a:prstGeom>
        </p:spPr>
      </p:pic>
      <p:pic>
        <p:nvPicPr>
          <p:cNvPr id="28" name="图片 27">
            <a:extLst>
              <a:ext uri="{FF2B5EF4-FFF2-40B4-BE49-F238E27FC236}">
                <a16:creationId xmlns:a16="http://schemas.microsoft.com/office/drawing/2014/main" id="{3F3A9004-21A2-8C14-751F-79241113BD75}"/>
              </a:ext>
            </a:extLst>
          </p:cNvPr>
          <p:cNvPicPr>
            <a:picLocks noChangeAspect="1"/>
          </p:cNvPicPr>
          <p:nvPr/>
        </p:nvPicPr>
        <p:blipFill>
          <a:blip r:embed="rId10"/>
          <a:stretch>
            <a:fillRect/>
          </a:stretch>
        </p:blipFill>
        <p:spPr>
          <a:xfrm>
            <a:off x="9342462" y="6124322"/>
            <a:ext cx="1130046" cy="410400"/>
          </a:xfrm>
          <a:prstGeom prst="rect">
            <a:avLst/>
          </a:prstGeom>
        </p:spPr>
      </p:pic>
      <p:sp>
        <p:nvSpPr>
          <p:cNvPr id="2" name="文本框 1">
            <a:extLst>
              <a:ext uri="{FF2B5EF4-FFF2-40B4-BE49-F238E27FC236}">
                <a16:creationId xmlns:a16="http://schemas.microsoft.com/office/drawing/2014/main" id="{AC4026FD-BD71-E8DA-1FE6-F9C30185A723}"/>
              </a:ext>
            </a:extLst>
          </p:cNvPr>
          <p:cNvSpPr txBox="1"/>
          <p:nvPr/>
        </p:nvSpPr>
        <p:spPr>
          <a:xfrm>
            <a:off x="10726042" y="1729930"/>
            <a:ext cx="1400152" cy="338554"/>
          </a:xfrm>
          <a:prstGeom prst="rect">
            <a:avLst/>
          </a:prstGeom>
          <a:noFill/>
        </p:spPr>
        <p:txBody>
          <a:bodyPr wrap="square" rtlCol="0">
            <a:spAutoFit/>
          </a:bodyPr>
          <a:lstStyle/>
          <a:p>
            <a:r>
              <a:rPr lang="en-US" altLang="zh-CN" sz="1600" b="1" dirty="0">
                <a:latin typeface="Arial" panose="020B0604020202020204" pitchFamily="34" charset="0"/>
                <a:cs typeface="Arial" panose="020B0604020202020204" pitchFamily="34" charset="0"/>
              </a:rPr>
              <a:t>N </a:t>
            </a:r>
            <a:r>
              <a:rPr lang="zh-CN" altLang="en-US" sz="1600" b="1" dirty="0">
                <a:latin typeface="Arial" panose="020B0604020202020204" pitchFamily="34" charset="0"/>
                <a:cs typeface="Arial" panose="020B0604020202020204" pitchFamily="34" charset="0"/>
              </a:rPr>
              <a:t>↑</a:t>
            </a:r>
            <a:r>
              <a:rPr lang="en-US" altLang="zh-CN" sz="1600" b="1" dirty="0">
                <a:latin typeface="Arial" panose="020B0604020202020204" pitchFamily="34" charset="0"/>
                <a:cs typeface="Arial" panose="020B0604020202020204" pitchFamily="34" charset="0"/>
              </a:rPr>
              <a:t>, β* </a:t>
            </a:r>
            <a:r>
              <a:rPr lang="zh-CN" altLang="en-US" sz="1600" b="1" dirty="0">
                <a:latin typeface="Arial" panose="020B0604020202020204" pitchFamily="34" charset="0"/>
                <a:cs typeface="Arial" panose="020B0604020202020204" pitchFamily="34" charset="0"/>
              </a:rPr>
              <a:t>↓</a:t>
            </a:r>
            <a:r>
              <a:rPr lang="en-US" altLang="zh-CN" sz="1600" b="1" dirty="0">
                <a:latin typeface="Arial" panose="020B0604020202020204" pitchFamily="34" charset="0"/>
                <a:cs typeface="Arial" panose="020B0604020202020204" pitchFamily="34" charset="0"/>
              </a:rPr>
              <a:t>, ε </a:t>
            </a:r>
            <a:r>
              <a:rPr lang="zh-CN" altLang="en-US" sz="1600" b="1" dirty="0">
                <a:latin typeface="Arial" panose="020B0604020202020204" pitchFamily="34" charset="0"/>
                <a:cs typeface="Arial" panose="020B0604020202020204" pitchFamily="34" charset="0"/>
              </a:rPr>
              <a:t>↓</a:t>
            </a:r>
          </a:p>
        </p:txBody>
      </p:sp>
      <p:sp>
        <p:nvSpPr>
          <p:cNvPr id="21" name="文本框 20">
            <a:extLst>
              <a:ext uri="{FF2B5EF4-FFF2-40B4-BE49-F238E27FC236}">
                <a16:creationId xmlns:a16="http://schemas.microsoft.com/office/drawing/2014/main" id="{61642EBF-FD85-947D-500D-631394FB8EAC}"/>
              </a:ext>
            </a:extLst>
          </p:cNvPr>
          <p:cNvSpPr txBox="1"/>
          <p:nvPr/>
        </p:nvSpPr>
        <p:spPr>
          <a:xfrm>
            <a:off x="9633330" y="2114322"/>
            <a:ext cx="2420914" cy="338554"/>
          </a:xfrm>
          <a:prstGeom prst="rect">
            <a:avLst/>
          </a:prstGeom>
          <a:noFill/>
        </p:spPr>
        <p:txBody>
          <a:bodyPr wrap="square">
            <a:spAutoFit/>
          </a:bodyPr>
          <a:lstStyle/>
          <a:p>
            <a:r>
              <a:rPr kumimoji="0" lang="en-US" altLang="zh-CN" sz="1600" b="1" i="0" u="none" strike="noStrike" kern="1200" cap="none" spc="0" normalizeH="0" baseline="0" noProof="0" dirty="0">
                <a:ln>
                  <a:noFill/>
                </a:ln>
                <a:solidFill>
                  <a:prstClr val="black"/>
                </a:solidFill>
                <a:effectLst/>
                <a:uLnTx/>
                <a:uFillTx/>
                <a:latin typeface="Arial" panose="020B0604020202020204" pitchFamily="34" charset="0"/>
                <a:ea typeface="黑体" panose="02010609060101010101" pitchFamily="49" charset="-122"/>
                <a:cs typeface="Arial" panose="020B0604020202020204" pitchFamily="34" charset="0"/>
              </a:rPr>
              <a:t>Space charge effect </a:t>
            </a:r>
            <a:r>
              <a:rPr lang="zh-CN" altLang="en-US" sz="1600" b="1" dirty="0">
                <a:latin typeface="Arial" panose="020B0604020202020204" pitchFamily="34" charset="0"/>
                <a:cs typeface="Arial" panose="020B0604020202020204" pitchFamily="34" charset="0"/>
              </a:rPr>
              <a:t>↑</a:t>
            </a:r>
            <a:endParaRPr lang="zh-CN" altLang="en-US" sz="1600" dirty="0"/>
          </a:p>
        </p:txBody>
      </p:sp>
      <p:sp>
        <p:nvSpPr>
          <p:cNvPr id="30" name="箭头: 右 29">
            <a:extLst>
              <a:ext uri="{FF2B5EF4-FFF2-40B4-BE49-F238E27FC236}">
                <a16:creationId xmlns:a16="http://schemas.microsoft.com/office/drawing/2014/main" id="{44A73D72-0107-DC6A-986D-375CBBDC45E9}"/>
              </a:ext>
            </a:extLst>
          </p:cNvPr>
          <p:cNvSpPr/>
          <p:nvPr/>
        </p:nvSpPr>
        <p:spPr>
          <a:xfrm>
            <a:off x="9125412" y="2196628"/>
            <a:ext cx="364017" cy="173941"/>
          </a:xfrm>
          <a:prstGeom prst="rightArrow">
            <a:avLst/>
          </a:prstGeom>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1" name="灯片编号占位符 10">
            <a:extLst>
              <a:ext uri="{FF2B5EF4-FFF2-40B4-BE49-F238E27FC236}">
                <a16:creationId xmlns:a16="http://schemas.microsoft.com/office/drawing/2014/main" id="{7CB9DA4A-FA2A-436B-59D4-023C8F741944}"/>
              </a:ext>
            </a:extLst>
          </p:cNvPr>
          <p:cNvSpPr>
            <a:spLocks noGrp="1"/>
          </p:cNvSpPr>
          <p:nvPr>
            <p:ph type="sldNum" sz="quarter" idx="12"/>
          </p:nvPr>
        </p:nvSpPr>
        <p:spPr/>
        <p:txBody>
          <a:bodyPr/>
          <a:lstStyle/>
          <a:p>
            <a:fld id="{C527D314-A2A3-4123-AB0C-DD7768E90F2B}" type="slidenum">
              <a:rPr lang="zh-CN" altLang="en-US" smtClean="0"/>
              <a:pPr/>
              <a:t>4</a:t>
            </a:fld>
            <a:r>
              <a:rPr lang="en-US" altLang="zh-CN"/>
              <a:t>/19</a:t>
            </a:r>
            <a:endParaRPr lang="zh-CN" altLang="en-US" dirty="0"/>
          </a:p>
        </p:txBody>
      </p:sp>
    </p:spTree>
    <p:extLst>
      <p:ext uri="{BB962C8B-B14F-4D97-AF65-F5344CB8AC3E}">
        <p14:creationId xmlns:p14="http://schemas.microsoft.com/office/powerpoint/2010/main" val="33699918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内容占位符 1">
            <a:extLst>
              <a:ext uri="{FF2B5EF4-FFF2-40B4-BE49-F238E27FC236}">
                <a16:creationId xmlns:a16="http://schemas.microsoft.com/office/drawing/2014/main" id="{439AD99F-FDC9-8492-4521-24BFC2EA726D}"/>
              </a:ext>
            </a:extLst>
          </p:cNvPr>
          <p:cNvSpPr>
            <a:spLocks noGrp="1"/>
          </p:cNvSpPr>
          <p:nvPr>
            <p:ph idx="1"/>
          </p:nvPr>
        </p:nvSpPr>
        <p:spPr>
          <a:xfrm>
            <a:off x="821712" y="964110"/>
            <a:ext cx="11193957" cy="1423910"/>
          </a:xfrm>
        </p:spPr>
        <p:txBody>
          <a:bodyPr>
            <a:normAutofit/>
          </a:bodyPr>
          <a:lstStyle/>
          <a:p>
            <a:pPr>
              <a:lnSpc>
                <a:spcPct val="125000"/>
              </a:lnSpc>
              <a:spcAft>
                <a:spcPts val="600"/>
              </a:spcAft>
            </a:pPr>
            <a:r>
              <a:rPr lang="en-US" altLang="zh-CN" sz="2000" b="1" dirty="0"/>
              <a:t>Hourglass:</a:t>
            </a:r>
          </a:p>
          <a:p>
            <a:pPr lvl="1">
              <a:spcAft>
                <a:spcPts val="600"/>
              </a:spcAft>
            </a:pPr>
            <a:r>
              <a:rPr lang="en-US" altLang="zh-CN" sz="1800" dirty="0"/>
              <a:t>Use RFQs to modulate the longitudinal position of the beam waist near the collision point</a:t>
            </a:r>
          </a:p>
          <a:p>
            <a:pPr lvl="1">
              <a:spcAft>
                <a:spcPts val="600"/>
              </a:spcAft>
            </a:pPr>
            <a:r>
              <a:rPr lang="en-US" altLang="zh-CN" sz="1800" dirty="0"/>
              <a:t>Lumi.: from ~ 4×10</a:t>
            </a:r>
            <a:r>
              <a:rPr lang="en-US" altLang="zh-CN" sz="1800" baseline="30000" dirty="0"/>
              <a:t>33</a:t>
            </a:r>
            <a:r>
              <a:rPr lang="en-US" altLang="zh-CN" sz="1800" dirty="0"/>
              <a:t>cm</a:t>
            </a:r>
            <a:r>
              <a:rPr lang="en-US" altLang="zh-CN" sz="1800" baseline="30000" dirty="0"/>
              <a:t>-2</a:t>
            </a:r>
            <a:r>
              <a:rPr lang="en-US" altLang="zh-CN" sz="1800" dirty="0"/>
              <a:t>s</a:t>
            </a:r>
            <a:r>
              <a:rPr lang="en-US" altLang="zh-CN" sz="1800" baseline="30000" dirty="0"/>
              <a:t>-1</a:t>
            </a:r>
            <a:r>
              <a:rPr lang="en-US" altLang="zh-CN" sz="1800" dirty="0"/>
              <a:t> to &gt; 6×10</a:t>
            </a:r>
            <a:r>
              <a:rPr lang="en-US" altLang="zh-CN" sz="1800" baseline="30000" dirty="0"/>
              <a:t>33</a:t>
            </a:r>
            <a:r>
              <a:rPr lang="en-US" altLang="zh-CN" sz="1800" dirty="0"/>
              <a:t>cm</a:t>
            </a:r>
            <a:r>
              <a:rPr lang="en-US" altLang="zh-CN" sz="1800" baseline="30000" dirty="0"/>
              <a:t>-2</a:t>
            </a:r>
            <a:r>
              <a:rPr lang="en-US" altLang="zh-CN" sz="1800" dirty="0"/>
              <a:t>s</a:t>
            </a:r>
            <a:r>
              <a:rPr lang="en-US" altLang="zh-CN" sz="1800" baseline="30000" dirty="0"/>
              <a:t>-1</a:t>
            </a:r>
            <a:r>
              <a:rPr lang="en-US" altLang="zh-CN" sz="1800" dirty="0"/>
              <a:t> (float waist scheme, detailed in Lei Wang’s talk)</a:t>
            </a:r>
          </a:p>
        </p:txBody>
      </p:sp>
      <p:sp>
        <p:nvSpPr>
          <p:cNvPr id="4" name="文本占位符 3">
            <a:extLst>
              <a:ext uri="{FF2B5EF4-FFF2-40B4-BE49-F238E27FC236}">
                <a16:creationId xmlns:a16="http://schemas.microsoft.com/office/drawing/2014/main" id="{1F678004-A4F0-56A8-B91F-0B042880EDB3}"/>
              </a:ext>
            </a:extLst>
          </p:cNvPr>
          <p:cNvSpPr>
            <a:spLocks noGrp="1"/>
          </p:cNvSpPr>
          <p:nvPr>
            <p:ph type="body" sz="quarter" idx="17"/>
          </p:nvPr>
        </p:nvSpPr>
        <p:spPr/>
        <p:txBody>
          <a:bodyPr/>
          <a:lstStyle/>
          <a:p>
            <a:r>
              <a:rPr lang="en-US" altLang="zh-CN" dirty="0"/>
              <a:t>1. Recovery of geometric luminosity loss</a:t>
            </a:r>
            <a:endParaRPr lang="zh-CN" altLang="en-US" dirty="0"/>
          </a:p>
        </p:txBody>
      </p:sp>
      <p:pic>
        <p:nvPicPr>
          <p:cNvPr id="81" name="图片 80">
            <a:extLst>
              <a:ext uri="{FF2B5EF4-FFF2-40B4-BE49-F238E27FC236}">
                <a16:creationId xmlns:a16="http://schemas.microsoft.com/office/drawing/2014/main" id="{9C7D1868-4458-DBED-2E60-7324F577528C}"/>
              </a:ext>
            </a:extLst>
          </p:cNvPr>
          <p:cNvPicPr>
            <a:picLocks noChangeAspect="1"/>
          </p:cNvPicPr>
          <p:nvPr/>
        </p:nvPicPr>
        <p:blipFill>
          <a:blip r:embed="rId3"/>
          <a:stretch>
            <a:fillRect/>
          </a:stretch>
        </p:blipFill>
        <p:spPr>
          <a:xfrm>
            <a:off x="6051970" y="3599286"/>
            <a:ext cx="5599720" cy="3010809"/>
          </a:xfrm>
          <a:prstGeom prst="rect">
            <a:avLst/>
          </a:prstGeom>
        </p:spPr>
      </p:pic>
      <p:sp>
        <p:nvSpPr>
          <p:cNvPr id="82" name="内容占位符 1">
            <a:extLst>
              <a:ext uri="{FF2B5EF4-FFF2-40B4-BE49-F238E27FC236}">
                <a16:creationId xmlns:a16="http://schemas.microsoft.com/office/drawing/2014/main" id="{219E0B48-66B0-2C16-7EA2-2D5CF71A7014}"/>
              </a:ext>
            </a:extLst>
          </p:cNvPr>
          <p:cNvSpPr txBox="1">
            <a:spLocks/>
          </p:cNvSpPr>
          <p:nvPr/>
        </p:nvSpPr>
        <p:spPr>
          <a:xfrm>
            <a:off x="821713" y="2387581"/>
            <a:ext cx="10612066" cy="1106109"/>
          </a:xfrm>
          <a:prstGeom prst="rect">
            <a:avLst/>
          </a:prstGeom>
        </p:spPr>
        <p:txBody>
          <a:bodyPr vert="horz" lIns="91440" tIns="45720" rIns="91440" bIns="45720" rtlCol="0">
            <a:normAutofit/>
          </a:bodyPr>
          <a:lstStyle>
            <a:lvl1pPr marL="228600" indent="-228600" algn="l" defTabSz="914400" rtl="0" eaLnBrk="1" latinLnBrk="0" hangingPunct="1">
              <a:lnSpc>
                <a:spcPct val="135000"/>
              </a:lnSpc>
              <a:spcBef>
                <a:spcPts val="1000"/>
              </a:spcBef>
              <a:buFont typeface="Arial" panose="020B0604020202020204" pitchFamily="34" charset="0"/>
              <a:buChar char="•"/>
              <a:defRPr sz="1800" b="0" kern="1200" baseline="0">
                <a:solidFill>
                  <a:schemeClr val="tx1"/>
                </a:solidFill>
                <a:latin typeface="Arial" panose="020B0604020202020204" pitchFamily="34" charset="0"/>
                <a:ea typeface="黑体" panose="02010609060101010101" pitchFamily="49" charset="-122"/>
                <a:cs typeface="+mn-cs"/>
              </a:defRPr>
            </a:lvl1pPr>
            <a:lvl2pPr marL="685800" indent="-228600" algn="l" defTabSz="914400" rtl="0" eaLnBrk="1" latinLnBrk="0" hangingPunct="1">
              <a:lnSpc>
                <a:spcPct val="100000"/>
              </a:lnSpc>
              <a:spcBef>
                <a:spcPts val="500"/>
              </a:spcBef>
              <a:buFont typeface="Calibri" panose="020F0502020204030204" pitchFamily="34" charset="0"/>
              <a:buChar char="–"/>
              <a:defRPr sz="1400" b="0" kern="1200" baseline="0">
                <a:solidFill>
                  <a:schemeClr val="tx1"/>
                </a:solidFill>
                <a:latin typeface="Arial" panose="020B0604020202020204" pitchFamily="34" charset="0"/>
                <a:ea typeface="黑体" panose="02010609060101010101" pitchFamily="49" charset="-122"/>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Ø"/>
              <a:defRPr sz="1400" b="0" kern="1200">
                <a:solidFill>
                  <a:schemeClr val="tx1"/>
                </a:solidFill>
                <a:latin typeface="Arial" panose="020B0604020202020204" pitchFamily="34" charset="0"/>
                <a:ea typeface="黑体" panose="02010609060101010101" pitchFamily="49" charset="-122"/>
                <a:cs typeface="+mn-cs"/>
              </a:defRPr>
            </a:lvl3pPr>
            <a:lvl4pPr marL="1600200" indent="-228600" algn="l" defTabSz="914400" rtl="0" eaLnBrk="1" latinLnBrk="0" hangingPunct="1">
              <a:lnSpc>
                <a:spcPct val="100000"/>
              </a:lnSpc>
              <a:spcBef>
                <a:spcPts val="500"/>
              </a:spcBef>
              <a:buFont typeface="黑体" panose="02010609060101010101" pitchFamily="49" charset="-122"/>
              <a:buChar char="–"/>
              <a:defRPr sz="1400" kern="1200">
                <a:solidFill>
                  <a:schemeClr val="tx1"/>
                </a:solidFill>
                <a:latin typeface="Arial" panose="020B0604020202020204" pitchFamily="34" charset="0"/>
                <a:ea typeface="黑体" panose="02010609060101010101" pitchFamily="49" charset="-122"/>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ü"/>
              <a:defRPr sz="1400" kern="1200">
                <a:solidFill>
                  <a:schemeClr val="tx1"/>
                </a:solidFill>
                <a:latin typeface="Arial" panose="020B0604020202020204" pitchFamily="34" charset="0"/>
                <a:ea typeface="黑体" panose="02010609060101010101" pitchFamily="49"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5000"/>
              </a:lnSpc>
              <a:spcBef>
                <a:spcPts val="0"/>
              </a:spcBef>
              <a:spcAft>
                <a:spcPts val="600"/>
              </a:spcAft>
            </a:pPr>
            <a:r>
              <a:rPr lang="en-US" altLang="zh-CN" sz="2000" b="1" dirty="0"/>
              <a:t>Crossing angle:</a:t>
            </a:r>
            <a:endParaRPr lang="zh-CN" altLang="en-US" sz="2000" b="1" dirty="0"/>
          </a:p>
          <a:p>
            <a:pPr lvl="1">
              <a:spcAft>
                <a:spcPts val="600"/>
              </a:spcAft>
            </a:pPr>
            <a:r>
              <a:rPr lang="en-US" altLang="zh-CN" sz="1800" dirty="0"/>
              <a:t>Use local crab cavities (CC) to recover the geometric luminosity loss</a:t>
            </a:r>
          </a:p>
        </p:txBody>
      </p:sp>
      <p:pic>
        <p:nvPicPr>
          <p:cNvPr id="83" name="图片 82">
            <a:extLst>
              <a:ext uri="{FF2B5EF4-FFF2-40B4-BE49-F238E27FC236}">
                <a16:creationId xmlns:a16="http://schemas.microsoft.com/office/drawing/2014/main" id="{A96BC020-48E0-2CF4-6F38-CE25F40761B6}"/>
              </a:ext>
            </a:extLst>
          </p:cNvPr>
          <p:cNvPicPr>
            <a:picLocks noChangeAspect="1"/>
          </p:cNvPicPr>
          <p:nvPr/>
        </p:nvPicPr>
        <p:blipFill>
          <a:blip r:embed="rId4"/>
          <a:stretch>
            <a:fillRect/>
          </a:stretch>
        </p:blipFill>
        <p:spPr>
          <a:xfrm>
            <a:off x="1443520" y="3775952"/>
            <a:ext cx="3992102" cy="694029"/>
          </a:xfrm>
          <a:prstGeom prst="rect">
            <a:avLst/>
          </a:prstGeom>
        </p:spPr>
      </p:pic>
      <p:pic>
        <p:nvPicPr>
          <p:cNvPr id="84" name="图片 83">
            <a:extLst>
              <a:ext uri="{FF2B5EF4-FFF2-40B4-BE49-F238E27FC236}">
                <a16:creationId xmlns:a16="http://schemas.microsoft.com/office/drawing/2014/main" id="{3D0DEA03-230D-EB43-FD59-4405C07547A1}"/>
              </a:ext>
            </a:extLst>
          </p:cNvPr>
          <p:cNvPicPr>
            <a:picLocks noChangeAspect="1"/>
          </p:cNvPicPr>
          <p:nvPr/>
        </p:nvPicPr>
        <p:blipFill>
          <a:blip r:embed="rId5"/>
          <a:stretch>
            <a:fillRect/>
          </a:stretch>
        </p:blipFill>
        <p:spPr>
          <a:xfrm>
            <a:off x="1542952" y="4469981"/>
            <a:ext cx="4664240" cy="634710"/>
          </a:xfrm>
          <a:prstGeom prst="rect">
            <a:avLst/>
          </a:prstGeom>
        </p:spPr>
      </p:pic>
      <p:sp>
        <p:nvSpPr>
          <p:cNvPr id="85" name="文本框 84">
            <a:extLst>
              <a:ext uri="{FF2B5EF4-FFF2-40B4-BE49-F238E27FC236}">
                <a16:creationId xmlns:a16="http://schemas.microsoft.com/office/drawing/2014/main" id="{D059B2C3-3E0C-C60D-0EED-84CF279702AC}"/>
              </a:ext>
            </a:extLst>
          </p:cNvPr>
          <p:cNvSpPr txBox="1"/>
          <p:nvPr/>
        </p:nvSpPr>
        <p:spPr>
          <a:xfrm>
            <a:off x="752327" y="3461905"/>
            <a:ext cx="2027285" cy="369332"/>
          </a:xfrm>
          <a:prstGeom prst="rect">
            <a:avLst/>
          </a:prstGeom>
          <a:noFill/>
        </p:spPr>
        <p:txBody>
          <a:bodyPr wrap="square" rtlCol="0">
            <a:spAutoFit/>
          </a:bodyPr>
          <a:lstStyle/>
          <a:p>
            <a:r>
              <a:rPr lang="en-US" altLang="zh-CN" dirty="0">
                <a:solidFill>
                  <a:schemeClr val="accent1"/>
                </a:solidFill>
                <a:latin typeface="Arial" panose="020B0604020202020204" pitchFamily="34" charset="0"/>
                <a:cs typeface="Arial" panose="020B0604020202020204" pitchFamily="34" charset="0"/>
              </a:rPr>
              <a:t>Crab cavity  kick</a:t>
            </a:r>
            <a:endParaRPr lang="zh-CN" altLang="en-US" dirty="0">
              <a:solidFill>
                <a:schemeClr val="accent1"/>
              </a:solidFill>
              <a:latin typeface="Arial" panose="020B0604020202020204" pitchFamily="34" charset="0"/>
              <a:cs typeface="Arial" panose="020B0604020202020204" pitchFamily="34" charset="0"/>
            </a:endParaRPr>
          </a:p>
        </p:txBody>
      </p:sp>
      <p:sp>
        <p:nvSpPr>
          <p:cNvPr id="86" name="文本框 85">
            <a:extLst>
              <a:ext uri="{FF2B5EF4-FFF2-40B4-BE49-F238E27FC236}">
                <a16:creationId xmlns:a16="http://schemas.microsoft.com/office/drawing/2014/main" id="{4E342430-8D8B-810D-5277-FE3ADF6A758A}"/>
              </a:ext>
            </a:extLst>
          </p:cNvPr>
          <p:cNvSpPr txBox="1"/>
          <p:nvPr/>
        </p:nvSpPr>
        <p:spPr>
          <a:xfrm>
            <a:off x="749463" y="5070028"/>
            <a:ext cx="2805659" cy="369332"/>
          </a:xfrm>
          <a:prstGeom prst="rect">
            <a:avLst/>
          </a:prstGeom>
          <a:noFill/>
        </p:spPr>
        <p:txBody>
          <a:bodyPr wrap="square" rtlCol="0">
            <a:spAutoFit/>
          </a:bodyPr>
          <a:lstStyle/>
          <a:p>
            <a:r>
              <a:rPr lang="en-US" altLang="zh-CN" dirty="0">
                <a:solidFill>
                  <a:schemeClr val="accent1"/>
                </a:solidFill>
                <a:latin typeface="Arial" panose="020B0604020202020204" pitchFamily="34" charset="0"/>
                <a:cs typeface="Arial" panose="020B0604020202020204" pitchFamily="34" charset="0"/>
              </a:rPr>
              <a:t>Crab cavity  voltage</a:t>
            </a:r>
            <a:endParaRPr lang="zh-CN" altLang="en-US" dirty="0">
              <a:solidFill>
                <a:schemeClr val="accent1"/>
              </a:solidFill>
              <a:latin typeface="Arial" panose="020B0604020202020204" pitchFamily="34" charset="0"/>
              <a:cs typeface="Arial" panose="020B0604020202020204" pitchFamily="34" charset="0"/>
            </a:endParaRPr>
          </a:p>
        </p:txBody>
      </p:sp>
      <p:pic>
        <p:nvPicPr>
          <p:cNvPr id="87" name="图片 86">
            <a:extLst>
              <a:ext uri="{FF2B5EF4-FFF2-40B4-BE49-F238E27FC236}">
                <a16:creationId xmlns:a16="http://schemas.microsoft.com/office/drawing/2014/main" id="{9CDC6059-C517-F6E1-DBBC-547B5830C9AF}"/>
              </a:ext>
            </a:extLst>
          </p:cNvPr>
          <p:cNvPicPr>
            <a:picLocks noChangeAspect="1"/>
          </p:cNvPicPr>
          <p:nvPr/>
        </p:nvPicPr>
        <p:blipFill>
          <a:blip r:embed="rId6"/>
          <a:stretch>
            <a:fillRect/>
          </a:stretch>
        </p:blipFill>
        <p:spPr>
          <a:xfrm>
            <a:off x="1443520" y="5439360"/>
            <a:ext cx="3478563" cy="834621"/>
          </a:xfrm>
          <a:prstGeom prst="rect">
            <a:avLst/>
          </a:prstGeom>
        </p:spPr>
      </p:pic>
      <p:pic>
        <p:nvPicPr>
          <p:cNvPr id="88" name="图片 87">
            <a:extLst>
              <a:ext uri="{FF2B5EF4-FFF2-40B4-BE49-F238E27FC236}">
                <a16:creationId xmlns:a16="http://schemas.microsoft.com/office/drawing/2014/main" id="{12AAB1F0-65A0-1EC5-250C-4A7709A4BCAE}"/>
              </a:ext>
            </a:extLst>
          </p:cNvPr>
          <p:cNvPicPr>
            <a:picLocks noChangeAspect="1"/>
          </p:cNvPicPr>
          <p:nvPr/>
        </p:nvPicPr>
        <p:blipFill>
          <a:blip r:embed="rId7"/>
          <a:stretch>
            <a:fillRect/>
          </a:stretch>
        </p:blipFill>
        <p:spPr>
          <a:xfrm>
            <a:off x="1516429" y="6244645"/>
            <a:ext cx="1528843" cy="339104"/>
          </a:xfrm>
          <a:prstGeom prst="rect">
            <a:avLst/>
          </a:prstGeom>
        </p:spPr>
      </p:pic>
      <p:sp>
        <p:nvSpPr>
          <p:cNvPr id="6" name="灯片编号占位符 5">
            <a:extLst>
              <a:ext uri="{FF2B5EF4-FFF2-40B4-BE49-F238E27FC236}">
                <a16:creationId xmlns:a16="http://schemas.microsoft.com/office/drawing/2014/main" id="{0CAE6A90-6926-A8E8-3F3B-A3231847404C}"/>
              </a:ext>
            </a:extLst>
          </p:cNvPr>
          <p:cNvSpPr>
            <a:spLocks noGrp="1"/>
          </p:cNvSpPr>
          <p:nvPr>
            <p:ph type="sldNum" sz="quarter" idx="12"/>
          </p:nvPr>
        </p:nvSpPr>
        <p:spPr/>
        <p:txBody>
          <a:bodyPr/>
          <a:lstStyle/>
          <a:p>
            <a:fld id="{C527D314-A2A3-4123-AB0C-DD7768E90F2B}" type="slidenum">
              <a:rPr lang="zh-CN" altLang="en-US" smtClean="0"/>
              <a:pPr/>
              <a:t>5</a:t>
            </a:fld>
            <a:r>
              <a:rPr lang="en-US" altLang="zh-CN"/>
              <a:t>/19</a:t>
            </a:r>
            <a:endParaRPr lang="zh-CN" altLang="en-US" dirty="0"/>
          </a:p>
        </p:txBody>
      </p:sp>
    </p:spTree>
    <p:extLst>
      <p:ext uri="{BB962C8B-B14F-4D97-AF65-F5344CB8AC3E}">
        <p14:creationId xmlns:p14="http://schemas.microsoft.com/office/powerpoint/2010/main" val="382764899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2" name="内容占位符 1">
                <a:extLst>
                  <a:ext uri="{FF2B5EF4-FFF2-40B4-BE49-F238E27FC236}">
                    <a16:creationId xmlns:a16="http://schemas.microsoft.com/office/drawing/2014/main" id="{76D2336A-4728-0699-7484-E1E20473EF58}"/>
                  </a:ext>
                </a:extLst>
              </p:cNvPr>
              <p:cNvSpPr>
                <a:spLocks noGrp="1"/>
              </p:cNvSpPr>
              <p:nvPr>
                <p:ph idx="1"/>
              </p:nvPr>
            </p:nvSpPr>
            <p:spPr>
              <a:xfrm>
                <a:off x="8954649" y="1391636"/>
                <a:ext cx="3017773" cy="5276611"/>
              </a:xfrm>
            </p:spPr>
            <p:txBody>
              <a:bodyPr>
                <a:normAutofit/>
              </a:bodyPr>
              <a:lstStyle/>
              <a:p>
                <a:pPr marL="0" indent="0">
                  <a:spcBef>
                    <a:spcPts val="600"/>
                  </a:spcBef>
                  <a:buNone/>
                </a:pPr>
                <a:r>
                  <a:rPr lang="en-US" altLang="zh-CN" dirty="0"/>
                  <a:t>The complete bb map:</a:t>
                </a:r>
              </a:p>
              <a:p>
                <a:pPr marL="0" indent="0">
                  <a:spcBef>
                    <a:spcPts val="600"/>
                  </a:spcBef>
                  <a:buNone/>
                </a:pPr>
                <a:endParaRPr lang="en-US" altLang="zh-CN" dirty="0"/>
              </a:p>
              <a:p>
                <a:pPr marL="0" indent="0">
                  <a:spcBef>
                    <a:spcPts val="600"/>
                  </a:spcBef>
                  <a:buNone/>
                </a:pPr>
                <a:endParaRPr lang="en-US" altLang="zh-CN" dirty="0"/>
              </a:p>
              <a:p>
                <a:pPr marL="0" indent="0">
                  <a:spcBef>
                    <a:spcPts val="600"/>
                  </a:spcBef>
                  <a:buNone/>
                </a:pPr>
                <a:endParaRPr lang="en-US" altLang="zh-CN" dirty="0"/>
              </a:p>
              <a:p>
                <a:pPr marL="0" indent="0">
                  <a:spcBef>
                    <a:spcPts val="600"/>
                  </a:spcBef>
                  <a:buNone/>
                </a:pPr>
                <a:endParaRPr lang="en-US" altLang="zh-CN" dirty="0"/>
              </a:p>
              <a:p>
                <a:pPr marL="0" indent="0">
                  <a:spcBef>
                    <a:spcPts val="600"/>
                  </a:spcBef>
                  <a:buNone/>
                </a:pPr>
                <a:endParaRPr lang="en-US" altLang="zh-CN" dirty="0"/>
              </a:p>
              <a:p>
                <a:pPr marL="0" indent="0">
                  <a:spcBef>
                    <a:spcPts val="600"/>
                  </a:spcBef>
                  <a:buNone/>
                </a:pPr>
                <a14:m>
                  <m:oMath xmlns:m="http://schemas.openxmlformats.org/officeDocument/2006/math">
                    <m:r>
                      <a:rPr lang="en-US" altLang="zh-CN" i="1" dirty="0" smtClean="0">
                        <a:solidFill>
                          <a:schemeClr val="accent1"/>
                        </a:solidFill>
                        <a:latin typeface="Cambria Math" panose="02040503050406030204" pitchFamily="18" charset="0"/>
                      </a:rPr>
                      <m:t>𝑀</m:t>
                    </m:r>
                  </m:oMath>
                </a14:m>
                <a:r>
                  <a:rPr lang="en-US" altLang="zh-CN" dirty="0"/>
                  <a:t>: kick maps of beam-beam, crab cavity and RFQ</a:t>
                </a:r>
              </a:p>
              <a:p>
                <a:pPr marL="0" indent="0">
                  <a:spcBef>
                    <a:spcPts val="600"/>
                  </a:spcBef>
                  <a:buNone/>
                </a:pPr>
                <a14:m>
                  <m:oMath xmlns:m="http://schemas.openxmlformats.org/officeDocument/2006/math">
                    <m:r>
                      <a:rPr lang="en-US" altLang="zh-CN" i="1" smtClean="0">
                        <a:solidFill>
                          <a:schemeClr val="accent1"/>
                        </a:solidFill>
                        <a:latin typeface="Cambria Math" panose="02040503050406030204" pitchFamily="18" charset="0"/>
                      </a:rPr>
                      <m:t>𝑇</m:t>
                    </m:r>
                  </m:oMath>
                </a14:m>
                <a:r>
                  <a:rPr lang="en-US" altLang="zh-CN" dirty="0"/>
                  <a:t>: transfer maps between IP and cc, IP and RFQ</a:t>
                </a:r>
              </a:p>
              <a:p>
                <a:pPr marL="0" indent="0">
                  <a:spcBef>
                    <a:spcPts val="600"/>
                  </a:spcBef>
                  <a:buNone/>
                </a:pPr>
                <a14:m>
                  <m:oMath xmlns:m="http://schemas.openxmlformats.org/officeDocument/2006/math">
                    <m:r>
                      <a:rPr lang="en-US" altLang="zh-CN" i="1" smtClean="0">
                        <a:solidFill>
                          <a:schemeClr val="accent1"/>
                        </a:solidFill>
                        <a:latin typeface="Cambria Math" panose="02040503050406030204" pitchFamily="18" charset="0"/>
                      </a:rPr>
                      <m:t>𝐿</m:t>
                    </m:r>
                  </m:oMath>
                </a14:m>
                <a:r>
                  <a:rPr lang="en-US" altLang="zh-CN" dirty="0"/>
                  <a:t>: Lorentz transfer map</a:t>
                </a:r>
              </a:p>
            </p:txBody>
          </p:sp>
        </mc:Choice>
        <mc:Fallback xmlns="">
          <p:sp>
            <p:nvSpPr>
              <p:cNvPr id="2" name="内容占位符 1">
                <a:extLst>
                  <a:ext uri="{FF2B5EF4-FFF2-40B4-BE49-F238E27FC236}">
                    <a16:creationId xmlns:a16="http://schemas.microsoft.com/office/drawing/2014/main" id="{76D2336A-4728-0699-7484-E1E20473EF58}"/>
                  </a:ext>
                </a:extLst>
              </p:cNvPr>
              <p:cNvSpPr>
                <a:spLocks noGrp="1" noRot="1" noChangeAspect="1" noMove="1" noResize="1" noEditPoints="1" noAdjustHandles="1" noChangeArrowheads="1" noChangeShapeType="1" noTextEdit="1"/>
              </p:cNvSpPr>
              <p:nvPr>
                <p:ph idx="1"/>
              </p:nvPr>
            </p:nvSpPr>
            <p:spPr>
              <a:xfrm>
                <a:off x="8954649" y="1391636"/>
                <a:ext cx="3017773" cy="5276611"/>
              </a:xfrm>
              <a:blipFill>
                <a:blip r:embed="rId3"/>
                <a:stretch>
                  <a:fillRect l="-1818"/>
                </a:stretch>
              </a:blipFill>
            </p:spPr>
            <p:txBody>
              <a:bodyPr/>
              <a:lstStyle/>
              <a:p>
                <a:r>
                  <a:rPr lang="zh-CN" altLang="en-US">
                    <a:noFill/>
                  </a:rPr>
                  <a:t> </a:t>
                </a:r>
              </a:p>
            </p:txBody>
          </p:sp>
        </mc:Fallback>
      </mc:AlternateContent>
      <p:sp>
        <p:nvSpPr>
          <p:cNvPr id="4" name="文本占位符 3">
            <a:extLst>
              <a:ext uri="{FF2B5EF4-FFF2-40B4-BE49-F238E27FC236}">
                <a16:creationId xmlns:a16="http://schemas.microsoft.com/office/drawing/2014/main" id="{53BB5A43-1E0B-C42C-8A57-468BC474CCDF}"/>
              </a:ext>
            </a:extLst>
          </p:cNvPr>
          <p:cNvSpPr>
            <a:spLocks noGrp="1"/>
          </p:cNvSpPr>
          <p:nvPr>
            <p:ph type="body" sz="quarter" idx="17"/>
          </p:nvPr>
        </p:nvSpPr>
        <p:spPr/>
        <p:txBody>
          <a:bodyPr/>
          <a:lstStyle/>
          <a:p>
            <a:r>
              <a:rPr lang="en-US" altLang="zh-CN" dirty="0"/>
              <a:t>2. Simulation program: Athena</a:t>
            </a:r>
            <a:endParaRPr lang="zh-CN" altLang="en-US" dirty="0"/>
          </a:p>
        </p:txBody>
      </p:sp>
      <p:pic>
        <p:nvPicPr>
          <p:cNvPr id="5" name="图片 4">
            <a:extLst>
              <a:ext uri="{FF2B5EF4-FFF2-40B4-BE49-F238E27FC236}">
                <a16:creationId xmlns:a16="http://schemas.microsoft.com/office/drawing/2014/main" id="{3D66B7B2-7DC8-5F9E-5C3E-79503D3AC02B}"/>
              </a:ext>
            </a:extLst>
          </p:cNvPr>
          <p:cNvPicPr>
            <a:picLocks noChangeAspect="1"/>
          </p:cNvPicPr>
          <p:nvPr/>
        </p:nvPicPr>
        <p:blipFill>
          <a:blip r:embed="rId4"/>
          <a:stretch>
            <a:fillRect/>
          </a:stretch>
        </p:blipFill>
        <p:spPr>
          <a:xfrm>
            <a:off x="458685" y="1424515"/>
            <a:ext cx="8151915" cy="5210854"/>
          </a:xfrm>
          <a:prstGeom prst="rect">
            <a:avLst/>
          </a:prstGeom>
        </p:spPr>
      </p:pic>
      <p:pic>
        <p:nvPicPr>
          <p:cNvPr id="7" name="图片 6">
            <a:extLst>
              <a:ext uri="{FF2B5EF4-FFF2-40B4-BE49-F238E27FC236}">
                <a16:creationId xmlns:a16="http://schemas.microsoft.com/office/drawing/2014/main" id="{FAEBC93A-A6D7-9DB8-ED94-79554D22480B}"/>
              </a:ext>
            </a:extLst>
          </p:cNvPr>
          <p:cNvPicPr>
            <a:picLocks noChangeAspect="1"/>
          </p:cNvPicPr>
          <p:nvPr/>
        </p:nvPicPr>
        <p:blipFill>
          <a:blip r:embed="rId5"/>
          <a:stretch>
            <a:fillRect/>
          </a:stretch>
        </p:blipFill>
        <p:spPr>
          <a:xfrm>
            <a:off x="9070100" y="1938410"/>
            <a:ext cx="2786869" cy="2091531"/>
          </a:xfrm>
          <a:prstGeom prst="rect">
            <a:avLst/>
          </a:prstGeom>
        </p:spPr>
      </p:pic>
      <p:sp>
        <p:nvSpPr>
          <p:cNvPr id="10" name="内容占位符 1">
            <a:extLst>
              <a:ext uri="{FF2B5EF4-FFF2-40B4-BE49-F238E27FC236}">
                <a16:creationId xmlns:a16="http://schemas.microsoft.com/office/drawing/2014/main" id="{17C7D9C8-5840-5997-625D-910CAE110D6B}"/>
              </a:ext>
            </a:extLst>
          </p:cNvPr>
          <p:cNvSpPr txBox="1">
            <a:spLocks/>
          </p:cNvSpPr>
          <p:nvPr/>
        </p:nvSpPr>
        <p:spPr>
          <a:xfrm>
            <a:off x="458685" y="864320"/>
            <a:ext cx="9116065" cy="441210"/>
          </a:xfrm>
          <a:prstGeom prst="rect">
            <a:avLst/>
          </a:prstGeom>
        </p:spPr>
        <p:txBody>
          <a:bodyPr vert="horz" lIns="91440" tIns="45720" rIns="91440" bIns="45720" rtlCol="0">
            <a:normAutofit/>
          </a:bodyPr>
          <a:lstStyle>
            <a:lvl1pPr marL="228600" indent="-228600" algn="l" defTabSz="914400" rtl="0" eaLnBrk="1" latinLnBrk="0" hangingPunct="1">
              <a:lnSpc>
                <a:spcPct val="135000"/>
              </a:lnSpc>
              <a:spcBef>
                <a:spcPts val="1000"/>
              </a:spcBef>
              <a:buFont typeface="Arial" panose="020B0604020202020204" pitchFamily="34" charset="0"/>
              <a:buChar char="•"/>
              <a:defRPr sz="1800" b="0" kern="1200" baseline="0">
                <a:solidFill>
                  <a:schemeClr val="tx1"/>
                </a:solidFill>
                <a:latin typeface="Arial" panose="020B0604020202020204" pitchFamily="34" charset="0"/>
                <a:ea typeface="黑体" panose="02010609060101010101" pitchFamily="49" charset="-122"/>
                <a:cs typeface="+mn-cs"/>
              </a:defRPr>
            </a:lvl1pPr>
            <a:lvl2pPr marL="685800" indent="-228600" algn="l" defTabSz="914400" rtl="0" eaLnBrk="1" latinLnBrk="0" hangingPunct="1">
              <a:lnSpc>
                <a:spcPct val="100000"/>
              </a:lnSpc>
              <a:spcBef>
                <a:spcPts val="500"/>
              </a:spcBef>
              <a:buFont typeface="Calibri" panose="020F0502020204030204" pitchFamily="34" charset="0"/>
              <a:buChar char="–"/>
              <a:defRPr sz="1400" b="0" kern="1200" baseline="0">
                <a:solidFill>
                  <a:schemeClr val="tx1"/>
                </a:solidFill>
                <a:latin typeface="Arial" panose="020B0604020202020204" pitchFamily="34" charset="0"/>
                <a:ea typeface="黑体" panose="02010609060101010101" pitchFamily="49" charset="-122"/>
                <a:cs typeface="+mn-cs"/>
              </a:defRPr>
            </a:lvl2pPr>
            <a:lvl3pPr marL="1143000" indent="-228600" algn="l" defTabSz="914400" rtl="0" eaLnBrk="1" latinLnBrk="0" hangingPunct="1">
              <a:lnSpc>
                <a:spcPct val="100000"/>
              </a:lnSpc>
              <a:spcBef>
                <a:spcPts val="500"/>
              </a:spcBef>
              <a:buFont typeface="Wingdings" panose="05000000000000000000" pitchFamily="2" charset="2"/>
              <a:buChar char="Ø"/>
              <a:defRPr sz="1400" b="0" kern="1200">
                <a:solidFill>
                  <a:schemeClr val="tx1"/>
                </a:solidFill>
                <a:latin typeface="Arial" panose="020B0604020202020204" pitchFamily="34" charset="0"/>
                <a:ea typeface="黑体" panose="02010609060101010101" pitchFamily="49" charset="-122"/>
                <a:cs typeface="+mn-cs"/>
              </a:defRPr>
            </a:lvl3pPr>
            <a:lvl4pPr marL="1600200" indent="-228600" algn="l" defTabSz="914400" rtl="0" eaLnBrk="1" latinLnBrk="0" hangingPunct="1">
              <a:lnSpc>
                <a:spcPct val="100000"/>
              </a:lnSpc>
              <a:spcBef>
                <a:spcPts val="500"/>
              </a:spcBef>
              <a:buFont typeface="黑体" panose="02010609060101010101" pitchFamily="49" charset="-122"/>
              <a:buChar char="–"/>
              <a:defRPr sz="1400" kern="1200">
                <a:solidFill>
                  <a:schemeClr val="tx1"/>
                </a:solidFill>
                <a:latin typeface="Arial" panose="020B0604020202020204" pitchFamily="34" charset="0"/>
                <a:ea typeface="黑体" panose="02010609060101010101" pitchFamily="49" charset="-122"/>
                <a:cs typeface="+mn-cs"/>
              </a:defRPr>
            </a:lvl4pPr>
            <a:lvl5pPr marL="2057400" indent="-228600" algn="l" defTabSz="914400" rtl="0" eaLnBrk="1" latinLnBrk="0" hangingPunct="1">
              <a:lnSpc>
                <a:spcPct val="100000"/>
              </a:lnSpc>
              <a:spcBef>
                <a:spcPts val="500"/>
              </a:spcBef>
              <a:buFont typeface="Wingdings" panose="05000000000000000000" pitchFamily="2" charset="2"/>
              <a:buChar char="ü"/>
              <a:defRPr sz="1400" kern="1200">
                <a:solidFill>
                  <a:schemeClr val="tx1"/>
                </a:solidFill>
                <a:latin typeface="Arial" panose="020B0604020202020204" pitchFamily="34" charset="0"/>
                <a:ea typeface="黑体" panose="02010609060101010101" pitchFamily="49" charset="-122"/>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5000"/>
              </a:lnSpc>
              <a:spcAft>
                <a:spcPts val="600"/>
              </a:spcAft>
            </a:pPr>
            <a:r>
              <a:rPr lang="en-US" altLang="zh-CN" sz="2000" b="1" dirty="0"/>
              <a:t>Athena is a gpu-based simulation program</a:t>
            </a:r>
          </a:p>
        </p:txBody>
      </p:sp>
      <p:sp>
        <p:nvSpPr>
          <p:cNvPr id="12" name="文本框 11">
            <a:extLst>
              <a:ext uri="{FF2B5EF4-FFF2-40B4-BE49-F238E27FC236}">
                <a16:creationId xmlns:a16="http://schemas.microsoft.com/office/drawing/2014/main" id="{09580859-AC9D-7B58-25E2-CA3D6BE910E9}"/>
              </a:ext>
            </a:extLst>
          </p:cNvPr>
          <p:cNvSpPr txBox="1"/>
          <p:nvPr/>
        </p:nvSpPr>
        <p:spPr>
          <a:xfrm>
            <a:off x="4295114" y="6498970"/>
            <a:ext cx="5493752" cy="338554"/>
          </a:xfrm>
          <a:prstGeom prst="rect">
            <a:avLst/>
          </a:prstGeom>
          <a:noFill/>
        </p:spPr>
        <p:txBody>
          <a:bodyPr wrap="square">
            <a:spAutoFit/>
          </a:bodyPr>
          <a:lstStyle/>
          <a:p>
            <a:r>
              <a:rPr lang="en-US" altLang="zh-CN" sz="1600" dirty="0">
                <a:solidFill>
                  <a:schemeClr val="bg1"/>
                </a:solidFill>
                <a:latin typeface="Arial" panose="020B0604020202020204" pitchFamily="34" charset="0"/>
                <a:cs typeface="Arial" panose="020B0604020202020204" pitchFamily="34" charset="0"/>
              </a:rPr>
              <a:t>will be open-source later …</a:t>
            </a:r>
            <a:r>
              <a:rPr kumimoji="0" lang="en-US" altLang="zh-CN" sz="1600" b="0" i="0" u="none" strike="noStrike" kern="1200" cap="none" spc="0" normalizeH="0" baseline="0" noProof="0" dirty="0">
                <a:ln>
                  <a:noFill/>
                </a:ln>
                <a:solidFill>
                  <a:schemeClr val="bg1"/>
                </a:solidFill>
                <a:effectLst/>
                <a:uLnTx/>
                <a:uFillTx/>
                <a:latin typeface="Arial" panose="020B0604020202020204" pitchFamily="34" charset="0"/>
                <a:ea typeface="等线" panose="02010600030101010101" pitchFamily="2" charset="-122"/>
                <a:cs typeface="Arial" panose="020B0604020202020204" pitchFamily="34" charset="0"/>
              </a:rPr>
              <a:t> (</a:t>
            </a:r>
            <a:r>
              <a:rPr kumimoji="0" lang="en-US" altLang="zh-CN" sz="1600" b="0" i="0" u="none" strike="noStrike" kern="1200" cap="none" spc="0" normalizeH="0" baseline="0" noProof="0" dirty="0">
                <a:ln>
                  <a:noFill/>
                </a:ln>
                <a:solidFill>
                  <a:schemeClr val="bg1"/>
                </a:solidFill>
                <a:effectLst/>
                <a:uLnTx/>
                <a:uFillTx/>
                <a:latin typeface="Arial" panose="020B0604020202020204" pitchFamily="34" charset="0"/>
                <a:ea typeface="等线" panose="02010600030101010101" pitchFamily="2" charset="-122"/>
                <a:cs typeface="Arial" panose="020B0604020202020204" pitchFamily="34" charset="0"/>
                <a:hlinkClick r:id="rId6">
                  <a:extLst>
                    <a:ext uri="{A12FA001-AC4F-418D-AE19-62706E023703}">
                      <ahyp:hlinkClr xmlns:ahyp="http://schemas.microsoft.com/office/drawing/2018/hyperlinkcolor" val="tx"/>
                    </a:ext>
                  </a:extLst>
                </a:hlinkClick>
              </a:rPr>
              <a:t>https://github.com/changmx</a:t>
            </a:r>
            <a:r>
              <a:rPr kumimoji="0" lang="en-US" altLang="zh-CN" sz="1600" b="0" i="0" u="none" strike="noStrike" kern="1200" cap="none" spc="0" normalizeH="0" baseline="0" noProof="0" dirty="0">
                <a:ln>
                  <a:noFill/>
                </a:ln>
                <a:solidFill>
                  <a:schemeClr val="bg1"/>
                </a:solidFill>
                <a:effectLst/>
                <a:uLnTx/>
                <a:uFillTx/>
                <a:latin typeface="Arial" panose="020B0604020202020204" pitchFamily="34" charset="0"/>
                <a:ea typeface="等线" panose="02010600030101010101" pitchFamily="2" charset="-122"/>
                <a:cs typeface="Arial" panose="020B0604020202020204" pitchFamily="34" charset="0"/>
              </a:rPr>
              <a:t>) </a:t>
            </a:r>
            <a:endParaRPr lang="zh-CN" altLang="en-US" sz="1600" dirty="0">
              <a:solidFill>
                <a:schemeClr val="bg1"/>
              </a:solidFill>
              <a:latin typeface="Arial" panose="020B0604020202020204" pitchFamily="34" charset="0"/>
              <a:cs typeface="Arial" panose="020B0604020202020204" pitchFamily="34" charset="0"/>
            </a:endParaRPr>
          </a:p>
        </p:txBody>
      </p:sp>
      <p:sp>
        <p:nvSpPr>
          <p:cNvPr id="8" name="灯片编号占位符 7">
            <a:extLst>
              <a:ext uri="{FF2B5EF4-FFF2-40B4-BE49-F238E27FC236}">
                <a16:creationId xmlns:a16="http://schemas.microsoft.com/office/drawing/2014/main" id="{DEE48976-89CE-E1ED-597C-81893271317E}"/>
              </a:ext>
            </a:extLst>
          </p:cNvPr>
          <p:cNvSpPr>
            <a:spLocks noGrp="1"/>
          </p:cNvSpPr>
          <p:nvPr>
            <p:ph type="sldNum" sz="quarter" idx="12"/>
          </p:nvPr>
        </p:nvSpPr>
        <p:spPr/>
        <p:txBody>
          <a:bodyPr/>
          <a:lstStyle/>
          <a:p>
            <a:fld id="{C527D314-A2A3-4123-AB0C-DD7768E90F2B}" type="slidenum">
              <a:rPr lang="zh-CN" altLang="en-US" smtClean="0"/>
              <a:pPr/>
              <a:t>6</a:t>
            </a:fld>
            <a:r>
              <a:rPr lang="en-US" altLang="zh-CN"/>
              <a:t>/19</a:t>
            </a:r>
            <a:endParaRPr lang="zh-CN" altLang="en-US" dirty="0"/>
          </a:p>
        </p:txBody>
      </p:sp>
    </p:spTree>
    <p:extLst>
      <p:ext uri="{BB962C8B-B14F-4D97-AF65-F5344CB8AC3E}">
        <p14:creationId xmlns:p14="http://schemas.microsoft.com/office/powerpoint/2010/main" val="376082067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id="{CCAFF046-CD70-73AE-3DB8-8D255AF6D40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3237889"/>
            <a:ext cx="4320000" cy="3240000"/>
          </a:xfrm>
          <a:prstGeom prst="rect">
            <a:avLst/>
          </a:prstGeom>
        </p:spPr>
      </p:pic>
      <p:pic>
        <p:nvPicPr>
          <p:cNvPr id="11" name="图片 10">
            <a:extLst>
              <a:ext uri="{FF2B5EF4-FFF2-40B4-BE49-F238E27FC236}">
                <a16:creationId xmlns:a16="http://schemas.microsoft.com/office/drawing/2014/main" id="{7E7EBE89-3B34-84BF-D4F5-D68AFC0743D0}"/>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949429" y="3237889"/>
            <a:ext cx="4320000" cy="3240000"/>
          </a:xfrm>
          <a:prstGeom prst="rect">
            <a:avLst/>
          </a:prstGeom>
        </p:spPr>
      </p:pic>
      <p:pic>
        <p:nvPicPr>
          <p:cNvPr id="15" name="图片 14">
            <a:extLst>
              <a:ext uri="{FF2B5EF4-FFF2-40B4-BE49-F238E27FC236}">
                <a16:creationId xmlns:a16="http://schemas.microsoft.com/office/drawing/2014/main" id="{4E2F97F0-5C5D-B6AF-35EA-7695DC98CD3C}"/>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7872000" y="3237889"/>
            <a:ext cx="4320000" cy="3240000"/>
          </a:xfrm>
          <a:prstGeom prst="rect">
            <a:avLst/>
          </a:prstGeom>
        </p:spPr>
      </p:pic>
      <p:sp>
        <p:nvSpPr>
          <p:cNvPr id="4" name="文本占位符 3">
            <a:extLst>
              <a:ext uri="{FF2B5EF4-FFF2-40B4-BE49-F238E27FC236}">
                <a16:creationId xmlns:a16="http://schemas.microsoft.com/office/drawing/2014/main" id="{F93C0BBC-8730-DEEF-079F-5634138A1AD4}"/>
              </a:ext>
            </a:extLst>
          </p:cNvPr>
          <p:cNvSpPr>
            <a:spLocks noGrp="1"/>
          </p:cNvSpPr>
          <p:nvPr>
            <p:ph type="body" sz="quarter" idx="17"/>
          </p:nvPr>
        </p:nvSpPr>
        <p:spPr/>
        <p:txBody>
          <a:bodyPr/>
          <a:lstStyle/>
          <a:p>
            <a:r>
              <a:rPr lang="en-US" altLang="zh-CN" dirty="0"/>
              <a:t>2. Performance test of Athena</a:t>
            </a:r>
            <a:endParaRPr lang="zh-CN" altLang="en-US" dirty="0"/>
          </a:p>
        </p:txBody>
      </p:sp>
      <p:sp>
        <p:nvSpPr>
          <p:cNvPr id="5" name="文本框 4">
            <a:extLst>
              <a:ext uri="{FF2B5EF4-FFF2-40B4-BE49-F238E27FC236}">
                <a16:creationId xmlns:a16="http://schemas.microsoft.com/office/drawing/2014/main" id="{1EF3F069-05F0-0104-D35C-B2DBDB7B3730}"/>
              </a:ext>
            </a:extLst>
          </p:cNvPr>
          <p:cNvSpPr txBox="1"/>
          <p:nvPr/>
        </p:nvSpPr>
        <p:spPr>
          <a:xfrm>
            <a:off x="8610600" y="4211558"/>
            <a:ext cx="1103325" cy="646331"/>
          </a:xfrm>
          <a:prstGeom prst="rect">
            <a:avLst/>
          </a:prstGeom>
          <a:noFill/>
        </p:spPr>
        <p:txBody>
          <a:bodyPr wrap="square" rtlCol="0">
            <a:spAutoFit/>
          </a:bodyPr>
          <a:lstStyle/>
          <a:p>
            <a:r>
              <a:rPr lang="en-US" altLang="zh-CN" dirty="0">
                <a:highlight>
                  <a:srgbClr val="00FF00"/>
                </a:highlight>
              </a:rPr>
              <a:t>Np=1e6 </a:t>
            </a:r>
          </a:p>
          <a:p>
            <a:r>
              <a:rPr lang="en-US" altLang="zh-CN" dirty="0">
                <a:highlight>
                  <a:srgbClr val="00FF00"/>
                </a:highlight>
              </a:rPr>
              <a:t>512x512</a:t>
            </a:r>
            <a:endParaRPr lang="zh-CN" altLang="en-US" dirty="0">
              <a:highlight>
                <a:srgbClr val="00FF00"/>
              </a:highlight>
            </a:endParaRPr>
          </a:p>
        </p:txBody>
      </p:sp>
      <p:sp>
        <p:nvSpPr>
          <p:cNvPr id="2" name="内容占位符 1">
            <a:extLst>
              <a:ext uri="{FF2B5EF4-FFF2-40B4-BE49-F238E27FC236}">
                <a16:creationId xmlns:a16="http://schemas.microsoft.com/office/drawing/2014/main" id="{59529006-FAE0-779F-F76B-165461DA1613}"/>
              </a:ext>
            </a:extLst>
          </p:cNvPr>
          <p:cNvSpPr>
            <a:spLocks noGrp="1"/>
          </p:cNvSpPr>
          <p:nvPr>
            <p:ph idx="1"/>
          </p:nvPr>
        </p:nvSpPr>
        <p:spPr>
          <a:xfrm>
            <a:off x="821713" y="964109"/>
            <a:ext cx="10515600" cy="2464891"/>
          </a:xfrm>
        </p:spPr>
        <p:txBody>
          <a:bodyPr>
            <a:normAutofit/>
          </a:bodyPr>
          <a:lstStyle/>
          <a:p>
            <a:pPr>
              <a:lnSpc>
                <a:spcPct val="125000"/>
              </a:lnSpc>
              <a:spcBef>
                <a:spcPts val="600"/>
              </a:spcBef>
            </a:pPr>
            <a:r>
              <a:rPr lang="en-US" altLang="zh-CN" dirty="0"/>
              <a:t>In the macro particle number testing, computational performance is limited by double-precision computing speed (Np</a:t>
            </a:r>
            <a:r>
              <a:rPr lang="zh-CN" altLang="en-US" dirty="0"/>
              <a:t>≤</a:t>
            </a:r>
            <a:r>
              <a:rPr lang="en-US" altLang="zh-CN" dirty="0"/>
              <a:t>1e7) and bandwidth (Np=1e8).</a:t>
            </a:r>
          </a:p>
          <a:p>
            <a:pPr>
              <a:lnSpc>
                <a:spcPct val="125000"/>
              </a:lnSpc>
              <a:spcBef>
                <a:spcPts val="600"/>
              </a:spcBef>
            </a:pPr>
            <a:r>
              <a:rPr lang="en-US" altLang="zh-CN" dirty="0"/>
              <a:t>In the grid number testing, computational performance is limited by double-precision computing speed (Np&gt;1e7).</a:t>
            </a:r>
          </a:p>
          <a:p>
            <a:pPr>
              <a:lnSpc>
                <a:spcPct val="125000"/>
              </a:lnSpc>
              <a:spcBef>
                <a:spcPts val="600"/>
              </a:spcBef>
            </a:pPr>
            <a:r>
              <a:rPr lang="en-US" altLang="zh-CN" dirty="0"/>
              <a:t>In the slice number testing, when the number of calculations &gt;100, the performance is mainly limited by the data transmission bandwidth.</a:t>
            </a:r>
            <a:endParaRPr lang="zh-CN" altLang="en-US" dirty="0"/>
          </a:p>
        </p:txBody>
      </p:sp>
      <p:sp>
        <p:nvSpPr>
          <p:cNvPr id="16" name="文本框 15">
            <a:extLst>
              <a:ext uri="{FF2B5EF4-FFF2-40B4-BE49-F238E27FC236}">
                <a16:creationId xmlns:a16="http://schemas.microsoft.com/office/drawing/2014/main" id="{9F17C38F-8F39-7929-2C22-B75BAE4C5D09}"/>
              </a:ext>
            </a:extLst>
          </p:cNvPr>
          <p:cNvSpPr txBox="1"/>
          <p:nvPr/>
        </p:nvSpPr>
        <p:spPr>
          <a:xfrm>
            <a:off x="662571" y="4198722"/>
            <a:ext cx="1103325" cy="646331"/>
          </a:xfrm>
          <a:prstGeom prst="rect">
            <a:avLst/>
          </a:prstGeom>
          <a:noFill/>
        </p:spPr>
        <p:txBody>
          <a:bodyPr wrap="square" rtlCol="0">
            <a:spAutoFit/>
          </a:bodyPr>
          <a:lstStyle/>
          <a:p>
            <a:r>
              <a:rPr lang="en-US" altLang="zh-CN" dirty="0">
                <a:highlight>
                  <a:srgbClr val="00FF00"/>
                </a:highlight>
              </a:rPr>
              <a:t>512x512</a:t>
            </a:r>
          </a:p>
          <a:p>
            <a:r>
              <a:rPr lang="en-US" altLang="zh-CN" dirty="0">
                <a:highlight>
                  <a:srgbClr val="00FF00"/>
                </a:highlight>
              </a:rPr>
              <a:t>5ex20p  </a:t>
            </a:r>
            <a:endParaRPr lang="zh-CN" altLang="en-US" dirty="0">
              <a:highlight>
                <a:srgbClr val="00FF00"/>
              </a:highlight>
            </a:endParaRPr>
          </a:p>
        </p:txBody>
      </p:sp>
      <p:sp>
        <p:nvSpPr>
          <p:cNvPr id="17" name="文本框 16">
            <a:extLst>
              <a:ext uri="{FF2B5EF4-FFF2-40B4-BE49-F238E27FC236}">
                <a16:creationId xmlns:a16="http://schemas.microsoft.com/office/drawing/2014/main" id="{A0A60DF0-74C7-483E-D05D-4890F6C4409C}"/>
              </a:ext>
            </a:extLst>
          </p:cNvPr>
          <p:cNvSpPr txBox="1"/>
          <p:nvPr/>
        </p:nvSpPr>
        <p:spPr>
          <a:xfrm>
            <a:off x="4766233" y="4198722"/>
            <a:ext cx="1103325" cy="646331"/>
          </a:xfrm>
          <a:prstGeom prst="rect">
            <a:avLst/>
          </a:prstGeom>
          <a:noFill/>
        </p:spPr>
        <p:txBody>
          <a:bodyPr wrap="square" rtlCol="0">
            <a:spAutoFit/>
          </a:bodyPr>
          <a:lstStyle/>
          <a:p>
            <a:r>
              <a:rPr lang="en-US" altLang="zh-CN" dirty="0">
                <a:highlight>
                  <a:srgbClr val="00FF00"/>
                </a:highlight>
              </a:rPr>
              <a:t>Np=1e6</a:t>
            </a:r>
          </a:p>
          <a:p>
            <a:r>
              <a:rPr lang="en-US" altLang="zh-CN" dirty="0">
                <a:highlight>
                  <a:srgbClr val="00FF00"/>
                </a:highlight>
              </a:rPr>
              <a:t>5ex20p</a:t>
            </a:r>
            <a:endParaRPr lang="zh-CN" altLang="en-US" dirty="0">
              <a:highlight>
                <a:srgbClr val="00FF00"/>
              </a:highlight>
            </a:endParaRPr>
          </a:p>
        </p:txBody>
      </p:sp>
      <p:sp>
        <p:nvSpPr>
          <p:cNvPr id="19" name="文本框 18">
            <a:extLst>
              <a:ext uri="{FF2B5EF4-FFF2-40B4-BE49-F238E27FC236}">
                <a16:creationId xmlns:a16="http://schemas.microsoft.com/office/drawing/2014/main" id="{09EBC76F-E4D0-3660-2233-76EF2218EB29}"/>
              </a:ext>
            </a:extLst>
          </p:cNvPr>
          <p:cNvSpPr txBox="1"/>
          <p:nvPr/>
        </p:nvSpPr>
        <p:spPr>
          <a:xfrm>
            <a:off x="3226220" y="6404059"/>
            <a:ext cx="6094740" cy="404598"/>
          </a:xfrm>
          <a:prstGeom prst="rect">
            <a:avLst/>
          </a:prstGeom>
          <a:noFill/>
        </p:spPr>
        <p:txBody>
          <a:bodyPr wrap="square">
            <a:spAutoFit/>
          </a:bodyPr>
          <a:lstStyle/>
          <a:p>
            <a:pPr marR="0" lvl="0" algn="ctr" defTabSz="914400" rtl="0" eaLnBrk="1" fontAlgn="auto" latinLnBrk="0" hangingPunct="1">
              <a:lnSpc>
                <a:spcPct val="125000"/>
              </a:lnSpc>
              <a:spcBef>
                <a:spcPts val="600"/>
              </a:spcBef>
              <a:spcAft>
                <a:spcPts val="0"/>
              </a:spcAft>
              <a:buClrTx/>
              <a:buSzTx/>
              <a:tabLst/>
              <a:defRPr/>
            </a:pPr>
            <a:r>
              <a:rPr kumimoji="0" lang="en-US" altLang="zh-CN" sz="1800" b="1" i="0" u="none" strike="noStrike" kern="1200" cap="none" spc="0" normalizeH="0" baseline="0" noProof="0" dirty="0">
                <a:ln>
                  <a:noFill/>
                </a:ln>
                <a:solidFill>
                  <a:prstClr val="black"/>
                </a:solidFill>
                <a:effectLst/>
                <a:uLnTx/>
                <a:uFillTx/>
                <a:latin typeface="Arial" panose="020B0604020202020204" pitchFamily="34" charset="0"/>
                <a:ea typeface="黑体" panose="02010609060101010101" pitchFamily="49" charset="-122"/>
                <a:cs typeface="+mn-cs"/>
              </a:rPr>
              <a:t>Athena shows good computing performance.</a:t>
            </a:r>
          </a:p>
        </p:txBody>
      </p:sp>
      <p:sp>
        <p:nvSpPr>
          <p:cNvPr id="6" name="文本框 5">
            <a:extLst>
              <a:ext uri="{FF2B5EF4-FFF2-40B4-BE49-F238E27FC236}">
                <a16:creationId xmlns:a16="http://schemas.microsoft.com/office/drawing/2014/main" id="{AF46A6F8-FB53-647D-A406-763E92CC442F}"/>
              </a:ext>
            </a:extLst>
          </p:cNvPr>
          <p:cNvSpPr txBox="1"/>
          <p:nvPr/>
        </p:nvSpPr>
        <p:spPr>
          <a:xfrm>
            <a:off x="168798" y="3202975"/>
            <a:ext cx="3982403" cy="338554"/>
          </a:xfrm>
          <a:prstGeom prst="rect">
            <a:avLst/>
          </a:prstGeom>
          <a:noFill/>
        </p:spPr>
        <p:txBody>
          <a:bodyPr wrap="square" rtlCol="0">
            <a:spAutoFit/>
          </a:bodyPr>
          <a:lstStyle/>
          <a:p>
            <a:pPr algn="ctr"/>
            <a:r>
              <a:rPr lang="en-US" altLang="zh-CN" sz="1600" dirty="0">
                <a:solidFill>
                  <a:schemeClr val="accent1"/>
                </a:solidFill>
                <a:latin typeface="Arial" panose="020B0604020202020204" pitchFamily="34" charset="0"/>
                <a:cs typeface="Arial" panose="020B0604020202020204" pitchFamily="34" charset="0"/>
              </a:rPr>
              <a:t>Macro particle number testing</a:t>
            </a:r>
            <a:endParaRPr lang="zh-CN" altLang="en-US" sz="1600" dirty="0">
              <a:solidFill>
                <a:schemeClr val="accent1"/>
              </a:solidFill>
              <a:latin typeface="Arial" panose="020B0604020202020204" pitchFamily="34" charset="0"/>
              <a:cs typeface="Arial" panose="020B0604020202020204" pitchFamily="34" charset="0"/>
            </a:endParaRPr>
          </a:p>
        </p:txBody>
      </p:sp>
      <p:sp>
        <p:nvSpPr>
          <p:cNvPr id="7" name="文本框 6">
            <a:extLst>
              <a:ext uri="{FF2B5EF4-FFF2-40B4-BE49-F238E27FC236}">
                <a16:creationId xmlns:a16="http://schemas.microsoft.com/office/drawing/2014/main" id="{F2214BFE-2AA2-5C4D-398A-225BA4E59E92}"/>
              </a:ext>
            </a:extLst>
          </p:cNvPr>
          <p:cNvSpPr txBox="1"/>
          <p:nvPr/>
        </p:nvSpPr>
        <p:spPr>
          <a:xfrm>
            <a:off x="4162441" y="3255830"/>
            <a:ext cx="3982403" cy="338554"/>
          </a:xfrm>
          <a:prstGeom prst="rect">
            <a:avLst/>
          </a:prstGeom>
          <a:noFill/>
        </p:spPr>
        <p:txBody>
          <a:bodyPr wrap="square" rtlCol="0">
            <a:spAutoFit/>
          </a:bodyPr>
          <a:lstStyle/>
          <a:p>
            <a:pPr algn="ctr"/>
            <a:r>
              <a:rPr lang="en-US" altLang="zh-CN" sz="1600" dirty="0">
                <a:solidFill>
                  <a:schemeClr val="accent1"/>
                </a:solidFill>
                <a:latin typeface="Arial" panose="020B0604020202020204" pitchFamily="34" charset="0"/>
                <a:cs typeface="Arial" panose="020B0604020202020204" pitchFamily="34" charset="0"/>
              </a:rPr>
              <a:t>Grid number testing</a:t>
            </a:r>
            <a:endParaRPr lang="zh-CN" altLang="en-US" sz="1600" dirty="0">
              <a:solidFill>
                <a:schemeClr val="accent1"/>
              </a:solidFill>
              <a:latin typeface="Arial" panose="020B0604020202020204" pitchFamily="34" charset="0"/>
              <a:cs typeface="Arial" panose="020B0604020202020204" pitchFamily="34" charset="0"/>
            </a:endParaRPr>
          </a:p>
        </p:txBody>
      </p:sp>
      <p:sp>
        <p:nvSpPr>
          <p:cNvPr id="8" name="文本框 7">
            <a:extLst>
              <a:ext uri="{FF2B5EF4-FFF2-40B4-BE49-F238E27FC236}">
                <a16:creationId xmlns:a16="http://schemas.microsoft.com/office/drawing/2014/main" id="{D11A1970-3AAC-D24E-2FE0-BC86B069F3F2}"/>
              </a:ext>
            </a:extLst>
          </p:cNvPr>
          <p:cNvSpPr txBox="1"/>
          <p:nvPr/>
        </p:nvSpPr>
        <p:spPr>
          <a:xfrm>
            <a:off x="8040798" y="3239389"/>
            <a:ext cx="3982403" cy="338554"/>
          </a:xfrm>
          <a:prstGeom prst="rect">
            <a:avLst/>
          </a:prstGeom>
          <a:noFill/>
        </p:spPr>
        <p:txBody>
          <a:bodyPr wrap="square" rtlCol="0">
            <a:spAutoFit/>
          </a:bodyPr>
          <a:lstStyle/>
          <a:p>
            <a:pPr algn="ctr"/>
            <a:r>
              <a:rPr lang="en-US" altLang="zh-CN" sz="1600" dirty="0">
                <a:solidFill>
                  <a:schemeClr val="accent1"/>
                </a:solidFill>
                <a:latin typeface="Arial" panose="020B0604020202020204" pitchFamily="34" charset="0"/>
                <a:cs typeface="Arial" panose="020B0604020202020204" pitchFamily="34" charset="0"/>
              </a:rPr>
              <a:t>Slice number testing</a:t>
            </a:r>
            <a:endParaRPr lang="zh-CN" altLang="en-US" sz="1600" dirty="0">
              <a:solidFill>
                <a:schemeClr val="accent1"/>
              </a:solidFill>
              <a:latin typeface="Arial" panose="020B0604020202020204" pitchFamily="34" charset="0"/>
              <a:cs typeface="Arial" panose="020B0604020202020204" pitchFamily="34" charset="0"/>
            </a:endParaRPr>
          </a:p>
        </p:txBody>
      </p:sp>
      <p:sp>
        <p:nvSpPr>
          <p:cNvPr id="10" name="灯片编号占位符 9">
            <a:extLst>
              <a:ext uri="{FF2B5EF4-FFF2-40B4-BE49-F238E27FC236}">
                <a16:creationId xmlns:a16="http://schemas.microsoft.com/office/drawing/2014/main" id="{0E5D6BCC-8767-94C7-6BB9-2C661ABA901E}"/>
              </a:ext>
            </a:extLst>
          </p:cNvPr>
          <p:cNvSpPr>
            <a:spLocks noGrp="1"/>
          </p:cNvSpPr>
          <p:nvPr>
            <p:ph type="sldNum" sz="quarter" idx="12"/>
          </p:nvPr>
        </p:nvSpPr>
        <p:spPr/>
        <p:txBody>
          <a:bodyPr/>
          <a:lstStyle/>
          <a:p>
            <a:fld id="{C527D314-A2A3-4123-AB0C-DD7768E90F2B}" type="slidenum">
              <a:rPr lang="zh-CN" altLang="en-US" smtClean="0"/>
              <a:pPr/>
              <a:t>7</a:t>
            </a:fld>
            <a:r>
              <a:rPr lang="en-US" altLang="zh-CN"/>
              <a:t>/19</a:t>
            </a:r>
            <a:endParaRPr lang="zh-CN" altLang="en-US" dirty="0"/>
          </a:p>
        </p:txBody>
      </p:sp>
    </p:spTree>
    <p:extLst>
      <p:ext uri="{BB962C8B-B14F-4D97-AF65-F5344CB8AC3E}">
        <p14:creationId xmlns:p14="http://schemas.microsoft.com/office/powerpoint/2010/main" val="26966119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5" name="图片 24">
            <a:extLst>
              <a:ext uri="{FF2B5EF4-FFF2-40B4-BE49-F238E27FC236}">
                <a16:creationId xmlns:a16="http://schemas.microsoft.com/office/drawing/2014/main" id="{48D6BB83-8BBE-6B66-55AE-01272CA2007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04657" y="1769913"/>
            <a:ext cx="6538582" cy="4903937"/>
          </a:xfrm>
          <a:prstGeom prst="rect">
            <a:avLst/>
          </a:prstGeom>
        </p:spPr>
      </p:pic>
      <p:sp>
        <p:nvSpPr>
          <p:cNvPr id="4" name="文本占位符 3">
            <a:extLst>
              <a:ext uri="{FF2B5EF4-FFF2-40B4-BE49-F238E27FC236}">
                <a16:creationId xmlns:a16="http://schemas.microsoft.com/office/drawing/2014/main" id="{8923172E-09F9-E3BF-8908-83C4BBCF1F52}"/>
              </a:ext>
            </a:extLst>
          </p:cNvPr>
          <p:cNvSpPr>
            <a:spLocks noGrp="1"/>
          </p:cNvSpPr>
          <p:nvPr>
            <p:ph type="body" sz="quarter" idx="17"/>
          </p:nvPr>
        </p:nvSpPr>
        <p:spPr/>
        <p:txBody>
          <a:bodyPr/>
          <a:lstStyle/>
          <a:p>
            <a:r>
              <a:rPr lang="en-US" altLang="zh-CN" dirty="0"/>
              <a:t>2. Simulation results verification and simulation parameters</a:t>
            </a:r>
            <a:endParaRPr lang="zh-CN" altLang="en-US" dirty="0"/>
          </a:p>
        </p:txBody>
      </p:sp>
      <p:sp>
        <p:nvSpPr>
          <p:cNvPr id="13" name="内容占位符 1">
            <a:extLst>
              <a:ext uri="{FF2B5EF4-FFF2-40B4-BE49-F238E27FC236}">
                <a16:creationId xmlns:a16="http://schemas.microsoft.com/office/drawing/2014/main" id="{CBE9935C-DC06-5752-8555-4C9208BA7399}"/>
              </a:ext>
            </a:extLst>
          </p:cNvPr>
          <p:cNvSpPr>
            <a:spLocks noGrp="1"/>
          </p:cNvSpPr>
          <p:nvPr>
            <p:ph idx="1"/>
          </p:nvPr>
        </p:nvSpPr>
        <p:spPr>
          <a:xfrm>
            <a:off x="821713" y="964110"/>
            <a:ext cx="10515600" cy="805803"/>
          </a:xfrm>
        </p:spPr>
        <p:txBody>
          <a:bodyPr/>
          <a:lstStyle/>
          <a:p>
            <a:r>
              <a:rPr lang="en-US" altLang="zh-CN" dirty="0"/>
              <a:t>When the crab cavity frequencies of both the proton and electron beams are 1 MHz, their effects can be considered linear, and the simulated luminosity is the same as that in the head-on case.</a:t>
            </a:r>
            <a:endParaRPr lang="zh-CN" altLang="en-US" dirty="0"/>
          </a:p>
        </p:txBody>
      </p:sp>
      <mc:AlternateContent xmlns:mc="http://schemas.openxmlformats.org/markup-compatibility/2006" xmlns:a14="http://schemas.microsoft.com/office/drawing/2010/main">
        <mc:Choice Requires="a14">
          <p:graphicFrame>
            <p:nvGraphicFramePr>
              <p:cNvPr id="14" name="表格 13">
                <a:extLst>
                  <a:ext uri="{FF2B5EF4-FFF2-40B4-BE49-F238E27FC236}">
                    <a16:creationId xmlns:a16="http://schemas.microsoft.com/office/drawing/2014/main" id="{49E66244-5B73-C38F-7419-8614AE1F94B2}"/>
                  </a:ext>
                </a:extLst>
              </p:cNvPr>
              <p:cNvGraphicFramePr>
                <a:graphicFrameLocks noGrp="1"/>
              </p:cNvGraphicFramePr>
              <p:nvPr>
                <p:extLst>
                  <p:ext uri="{D42A27DB-BD31-4B8C-83A1-F6EECF244321}">
                    <p14:modId xmlns:p14="http://schemas.microsoft.com/office/powerpoint/2010/main" val="3531782119"/>
                  </p:ext>
                </p:extLst>
              </p:nvPr>
            </p:nvGraphicFramePr>
            <p:xfrm>
              <a:off x="6729123" y="2262585"/>
              <a:ext cx="5239362" cy="4116324"/>
            </p:xfrm>
            <a:graphic>
              <a:graphicData uri="http://schemas.openxmlformats.org/drawingml/2006/table">
                <a:tbl>
                  <a:tblPr firstRow="1" bandRow="1">
                    <a:tableStyleId>{5FD0F851-EC5A-4D38-B0AD-8093EC10F338}</a:tableStyleId>
                  </a:tblPr>
                  <a:tblGrid>
                    <a:gridCol w="2136882">
                      <a:extLst>
                        <a:ext uri="{9D8B030D-6E8A-4147-A177-3AD203B41FA5}">
                          <a16:colId xmlns:a16="http://schemas.microsoft.com/office/drawing/2014/main" val="946909486"/>
                        </a:ext>
                      </a:extLst>
                    </a:gridCol>
                    <a:gridCol w="1337182">
                      <a:extLst>
                        <a:ext uri="{9D8B030D-6E8A-4147-A177-3AD203B41FA5}">
                          <a16:colId xmlns:a16="http://schemas.microsoft.com/office/drawing/2014/main" val="3439796249"/>
                        </a:ext>
                      </a:extLst>
                    </a:gridCol>
                    <a:gridCol w="1765298">
                      <a:extLst>
                        <a:ext uri="{9D8B030D-6E8A-4147-A177-3AD203B41FA5}">
                          <a16:colId xmlns:a16="http://schemas.microsoft.com/office/drawing/2014/main" val="494402304"/>
                        </a:ext>
                      </a:extLst>
                    </a:gridCol>
                  </a:tblGrid>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0" dirty="0">
                              <a:solidFill>
                                <a:schemeClr val="tx1"/>
                              </a:solidFill>
                              <a:latin typeface="Arial" panose="020B0604020202020204" pitchFamily="34" charset="0"/>
                              <a:cs typeface="Arial" panose="020B0604020202020204" pitchFamily="34" charset="0"/>
                            </a:rPr>
                            <a:t>Particle</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0">
                              <a:solidFill>
                                <a:schemeClr val="tx1"/>
                              </a:solidFill>
                              <a:latin typeface="Arial" panose="020B0604020202020204" pitchFamily="34" charset="0"/>
                              <a:cs typeface="Arial" panose="020B0604020202020204" pitchFamily="34" charset="0"/>
                            </a:rPr>
                            <a:t>e</a:t>
                          </a:r>
                          <a:endParaRPr lang="zh-CN" altLang="en-US" sz="1300" b="0">
                            <a:solidFill>
                              <a:schemeClr val="tx1"/>
                            </a:solidFill>
                            <a:latin typeface="Arial" panose="020B0604020202020204" pitchFamily="34" charset="0"/>
                            <a:cs typeface="Arial" panose="020B0604020202020204" pitchFamily="34" charset="0"/>
                          </a:endParaRPr>
                        </a:p>
                      </a:txBody>
                      <a:tcPr/>
                    </a:tc>
                    <a:tc>
                      <a:txBody>
                        <a:bodyPr/>
                        <a:lstStyle/>
                        <a:p>
                          <a:pPr algn="ctr"/>
                          <a:r>
                            <a:rPr lang="en-US" altLang="zh-CN" sz="1300" b="0" dirty="0">
                              <a:solidFill>
                                <a:schemeClr val="tx1"/>
                              </a:solidFill>
                              <a:latin typeface="Arial" panose="020B0604020202020204" pitchFamily="34" charset="0"/>
                              <a:cs typeface="Arial" panose="020B0604020202020204" pitchFamily="34" charset="0"/>
                            </a:rPr>
                            <a:t>p</a:t>
                          </a:r>
                          <a:endParaRPr lang="zh-CN" altLang="en-US" sz="1300" b="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00060698"/>
                      </a:ext>
                    </a:extLst>
                  </a:tr>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0" dirty="0">
                              <a:solidFill>
                                <a:schemeClr val="tx1"/>
                              </a:solidFill>
                              <a:latin typeface="Arial" panose="020B0604020202020204" pitchFamily="34" charset="0"/>
                              <a:cs typeface="Arial" panose="020B0604020202020204" pitchFamily="34" charset="0"/>
                            </a:rPr>
                            <a:t># macro particles Np</a:t>
                          </a:r>
                          <a:endParaRPr lang="zh-CN" altLang="en-US" sz="1300" b="0" dirty="0">
                            <a:solidFill>
                              <a:schemeClr val="tx1"/>
                            </a:solidFill>
                            <a:latin typeface="Arial" panose="020B0604020202020204" pitchFamily="34" charset="0"/>
                            <a:cs typeface="Arial" panose="020B0604020202020204" pitchFamily="34" charset="0"/>
                          </a:endParaRPr>
                        </a:p>
                      </a:txBody>
                      <a:tcPr/>
                    </a:tc>
                    <a:tc gridSpan="2">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0" dirty="0">
                              <a:solidFill>
                                <a:schemeClr val="tx1"/>
                              </a:solidFill>
                              <a:latin typeface="Arial" panose="020B0604020202020204" pitchFamily="34" charset="0"/>
                              <a:cs typeface="Arial" panose="020B0604020202020204" pitchFamily="34" charset="0"/>
                            </a:rPr>
                            <a:t>1e6 /1e7 (growth rate)</a:t>
                          </a:r>
                          <a:endParaRPr lang="zh-CN" altLang="en-US" sz="1300" b="0" dirty="0">
                            <a:solidFill>
                              <a:schemeClr val="tx1"/>
                            </a:solidFill>
                            <a:latin typeface="Arial" panose="020B0604020202020204" pitchFamily="34" charset="0"/>
                            <a:cs typeface="Arial" panose="020B0604020202020204" pitchFamily="34" charset="0"/>
                          </a:endParaRPr>
                        </a:p>
                      </a:txBody>
                      <a:tcPr/>
                    </a:tc>
                    <a:tc hMerge="1">
                      <a:txBody>
                        <a:bodyPr/>
                        <a:lstStyle/>
                        <a:p>
                          <a:endParaRPr dirty="0"/>
                        </a:p>
                      </a:txBody>
                      <a:tcPr/>
                    </a:tc>
                    <a:extLst>
                      <a:ext uri="{0D108BD9-81ED-4DB2-BD59-A6C34878D82A}">
                        <a16:rowId xmlns:a16="http://schemas.microsoft.com/office/drawing/2014/main" val="269679980"/>
                      </a:ext>
                    </a:extLst>
                  </a:tr>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0" dirty="0">
                              <a:solidFill>
                                <a:schemeClr val="tx1"/>
                              </a:solidFill>
                              <a:latin typeface="Arial" panose="020B0604020202020204" pitchFamily="34" charset="0"/>
                              <a:cs typeface="Arial" panose="020B0604020202020204" pitchFamily="34" charset="0"/>
                            </a:rPr>
                            <a:t># grid size </a:t>
                          </a:r>
                          <a:r>
                            <a:rPr lang="en-US" altLang="zh-CN" sz="1300" b="0" dirty="0" err="1">
                              <a:solidFill>
                                <a:schemeClr val="tx1"/>
                              </a:solidFill>
                              <a:latin typeface="Arial" panose="020B0604020202020204" pitchFamily="34" charset="0"/>
                              <a:cs typeface="Arial" panose="020B0604020202020204" pitchFamily="34" charset="0"/>
                            </a:rPr>
                            <a:t>Nx</a:t>
                          </a:r>
                          <a:r>
                            <a:rPr lang="en-US" altLang="zh-CN" sz="1300" b="0" dirty="0">
                              <a:solidFill>
                                <a:schemeClr val="tx1"/>
                              </a:solidFill>
                              <a:latin typeface="Arial" panose="020B0604020202020204" pitchFamily="34" charset="0"/>
                              <a:cs typeface="Arial" panose="020B0604020202020204" pitchFamily="34" charset="0"/>
                            </a:rPr>
                            <a:t>/Ny</a:t>
                          </a:r>
                          <a:endParaRPr lang="zh-CN" altLang="en-US" sz="1300" b="0" dirty="0">
                            <a:solidFill>
                              <a:schemeClr val="tx1"/>
                            </a:solidFill>
                            <a:latin typeface="Arial" panose="020B0604020202020204" pitchFamily="34" charset="0"/>
                            <a:cs typeface="Arial" panose="020B0604020202020204" pitchFamily="34" charset="0"/>
                          </a:endParaRPr>
                        </a:p>
                      </a:txBody>
                      <a:tcPr/>
                    </a:tc>
                    <a:tc gridSpan="2">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0" dirty="0">
                              <a:solidFill>
                                <a:schemeClr val="tx1"/>
                              </a:solidFill>
                              <a:latin typeface="Arial" panose="020B0604020202020204" pitchFamily="34" charset="0"/>
                              <a:cs typeface="Arial" panose="020B0604020202020204" pitchFamily="34" charset="0"/>
                            </a:rPr>
                            <a:t>512/512</a:t>
                          </a:r>
                          <a:endParaRPr lang="zh-CN" altLang="en-US" sz="1300" b="0" dirty="0">
                            <a:solidFill>
                              <a:schemeClr val="tx1"/>
                            </a:solidFill>
                            <a:latin typeface="Arial" panose="020B0604020202020204" pitchFamily="34" charset="0"/>
                            <a:cs typeface="Arial" panose="020B0604020202020204" pitchFamily="34" charset="0"/>
                          </a:endParaRPr>
                        </a:p>
                      </a:txBody>
                      <a:tcPr/>
                    </a:tc>
                    <a:tc hMerge="1">
                      <a:txBody>
                        <a:bodyPr/>
                        <a:lstStyle/>
                        <a:p>
                          <a:endParaRPr lang="zh-CN" altLang="en-US"/>
                        </a:p>
                      </a:txBody>
                      <a:tcPr/>
                    </a:tc>
                    <a:extLst>
                      <a:ext uri="{0D108BD9-81ED-4DB2-BD59-A6C34878D82A}">
                        <a16:rowId xmlns:a16="http://schemas.microsoft.com/office/drawing/2014/main" val="1471574549"/>
                      </a:ext>
                    </a:extLst>
                  </a:tr>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0" dirty="0">
                              <a:solidFill>
                                <a:schemeClr val="tx1"/>
                              </a:solidFill>
                              <a:latin typeface="Arial" panose="020B0604020202020204" pitchFamily="34" charset="0"/>
                              <a:cs typeface="Arial" panose="020B0604020202020204" pitchFamily="34" charset="0"/>
                            </a:rPr>
                            <a:t>Grid length Lx/Ly</a:t>
                          </a:r>
                          <a:endParaRPr lang="zh-CN" altLang="en-US" sz="1300" b="0" dirty="0">
                            <a:solidFill>
                              <a:schemeClr val="tx1"/>
                            </a:solidFill>
                            <a:latin typeface="Arial" panose="020B0604020202020204" pitchFamily="34" charset="0"/>
                            <a:cs typeface="Arial" panose="020B0604020202020204" pitchFamily="34" charset="0"/>
                          </a:endParaRPr>
                        </a:p>
                      </a:txBody>
                      <a:tcPr/>
                    </a:tc>
                    <a:tc gridSpan="2">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0" dirty="0">
                              <a:solidFill>
                                <a:schemeClr val="tx1"/>
                              </a:solidFill>
                              <a:latin typeface="Arial" panose="020B0604020202020204" pitchFamily="34" charset="0"/>
                              <a:cs typeface="Arial" panose="020B0604020202020204" pitchFamily="34" charset="0"/>
                            </a:rPr>
                            <a:t>10e-6/3.5e-6</a:t>
                          </a:r>
                          <a:endParaRPr lang="zh-CN" altLang="en-US" sz="1300" b="0" dirty="0">
                            <a:solidFill>
                              <a:schemeClr val="tx1"/>
                            </a:solidFill>
                            <a:latin typeface="Arial" panose="020B0604020202020204" pitchFamily="34" charset="0"/>
                            <a:cs typeface="Arial" panose="020B0604020202020204" pitchFamily="34" charset="0"/>
                          </a:endParaRPr>
                        </a:p>
                      </a:txBody>
                      <a:tcPr/>
                    </a:tc>
                    <a:tc hMerge="1">
                      <a:txBody>
                        <a:bodyPr/>
                        <a:lstStyle/>
                        <a:p>
                          <a:endParaRPr lang="zh-CN" altLang="en-US"/>
                        </a:p>
                      </a:txBody>
                      <a:tcPr/>
                    </a:tc>
                    <a:extLst>
                      <a:ext uri="{0D108BD9-81ED-4DB2-BD59-A6C34878D82A}">
                        <a16:rowId xmlns:a16="http://schemas.microsoft.com/office/drawing/2014/main" val="554409298"/>
                      </a:ext>
                    </a:extLst>
                  </a:tr>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0" dirty="0">
                              <a:solidFill>
                                <a:schemeClr val="tx1"/>
                              </a:solidFill>
                              <a:latin typeface="Arial" panose="020B0604020202020204" pitchFamily="34" charset="0"/>
                              <a:cs typeface="Arial" panose="020B0604020202020204" pitchFamily="34" charset="0"/>
                            </a:rPr>
                            <a:t>Number of slice</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0" dirty="0">
                              <a:solidFill>
                                <a:schemeClr val="tx1"/>
                              </a:solidFill>
                              <a:latin typeface="Arial" panose="020B0604020202020204" pitchFamily="34" charset="0"/>
                              <a:cs typeface="Arial" panose="020B0604020202020204" pitchFamily="34" charset="0"/>
                            </a:rPr>
                            <a:t>5</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altLang="zh-CN" sz="1300" b="0">
                              <a:solidFill>
                                <a:schemeClr val="tx1"/>
                              </a:solidFill>
                              <a:latin typeface="Arial" panose="020B0604020202020204" pitchFamily="34" charset="0"/>
                              <a:cs typeface="Arial" panose="020B0604020202020204" pitchFamily="34" charset="0"/>
                            </a:rPr>
                            <a:t>20</a:t>
                          </a:r>
                          <a:endParaRPr lang="zh-CN" altLang="en-US" sz="1300" b="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20874185"/>
                      </a:ext>
                    </a:extLst>
                  </a:tr>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0" dirty="0">
                              <a:solidFill>
                                <a:schemeClr val="tx1"/>
                              </a:solidFill>
                              <a:latin typeface="Arial" panose="020B0604020202020204" pitchFamily="34" charset="0"/>
                              <a:cs typeface="Arial" panose="020B0604020202020204" pitchFamily="34" charset="0"/>
                            </a:rPr>
                            <a:t>Hor. Damping turns</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0" dirty="0">
                              <a:solidFill>
                                <a:schemeClr val="tx1"/>
                              </a:solidFill>
                              <a:latin typeface="Arial" panose="020B0604020202020204" pitchFamily="34" charset="0"/>
                              <a:cs typeface="Arial" panose="020B0604020202020204" pitchFamily="34" charset="0"/>
                            </a:rPr>
                            <a:t>4000</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altLang="zh-CN" sz="1300" b="0" dirty="0">
                              <a:solidFill>
                                <a:schemeClr val="tx1"/>
                              </a:solidFill>
                              <a:latin typeface="Arial" panose="020B0604020202020204" pitchFamily="34" charset="0"/>
                              <a:cs typeface="Arial" panose="020B0604020202020204" pitchFamily="34" charset="0"/>
                            </a:rPr>
                            <a:t>-</a:t>
                          </a:r>
                          <a:endParaRPr lang="zh-CN" altLang="en-US" sz="1300" b="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63659852"/>
                      </a:ext>
                    </a:extLst>
                  </a:tr>
                  <a:tr h="227396">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14:m>
                            <m:oMath xmlns:m="http://schemas.openxmlformats.org/officeDocument/2006/math">
                              <m:sSub>
                                <m:sSubPr>
                                  <m:ctrlPr>
                                    <a:rPr lang="en-US" altLang="zh-CN" sz="1300" b="0" i="1" smtClean="0">
                                      <a:solidFill>
                                        <a:schemeClr val="tx1"/>
                                      </a:solidFill>
                                      <a:latin typeface="Cambria Math" panose="02040503050406030204" pitchFamily="18" charset="0"/>
                                    </a:rPr>
                                  </m:ctrlPr>
                                </m:sSubPr>
                                <m:e>
                                  <m:r>
                                    <a:rPr lang="en-US" altLang="zh-CN" sz="1300" b="0" i="1" smtClean="0">
                                      <a:solidFill>
                                        <a:schemeClr val="tx1"/>
                                      </a:solidFill>
                                      <a:latin typeface="Cambria Math" panose="02040503050406030204" pitchFamily="18" charset="0"/>
                                    </a:rPr>
                                    <m:t>𝜀</m:t>
                                  </m:r>
                                </m:e>
                                <m:sub>
                                  <m:r>
                                    <a:rPr lang="en-US" altLang="zh-CN" sz="1300" b="0" i="1" smtClean="0">
                                      <a:solidFill>
                                        <a:schemeClr val="tx1"/>
                                      </a:solidFill>
                                      <a:latin typeface="Cambria Math" panose="02040503050406030204" pitchFamily="18" charset="0"/>
                                    </a:rPr>
                                    <m:t>𝑥</m:t>
                                  </m:r>
                                </m:sub>
                              </m:sSub>
                              <m:r>
                                <a:rPr lang="en-US" altLang="zh-CN" sz="1300" b="0" smtClean="0">
                                  <a:solidFill>
                                    <a:schemeClr val="tx1"/>
                                  </a:solidFill>
                                  <a:latin typeface="Cambria Math" panose="02040503050406030204" pitchFamily="18" charset="0"/>
                                </a:rPr>
                                <m:t>/</m:t>
                              </m:r>
                              <m:sSub>
                                <m:sSubPr>
                                  <m:ctrlPr>
                                    <a:rPr lang="en-US" altLang="zh-CN" sz="1300" b="0" i="1" smtClean="0">
                                      <a:solidFill>
                                        <a:schemeClr val="tx1"/>
                                      </a:solidFill>
                                      <a:latin typeface="Cambria Math" panose="02040503050406030204" pitchFamily="18" charset="0"/>
                                    </a:rPr>
                                  </m:ctrlPr>
                                </m:sSubPr>
                                <m:e>
                                  <m:r>
                                    <a:rPr lang="en-US" altLang="zh-CN" sz="1300" b="0" i="1" smtClean="0">
                                      <a:solidFill>
                                        <a:schemeClr val="tx1"/>
                                      </a:solidFill>
                                      <a:latin typeface="Cambria Math" panose="02040503050406030204" pitchFamily="18" charset="0"/>
                                    </a:rPr>
                                    <m:t>𝜀</m:t>
                                  </m:r>
                                </m:e>
                                <m:sub>
                                  <m:r>
                                    <a:rPr lang="en-US" altLang="zh-CN" sz="1300" b="0" i="1" smtClean="0">
                                      <a:solidFill>
                                        <a:schemeClr val="tx1"/>
                                      </a:solidFill>
                                      <a:latin typeface="Cambria Math" panose="02040503050406030204" pitchFamily="18" charset="0"/>
                                    </a:rPr>
                                    <m:t>𝑦</m:t>
                                  </m:r>
                                </m:sub>
                              </m:sSub>
                            </m:oMath>
                          </a14:m>
                          <a:r>
                            <a:rPr lang="zh-CN" altLang="en-US" sz="1300" b="0">
                              <a:solidFill>
                                <a:schemeClr val="tx1"/>
                              </a:solidFill>
                              <a:latin typeface="Arial" panose="020B0604020202020204" pitchFamily="34" charset="0"/>
                              <a:cs typeface="Arial" panose="020B0604020202020204" pitchFamily="34" charset="0"/>
                            </a:rPr>
                            <a:t> </a:t>
                          </a:r>
                          <a:r>
                            <a:rPr lang="en-US" altLang="zh-CN" sz="1300" b="0">
                              <a:solidFill>
                                <a:schemeClr val="tx1"/>
                              </a:solidFill>
                              <a:latin typeface="Arial" panose="020B0604020202020204" pitchFamily="34" charset="0"/>
                              <a:cs typeface="Arial" panose="020B0604020202020204" pitchFamily="34" charset="0"/>
                            </a:rPr>
                            <a:t>(</a:t>
                          </a:r>
                          <a:r>
                            <a:rPr lang="en-US" altLang="zh-CN" sz="1300" b="0" err="1">
                              <a:solidFill>
                                <a:schemeClr val="tx1"/>
                              </a:solidFill>
                              <a:latin typeface="Arial" panose="020B0604020202020204" pitchFamily="34" charset="0"/>
                              <a:cs typeface="Arial" panose="020B0604020202020204" pitchFamily="34" charset="0"/>
                            </a:rPr>
                            <a:t>nm∙rad</a:t>
                          </a:r>
                          <a:r>
                            <a:rPr lang="en-US" altLang="zh-CN" sz="1300" b="0">
                              <a:solidFill>
                                <a:schemeClr val="tx1"/>
                              </a:solidFill>
                              <a:latin typeface="Arial" panose="020B0604020202020204" pitchFamily="34" charset="0"/>
                              <a:cs typeface="Arial" panose="020B0604020202020204" pitchFamily="34" charset="0"/>
                            </a:rPr>
                            <a:t>, rms)</a:t>
                          </a:r>
                          <a:endParaRPr lang="zh-CN" altLang="en-US" sz="1300" b="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0" dirty="0">
                              <a:solidFill>
                                <a:schemeClr val="tx1"/>
                              </a:solidFill>
                              <a:latin typeface="Arial" panose="020B0604020202020204" pitchFamily="34" charset="0"/>
                              <a:cs typeface="Arial" panose="020B0604020202020204" pitchFamily="34" charset="0"/>
                            </a:rPr>
                            <a:t>50/15</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altLang="zh-CN" sz="1300" b="0">
                              <a:solidFill>
                                <a:schemeClr val="tx1"/>
                              </a:solidFill>
                              <a:latin typeface="Arial" panose="020B0604020202020204" pitchFamily="34" charset="0"/>
                              <a:cs typeface="Arial" panose="020B0604020202020204" pitchFamily="34" charset="0"/>
                            </a:rPr>
                            <a:t>100/50</a:t>
                          </a:r>
                          <a:endParaRPr lang="zh-CN" altLang="en-US" sz="1300" b="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210951491"/>
                      </a:ext>
                    </a:extLst>
                  </a:tr>
                  <a:tr h="227396">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marL="0" marR="0" lvl="0" indent="0" algn="l" defTabSz="457200" rtl="0" eaLnBrk="1" fontAlgn="auto" latinLnBrk="0" hangingPunct="1">
                            <a:lnSpc>
                              <a:spcPct val="100000"/>
                            </a:lnSpc>
                            <a:spcBef>
                              <a:spcPts val="0"/>
                            </a:spcBef>
                            <a:spcAft>
                              <a:spcPts val="0"/>
                            </a:spcAft>
                            <a:buClrTx/>
                            <a:buSzTx/>
                            <a:buFontTx/>
                            <a:buNone/>
                            <a:tabLst/>
                            <a:defRPr/>
                          </a:pPr>
                          <a14:m>
                            <m:oMath xmlns:m="http://schemas.openxmlformats.org/officeDocument/2006/math">
                              <m:sSubSup>
                                <m:sSubSupPr>
                                  <m:ctrlPr>
                                    <a:rPr lang="en-US" altLang="zh-CN" sz="1300" b="0" i="1" smtClean="0">
                                      <a:solidFill>
                                        <a:schemeClr val="tx1"/>
                                      </a:solidFill>
                                      <a:latin typeface="Cambria Math" panose="02040503050406030204" pitchFamily="18" charset="0"/>
                                    </a:rPr>
                                  </m:ctrlPr>
                                </m:sSubSupPr>
                                <m:e>
                                  <m:r>
                                    <a:rPr lang="en-US" altLang="zh-CN" sz="1300" b="0" i="1" smtClean="0">
                                      <a:solidFill>
                                        <a:schemeClr val="tx1"/>
                                      </a:solidFill>
                                      <a:latin typeface="Cambria Math" panose="02040503050406030204" pitchFamily="18" charset="0"/>
                                    </a:rPr>
                                    <m:t>𝛽</m:t>
                                  </m:r>
                                </m:e>
                                <m:sub>
                                  <m:r>
                                    <a:rPr lang="en-US" altLang="zh-CN" sz="1300" b="0" i="1" smtClean="0">
                                      <a:solidFill>
                                        <a:schemeClr val="tx1"/>
                                      </a:solidFill>
                                      <a:latin typeface="Cambria Math" panose="02040503050406030204" pitchFamily="18" charset="0"/>
                                    </a:rPr>
                                    <m:t>𝑥</m:t>
                                  </m:r>
                                </m:sub>
                                <m:sup>
                                  <m:r>
                                    <a:rPr lang="en-US" altLang="zh-CN" sz="1300" b="0" smtClean="0">
                                      <a:solidFill>
                                        <a:schemeClr val="tx1"/>
                                      </a:solidFill>
                                      <a:latin typeface="Cambria Math" panose="02040503050406030204" pitchFamily="18" charset="0"/>
                                    </a:rPr>
                                    <m:t>∗</m:t>
                                  </m:r>
                                </m:sup>
                              </m:sSubSup>
                              <m:r>
                                <a:rPr lang="en-US" altLang="zh-CN" sz="1300" b="0" smtClean="0">
                                  <a:solidFill>
                                    <a:schemeClr val="tx1"/>
                                  </a:solidFill>
                                  <a:latin typeface="Cambria Math" panose="02040503050406030204" pitchFamily="18" charset="0"/>
                                </a:rPr>
                                <m:t>/</m:t>
                              </m:r>
                              <m:sSubSup>
                                <m:sSubSupPr>
                                  <m:ctrlPr>
                                    <a:rPr lang="en-US" altLang="zh-CN" sz="1300" b="0" i="1" smtClean="0">
                                      <a:solidFill>
                                        <a:schemeClr val="tx1"/>
                                      </a:solidFill>
                                      <a:latin typeface="Cambria Math" panose="02040503050406030204" pitchFamily="18" charset="0"/>
                                    </a:rPr>
                                  </m:ctrlPr>
                                </m:sSubSupPr>
                                <m:e>
                                  <m:r>
                                    <a:rPr lang="en-US" altLang="zh-CN" sz="1300" b="0" i="1" smtClean="0">
                                      <a:solidFill>
                                        <a:schemeClr val="tx1"/>
                                      </a:solidFill>
                                      <a:latin typeface="Cambria Math" panose="02040503050406030204" pitchFamily="18" charset="0"/>
                                    </a:rPr>
                                    <m:t>𝛽</m:t>
                                  </m:r>
                                </m:e>
                                <m:sub>
                                  <m:r>
                                    <a:rPr lang="en-US" altLang="zh-CN" sz="1300" b="0" i="1" smtClean="0">
                                      <a:solidFill>
                                        <a:schemeClr val="tx1"/>
                                      </a:solidFill>
                                      <a:latin typeface="Cambria Math" panose="02040503050406030204" pitchFamily="18" charset="0"/>
                                    </a:rPr>
                                    <m:t>𝑦</m:t>
                                  </m:r>
                                </m:sub>
                                <m:sup>
                                  <m:r>
                                    <a:rPr lang="en-US" altLang="zh-CN" sz="1300" b="0" smtClean="0">
                                      <a:solidFill>
                                        <a:schemeClr val="tx1"/>
                                      </a:solidFill>
                                      <a:latin typeface="Cambria Math" panose="02040503050406030204" pitchFamily="18" charset="0"/>
                                    </a:rPr>
                                    <m:t>∗</m:t>
                                  </m:r>
                                </m:sup>
                              </m:sSubSup>
                            </m:oMath>
                          </a14:m>
                          <a:r>
                            <a:rPr lang="zh-CN" altLang="en-US" sz="1300" b="0" dirty="0">
                              <a:solidFill>
                                <a:schemeClr val="tx1"/>
                              </a:solidFill>
                              <a:latin typeface="Arial" panose="020B0604020202020204" pitchFamily="34" charset="0"/>
                              <a:cs typeface="Arial" panose="020B0604020202020204" pitchFamily="34" charset="0"/>
                            </a:rPr>
                            <a:t> </a:t>
                          </a:r>
                          <a:r>
                            <a:rPr lang="en-US" altLang="zh-CN" sz="1300" b="0" dirty="0">
                              <a:solidFill>
                                <a:schemeClr val="tx1"/>
                              </a:solidFill>
                              <a:latin typeface="Arial" panose="020B0604020202020204" pitchFamily="34" charset="0"/>
                              <a:cs typeface="Arial" panose="020B0604020202020204" pitchFamily="34" charset="0"/>
                            </a:rPr>
                            <a:t>(cm)</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0">
                              <a:solidFill>
                                <a:schemeClr val="tx1"/>
                              </a:solidFill>
                              <a:latin typeface="Arial" panose="020B0604020202020204" pitchFamily="34" charset="0"/>
                              <a:cs typeface="Arial" panose="020B0604020202020204" pitchFamily="34" charset="0"/>
                            </a:rPr>
                            <a:t>10/4</a:t>
                          </a:r>
                          <a:endParaRPr lang="zh-CN" altLang="en-US" sz="1300" b="0">
                            <a:solidFill>
                              <a:schemeClr val="tx1"/>
                            </a:solidFill>
                            <a:latin typeface="Arial" panose="020B0604020202020204" pitchFamily="34" charset="0"/>
                            <a:cs typeface="Arial" panose="020B0604020202020204" pitchFamily="34" charset="0"/>
                          </a:endParaRPr>
                        </a:p>
                      </a:txBody>
                      <a:tcPr/>
                    </a:tc>
                    <a:tc>
                      <a:txBody>
                        <a:bodyPr/>
                        <a:lstStyle/>
                        <a:p>
                          <a:pPr algn="ctr"/>
                          <a:r>
                            <a:rPr lang="en-US" altLang="zh-CN" sz="1300" b="0">
                              <a:solidFill>
                                <a:schemeClr val="tx1"/>
                              </a:solidFill>
                              <a:latin typeface="Arial" panose="020B0604020202020204" pitchFamily="34" charset="0"/>
                              <a:cs typeface="Arial" panose="020B0604020202020204" pitchFamily="34" charset="0"/>
                            </a:rPr>
                            <a:t>5/1.2</a:t>
                          </a:r>
                          <a:endParaRPr lang="zh-CN" altLang="en-US" sz="1300" b="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12860442"/>
                      </a:ext>
                    </a:extLst>
                  </a:tr>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0" dirty="0">
                              <a:solidFill>
                                <a:schemeClr val="tx1"/>
                              </a:solidFill>
                              <a:latin typeface="Arial" panose="020B0604020202020204" pitchFamily="34" charset="0"/>
                              <a:cs typeface="Arial" panose="020B0604020202020204" pitchFamily="34" charset="0"/>
                            </a:rPr>
                            <a:t>Bunch length (cm, rms)</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0">
                              <a:solidFill>
                                <a:schemeClr val="tx1"/>
                              </a:solidFill>
                              <a:latin typeface="Arial" panose="020B0604020202020204" pitchFamily="34" charset="0"/>
                              <a:cs typeface="Arial" panose="020B0604020202020204" pitchFamily="34" charset="0"/>
                            </a:rPr>
                            <a:t>0.75</a:t>
                          </a:r>
                          <a:endParaRPr lang="zh-CN" altLang="en-US" sz="1300" b="0">
                            <a:solidFill>
                              <a:schemeClr val="tx1"/>
                            </a:solidFill>
                            <a:latin typeface="Arial" panose="020B0604020202020204" pitchFamily="34" charset="0"/>
                            <a:cs typeface="Arial" panose="020B0604020202020204" pitchFamily="34" charset="0"/>
                          </a:endParaRPr>
                        </a:p>
                      </a:txBody>
                      <a:tcPr/>
                    </a:tc>
                    <a:tc>
                      <a:txBody>
                        <a:bodyPr/>
                        <a:lstStyle/>
                        <a:p>
                          <a:pPr algn="ctr"/>
                          <a:r>
                            <a:rPr lang="en-US" altLang="zh-CN" sz="1300" b="0" dirty="0">
                              <a:solidFill>
                                <a:schemeClr val="tx1"/>
                              </a:solidFill>
                              <a:latin typeface="Arial" panose="020B0604020202020204" pitchFamily="34" charset="0"/>
                              <a:cs typeface="Arial" panose="020B0604020202020204" pitchFamily="34" charset="0"/>
                            </a:rPr>
                            <a:t>8</a:t>
                          </a:r>
                          <a:endParaRPr lang="zh-CN" altLang="en-US" sz="1300" b="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8991201"/>
                      </a:ext>
                    </a:extLst>
                  </a:tr>
                  <a:tr h="227396">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l-GR" altLang="zh-CN" sz="1300" b="0" dirty="0">
                              <a:solidFill>
                                <a:schemeClr val="tx1"/>
                              </a:solidFill>
                              <a:latin typeface="Arial" panose="020B0604020202020204" pitchFamily="34" charset="0"/>
                              <a:cs typeface="Arial" panose="020B0604020202020204" pitchFamily="34" charset="0"/>
                            </a:rPr>
                            <a:t>Δ</a:t>
                          </a:r>
                          <a:r>
                            <a:rPr lang="en-US" altLang="zh-CN" sz="1300" b="0" dirty="0">
                              <a:solidFill>
                                <a:schemeClr val="tx1"/>
                              </a:solidFill>
                              <a:latin typeface="Arial" panose="020B0604020202020204" pitchFamily="34" charset="0"/>
                              <a:cs typeface="Arial" panose="020B0604020202020204" pitchFamily="34" charset="0"/>
                            </a:rPr>
                            <a:t>p (‰)</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0" dirty="0">
                              <a:solidFill>
                                <a:schemeClr val="tx1"/>
                              </a:solidFill>
                              <a:latin typeface="Arial" panose="020B0604020202020204" pitchFamily="34" charset="0"/>
                              <a:cs typeface="Arial" panose="020B0604020202020204" pitchFamily="34" charset="0"/>
                            </a:rPr>
                            <a:t>0.65</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altLang="zh-CN" sz="1300" b="0" dirty="0">
                              <a:solidFill>
                                <a:schemeClr val="tx1"/>
                              </a:solidFill>
                              <a:latin typeface="Arial" panose="020B0604020202020204" pitchFamily="34" charset="0"/>
                              <a:cs typeface="Arial" panose="020B0604020202020204" pitchFamily="34" charset="0"/>
                            </a:rPr>
                            <a:t>1.62</a:t>
                          </a:r>
                          <a:endParaRPr lang="zh-CN" altLang="en-US" sz="1300" b="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73574715"/>
                      </a:ext>
                    </a:extLst>
                  </a:tr>
                  <a:tr h="216675">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0" dirty="0" err="1">
                              <a:solidFill>
                                <a:schemeClr val="tx1"/>
                              </a:solidFill>
                              <a:latin typeface="Arial" panose="020B0604020202020204" pitchFamily="34" charset="0"/>
                              <a:cs typeface="Arial" panose="020B0604020202020204" pitchFamily="34" charset="0"/>
                            </a:rPr>
                            <a:t>Qx</a:t>
                          </a:r>
                          <a:r>
                            <a:rPr lang="en-US" altLang="zh-CN" sz="1300" b="0" dirty="0">
                              <a:solidFill>
                                <a:schemeClr val="tx1"/>
                              </a:solidFill>
                              <a:latin typeface="Arial" panose="020B0604020202020204" pitchFamily="34" charset="0"/>
                              <a:cs typeface="Arial" panose="020B0604020202020204" pitchFamily="34" charset="0"/>
                            </a:rPr>
                            <a:t>/</a:t>
                          </a:r>
                          <a:r>
                            <a:rPr lang="en-US" altLang="zh-CN" sz="1300" b="0" dirty="0" err="1">
                              <a:solidFill>
                                <a:schemeClr val="tx1"/>
                              </a:solidFill>
                              <a:latin typeface="Arial" panose="020B0604020202020204" pitchFamily="34" charset="0"/>
                              <a:cs typeface="Arial" panose="020B0604020202020204" pitchFamily="34" charset="0"/>
                            </a:rPr>
                            <a:t>Qy</a:t>
                          </a:r>
                          <a:r>
                            <a:rPr lang="en-US" altLang="zh-CN" sz="1300" b="0" dirty="0">
                              <a:solidFill>
                                <a:schemeClr val="tx1"/>
                              </a:solidFill>
                              <a:latin typeface="Arial" panose="020B0604020202020204" pitchFamily="34" charset="0"/>
                              <a:cs typeface="Arial" panose="020B0604020202020204" pitchFamily="34" charset="0"/>
                            </a:rPr>
                            <a:t>/</a:t>
                          </a:r>
                          <a:r>
                            <a:rPr lang="en-US" altLang="zh-CN" sz="1300" b="0" dirty="0" err="1">
                              <a:solidFill>
                                <a:schemeClr val="tx1"/>
                              </a:solidFill>
                              <a:latin typeface="Arial" panose="020B0604020202020204" pitchFamily="34" charset="0"/>
                              <a:cs typeface="Arial" panose="020B0604020202020204" pitchFamily="34" charset="0"/>
                            </a:rPr>
                            <a:t>Qz</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0" dirty="0">
                              <a:solidFill>
                                <a:schemeClr val="tx1"/>
                              </a:solidFill>
                              <a:latin typeface="Arial" panose="020B0604020202020204" pitchFamily="34" charset="0"/>
                              <a:cs typeface="Arial" panose="020B0604020202020204" pitchFamily="34" charset="0"/>
                            </a:rPr>
                            <a:t>0.08/0.06/0.035</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altLang="zh-CN" sz="1300" b="0" dirty="0">
                              <a:solidFill>
                                <a:schemeClr val="tx1"/>
                              </a:solidFill>
                              <a:latin typeface="Arial" panose="020B0604020202020204" pitchFamily="34" charset="0"/>
                              <a:cs typeface="Arial" panose="020B0604020202020204" pitchFamily="34" charset="0"/>
                            </a:rPr>
                            <a:t>0.31/0.32/0.0125</a:t>
                          </a:r>
                          <a:endParaRPr lang="zh-CN" altLang="en-US" sz="1300" b="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912094115"/>
                      </a:ext>
                    </a:extLst>
                  </a:tr>
                  <a:tr h="216675">
                    <a:tc>
                      <a:txBody>
                        <a:bodyPr/>
                        <a:lstStyle/>
                        <a:p>
                          <a:pPr algn="l"/>
                          <a14:m>
                            <m:oMath xmlns:m="http://schemas.openxmlformats.org/officeDocument/2006/math">
                              <m:sSub>
                                <m:sSubPr>
                                  <m:ctrlPr>
                                    <a:rPr lang="en-US" altLang="zh-CN" sz="1300" b="0" i="1" smtClean="0">
                                      <a:solidFill>
                                        <a:schemeClr val="tx1"/>
                                      </a:solidFill>
                                      <a:latin typeface="Cambria Math" panose="02040503050406030204" pitchFamily="18" charset="0"/>
                                      <a:cs typeface="Arial" panose="020B0604020202020204" pitchFamily="34" charset="0"/>
                                    </a:rPr>
                                  </m:ctrlPr>
                                </m:sSubPr>
                                <m:e>
                                  <m:r>
                                    <a:rPr lang="en-US" altLang="zh-CN" sz="1300" b="0" i="1" smtClean="0">
                                      <a:solidFill>
                                        <a:schemeClr val="tx1"/>
                                      </a:solidFill>
                                      <a:latin typeface="Cambria Math" panose="02040503050406030204" pitchFamily="18" charset="0"/>
                                    </a:rPr>
                                    <m:t>𝛽</m:t>
                                  </m:r>
                                </m:e>
                                <m:sub>
                                  <m:r>
                                    <a:rPr lang="en-US" altLang="zh-CN" sz="1300" b="0" i="1" smtClean="0">
                                      <a:solidFill>
                                        <a:schemeClr val="tx1"/>
                                      </a:solidFill>
                                      <a:latin typeface="Cambria Math" panose="02040503050406030204" pitchFamily="18" charset="0"/>
                                      <a:cs typeface="Arial" panose="020B0604020202020204" pitchFamily="34" charset="0"/>
                                    </a:rPr>
                                    <m:t>𝑥</m:t>
                                  </m:r>
                                </m:sub>
                              </m:sSub>
                            </m:oMath>
                          </a14:m>
                          <a:r>
                            <a:rPr lang="zh-CN" altLang="en-US" sz="1300" b="0" dirty="0">
                              <a:solidFill>
                                <a:schemeClr val="tx1"/>
                              </a:solidFill>
                              <a:latin typeface="Arial" panose="020B0604020202020204" pitchFamily="34" charset="0"/>
                              <a:cs typeface="Arial" panose="020B0604020202020204" pitchFamily="34" charset="0"/>
                            </a:rPr>
                            <a:t> </a:t>
                          </a:r>
                          <a:r>
                            <a:rPr lang="en-US" altLang="zh-CN" sz="1300" b="0" dirty="0">
                              <a:solidFill>
                                <a:schemeClr val="tx1"/>
                              </a:solidFill>
                              <a:latin typeface="Arial" panose="020B0604020202020204" pitchFamily="34" charset="0"/>
                              <a:cs typeface="Arial" panose="020B0604020202020204" pitchFamily="34" charset="0"/>
                            </a:rPr>
                            <a:t>at cc (1/2 pi) (m)</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altLang="zh-CN" sz="1300" b="0" dirty="0">
                              <a:solidFill>
                                <a:schemeClr val="tx1"/>
                              </a:solidFill>
                              <a:latin typeface="Arial" panose="020B0604020202020204" pitchFamily="34" charset="0"/>
                              <a:cs typeface="Arial" panose="020B0604020202020204" pitchFamily="34" charset="0"/>
                            </a:rPr>
                            <a:t>800</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altLang="zh-CN" sz="1300" b="0" dirty="0">
                              <a:solidFill>
                                <a:schemeClr val="tx1"/>
                              </a:solidFill>
                              <a:latin typeface="Arial" panose="020B0604020202020204" pitchFamily="34" charset="0"/>
                              <a:cs typeface="Arial" panose="020B0604020202020204" pitchFamily="34" charset="0"/>
                            </a:rPr>
                            <a:t>2400</a:t>
                          </a:r>
                          <a:endParaRPr lang="zh-CN" altLang="en-US" dirty="0"/>
                        </a:p>
                      </a:txBody>
                      <a:tcPr/>
                    </a:tc>
                    <a:extLst>
                      <a:ext uri="{0D108BD9-81ED-4DB2-BD59-A6C34878D82A}">
                        <a16:rowId xmlns:a16="http://schemas.microsoft.com/office/drawing/2014/main" val="2588848459"/>
                      </a:ext>
                    </a:extLst>
                  </a:tr>
                  <a:tr h="216675">
                    <a:tc>
                      <a:txBody>
                        <a:bodyPr/>
                        <a:lstStyle/>
                        <a:p>
                          <a:pPr algn="l"/>
                          <a14:m>
                            <m:oMath xmlns:m="http://schemas.openxmlformats.org/officeDocument/2006/math">
                              <m:sSub>
                                <m:sSubPr>
                                  <m:ctrlPr>
                                    <a:rPr lang="en-US" altLang="zh-CN" sz="1300" b="0" i="1" smtClean="0">
                                      <a:solidFill>
                                        <a:schemeClr val="tx1"/>
                                      </a:solidFill>
                                      <a:latin typeface="Cambria Math" panose="02040503050406030204" pitchFamily="18" charset="0"/>
                                      <a:cs typeface="Arial" panose="020B0604020202020204" pitchFamily="34" charset="0"/>
                                    </a:rPr>
                                  </m:ctrlPr>
                                </m:sSubPr>
                                <m:e>
                                  <m:r>
                                    <a:rPr lang="en-US" altLang="zh-CN" sz="1300" b="0" i="1" smtClean="0">
                                      <a:solidFill>
                                        <a:schemeClr val="tx1"/>
                                      </a:solidFill>
                                      <a:latin typeface="Cambria Math" panose="02040503050406030204" pitchFamily="18" charset="0"/>
                                    </a:rPr>
                                    <m:t>𝛽</m:t>
                                  </m:r>
                                </m:e>
                                <m:sub>
                                  <m:r>
                                    <a:rPr lang="en-US" altLang="zh-CN" sz="1300" b="0" i="1" smtClean="0">
                                      <a:solidFill>
                                        <a:schemeClr val="tx1"/>
                                      </a:solidFill>
                                      <a:latin typeface="Cambria Math" panose="02040503050406030204" pitchFamily="18" charset="0"/>
                                      <a:cs typeface="Arial" panose="020B0604020202020204" pitchFamily="34" charset="0"/>
                                    </a:rPr>
                                    <m:t>𝑥</m:t>
                                  </m:r>
                                </m:sub>
                              </m:sSub>
                            </m:oMath>
                          </a14:m>
                          <a:r>
                            <a:rPr lang="en-US" altLang="zh-CN" sz="1300" b="0" dirty="0">
                              <a:solidFill>
                                <a:schemeClr val="tx1"/>
                              </a:solidFill>
                              <a:latin typeface="Arial" panose="020B0604020202020204" pitchFamily="34" charset="0"/>
                              <a:cs typeface="Arial" panose="020B0604020202020204" pitchFamily="34" charset="0"/>
                            </a:rPr>
                            <a:t>/</a:t>
                          </a:r>
                          <a14:m>
                            <m:oMath xmlns:m="http://schemas.openxmlformats.org/officeDocument/2006/math">
                              <m:sSub>
                                <m:sSubPr>
                                  <m:ctrlPr>
                                    <a:rPr lang="en-US" altLang="zh-CN" sz="1300" b="0" i="1" smtClean="0">
                                      <a:solidFill>
                                        <a:schemeClr val="tx1"/>
                                      </a:solidFill>
                                      <a:latin typeface="Cambria Math" panose="02040503050406030204" pitchFamily="18" charset="0"/>
                                      <a:cs typeface="Arial" panose="020B0604020202020204" pitchFamily="34" charset="0"/>
                                    </a:rPr>
                                  </m:ctrlPr>
                                </m:sSubPr>
                                <m:e>
                                  <m:r>
                                    <a:rPr lang="en-US" altLang="zh-CN" sz="1300" b="0" i="1" smtClean="0">
                                      <a:solidFill>
                                        <a:schemeClr val="tx1"/>
                                      </a:solidFill>
                                      <a:latin typeface="Cambria Math" panose="02040503050406030204" pitchFamily="18" charset="0"/>
                                    </a:rPr>
                                    <m:t>𝛽</m:t>
                                  </m:r>
                                </m:e>
                                <m:sub>
                                  <m:r>
                                    <a:rPr lang="en-US" altLang="zh-CN" sz="1300" b="0" i="1" smtClean="0">
                                      <a:solidFill>
                                        <a:schemeClr val="tx1"/>
                                      </a:solidFill>
                                      <a:latin typeface="Cambria Math" panose="02040503050406030204" pitchFamily="18" charset="0"/>
                                    </a:rPr>
                                    <m:t>𝑦</m:t>
                                  </m:r>
                                </m:sub>
                              </m:sSub>
                            </m:oMath>
                          </a14:m>
                          <a:r>
                            <a:rPr lang="zh-CN" altLang="en-US" sz="1300" b="0" dirty="0">
                              <a:solidFill>
                                <a:schemeClr val="tx1"/>
                              </a:solidFill>
                              <a:latin typeface="Arial" panose="020B0604020202020204" pitchFamily="34" charset="0"/>
                              <a:cs typeface="Arial" panose="020B0604020202020204" pitchFamily="34" charset="0"/>
                            </a:rPr>
                            <a:t> </a:t>
                          </a:r>
                          <a:r>
                            <a:rPr lang="en-US" altLang="zh-CN" sz="1300" b="0" dirty="0">
                              <a:solidFill>
                                <a:schemeClr val="tx1"/>
                              </a:solidFill>
                              <a:latin typeface="Arial" panose="020B0604020202020204" pitchFamily="34" charset="0"/>
                              <a:cs typeface="Arial" panose="020B0604020202020204" pitchFamily="34" charset="0"/>
                            </a:rPr>
                            <a:t>at RFQ (1/2 pi) (m)</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altLang="zh-CN" sz="1300" b="0" dirty="0">
                              <a:solidFill>
                                <a:schemeClr val="tx1"/>
                              </a:solidFill>
                              <a:latin typeface="Arial" panose="020B0604020202020204" pitchFamily="34" charset="0"/>
                              <a:cs typeface="Arial" panose="020B0604020202020204" pitchFamily="34" charset="0"/>
                            </a:rPr>
                            <a:t>-</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p>
                          <a:pPr marL="0" algn="ctr" defTabSz="914400" rtl="0" eaLnBrk="1" latinLnBrk="0" hangingPunct="1"/>
                          <a:r>
                            <a:rPr lang="en-US" altLang="zh-CN" sz="1300" b="0" kern="1200" dirty="0">
                              <a:solidFill>
                                <a:schemeClr val="tx1"/>
                              </a:solidFill>
                              <a:latin typeface="Arial" panose="020B0604020202020204" pitchFamily="34" charset="0"/>
                              <a:ea typeface="+mn-ea"/>
                              <a:cs typeface="Arial" panose="020B0604020202020204" pitchFamily="34" charset="0"/>
                            </a:rPr>
                            <a:t>2400/1200</a:t>
                          </a:r>
                          <a:endParaRPr lang="zh-CN" altLang="en-US" sz="1300" b="0" kern="1200" dirty="0">
                            <a:solidFill>
                              <a:schemeClr val="tx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2565330308"/>
                      </a:ext>
                    </a:extLst>
                  </a:tr>
                  <a:tr h="216675">
                    <a:tc>
                      <a:txBody>
                        <a:bodyPr/>
                        <a:lstStyle/>
                        <a:p>
                          <a:pPr algn="l"/>
                          <a14:m>
                            <m:oMath xmlns:m="http://schemas.openxmlformats.org/officeDocument/2006/math">
                              <m:sSub>
                                <m:sSubPr>
                                  <m:ctrlPr>
                                    <a:rPr kumimoji="0" lang="en-US" altLang="zh-CN" sz="1300" b="0" i="1" u="none" strike="noStrike" kern="1200" cap="none" spc="0" normalizeH="0" baseline="0" noProof="0" smtClean="0">
                                      <a:ln>
                                        <a:noFill/>
                                      </a:ln>
                                      <a:solidFill>
                                        <a:prstClr val="black"/>
                                      </a:solidFill>
                                      <a:effectLst/>
                                      <a:uLnTx/>
                                      <a:uFillTx/>
                                      <a:latin typeface="Cambria Math" panose="02040503050406030204" pitchFamily="18" charset="0"/>
                                      <a:cs typeface="Arial" panose="020B0604020202020204" pitchFamily="34" charset="0"/>
                                    </a:rPr>
                                  </m:ctrlPr>
                                </m:sSubPr>
                                <m:e>
                                  <m:r>
                                    <a:rPr kumimoji="0" lang="en-US" altLang="zh-CN" sz="13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𝛽</m:t>
                                  </m:r>
                                </m:e>
                                <m:sub>
                                  <m:r>
                                    <a:rPr kumimoji="0" lang="en-US" altLang="zh-CN" sz="1300" b="0" i="1" u="none" strike="noStrike" kern="1200" cap="none" spc="0" normalizeH="0" baseline="0" noProof="0" smtClean="0">
                                      <a:ln>
                                        <a:noFill/>
                                      </a:ln>
                                      <a:solidFill>
                                        <a:prstClr val="black"/>
                                      </a:solidFill>
                                      <a:effectLst/>
                                      <a:uLnTx/>
                                      <a:uFillTx/>
                                      <a:latin typeface="Cambria Math" panose="02040503050406030204" pitchFamily="18" charset="0"/>
                                      <a:cs typeface="Arial" panose="020B0604020202020204" pitchFamily="34" charset="0"/>
                                    </a:rPr>
                                    <m:t>𝑥</m:t>
                                  </m:r>
                                </m:sub>
                              </m:sSub>
                            </m:oMath>
                          </a14:m>
                          <a:r>
                            <a:rPr kumimoji="0" lang="en-US" altLang="zh-CN" sz="13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a:t>
                          </a:r>
                          <a14:m>
                            <m:oMath xmlns:m="http://schemas.openxmlformats.org/officeDocument/2006/math">
                              <m:sSub>
                                <m:sSubPr>
                                  <m:ctrlPr>
                                    <a:rPr kumimoji="0" lang="en-US" altLang="zh-CN" sz="1300" b="0" i="1" u="none" strike="noStrike" kern="1200" cap="none" spc="0" normalizeH="0" baseline="0" noProof="0" smtClean="0">
                                      <a:ln>
                                        <a:noFill/>
                                      </a:ln>
                                      <a:solidFill>
                                        <a:prstClr val="black"/>
                                      </a:solidFill>
                                      <a:effectLst/>
                                      <a:uLnTx/>
                                      <a:uFillTx/>
                                      <a:latin typeface="Cambria Math" panose="02040503050406030204" pitchFamily="18" charset="0"/>
                                      <a:cs typeface="Arial" panose="020B0604020202020204" pitchFamily="34" charset="0"/>
                                    </a:rPr>
                                  </m:ctrlPr>
                                </m:sSubPr>
                                <m:e>
                                  <m:r>
                                    <a:rPr kumimoji="0" lang="en-US" altLang="zh-CN" sz="13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𝛽</m:t>
                                  </m:r>
                                </m:e>
                                <m:sub>
                                  <m:r>
                                    <a:rPr kumimoji="0" lang="en-US" altLang="zh-CN" sz="1300" b="0" i="1" u="none" strike="noStrike" kern="1200" cap="none" spc="0" normalizeH="0" baseline="0" noProof="0" smtClean="0">
                                      <a:ln>
                                        <a:noFill/>
                                      </a:ln>
                                      <a:solidFill>
                                        <a:prstClr val="black"/>
                                      </a:solidFill>
                                      <a:effectLst/>
                                      <a:uLnTx/>
                                      <a:uFillTx/>
                                      <a:latin typeface="Cambria Math" panose="02040503050406030204" pitchFamily="18" charset="0"/>
                                      <a:cs typeface="+mn-cs"/>
                                    </a:rPr>
                                    <m:t>𝑦</m:t>
                                  </m:r>
                                </m:sub>
                              </m:sSub>
                            </m:oMath>
                          </a14:m>
                          <a:r>
                            <a:rPr kumimoji="0" lang="zh-CN" altLang="en-US" sz="13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 </a:t>
                          </a:r>
                          <a:r>
                            <a:rPr lang="en-US" altLang="zh-CN" sz="1300" b="0" dirty="0">
                              <a:solidFill>
                                <a:schemeClr val="tx1"/>
                              </a:solidFill>
                              <a:latin typeface="Arial" panose="020B0604020202020204" pitchFamily="34" charset="0"/>
                              <a:cs typeface="Arial" panose="020B0604020202020204" pitchFamily="34" charset="0"/>
                            </a:rPr>
                            <a:t>at RFQ (3/2 pi) (m)</a:t>
                          </a:r>
                        </a:p>
                      </a:txBody>
                      <a:tcPr/>
                    </a:tc>
                    <a:tc>
                      <a:txBody>
                        <a:bodyPr/>
                        <a:lstStyle/>
                        <a:p>
                          <a:pPr algn="ctr"/>
                          <a:r>
                            <a:rPr lang="en-US" altLang="zh-CN" sz="1300" b="0" dirty="0">
                              <a:solidFill>
                                <a:schemeClr val="tx1"/>
                              </a:solidFill>
                              <a:latin typeface="Arial" panose="020B0604020202020204" pitchFamily="34" charset="0"/>
                              <a:cs typeface="Arial" panose="020B0604020202020204" pitchFamily="34" charset="0"/>
                            </a:rPr>
                            <a:t>-</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p>
                          <a:pPr marL="0" algn="ctr" defTabSz="914400" rtl="0" eaLnBrk="1" latinLnBrk="0" hangingPunct="1"/>
                          <a:r>
                            <a:rPr lang="en-US" altLang="zh-CN" sz="1300" b="0" kern="1200" dirty="0">
                              <a:solidFill>
                                <a:schemeClr val="tx1"/>
                              </a:solidFill>
                              <a:latin typeface="Arial" panose="020B0604020202020204" pitchFamily="34" charset="0"/>
                              <a:ea typeface="+mn-ea"/>
                              <a:cs typeface="Arial" panose="020B0604020202020204" pitchFamily="34" charset="0"/>
                            </a:rPr>
                            <a:t>532.36/21.82</a:t>
                          </a:r>
                          <a:endParaRPr lang="zh-CN" altLang="en-US" sz="1300" b="0" kern="1200" dirty="0">
                            <a:solidFill>
                              <a:schemeClr val="tx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1735060595"/>
                      </a:ext>
                    </a:extLst>
                  </a:tr>
                </a:tbl>
              </a:graphicData>
            </a:graphic>
          </p:graphicFrame>
        </mc:Choice>
        <mc:Fallback xmlns="">
          <p:graphicFrame>
            <p:nvGraphicFramePr>
              <p:cNvPr id="14" name="表格 13">
                <a:extLst>
                  <a:ext uri="{FF2B5EF4-FFF2-40B4-BE49-F238E27FC236}">
                    <a16:creationId xmlns:a16="http://schemas.microsoft.com/office/drawing/2014/main" id="{49E66244-5B73-C38F-7419-8614AE1F94B2}"/>
                  </a:ext>
                </a:extLst>
              </p:cNvPr>
              <p:cNvGraphicFramePr>
                <a:graphicFrameLocks noGrp="1"/>
              </p:cNvGraphicFramePr>
              <p:nvPr>
                <p:extLst>
                  <p:ext uri="{D42A27DB-BD31-4B8C-83A1-F6EECF244321}">
                    <p14:modId xmlns:p14="http://schemas.microsoft.com/office/powerpoint/2010/main" val="3531782119"/>
                  </p:ext>
                </p:extLst>
              </p:nvPr>
            </p:nvGraphicFramePr>
            <p:xfrm>
              <a:off x="6729123" y="2262585"/>
              <a:ext cx="5239362" cy="4116324"/>
            </p:xfrm>
            <a:graphic>
              <a:graphicData uri="http://schemas.openxmlformats.org/drawingml/2006/table">
                <a:tbl>
                  <a:tblPr firstRow="1" bandRow="1">
                    <a:tableStyleId>{5FD0F851-EC5A-4D38-B0AD-8093EC10F338}</a:tableStyleId>
                  </a:tblPr>
                  <a:tblGrid>
                    <a:gridCol w="2136882">
                      <a:extLst>
                        <a:ext uri="{9D8B030D-6E8A-4147-A177-3AD203B41FA5}">
                          <a16:colId xmlns:a16="http://schemas.microsoft.com/office/drawing/2014/main" val="946909486"/>
                        </a:ext>
                      </a:extLst>
                    </a:gridCol>
                    <a:gridCol w="1337182">
                      <a:extLst>
                        <a:ext uri="{9D8B030D-6E8A-4147-A177-3AD203B41FA5}">
                          <a16:colId xmlns:a16="http://schemas.microsoft.com/office/drawing/2014/main" val="3439796249"/>
                        </a:ext>
                      </a:extLst>
                    </a:gridCol>
                    <a:gridCol w="1765298">
                      <a:extLst>
                        <a:ext uri="{9D8B030D-6E8A-4147-A177-3AD203B41FA5}">
                          <a16:colId xmlns:a16="http://schemas.microsoft.com/office/drawing/2014/main" val="494402304"/>
                        </a:ext>
                      </a:extLst>
                    </a:gridCol>
                  </a:tblGrid>
                  <a:tr h="289560">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0" dirty="0">
                              <a:solidFill>
                                <a:schemeClr val="tx1"/>
                              </a:solidFill>
                              <a:latin typeface="Arial" panose="020B0604020202020204" pitchFamily="34" charset="0"/>
                              <a:cs typeface="Arial" panose="020B0604020202020204" pitchFamily="34" charset="0"/>
                            </a:rPr>
                            <a:t>Particle</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0">
                              <a:solidFill>
                                <a:schemeClr val="tx1"/>
                              </a:solidFill>
                              <a:latin typeface="Arial" panose="020B0604020202020204" pitchFamily="34" charset="0"/>
                              <a:cs typeface="Arial" panose="020B0604020202020204" pitchFamily="34" charset="0"/>
                            </a:rPr>
                            <a:t>e</a:t>
                          </a:r>
                          <a:endParaRPr lang="zh-CN" altLang="en-US" sz="1300" b="0">
                            <a:solidFill>
                              <a:schemeClr val="tx1"/>
                            </a:solidFill>
                            <a:latin typeface="Arial" panose="020B0604020202020204" pitchFamily="34" charset="0"/>
                            <a:cs typeface="Arial" panose="020B0604020202020204" pitchFamily="34" charset="0"/>
                          </a:endParaRPr>
                        </a:p>
                      </a:txBody>
                      <a:tcPr/>
                    </a:tc>
                    <a:tc>
                      <a:txBody>
                        <a:bodyPr/>
                        <a:lstStyle/>
                        <a:p>
                          <a:pPr algn="ctr"/>
                          <a:r>
                            <a:rPr lang="en-US" altLang="zh-CN" sz="1300" b="0" dirty="0">
                              <a:solidFill>
                                <a:schemeClr val="tx1"/>
                              </a:solidFill>
                              <a:latin typeface="Arial" panose="020B0604020202020204" pitchFamily="34" charset="0"/>
                              <a:cs typeface="Arial" panose="020B0604020202020204" pitchFamily="34" charset="0"/>
                            </a:rPr>
                            <a:t>p</a:t>
                          </a:r>
                          <a:endParaRPr lang="zh-CN" altLang="en-US" sz="1300" b="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00060698"/>
                      </a:ext>
                    </a:extLst>
                  </a:tr>
                  <a:tr h="289560">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0" dirty="0">
                              <a:solidFill>
                                <a:schemeClr val="tx1"/>
                              </a:solidFill>
                              <a:latin typeface="Arial" panose="020B0604020202020204" pitchFamily="34" charset="0"/>
                              <a:cs typeface="Arial" panose="020B0604020202020204" pitchFamily="34" charset="0"/>
                            </a:rPr>
                            <a:t># macro particles Np</a:t>
                          </a:r>
                          <a:endParaRPr lang="zh-CN" altLang="en-US" sz="1300" b="0" dirty="0">
                            <a:solidFill>
                              <a:schemeClr val="tx1"/>
                            </a:solidFill>
                            <a:latin typeface="Arial" panose="020B0604020202020204" pitchFamily="34" charset="0"/>
                            <a:cs typeface="Arial" panose="020B0604020202020204" pitchFamily="34" charset="0"/>
                          </a:endParaRPr>
                        </a:p>
                      </a:txBody>
                      <a:tcPr/>
                    </a:tc>
                    <a:tc gridSpan="2">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0" dirty="0">
                              <a:solidFill>
                                <a:schemeClr val="tx1"/>
                              </a:solidFill>
                              <a:latin typeface="Arial" panose="020B0604020202020204" pitchFamily="34" charset="0"/>
                              <a:cs typeface="Arial" panose="020B0604020202020204" pitchFamily="34" charset="0"/>
                            </a:rPr>
                            <a:t>1e6 /1e7 (growth rate)</a:t>
                          </a:r>
                          <a:endParaRPr lang="zh-CN" altLang="en-US" sz="1300" b="0" dirty="0">
                            <a:solidFill>
                              <a:schemeClr val="tx1"/>
                            </a:solidFill>
                            <a:latin typeface="Arial" panose="020B0604020202020204" pitchFamily="34" charset="0"/>
                            <a:cs typeface="Arial" panose="020B0604020202020204" pitchFamily="34" charset="0"/>
                          </a:endParaRPr>
                        </a:p>
                      </a:txBody>
                      <a:tcPr/>
                    </a:tc>
                    <a:tc hMerge="1">
                      <a:txBody>
                        <a:bodyPr/>
                        <a:lstStyle/>
                        <a:p>
                          <a:endParaRPr dirty="0"/>
                        </a:p>
                      </a:txBody>
                      <a:tcPr/>
                    </a:tc>
                    <a:extLst>
                      <a:ext uri="{0D108BD9-81ED-4DB2-BD59-A6C34878D82A}">
                        <a16:rowId xmlns:a16="http://schemas.microsoft.com/office/drawing/2014/main" val="269679980"/>
                      </a:ext>
                    </a:extLst>
                  </a:tr>
                  <a:tr h="289560">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0" dirty="0">
                              <a:solidFill>
                                <a:schemeClr val="tx1"/>
                              </a:solidFill>
                              <a:latin typeface="Arial" panose="020B0604020202020204" pitchFamily="34" charset="0"/>
                              <a:cs typeface="Arial" panose="020B0604020202020204" pitchFamily="34" charset="0"/>
                            </a:rPr>
                            <a:t># grid size </a:t>
                          </a:r>
                          <a:r>
                            <a:rPr lang="en-US" altLang="zh-CN" sz="1300" b="0" dirty="0" err="1">
                              <a:solidFill>
                                <a:schemeClr val="tx1"/>
                              </a:solidFill>
                              <a:latin typeface="Arial" panose="020B0604020202020204" pitchFamily="34" charset="0"/>
                              <a:cs typeface="Arial" panose="020B0604020202020204" pitchFamily="34" charset="0"/>
                            </a:rPr>
                            <a:t>Nx</a:t>
                          </a:r>
                          <a:r>
                            <a:rPr lang="en-US" altLang="zh-CN" sz="1300" b="0" dirty="0">
                              <a:solidFill>
                                <a:schemeClr val="tx1"/>
                              </a:solidFill>
                              <a:latin typeface="Arial" panose="020B0604020202020204" pitchFamily="34" charset="0"/>
                              <a:cs typeface="Arial" panose="020B0604020202020204" pitchFamily="34" charset="0"/>
                            </a:rPr>
                            <a:t>/Ny</a:t>
                          </a:r>
                          <a:endParaRPr lang="zh-CN" altLang="en-US" sz="1300" b="0" dirty="0">
                            <a:solidFill>
                              <a:schemeClr val="tx1"/>
                            </a:solidFill>
                            <a:latin typeface="Arial" panose="020B0604020202020204" pitchFamily="34" charset="0"/>
                            <a:cs typeface="Arial" panose="020B0604020202020204" pitchFamily="34" charset="0"/>
                          </a:endParaRPr>
                        </a:p>
                      </a:txBody>
                      <a:tcPr/>
                    </a:tc>
                    <a:tc gridSpan="2">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0" dirty="0">
                              <a:solidFill>
                                <a:schemeClr val="tx1"/>
                              </a:solidFill>
                              <a:latin typeface="Arial" panose="020B0604020202020204" pitchFamily="34" charset="0"/>
                              <a:cs typeface="Arial" panose="020B0604020202020204" pitchFamily="34" charset="0"/>
                            </a:rPr>
                            <a:t>512/512</a:t>
                          </a:r>
                          <a:endParaRPr lang="zh-CN" altLang="en-US" sz="1300" b="0" dirty="0">
                            <a:solidFill>
                              <a:schemeClr val="tx1"/>
                            </a:solidFill>
                            <a:latin typeface="Arial" panose="020B0604020202020204" pitchFamily="34" charset="0"/>
                            <a:cs typeface="Arial" panose="020B0604020202020204" pitchFamily="34" charset="0"/>
                          </a:endParaRPr>
                        </a:p>
                      </a:txBody>
                      <a:tcPr/>
                    </a:tc>
                    <a:tc hMerge="1">
                      <a:txBody>
                        <a:bodyPr/>
                        <a:lstStyle/>
                        <a:p>
                          <a:endParaRPr lang="zh-CN" altLang="en-US"/>
                        </a:p>
                      </a:txBody>
                      <a:tcPr/>
                    </a:tc>
                    <a:extLst>
                      <a:ext uri="{0D108BD9-81ED-4DB2-BD59-A6C34878D82A}">
                        <a16:rowId xmlns:a16="http://schemas.microsoft.com/office/drawing/2014/main" val="1471574549"/>
                      </a:ext>
                    </a:extLst>
                  </a:tr>
                  <a:tr h="289560">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0" dirty="0">
                              <a:solidFill>
                                <a:schemeClr val="tx1"/>
                              </a:solidFill>
                              <a:latin typeface="Arial" panose="020B0604020202020204" pitchFamily="34" charset="0"/>
                              <a:cs typeface="Arial" panose="020B0604020202020204" pitchFamily="34" charset="0"/>
                            </a:rPr>
                            <a:t>Grid length Lx/Ly</a:t>
                          </a:r>
                          <a:endParaRPr lang="zh-CN" altLang="en-US" sz="1300" b="0" dirty="0">
                            <a:solidFill>
                              <a:schemeClr val="tx1"/>
                            </a:solidFill>
                            <a:latin typeface="Arial" panose="020B0604020202020204" pitchFamily="34" charset="0"/>
                            <a:cs typeface="Arial" panose="020B0604020202020204" pitchFamily="34" charset="0"/>
                          </a:endParaRPr>
                        </a:p>
                      </a:txBody>
                      <a:tcPr/>
                    </a:tc>
                    <a:tc gridSpan="2">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0" dirty="0">
                              <a:solidFill>
                                <a:schemeClr val="tx1"/>
                              </a:solidFill>
                              <a:latin typeface="Arial" panose="020B0604020202020204" pitchFamily="34" charset="0"/>
                              <a:cs typeface="Arial" panose="020B0604020202020204" pitchFamily="34" charset="0"/>
                            </a:rPr>
                            <a:t>10e-6/3.5e-6</a:t>
                          </a:r>
                          <a:endParaRPr lang="zh-CN" altLang="en-US" sz="1300" b="0" dirty="0">
                            <a:solidFill>
                              <a:schemeClr val="tx1"/>
                            </a:solidFill>
                            <a:latin typeface="Arial" panose="020B0604020202020204" pitchFamily="34" charset="0"/>
                            <a:cs typeface="Arial" panose="020B0604020202020204" pitchFamily="34" charset="0"/>
                          </a:endParaRPr>
                        </a:p>
                      </a:txBody>
                      <a:tcPr/>
                    </a:tc>
                    <a:tc hMerge="1">
                      <a:txBody>
                        <a:bodyPr/>
                        <a:lstStyle/>
                        <a:p>
                          <a:endParaRPr lang="zh-CN" altLang="en-US"/>
                        </a:p>
                      </a:txBody>
                      <a:tcPr/>
                    </a:tc>
                    <a:extLst>
                      <a:ext uri="{0D108BD9-81ED-4DB2-BD59-A6C34878D82A}">
                        <a16:rowId xmlns:a16="http://schemas.microsoft.com/office/drawing/2014/main" val="554409298"/>
                      </a:ext>
                    </a:extLst>
                  </a:tr>
                  <a:tr h="289560">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0" dirty="0">
                              <a:solidFill>
                                <a:schemeClr val="tx1"/>
                              </a:solidFill>
                              <a:latin typeface="Arial" panose="020B0604020202020204" pitchFamily="34" charset="0"/>
                              <a:cs typeface="Arial" panose="020B0604020202020204" pitchFamily="34" charset="0"/>
                            </a:rPr>
                            <a:t>Number of slice</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0" dirty="0">
                              <a:solidFill>
                                <a:schemeClr val="tx1"/>
                              </a:solidFill>
                              <a:latin typeface="Arial" panose="020B0604020202020204" pitchFamily="34" charset="0"/>
                              <a:cs typeface="Arial" panose="020B0604020202020204" pitchFamily="34" charset="0"/>
                            </a:rPr>
                            <a:t>5</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altLang="zh-CN" sz="1300" b="0">
                              <a:solidFill>
                                <a:schemeClr val="tx1"/>
                              </a:solidFill>
                              <a:latin typeface="Arial" panose="020B0604020202020204" pitchFamily="34" charset="0"/>
                              <a:cs typeface="Arial" panose="020B0604020202020204" pitchFamily="34" charset="0"/>
                            </a:rPr>
                            <a:t>20</a:t>
                          </a:r>
                          <a:endParaRPr lang="zh-CN" altLang="en-US" sz="1300" b="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720874185"/>
                      </a:ext>
                    </a:extLst>
                  </a:tr>
                  <a:tr h="289560">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0" dirty="0">
                              <a:solidFill>
                                <a:schemeClr val="tx1"/>
                              </a:solidFill>
                              <a:latin typeface="Arial" panose="020B0604020202020204" pitchFamily="34" charset="0"/>
                              <a:cs typeface="Arial" panose="020B0604020202020204" pitchFamily="34" charset="0"/>
                            </a:rPr>
                            <a:t>Hor. Damping turns</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0" dirty="0">
                              <a:solidFill>
                                <a:schemeClr val="tx1"/>
                              </a:solidFill>
                              <a:latin typeface="Arial" panose="020B0604020202020204" pitchFamily="34" charset="0"/>
                              <a:cs typeface="Arial" panose="020B0604020202020204" pitchFamily="34" charset="0"/>
                            </a:rPr>
                            <a:t>4000</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altLang="zh-CN" sz="1300" b="0" dirty="0">
                              <a:solidFill>
                                <a:schemeClr val="tx1"/>
                              </a:solidFill>
                              <a:latin typeface="Arial" panose="020B0604020202020204" pitchFamily="34" charset="0"/>
                              <a:cs typeface="Arial" panose="020B0604020202020204" pitchFamily="34" charset="0"/>
                            </a:rPr>
                            <a:t>-</a:t>
                          </a:r>
                          <a:endParaRPr lang="zh-CN" altLang="en-US" sz="1300" b="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663659852"/>
                      </a:ext>
                    </a:extLst>
                  </a:tr>
                  <a:tr h="305181">
                    <a:tc>
                      <a:txBody>
                        <a:bodyPr/>
                        <a:lstStyle/>
                        <a:p>
                          <a:endParaRPr lang="zh-CN"/>
                        </a:p>
                      </a:txBody>
                      <a:tcPr>
                        <a:blipFill>
                          <a:blip r:embed="rId4"/>
                          <a:stretch>
                            <a:fillRect t="-572000" r="-145584" b="-692000"/>
                          </a:stretch>
                        </a:blipFill>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0" dirty="0">
                              <a:solidFill>
                                <a:schemeClr val="tx1"/>
                              </a:solidFill>
                              <a:latin typeface="Arial" panose="020B0604020202020204" pitchFamily="34" charset="0"/>
                              <a:cs typeface="Arial" panose="020B0604020202020204" pitchFamily="34" charset="0"/>
                            </a:rPr>
                            <a:t>50/15</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altLang="zh-CN" sz="1300" b="0">
                              <a:solidFill>
                                <a:schemeClr val="tx1"/>
                              </a:solidFill>
                              <a:latin typeface="Arial" panose="020B0604020202020204" pitchFamily="34" charset="0"/>
                              <a:cs typeface="Arial" panose="020B0604020202020204" pitchFamily="34" charset="0"/>
                            </a:rPr>
                            <a:t>100/50</a:t>
                          </a:r>
                          <a:endParaRPr lang="zh-CN" altLang="en-US" sz="1300" b="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210951491"/>
                      </a:ext>
                    </a:extLst>
                  </a:tr>
                  <a:tr h="305181">
                    <a:tc>
                      <a:txBody>
                        <a:bodyPr/>
                        <a:lstStyle/>
                        <a:p>
                          <a:endParaRPr lang="zh-CN"/>
                        </a:p>
                      </a:txBody>
                      <a:tcPr>
                        <a:blipFill>
                          <a:blip r:embed="rId4"/>
                          <a:stretch>
                            <a:fillRect t="-658824" r="-145584" b="-578431"/>
                          </a:stretch>
                        </a:blipFill>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0">
                              <a:solidFill>
                                <a:schemeClr val="tx1"/>
                              </a:solidFill>
                              <a:latin typeface="Arial" panose="020B0604020202020204" pitchFamily="34" charset="0"/>
                              <a:cs typeface="Arial" panose="020B0604020202020204" pitchFamily="34" charset="0"/>
                            </a:rPr>
                            <a:t>10/4</a:t>
                          </a:r>
                          <a:endParaRPr lang="zh-CN" altLang="en-US" sz="1300" b="0">
                            <a:solidFill>
                              <a:schemeClr val="tx1"/>
                            </a:solidFill>
                            <a:latin typeface="Arial" panose="020B0604020202020204" pitchFamily="34" charset="0"/>
                            <a:cs typeface="Arial" panose="020B0604020202020204" pitchFamily="34" charset="0"/>
                          </a:endParaRPr>
                        </a:p>
                      </a:txBody>
                      <a:tcPr/>
                    </a:tc>
                    <a:tc>
                      <a:txBody>
                        <a:bodyPr/>
                        <a:lstStyle/>
                        <a:p>
                          <a:pPr algn="ctr"/>
                          <a:r>
                            <a:rPr lang="en-US" altLang="zh-CN" sz="1300" b="0">
                              <a:solidFill>
                                <a:schemeClr val="tx1"/>
                              </a:solidFill>
                              <a:latin typeface="Arial" panose="020B0604020202020204" pitchFamily="34" charset="0"/>
                              <a:cs typeface="Arial" panose="020B0604020202020204" pitchFamily="34" charset="0"/>
                            </a:rPr>
                            <a:t>5/1.2</a:t>
                          </a:r>
                          <a:endParaRPr lang="zh-CN" altLang="en-US" sz="1300" b="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2612860442"/>
                      </a:ext>
                    </a:extLst>
                  </a:tr>
                  <a:tr h="289560">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0" dirty="0">
                              <a:solidFill>
                                <a:schemeClr val="tx1"/>
                              </a:solidFill>
                              <a:latin typeface="Arial" panose="020B0604020202020204" pitchFamily="34" charset="0"/>
                              <a:cs typeface="Arial" panose="020B0604020202020204" pitchFamily="34" charset="0"/>
                            </a:rPr>
                            <a:t>Bunch length (cm, rms)</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0">
                              <a:solidFill>
                                <a:schemeClr val="tx1"/>
                              </a:solidFill>
                              <a:latin typeface="Arial" panose="020B0604020202020204" pitchFamily="34" charset="0"/>
                              <a:cs typeface="Arial" panose="020B0604020202020204" pitchFamily="34" charset="0"/>
                            </a:rPr>
                            <a:t>0.75</a:t>
                          </a:r>
                          <a:endParaRPr lang="zh-CN" altLang="en-US" sz="1300" b="0">
                            <a:solidFill>
                              <a:schemeClr val="tx1"/>
                            </a:solidFill>
                            <a:latin typeface="Arial" panose="020B0604020202020204" pitchFamily="34" charset="0"/>
                            <a:cs typeface="Arial" panose="020B0604020202020204" pitchFamily="34" charset="0"/>
                          </a:endParaRPr>
                        </a:p>
                      </a:txBody>
                      <a:tcPr/>
                    </a:tc>
                    <a:tc>
                      <a:txBody>
                        <a:bodyPr/>
                        <a:lstStyle/>
                        <a:p>
                          <a:pPr algn="ctr"/>
                          <a:r>
                            <a:rPr lang="en-US" altLang="zh-CN" sz="1300" b="0" dirty="0">
                              <a:solidFill>
                                <a:schemeClr val="tx1"/>
                              </a:solidFill>
                              <a:latin typeface="Arial" panose="020B0604020202020204" pitchFamily="34" charset="0"/>
                              <a:cs typeface="Arial" panose="020B0604020202020204" pitchFamily="34" charset="0"/>
                            </a:rPr>
                            <a:t>8</a:t>
                          </a:r>
                          <a:endParaRPr lang="zh-CN" altLang="en-US" sz="1300" b="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98991201"/>
                      </a:ext>
                    </a:extLst>
                  </a:tr>
                  <a:tr h="289560">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l-GR" altLang="zh-CN" sz="1300" b="0" dirty="0">
                              <a:solidFill>
                                <a:schemeClr val="tx1"/>
                              </a:solidFill>
                              <a:latin typeface="Arial" panose="020B0604020202020204" pitchFamily="34" charset="0"/>
                              <a:cs typeface="Arial" panose="020B0604020202020204" pitchFamily="34" charset="0"/>
                            </a:rPr>
                            <a:t>Δ</a:t>
                          </a:r>
                          <a:r>
                            <a:rPr lang="en-US" altLang="zh-CN" sz="1300" b="0" dirty="0">
                              <a:solidFill>
                                <a:schemeClr val="tx1"/>
                              </a:solidFill>
                              <a:latin typeface="Arial" panose="020B0604020202020204" pitchFamily="34" charset="0"/>
                              <a:cs typeface="Arial" panose="020B0604020202020204" pitchFamily="34" charset="0"/>
                            </a:rPr>
                            <a:t>p (‰)</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0" dirty="0">
                              <a:solidFill>
                                <a:schemeClr val="tx1"/>
                              </a:solidFill>
                              <a:latin typeface="Arial" panose="020B0604020202020204" pitchFamily="34" charset="0"/>
                              <a:cs typeface="Arial" panose="020B0604020202020204" pitchFamily="34" charset="0"/>
                            </a:rPr>
                            <a:t>0.65</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altLang="zh-CN" sz="1300" b="0" dirty="0">
                              <a:solidFill>
                                <a:schemeClr val="tx1"/>
                              </a:solidFill>
                              <a:latin typeface="Arial" panose="020B0604020202020204" pitchFamily="34" charset="0"/>
                              <a:cs typeface="Arial" panose="020B0604020202020204" pitchFamily="34" charset="0"/>
                            </a:rPr>
                            <a:t>1.62</a:t>
                          </a:r>
                          <a:endParaRPr lang="zh-CN" altLang="en-US" sz="1300" b="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3473574715"/>
                      </a:ext>
                    </a:extLst>
                  </a:tr>
                  <a:tr h="289560">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l"/>
                          <a:r>
                            <a:rPr lang="en-US" altLang="zh-CN" sz="1300" b="0" dirty="0" err="1">
                              <a:solidFill>
                                <a:schemeClr val="tx1"/>
                              </a:solidFill>
                              <a:latin typeface="Arial" panose="020B0604020202020204" pitchFamily="34" charset="0"/>
                              <a:cs typeface="Arial" panose="020B0604020202020204" pitchFamily="34" charset="0"/>
                            </a:rPr>
                            <a:t>Qx</a:t>
                          </a:r>
                          <a:r>
                            <a:rPr lang="en-US" altLang="zh-CN" sz="1300" b="0" dirty="0">
                              <a:solidFill>
                                <a:schemeClr val="tx1"/>
                              </a:solidFill>
                              <a:latin typeface="Arial" panose="020B0604020202020204" pitchFamily="34" charset="0"/>
                              <a:cs typeface="Arial" panose="020B0604020202020204" pitchFamily="34" charset="0"/>
                            </a:rPr>
                            <a:t>/</a:t>
                          </a:r>
                          <a:r>
                            <a:rPr lang="en-US" altLang="zh-CN" sz="1300" b="0" dirty="0" err="1">
                              <a:solidFill>
                                <a:schemeClr val="tx1"/>
                              </a:solidFill>
                              <a:latin typeface="Arial" panose="020B0604020202020204" pitchFamily="34" charset="0"/>
                              <a:cs typeface="Arial" panose="020B0604020202020204" pitchFamily="34" charset="0"/>
                            </a:rPr>
                            <a:t>Qy</a:t>
                          </a:r>
                          <a:r>
                            <a:rPr lang="en-US" altLang="zh-CN" sz="1300" b="0" dirty="0">
                              <a:solidFill>
                                <a:schemeClr val="tx1"/>
                              </a:solidFill>
                              <a:latin typeface="Arial" panose="020B0604020202020204" pitchFamily="34" charset="0"/>
                              <a:cs typeface="Arial" panose="020B0604020202020204" pitchFamily="34" charset="0"/>
                            </a:rPr>
                            <a:t>/</a:t>
                          </a:r>
                          <a:r>
                            <a:rPr lang="en-US" altLang="zh-CN" sz="1300" b="0" dirty="0" err="1">
                              <a:solidFill>
                                <a:schemeClr val="tx1"/>
                              </a:solidFill>
                              <a:latin typeface="Arial" panose="020B0604020202020204" pitchFamily="34" charset="0"/>
                              <a:cs typeface="Arial" panose="020B0604020202020204" pitchFamily="34" charset="0"/>
                            </a:rPr>
                            <a:t>Qz</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lvl1pPr marL="0" algn="l" defTabSz="914400" rtl="0" eaLnBrk="1" latinLnBrk="0" hangingPunct="1">
                            <a:defRPr sz="1800" kern="1200">
                              <a:solidFill>
                                <a:schemeClr val="dk1"/>
                              </a:solidFill>
                              <a:latin typeface="Arial"/>
                              <a:ea typeface="宋体"/>
                            </a:defRPr>
                          </a:lvl1pPr>
                          <a:lvl2pPr marL="457200" algn="l" defTabSz="914400" rtl="0" eaLnBrk="1" latinLnBrk="0" hangingPunct="1">
                            <a:defRPr sz="1800" kern="1200">
                              <a:solidFill>
                                <a:schemeClr val="dk1"/>
                              </a:solidFill>
                              <a:latin typeface="Arial"/>
                              <a:ea typeface="宋体"/>
                            </a:defRPr>
                          </a:lvl2pPr>
                          <a:lvl3pPr marL="914400" algn="l" defTabSz="914400" rtl="0" eaLnBrk="1" latinLnBrk="0" hangingPunct="1">
                            <a:defRPr sz="1800" kern="1200">
                              <a:solidFill>
                                <a:schemeClr val="dk1"/>
                              </a:solidFill>
                              <a:latin typeface="Arial"/>
                              <a:ea typeface="宋体"/>
                            </a:defRPr>
                          </a:lvl3pPr>
                          <a:lvl4pPr marL="1371600" algn="l" defTabSz="914400" rtl="0" eaLnBrk="1" latinLnBrk="0" hangingPunct="1">
                            <a:defRPr sz="1800" kern="1200">
                              <a:solidFill>
                                <a:schemeClr val="dk1"/>
                              </a:solidFill>
                              <a:latin typeface="Arial"/>
                              <a:ea typeface="宋体"/>
                            </a:defRPr>
                          </a:lvl4pPr>
                          <a:lvl5pPr marL="1828800" algn="l" defTabSz="914400" rtl="0" eaLnBrk="1" latinLnBrk="0" hangingPunct="1">
                            <a:defRPr sz="1800" kern="1200">
                              <a:solidFill>
                                <a:schemeClr val="dk1"/>
                              </a:solidFill>
                              <a:latin typeface="Arial"/>
                              <a:ea typeface="宋体"/>
                            </a:defRPr>
                          </a:lvl5pPr>
                          <a:lvl6pPr marL="2286000" algn="l" defTabSz="914400" rtl="0" eaLnBrk="1" latinLnBrk="0" hangingPunct="1">
                            <a:defRPr sz="1800" kern="1200">
                              <a:solidFill>
                                <a:schemeClr val="dk1"/>
                              </a:solidFill>
                              <a:latin typeface="Arial"/>
                              <a:ea typeface="宋体"/>
                            </a:defRPr>
                          </a:lvl6pPr>
                          <a:lvl7pPr marL="2743200" algn="l" defTabSz="914400" rtl="0" eaLnBrk="1" latinLnBrk="0" hangingPunct="1">
                            <a:defRPr sz="1800" kern="1200">
                              <a:solidFill>
                                <a:schemeClr val="dk1"/>
                              </a:solidFill>
                              <a:latin typeface="Arial"/>
                              <a:ea typeface="宋体"/>
                            </a:defRPr>
                          </a:lvl7pPr>
                          <a:lvl8pPr marL="3200400" algn="l" defTabSz="914400" rtl="0" eaLnBrk="1" latinLnBrk="0" hangingPunct="1">
                            <a:defRPr sz="1800" kern="1200">
                              <a:solidFill>
                                <a:schemeClr val="dk1"/>
                              </a:solidFill>
                              <a:latin typeface="Arial"/>
                              <a:ea typeface="宋体"/>
                            </a:defRPr>
                          </a:lvl8pPr>
                          <a:lvl9pPr marL="3657600" algn="l" defTabSz="914400" rtl="0" eaLnBrk="1" latinLnBrk="0" hangingPunct="1">
                            <a:defRPr sz="1800" kern="1200">
                              <a:solidFill>
                                <a:schemeClr val="dk1"/>
                              </a:solidFill>
                              <a:latin typeface="Arial"/>
                              <a:ea typeface="宋体"/>
                            </a:defRPr>
                          </a:lvl9pPr>
                        </a:lstStyle>
                        <a:p>
                          <a:pPr algn="ctr"/>
                          <a:r>
                            <a:rPr lang="en-US" altLang="zh-CN" sz="1300" b="0" dirty="0">
                              <a:solidFill>
                                <a:schemeClr val="tx1"/>
                              </a:solidFill>
                              <a:latin typeface="Arial" panose="020B0604020202020204" pitchFamily="34" charset="0"/>
                              <a:cs typeface="Arial" panose="020B0604020202020204" pitchFamily="34" charset="0"/>
                            </a:rPr>
                            <a:t>0.08/0.06/0.035</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altLang="zh-CN" sz="1300" b="0" dirty="0">
                              <a:solidFill>
                                <a:schemeClr val="tx1"/>
                              </a:solidFill>
                              <a:latin typeface="Arial" panose="020B0604020202020204" pitchFamily="34" charset="0"/>
                              <a:cs typeface="Arial" panose="020B0604020202020204" pitchFamily="34" charset="0"/>
                            </a:rPr>
                            <a:t>0.31/0.32/0.0125</a:t>
                          </a:r>
                          <a:endParaRPr lang="zh-CN" altLang="en-US" sz="1300" b="0" dirty="0">
                            <a:solidFill>
                              <a:schemeClr val="tx1"/>
                            </a:solidFill>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912094115"/>
                      </a:ext>
                    </a:extLst>
                  </a:tr>
                  <a:tr h="289560">
                    <a:tc>
                      <a:txBody>
                        <a:bodyPr/>
                        <a:lstStyle/>
                        <a:p>
                          <a:endParaRPr lang="zh-CN"/>
                        </a:p>
                      </a:txBody>
                      <a:tcPr>
                        <a:blipFill>
                          <a:blip r:embed="rId4"/>
                          <a:stretch>
                            <a:fillRect t="-1102083" r="-145584" b="-218750"/>
                          </a:stretch>
                        </a:blipFill>
                      </a:tcPr>
                    </a:tc>
                    <a:tc>
                      <a:txBody>
                        <a:bodyPr/>
                        <a:lstStyle/>
                        <a:p>
                          <a:pPr algn="ctr"/>
                          <a:r>
                            <a:rPr lang="en-US" altLang="zh-CN" sz="1300" b="0" dirty="0">
                              <a:solidFill>
                                <a:schemeClr val="tx1"/>
                              </a:solidFill>
                              <a:latin typeface="Arial" panose="020B0604020202020204" pitchFamily="34" charset="0"/>
                              <a:cs typeface="Arial" panose="020B0604020202020204" pitchFamily="34" charset="0"/>
                            </a:rPr>
                            <a:t>800</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p>
                          <a:pPr algn="ctr"/>
                          <a:r>
                            <a:rPr lang="en-US" altLang="zh-CN" sz="1300" b="0" dirty="0">
                              <a:solidFill>
                                <a:schemeClr val="tx1"/>
                              </a:solidFill>
                              <a:latin typeface="Arial" panose="020B0604020202020204" pitchFamily="34" charset="0"/>
                              <a:cs typeface="Arial" panose="020B0604020202020204" pitchFamily="34" charset="0"/>
                            </a:rPr>
                            <a:t>2400</a:t>
                          </a:r>
                          <a:endParaRPr lang="zh-CN" altLang="en-US" dirty="0"/>
                        </a:p>
                      </a:txBody>
                      <a:tcPr/>
                    </a:tc>
                    <a:extLst>
                      <a:ext uri="{0D108BD9-81ED-4DB2-BD59-A6C34878D82A}">
                        <a16:rowId xmlns:a16="http://schemas.microsoft.com/office/drawing/2014/main" val="2588848459"/>
                      </a:ext>
                    </a:extLst>
                  </a:tr>
                  <a:tr h="305181">
                    <a:tc>
                      <a:txBody>
                        <a:bodyPr/>
                        <a:lstStyle/>
                        <a:p>
                          <a:endParaRPr lang="zh-CN"/>
                        </a:p>
                      </a:txBody>
                      <a:tcPr>
                        <a:blipFill>
                          <a:blip r:embed="rId4"/>
                          <a:stretch>
                            <a:fillRect t="-1154000" r="-145584" b="-110000"/>
                          </a:stretch>
                        </a:blipFill>
                      </a:tcPr>
                    </a:tc>
                    <a:tc>
                      <a:txBody>
                        <a:bodyPr/>
                        <a:lstStyle/>
                        <a:p>
                          <a:pPr algn="ctr"/>
                          <a:r>
                            <a:rPr lang="en-US" altLang="zh-CN" sz="1300" b="0" dirty="0">
                              <a:solidFill>
                                <a:schemeClr val="tx1"/>
                              </a:solidFill>
                              <a:latin typeface="Arial" panose="020B0604020202020204" pitchFamily="34" charset="0"/>
                              <a:cs typeface="Arial" panose="020B0604020202020204" pitchFamily="34" charset="0"/>
                            </a:rPr>
                            <a:t>-</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p>
                          <a:pPr marL="0" algn="ctr" defTabSz="914400" rtl="0" eaLnBrk="1" latinLnBrk="0" hangingPunct="1"/>
                          <a:r>
                            <a:rPr lang="en-US" altLang="zh-CN" sz="1300" b="0" kern="1200" dirty="0">
                              <a:solidFill>
                                <a:schemeClr val="tx1"/>
                              </a:solidFill>
                              <a:latin typeface="Arial" panose="020B0604020202020204" pitchFamily="34" charset="0"/>
                              <a:ea typeface="+mn-ea"/>
                              <a:cs typeface="Arial" panose="020B0604020202020204" pitchFamily="34" charset="0"/>
                            </a:rPr>
                            <a:t>2400/1200</a:t>
                          </a:r>
                          <a:endParaRPr lang="zh-CN" altLang="en-US" sz="1300" b="0" kern="1200" dirty="0">
                            <a:solidFill>
                              <a:schemeClr val="tx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2565330308"/>
                      </a:ext>
                    </a:extLst>
                  </a:tr>
                  <a:tr h="305181">
                    <a:tc>
                      <a:txBody>
                        <a:bodyPr/>
                        <a:lstStyle/>
                        <a:p>
                          <a:endParaRPr lang="zh-CN"/>
                        </a:p>
                      </a:txBody>
                      <a:tcPr>
                        <a:blipFill>
                          <a:blip r:embed="rId4"/>
                          <a:stretch>
                            <a:fillRect t="-1254000" r="-145584" b="-10000"/>
                          </a:stretch>
                        </a:blipFill>
                      </a:tcPr>
                    </a:tc>
                    <a:tc>
                      <a:txBody>
                        <a:bodyPr/>
                        <a:lstStyle/>
                        <a:p>
                          <a:pPr algn="ctr"/>
                          <a:r>
                            <a:rPr lang="en-US" altLang="zh-CN" sz="1300" b="0" dirty="0">
                              <a:solidFill>
                                <a:schemeClr val="tx1"/>
                              </a:solidFill>
                              <a:latin typeface="Arial" panose="020B0604020202020204" pitchFamily="34" charset="0"/>
                              <a:cs typeface="Arial" panose="020B0604020202020204" pitchFamily="34" charset="0"/>
                            </a:rPr>
                            <a:t>-</a:t>
                          </a:r>
                          <a:endParaRPr lang="zh-CN" altLang="en-US" sz="1300" b="0" dirty="0">
                            <a:solidFill>
                              <a:schemeClr val="tx1"/>
                            </a:solidFill>
                            <a:latin typeface="Arial" panose="020B0604020202020204" pitchFamily="34" charset="0"/>
                            <a:cs typeface="Arial" panose="020B0604020202020204" pitchFamily="34" charset="0"/>
                          </a:endParaRPr>
                        </a:p>
                      </a:txBody>
                      <a:tcPr/>
                    </a:tc>
                    <a:tc>
                      <a:txBody>
                        <a:bodyPr/>
                        <a:lstStyle/>
                        <a:p>
                          <a:pPr marL="0" algn="ctr" defTabSz="914400" rtl="0" eaLnBrk="1" latinLnBrk="0" hangingPunct="1"/>
                          <a:r>
                            <a:rPr lang="en-US" altLang="zh-CN" sz="1300" b="0" kern="1200" dirty="0">
                              <a:solidFill>
                                <a:schemeClr val="tx1"/>
                              </a:solidFill>
                              <a:latin typeface="Arial" panose="020B0604020202020204" pitchFamily="34" charset="0"/>
                              <a:ea typeface="+mn-ea"/>
                              <a:cs typeface="Arial" panose="020B0604020202020204" pitchFamily="34" charset="0"/>
                            </a:rPr>
                            <a:t>532.36/21.82</a:t>
                          </a:r>
                          <a:endParaRPr lang="zh-CN" altLang="en-US" sz="1300" b="0" kern="1200" dirty="0">
                            <a:solidFill>
                              <a:schemeClr val="tx1"/>
                            </a:solidFill>
                            <a:latin typeface="Arial" panose="020B0604020202020204" pitchFamily="34" charset="0"/>
                            <a:ea typeface="+mn-ea"/>
                            <a:cs typeface="Arial" panose="020B0604020202020204" pitchFamily="34" charset="0"/>
                          </a:endParaRPr>
                        </a:p>
                      </a:txBody>
                      <a:tcPr/>
                    </a:tc>
                    <a:extLst>
                      <a:ext uri="{0D108BD9-81ED-4DB2-BD59-A6C34878D82A}">
                        <a16:rowId xmlns:a16="http://schemas.microsoft.com/office/drawing/2014/main" val="1735060595"/>
                      </a:ext>
                    </a:extLst>
                  </a:tr>
                </a:tbl>
              </a:graphicData>
            </a:graphic>
          </p:graphicFrame>
        </mc:Fallback>
      </mc:AlternateContent>
      <p:sp>
        <p:nvSpPr>
          <p:cNvPr id="15" name="文本框 14">
            <a:extLst>
              <a:ext uri="{FF2B5EF4-FFF2-40B4-BE49-F238E27FC236}">
                <a16:creationId xmlns:a16="http://schemas.microsoft.com/office/drawing/2014/main" id="{009BCFD4-9C2F-E628-A1B5-3DD4AB1B3172}"/>
              </a:ext>
            </a:extLst>
          </p:cNvPr>
          <p:cNvSpPr txBox="1"/>
          <p:nvPr/>
        </p:nvSpPr>
        <p:spPr>
          <a:xfrm>
            <a:off x="6538582" y="1770485"/>
            <a:ext cx="5315787" cy="338554"/>
          </a:xfrm>
          <a:prstGeom prst="rect">
            <a:avLst/>
          </a:prstGeom>
          <a:noFill/>
        </p:spPr>
        <p:txBody>
          <a:bodyPr wrap="square" rtlCol="0">
            <a:spAutoFit/>
          </a:bodyPr>
          <a:lstStyle/>
          <a:p>
            <a:pPr algn="ctr"/>
            <a:r>
              <a:rPr lang="en-US" altLang="zh-CN" sz="1600" dirty="0">
                <a:solidFill>
                  <a:schemeClr val="accent1"/>
                </a:solidFill>
                <a:latin typeface="Arial" panose="020B0604020202020204" pitchFamily="34" charset="0"/>
                <a:cs typeface="Arial" panose="020B0604020202020204" pitchFamily="34" charset="0"/>
              </a:rPr>
              <a:t>Parameters used in strong-strong simulation</a:t>
            </a:r>
            <a:endParaRPr lang="zh-CN" altLang="en-US" sz="1600" dirty="0">
              <a:solidFill>
                <a:schemeClr val="accent1"/>
              </a:solidFill>
              <a:latin typeface="Arial" panose="020B0604020202020204" pitchFamily="34" charset="0"/>
              <a:cs typeface="Arial" panose="020B0604020202020204" pitchFamily="34" charset="0"/>
            </a:endParaRPr>
          </a:p>
        </p:txBody>
      </p:sp>
      <p:pic>
        <p:nvPicPr>
          <p:cNvPr id="27" name="图片 26">
            <a:extLst>
              <a:ext uri="{FF2B5EF4-FFF2-40B4-BE49-F238E27FC236}">
                <a16:creationId xmlns:a16="http://schemas.microsoft.com/office/drawing/2014/main" id="{6DD7C021-0BD8-68D2-AAFA-63F71701A885}"/>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603878" y="2423841"/>
            <a:ext cx="2232000" cy="1706824"/>
          </a:xfrm>
          <a:prstGeom prst="rect">
            <a:avLst/>
          </a:prstGeom>
        </p:spPr>
      </p:pic>
      <p:pic>
        <p:nvPicPr>
          <p:cNvPr id="29" name="图片 28">
            <a:extLst>
              <a:ext uri="{FF2B5EF4-FFF2-40B4-BE49-F238E27FC236}">
                <a16:creationId xmlns:a16="http://schemas.microsoft.com/office/drawing/2014/main" id="{198092B2-1B83-6D84-5B3C-821773BE3526}"/>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835878" y="3853646"/>
            <a:ext cx="2232000" cy="1681520"/>
          </a:xfrm>
          <a:prstGeom prst="rect">
            <a:avLst/>
          </a:prstGeom>
        </p:spPr>
      </p:pic>
      <p:cxnSp>
        <p:nvCxnSpPr>
          <p:cNvPr id="31" name="直接箭头连接符 30">
            <a:extLst>
              <a:ext uri="{FF2B5EF4-FFF2-40B4-BE49-F238E27FC236}">
                <a16:creationId xmlns:a16="http://schemas.microsoft.com/office/drawing/2014/main" id="{C59A1547-F191-CED6-B556-7045755D8B82}"/>
              </a:ext>
            </a:extLst>
          </p:cNvPr>
          <p:cNvCxnSpPr>
            <a:cxnSpLocks/>
          </p:cNvCxnSpPr>
          <p:nvPr/>
        </p:nvCxnSpPr>
        <p:spPr>
          <a:xfrm flipH="1">
            <a:off x="1390247" y="2535317"/>
            <a:ext cx="392965" cy="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2" name="直接箭头连接符 31">
            <a:extLst>
              <a:ext uri="{FF2B5EF4-FFF2-40B4-BE49-F238E27FC236}">
                <a16:creationId xmlns:a16="http://schemas.microsoft.com/office/drawing/2014/main" id="{2059013C-D74C-4691-9437-7BC369C05A46}"/>
              </a:ext>
            </a:extLst>
          </p:cNvPr>
          <p:cNvCxnSpPr>
            <a:cxnSpLocks/>
          </p:cNvCxnSpPr>
          <p:nvPr/>
        </p:nvCxnSpPr>
        <p:spPr>
          <a:xfrm flipH="1">
            <a:off x="1450703" y="4084508"/>
            <a:ext cx="405898" cy="944628"/>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39" name="直接箭头连接符 38">
            <a:extLst>
              <a:ext uri="{FF2B5EF4-FFF2-40B4-BE49-F238E27FC236}">
                <a16:creationId xmlns:a16="http://schemas.microsoft.com/office/drawing/2014/main" id="{74509022-4B2A-ED32-BC66-1835839C9F83}"/>
              </a:ext>
            </a:extLst>
          </p:cNvPr>
          <p:cNvCxnSpPr>
            <a:cxnSpLocks/>
          </p:cNvCxnSpPr>
          <p:nvPr/>
        </p:nvCxnSpPr>
        <p:spPr>
          <a:xfrm>
            <a:off x="4166121" y="5535166"/>
            <a:ext cx="866858" cy="27496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cxnSp>
        <p:nvCxnSpPr>
          <p:cNvPr id="42" name="直接箭头连接符 41">
            <a:extLst>
              <a:ext uri="{FF2B5EF4-FFF2-40B4-BE49-F238E27FC236}">
                <a16:creationId xmlns:a16="http://schemas.microsoft.com/office/drawing/2014/main" id="{056FDEDE-C132-8F7A-2340-C43657AE9A4C}"/>
              </a:ext>
            </a:extLst>
          </p:cNvPr>
          <p:cNvCxnSpPr>
            <a:cxnSpLocks/>
          </p:cNvCxnSpPr>
          <p:nvPr/>
        </p:nvCxnSpPr>
        <p:spPr>
          <a:xfrm>
            <a:off x="5933482" y="5471286"/>
            <a:ext cx="0" cy="338842"/>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52" name="文本框 51">
            <a:extLst>
              <a:ext uri="{FF2B5EF4-FFF2-40B4-BE49-F238E27FC236}">
                <a16:creationId xmlns:a16="http://schemas.microsoft.com/office/drawing/2014/main" id="{E255A915-F33F-FCBE-68B0-3C75E10CDE32}"/>
              </a:ext>
            </a:extLst>
          </p:cNvPr>
          <p:cNvSpPr txBox="1"/>
          <p:nvPr/>
        </p:nvSpPr>
        <p:spPr>
          <a:xfrm>
            <a:off x="964267" y="1769913"/>
            <a:ext cx="5315787" cy="338554"/>
          </a:xfrm>
          <a:prstGeom prst="rect">
            <a:avLst/>
          </a:prstGeom>
          <a:noFill/>
        </p:spPr>
        <p:txBody>
          <a:bodyPr wrap="square" rtlCol="0">
            <a:spAutoFit/>
          </a:bodyPr>
          <a:lstStyle/>
          <a:p>
            <a:pPr algn="ctr"/>
            <a:r>
              <a:rPr lang="en-US" altLang="zh-CN" sz="1600" dirty="0">
                <a:solidFill>
                  <a:schemeClr val="accent1"/>
                </a:solidFill>
                <a:latin typeface="Arial" panose="020B0604020202020204" pitchFamily="34" charset="0"/>
                <a:cs typeface="Arial" panose="020B0604020202020204" pitchFamily="34" charset="0"/>
              </a:rPr>
              <a:t>Verify the correctness of crab cavity calculation</a:t>
            </a:r>
            <a:endParaRPr lang="zh-CN" altLang="en-US" sz="1600" dirty="0">
              <a:solidFill>
                <a:schemeClr val="accent1"/>
              </a:solidFill>
              <a:latin typeface="Arial" panose="020B0604020202020204" pitchFamily="34" charset="0"/>
              <a:cs typeface="Arial" panose="020B0604020202020204" pitchFamily="34" charset="0"/>
            </a:endParaRPr>
          </a:p>
        </p:txBody>
      </p:sp>
      <p:sp>
        <p:nvSpPr>
          <p:cNvPr id="5" name="灯片编号占位符 4">
            <a:extLst>
              <a:ext uri="{FF2B5EF4-FFF2-40B4-BE49-F238E27FC236}">
                <a16:creationId xmlns:a16="http://schemas.microsoft.com/office/drawing/2014/main" id="{BA80F42D-9077-03AD-E403-DC85DA62ABA3}"/>
              </a:ext>
            </a:extLst>
          </p:cNvPr>
          <p:cNvSpPr>
            <a:spLocks noGrp="1"/>
          </p:cNvSpPr>
          <p:nvPr>
            <p:ph type="sldNum" sz="quarter" idx="12"/>
          </p:nvPr>
        </p:nvSpPr>
        <p:spPr/>
        <p:txBody>
          <a:bodyPr/>
          <a:lstStyle/>
          <a:p>
            <a:fld id="{C527D314-A2A3-4123-AB0C-DD7768E90F2B}" type="slidenum">
              <a:rPr lang="zh-CN" altLang="en-US" smtClean="0"/>
              <a:pPr/>
              <a:t>8</a:t>
            </a:fld>
            <a:r>
              <a:rPr lang="en-US" altLang="zh-CN"/>
              <a:t>/19</a:t>
            </a:r>
            <a:endParaRPr lang="zh-CN" altLang="en-US" dirty="0"/>
          </a:p>
        </p:txBody>
      </p:sp>
    </p:spTree>
    <p:extLst>
      <p:ext uri="{BB962C8B-B14F-4D97-AF65-F5344CB8AC3E}">
        <p14:creationId xmlns:p14="http://schemas.microsoft.com/office/powerpoint/2010/main" val="216190122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图片 12">
            <a:extLst>
              <a:ext uri="{FF2B5EF4-FFF2-40B4-BE49-F238E27FC236}">
                <a16:creationId xmlns:a16="http://schemas.microsoft.com/office/drawing/2014/main" id="{D508163F-708F-2605-C2A4-39645F33B16D}"/>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0" y="2693046"/>
            <a:ext cx="5400000" cy="4050000"/>
          </a:xfrm>
          <a:prstGeom prst="rect">
            <a:avLst/>
          </a:prstGeom>
        </p:spPr>
      </p:pic>
      <p:sp>
        <p:nvSpPr>
          <p:cNvPr id="4" name="文本占位符 3">
            <a:extLst>
              <a:ext uri="{FF2B5EF4-FFF2-40B4-BE49-F238E27FC236}">
                <a16:creationId xmlns:a16="http://schemas.microsoft.com/office/drawing/2014/main" id="{489C1CD7-D780-846C-015E-68B1DC17C46A}"/>
              </a:ext>
            </a:extLst>
          </p:cNvPr>
          <p:cNvSpPr>
            <a:spLocks noGrp="1"/>
          </p:cNvSpPr>
          <p:nvPr>
            <p:ph type="body" sz="quarter" idx="17"/>
          </p:nvPr>
        </p:nvSpPr>
        <p:spPr/>
        <p:txBody>
          <a:bodyPr/>
          <a:lstStyle/>
          <a:p>
            <a:r>
              <a:rPr lang="en-US" altLang="zh-CN" dirty="0"/>
              <a:t>3. Simulation of different proton crab cavity (CCP) frequencies</a:t>
            </a:r>
            <a:endParaRPr lang="zh-CN" altLang="en-US" dirty="0"/>
          </a:p>
        </p:txBody>
      </p:sp>
      <p:sp>
        <p:nvSpPr>
          <p:cNvPr id="2" name="内容占位符 1">
            <a:extLst>
              <a:ext uri="{FF2B5EF4-FFF2-40B4-BE49-F238E27FC236}">
                <a16:creationId xmlns:a16="http://schemas.microsoft.com/office/drawing/2014/main" id="{B07DD41C-2A4C-D8B5-25DE-F9A2592663E6}"/>
              </a:ext>
            </a:extLst>
          </p:cNvPr>
          <p:cNvSpPr>
            <a:spLocks noGrp="1"/>
          </p:cNvSpPr>
          <p:nvPr>
            <p:ph idx="1"/>
          </p:nvPr>
        </p:nvSpPr>
        <p:spPr>
          <a:xfrm>
            <a:off x="821713" y="964109"/>
            <a:ext cx="10515600" cy="1831990"/>
          </a:xfrm>
        </p:spPr>
        <p:txBody>
          <a:bodyPr>
            <a:normAutofit/>
          </a:bodyPr>
          <a:lstStyle/>
          <a:p>
            <a:pPr marR="0" lvl="0" algn="l" defTabSz="914400" rtl="0" eaLnBrk="1" fontAlgn="auto" latinLnBrk="0" hangingPunct="1">
              <a:lnSpc>
                <a:spcPct val="125000"/>
              </a:lnSpc>
              <a:spcBef>
                <a:spcPts val="600"/>
              </a:spcBef>
              <a:spcAft>
                <a:spcPts val="0"/>
              </a:spcAft>
              <a:buClrTx/>
              <a:buSzTx/>
              <a:tabLst/>
              <a:defRPr/>
            </a:pPr>
            <a:r>
              <a:rPr kumimoji="0" lang="en-US" altLang="zh-CN" sz="1800" b="0" i="0" u="none" strike="noStrike" kern="1200" cap="none" spc="0" normalizeH="0" baseline="0" noProof="0" dirty="0">
                <a:ln>
                  <a:noFill/>
                </a:ln>
                <a:solidFill>
                  <a:prstClr val="black"/>
                </a:solidFill>
                <a:effectLst/>
                <a:uLnTx/>
                <a:uFillTx/>
                <a:latin typeface="Arial" panose="020B0604020202020204" pitchFamily="34" charset="0"/>
                <a:ea typeface="黑体" panose="02010609060101010101" pitchFamily="49" charset="-122"/>
                <a:cs typeface="+mn-cs"/>
              </a:rPr>
              <a:t>Due to the long length of proton bunch, the impact of the non-linear crabbing force of the crab cavity is very obvious. The lower the frequency, the better the linearity, but also the larger the cavity size.</a:t>
            </a:r>
          </a:p>
          <a:p>
            <a:pPr marR="0" lvl="0" algn="l" defTabSz="914400" rtl="0" eaLnBrk="1" fontAlgn="auto" latinLnBrk="0" hangingPunct="1">
              <a:lnSpc>
                <a:spcPct val="125000"/>
              </a:lnSpc>
              <a:spcBef>
                <a:spcPts val="600"/>
              </a:spcBef>
              <a:spcAft>
                <a:spcPts val="0"/>
              </a:spcAft>
              <a:buClrTx/>
              <a:buSzTx/>
              <a:tabLst/>
              <a:defRPr/>
            </a:pPr>
            <a:r>
              <a:rPr kumimoji="0" lang="en-US" altLang="zh-CN" sz="1800" b="0" i="0" u="none" strike="noStrike" kern="1200" cap="none" spc="0" normalizeH="0" baseline="0" noProof="0" dirty="0">
                <a:ln>
                  <a:noFill/>
                </a:ln>
                <a:solidFill>
                  <a:prstClr val="black"/>
                </a:solidFill>
                <a:effectLst/>
                <a:uLnTx/>
                <a:uFillTx/>
                <a:latin typeface="Arial" panose="020B0604020202020204" pitchFamily="34" charset="0"/>
                <a:ea typeface="黑体" panose="02010609060101010101" pitchFamily="49" charset="-122"/>
                <a:cs typeface="+mn-cs"/>
              </a:rPr>
              <a:t>Although the beams are stable in these simulations, in order to achieve high luminosity, </a:t>
            </a:r>
            <a:r>
              <a:rPr kumimoji="0" lang="en-US" altLang="zh-CN" sz="1800" b="0" i="0" u="none" strike="noStrike" kern="1200" cap="none" spc="0" normalizeH="0" baseline="0" noProof="0" dirty="0">
                <a:ln>
                  <a:noFill/>
                </a:ln>
                <a:solidFill>
                  <a:srgbClr val="C00000"/>
                </a:solidFill>
                <a:effectLst/>
                <a:uLnTx/>
                <a:uFillTx/>
                <a:latin typeface="Arial" panose="020B0604020202020204" pitchFamily="34" charset="0"/>
                <a:ea typeface="黑体" panose="02010609060101010101" pitchFamily="49" charset="-122"/>
                <a:cs typeface="+mn-cs"/>
              </a:rPr>
              <a:t>for CCP, 100MHz and 200+400MHz (1.4) are better.</a:t>
            </a:r>
          </a:p>
        </p:txBody>
      </p:sp>
      <p:pic>
        <p:nvPicPr>
          <p:cNvPr id="9" name="图片 8">
            <a:extLst>
              <a:ext uri="{FF2B5EF4-FFF2-40B4-BE49-F238E27FC236}">
                <a16:creationId xmlns:a16="http://schemas.microsoft.com/office/drawing/2014/main" id="{284B214F-B3CF-966B-DF25-9489D15AFC43}"/>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65340" y="2693046"/>
            <a:ext cx="5400000" cy="4050000"/>
          </a:xfrm>
          <a:prstGeom prst="rect">
            <a:avLst/>
          </a:prstGeom>
        </p:spPr>
      </p:pic>
      <p:sp>
        <p:nvSpPr>
          <p:cNvPr id="5" name="文本框 4">
            <a:extLst>
              <a:ext uri="{FF2B5EF4-FFF2-40B4-BE49-F238E27FC236}">
                <a16:creationId xmlns:a16="http://schemas.microsoft.com/office/drawing/2014/main" id="{F03E3694-1F0D-962E-5909-82046CF8E7F2}"/>
              </a:ext>
            </a:extLst>
          </p:cNvPr>
          <p:cNvSpPr txBox="1"/>
          <p:nvPr/>
        </p:nvSpPr>
        <p:spPr>
          <a:xfrm>
            <a:off x="5447042" y="2549939"/>
            <a:ext cx="4236595" cy="369332"/>
          </a:xfrm>
          <a:prstGeom prst="rect">
            <a:avLst/>
          </a:prstGeom>
          <a:noFill/>
        </p:spPr>
        <p:txBody>
          <a:bodyPr wrap="square">
            <a:spAutoFit/>
          </a:bodyPr>
          <a:lstStyle/>
          <a:p>
            <a:pPr algn="ctr"/>
            <a:r>
              <a:rPr lang="en-US" altLang="zh-CN" dirty="0">
                <a:solidFill>
                  <a:schemeClr val="accent1"/>
                </a:solidFill>
                <a:latin typeface="Arial" panose="020B0604020202020204" pitchFamily="34" charset="0"/>
                <a:ea typeface="黑体" panose="02010609060101010101" pitchFamily="49" charset="-122"/>
              </a:rPr>
              <a:t>Lumi. at different </a:t>
            </a:r>
            <a:r>
              <a:rPr kumimoji="0" lang="en-US" altLang="zh-CN" b="0" i="0" u="none" strike="noStrike" kern="1200" cap="none" spc="0" normalizeH="0" baseline="0" noProof="0" dirty="0">
                <a:ln>
                  <a:noFill/>
                </a:ln>
                <a:solidFill>
                  <a:schemeClr val="accent1"/>
                </a:solidFill>
                <a:effectLst/>
                <a:uLnTx/>
                <a:uFillTx/>
                <a:latin typeface="Arial" panose="020B0604020202020204" pitchFamily="34" charset="0"/>
                <a:ea typeface="黑体" panose="02010609060101010101" pitchFamily="49" charset="-122"/>
                <a:cs typeface="+mn-cs"/>
              </a:rPr>
              <a:t>CC</a:t>
            </a:r>
            <a:r>
              <a:rPr lang="en-US" altLang="zh-CN" dirty="0">
                <a:solidFill>
                  <a:schemeClr val="accent1"/>
                </a:solidFill>
                <a:latin typeface="Arial" panose="020B0604020202020204" pitchFamily="34" charset="0"/>
                <a:ea typeface="黑体" panose="02010609060101010101" pitchFamily="49" charset="-122"/>
              </a:rPr>
              <a:t>P</a:t>
            </a:r>
            <a:r>
              <a:rPr kumimoji="0" lang="en-US" altLang="zh-CN" b="0" i="0" u="none" strike="noStrike" kern="1200" cap="none" spc="0" normalizeH="0" baseline="0" noProof="0" dirty="0">
                <a:ln>
                  <a:noFill/>
                </a:ln>
                <a:solidFill>
                  <a:schemeClr val="accent1"/>
                </a:solidFill>
                <a:effectLst/>
                <a:uLnTx/>
                <a:uFillTx/>
                <a:latin typeface="Arial" panose="020B0604020202020204" pitchFamily="34" charset="0"/>
                <a:ea typeface="黑体" panose="02010609060101010101" pitchFamily="49" charset="-122"/>
                <a:cs typeface="+mn-cs"/>
              </a:rPr>
              <a:t> frequencies. </a:t>
            </a:r>
            <a:endParaRPr lang="zh-CN" altLang="en-US" dirty="0">
              <a:solidFill>
                <a:schemeClr val="accent1"/>
              </a:solidFill>
            </a:endParaRPr>
          </a:p>
        </p:txBody>
      </p:sp>
      <p:sp>
        <p:nvSpPr>
          <p:cNvPr id="7" name="文本框 6">
            <a:extLst>
              <a:ext uri="{FF2B5EF4-FFF2-40B4-BE49-F238E27FC236}">
                <a16:creationId xmlns:a16="http://schemas.microsoft.com/office/drawing/2014/main" id="{7D9256B3-86FB-C838-0E6E-75CC6ACBB81A}"/>
              </a:ext>
            </a:extLst>
          </p:cNvPr>
          <p:cNvSpPr txBox="1"/>
          <p:nvPr/>
        </p:nvSpPr>
        <p:spPr>
          <a:xfrm>
            <a:off x="256940" y="2549939"/>
            <a:ext cx="4779246" cy="369332"/>
          </a:xfrm>
          <a:prstGeom prst="rect">
            <a:avLst/>
          </a:prstGeom>
          <a:noFill/>
        </p:spPr>
        <p:txBody>
          <a:bodyPr wrap="square">
            <a:spAutoFit/>
          </a:bodyPr>
          <a:lstStyle/>
          <a:p>
            <a:pPr algn="ctr"/>
            <a:r>
              <a:rPr lang="en-US" altLang="zh-CN" dirty="0">
                <a:solidFill>
                  <a:schemeClr val="accent1"/>
                </a:solidFill>
                <a:latin typeface="Arial" panose="020B0604020202020204" pitchFamily="34" charset="0"/>
                <a:ea typeface="黑体" panose="02010609060101010101" pitchFamily="49" charset="-122"/>
              </a:rPr>
              <a:t>Voltage waveform at different CCP frequency</a:t>
            </a:r>
            <a:endParaRPr lang="zh-CN" altLang="en-US" dirty="0">
              <a:solidFill>
                <a:schemeClr val="accent1"/>
              </a:solidFill>
            </a:endParaRPr>
          </a:p>
        </p:txBody>
      </p:sp>
      <p:sp>
        <p:nvSpPr>
          <p:cNvPr id="10" name="文本框 9">
            <a:extLst>
              <a:ext uri="{FF2B5EF4-FFF2-40B4-BE49-F238E27FC236}">
                <a16:creationId xmlns:a16="http://schemas.microsoft.com/office/drawing/2014/main" id="{941FA4FD-1EC8-3656-8719-B807FC109236}"/>
              </a:ext>
            </a:extLst>
          </p:cNvPr>
          <p:cNvSpPr txBox="1"/>
          <p:nvPr/>
        </p:nvSpPr>
        <p:spPr>
          <a:xfrm>
            <a:off x="9856922" y="3124696"/>
            <a:ext cx="2335078" cy="3231654"/>
          </a:xfrm>
          <a:prstGeom prst="rect">
            <a:avLst/>
          </a:prstGeom>
          <a:noFill/>
        </p:spPr>
        <p:txBody>
          <a:bodyPr wrap="square">
            <a:spAutoFit/>
          </a:bodyPr>
          <a:lstStyle/>
          <a:p>
            <a:pPr>
              <a:spcBef>
                <a:spcPts val="0"/>
              </a:spcBef>
            </a:pPr>
            <a:r>
              <a:rPr lang="en-US" altLang="zh-CN" sz="1700" dirty="0">
                <a:solidFill>
                  <a:schemeClr val="accent1"/>
                </a:solidFill>
                <a:latin typeface="Arial" panose="020B0604020202020204" pitchFamily="34" charset="0"/>
                <a:cs typeface="Arial" panose="020B0604020202020204" pitchFamily="34" charset="0"/>
              </a:rPr>
              <a:t>When the second harmonic cavity is used, 1.2, 1.4, 1.6 indicates that the crabbing angles of the 200 MHz crab cavity are 1.2θ, 1.4θ, and 1.6θ, and the crabbing angles of the 400 MHz crab cavity are -0.2θ, -0.4θ, and -0.6θ.</a:t>
            </a:r>
          </a:p>
        </p:txBody>
      </p:sp>
      <p:sp>
        <p:nvSpPr>
          <p:cNvPr id="11" name="文本框 10">
            <a:extLst>
              <a:ext uri="{FF2B5EF4-FFF2-40B4-BE49-F238E27FC236}">
                <a16:creationId xmlns:a16="http://schemas.microsoft.com/office/drawing/2014/main" id="{0BD131E0-B325-D37D-8254-D0299509FB1B}"/>
              </a:ext>
            </a:extLst>
          </p:cNvPr>
          <p:cNvSpPr txBox="1"/>
          <p:nvPr/>
        </p:nvSpPr>
        <p:spPr>
          <a:xfrm>
            <a:off x="8179789" y="5416953"/>
            <a:ext cx="1503848" cy="369332"/>
          </a:xfrm>
          <a:prstGeom prst="rect">
            <a:avLst/>
          </a:prstGeom>
          <a:noFill/>
        </p:spPr>
        <p:txBody>
          <a:bodyPr wrap="square" rtlCol="0">
            <a:spAutoFit/>
          </a:bodyPr>
          <a:lstStyle/>
          <a:p>
            <a:r>
              <a:rPr lang="en-US" altLang="zh-CN" dirty="0">
                <a:highlight>
                  <a:srgbClr val="00FF00"/>
                </a:highlight>
              </a:rPr>
              <a:t>CCE: 400 MHz</a:t>
            </a:r>
            <a:endParaRPr lang="zh-CN" altLang="en-US" dirty="0">
              <a:highlight>
                <a:srgbClr val="00FF00"/>
              </a:highlight>
            </a:endParaRPr>
          </a:p>
        </p:txBody>
      </p:sp>
      <p:sp>
        <p:nvSpPr>
          <p:cNvPr id="14" name="灯片编号占位符 13">
            <a:extLst>
              <a:ext uri="{FF2B5EF4-FFF2-40B4-BE49-F238E27FC236}">
                <a16:creationId xmlns:a16="http://schemas.microsoft.com/office/drawing/2014/main" id="{6088BBBD-7EA3-2FE0-0A91-41FC301F17F2}"/>
              </a:ext>
            </a:extLst>
          </p:cNvPr>
          <p:cNvSpPr>
            <a:spLocks noGrp="1"/>
          </p:cNvSpPr>
          <p:nvPr>
            <p:ph type="sldNum" sz="quarter" idx="12"/>
          </p:nvPr>
        </p:nvSpPr>
        <p:spPr/>
        <p:txBody>
          <a:bodyPr/>
          <a:lstStyle/>
          <a:p>
            <a:fld id="{C527D314-A2A3-4123-AB0C-DD7768E90F2B}" type="slidenum">
              <a:rPr lang="zh-CN" altLang="en-US" smtClean="0"/>
              <a:pPr/>
              <a:t>9</a:t>
            </a:fld>
            <a:r>
              <a:rPr lang="en-US" altLang="zh-CN"/>
              <a:t>/19</a:t>
            </a:r>
            <a:endParaRPr lang="zh-CN" altLang="en-US" dirty="0"/>
          </a:p>
        </p:txBody>
      </p:sp>
    </p:spTree>
    <p:extLst>
      <p:ext uri="{BB962C8B-B14F-4D97-AF65-F5344CB8AC3E}">
        <p14:creationId xmlns:p14="http://schemas.microsoft.com/office/powerpoint/2010/main" val="3853178167"/>
      </p:ext>
    </p:extLst>
  </p:cSld>
  <p:clrMapOvr>
    <a:masterClrMapping/>
  </p:clrMapOvr>
</p:sld>
</file>

<file path=ppt/theme/theme1.xml><?xml version="1.0" encoding="utf-8"?>
<a:theme xmlns:a="http://schemas.openxmlformats.org/drawingml/2006/main" name="Office 主题​​">
  <a:themeElements>
    <a:clrScheme name="Office 主题​​">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主题​​">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2013 - 2022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2013 - 2022 Theme</Template>
  <TotalTime>50748</TotalTime>
  <Words>2091</Words>
  <Application>Microsoft Office PowerPoint</Application>
  <PresentationFormat>宽屏</PresentationFormat>
  <Paragraphs>324</Paragraphs>
  <Slides>20</Slides>
  <Notes>19</Notes>
  <HiddenSlides>0</HiddenSlides>
  <MMClips>0</MMClips>
  <ScaleCrop>false</ScaleCrop>
  <HeadingPairs>
    <vt:vector size="6" baseType="variant">
      <vt:variant>
        <vt:lpstr>已用的字体</vt:lpstr>
      </vt:variant>
      <vt:variant>
        <vt:i4>10</vt:i4>
      </vt:variant>
      <vt:variant>
        <vt:lpstr>主题</vt:lpstr>
      </vt:variant>
      <vt:variant>
        <vt:i4>1</vt:i4>
      </vt:variant>
      <vt:variant>
        <vt:lpstr>幻灯片标题</vt:lpstr>
      </vt:variant>
      <vt:variant>
        <vt:i4>20</vt:i4>
      </vt:variant>
    </vt:vector>
  </HeadingPairs>
  <TitlesOfParts>
    <vt:vector size="31" baseType="lpstr">
      <vt:lpstr>等线</vt:lpstr>
      <vt:lpstr>黑体</vt:lpstr>
      <vt:lpstr>微软雅黑</vt:lpstr>
      <vt:lpstr>Arial</vt:lpstr>
      <vt:lpstr>Calibri</vt:lpstr>
      <vt:lpstr>Calibri Light</vt:lpstr>
      <vt:lpstr>Cambria Math</vt:lpstr>
      <vt:lpstr>Comic Sans MS</vt:lpstr>
      <vt:lpstr>Mistral</vt:lpstr>
      <vt:lpstr>Wingdings</vt:lpstr>
      <vt:lpstr>Office 主题​​</vt:lpstr>
      <vt:lpstr>Beam-beam effect study of crab cavity in EicC</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铭轩 常</dc:creator>
  <cp:lastModifiedBy>铭轩 常</cp:lastModifiedBy>
  <cp:revision>151</cp:revision>
  <dcterms:created xsi:type="dcterms:W3CDTF">2019-11-13T01:40:17Z</dcterms:created>
  <dcterms:modified xsi:type="dcterms:W3CDTF">2024-09-03T21:27:01Z</dcterms:modified>
</cp:coreProperties>
</file>