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9" r:id="rId3"/>
    <p:sldId id="260" r:id="rId4"/>
    <p:sldId id="261" r:id="rId5"/>
    <p:sldId id="262" r:id="rId6"/>
    <p:sldId id="263" r:id="rId7"/>
    <p:sldId id="275" r:id="rId8"/>
    <p:sldId id="264" r:id="rId9"/>
    <p:sldId id="284" r:id="rId10"/>
    <p:sldId id="285" r:id="rId11"/>
    <p:sldId id="286" r:id="rId12"/>
    <p:sldId id="289" r:id="rId13"/>
    <p:sldId id="271" r:id="rId14"/>
    <p:sldId id="290" r:id="rId15"/>
    <p:sldId id="287" r:id="rId16"/>
    <p:sldId id="288" r:id="rId17"/>
    <p:sldId id="294" r:id="rId18"/>
    <p:sldId id="295" r:id="rId19"/>
    <p:sldId id="293" r:id="rId20"/>
    <p:sldId id="292" r:id="rId21"/>
    <p:sldId id="291" r:id="rId22"/>
    <p:sldId id="296" r:id="rId23"/>
    <p:sldId id="279" r:id="rId24"/>
    <p:sldId id="280" r:id="rId25"/>
    <p:sldId id="281" r:id="rId26"/>
    <p:sldId id="282" r:id="rId27"/>
    <p:sldId id="283" r:id="rId28"/>
    <p:sldId id="266" r:id="rId29"/>
    <p:sldId id="267" r:id="rId30"/>
    <p:sldId id="268" r:id="rId31"/>
  </p:sldIdLst>
  <p:sldSz cx="9144000" cy="5143500" type="screen16x9"/>
  <p:notesSz cx="6858000" cy="91440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9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73" userDrawn="1">
          <p15:clr>
            <a:srgbClr val="A4A3A4"/>
          </p15:clr>
        </p15:guide>
        <p15:guide id="4" pos="136" userDrawn="1">
          <p15:clr>
            <a:srgbClr val="A4A3A4"/>
          </p15:clr>
        </p15:guide>
        <p15:guide id="5" pos="419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éon Van Riesen-Haupt" initials="LVRH" lastIdx="1" clrIdx="0">
    <p:extLst>
      <p:ext uri="{19B8F6BF-5375-455C-9EA6-DF929625EA0E}">
        <p15:presenceInfo xmlns:p15="http://schemas.microsoft.com/office/powerpoint/2012/main" userId="S::leon.vanriesen-haupt@epfl.ch::97e30f74-14e6-4766-a5fc-6b6c21c7737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3C3A"/>
    <a:srgbClr val="F1F7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8" autoAdjust="0"/>
    <p:restoredTop sz="89718"/>
  </p:normalViewPr>
  <p:slideViewPr>
    <p:cSldViewPr snapToGrid="0" snapToObjects="1" showGuides="1">
      <p:cViewPr varScale="1">
        <p:scale>
          <a:sx n="153" d="100"/>
          <a:sy n="153" d="100"/>
        </p:scale>
        <p:origin x="162" y="4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2" d="100"/>
          <a:sy n="122" d="100"/>
        </p:scale>
        <p:origin x="5072" y="208"/>
      </p:cViewPr>
      <p:guideLst>
        <p:guide orient="horz" pos="2890"/>
        <p:guide pos="2160"/>
        <p:guide orient="horz" pos="373"/>
        <p:guide pos="136"/>
        <p:guide pos="419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CH">
                <a:latin typeface="Arial" panose="020B0604020202020204" pitchFamily="34" charset="0"/>
              </a:rPr>
              <a:t>NAME EVENT / NAME PRESENTATION</a:t>
            </a:r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996A92-D786-8E43-B631-AC8CCE197032}" type="datetime1">
              <a:rPr lang="fr-CH" smtClean="0">
                <a:latin typeface="Arial" panose="020B0604020202020204" pitchFamily="34" charset="0"/>
              </a:rPr>
              <a:t>02.09.2024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CH">
                <a:latin typeface="Arial" panose="020B0604020202020204" pitchFamily="34" charset="0"/>
              </a:rPr>
              <a:t>Speaker</a:t>
            </a:r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r>
              <a:rPr lang="fr-FR"/>
              <a:t>NAME EVENT / NAME PRESENTATION</a:t>
            </a:r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62D5A2E6-BF77-514A-A699-CC694C3BD51F}" type="datetime1">
              <a:rPr lang="fr-CH" smtClean="0"/>
              <a:t>02.09.2024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0518" y="619273"/>
            <a:ext cx="6436964" cy="362079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210518" y="4400549"/>
            <a:ext cx="6436964" cy="420100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1138" y="619125"/>
            <a:ext cx="6435725" cy="362108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50783-AAED-1941-8BCC-9F6140F0A6B1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08DC05-305F-594F-9F18-9CF1E4DB5A2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4551F9A-4701-CE42-97CC-9260CE132552}" type="datetime1">
              <a:rPr lang="fr-CH" smtClean="0"/>
              <a:t>02.09.2024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2F41A5-B12E-1843-83F7-B86B38C0CE9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Speaker</a:t>
            </a:r>
            <a:endParaRPr lang="fr-FR" dirty="0"/>
          </a:p>
        </p:txBody>
      </p:sp>
      <p:sp>
        <p:nvSpPr>
          <p:cNvPr id="7" name="Espace réservé de l'en-tête 6">
            <a:extLst>
              <a:ext uri="{FF2B5EF4-FFF2-40B4-BE49-F238E27FC236}">
                <a16:creationId xmlns:a16="http://schemas.microsoft.com/office/drawing/2014/main" id="{4D206A73-DDB0-2740-9475-00E48E475A1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fr-FR"/>
              <a:t>NAME EVENT / NAME PRESENTATION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4361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Facul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E187583-F16A-6F41-8B68-000F9C9C20D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2550" y="4440264"/>
            <a:ext cx="698500" cy="507975"/>
          </a:xfrm>
        </p:spPr>
        <p:txBody>
          <a:bodyPr lIns="0" tIns="0" rIns="0" bIns="0" anchor="b" anchorCtr="0">
            <a:noAutofit/>
          </a:bodyPr>
          <a:lstStyle>
            <a:lvl1pPr marL="114300" indent="-107950">
              <a:buFontTx/>
              <a:buBlip>
                <a:blip r:embed="rId3"/>
              </a:buBlip>
              <a:tabLst/>
              <a:defRPr sz="7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1563688"/>
            <a:ext cx="3144838" cy="35798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C026A30B-6F8E-1445-88F0-A5FB77E1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826567D5-4A83-9E48-B441-CCB2A72BA6D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830A539-93F1-2541-B9F0-330893BD519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82F21D18-8706-7E4D-8FBE-C1E2584541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3454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4875" y="1563688"/>
            <a:ext cx="3671466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772" y="1563688"/>
            <a:ext cx="3671466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6897D737-724C-984A-82E1-2A2DBD5F6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E34C2B73-67B7-BB4C-AE0F-7D16D8DDD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C9FF6AA9-AC16-D748-B815-56221BFFF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DD59D891-3F23-D04C-AB43-6FA4220AF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670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84C64CE-C88F-2044-AD84-19F588F18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5563" y="2571750"/>
            <a:ext cx="2738437" cy="2111375"/>
          </a:xfrm>
          <a:solidFill>
            <a:schemeClr val="accent2"/>
          </a:solidFill>
        </p:spPr>
        <p:txBody>
          <a:bodyPr anchor="ctr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0E5EA1C-63CE-2C4F-B9F4-39FDBC14B9A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E7A5892-F23D-BD48-84D1-FD279BA1686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516D46-C7BB-2141-A4EE-18D1756414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4094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7726363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1E6F4EB-CC02-6E4D-9146-CE4A7A789A9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ED4AA2C-29B3-CA42-B7C3-C932911A75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FE7A1E3-AAEC-7641-B6C5-8D9FC0B6A21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172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625DAC6D-23F0-6941-BE81-E7A79CA3AF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3114674"/>
            <a:ext cx="8239125" cy="2028825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7"/>
          </p:nvPr>
        </p:nvSpPr>
        <p:spPr>
          <a:xfrm>
            <a:off x="904875" y="1563688"/>
            <a:ext cx="7646988" cy="1436687"/>
          </a:xfrm>
        </p:spPr>
        <p:txBody>
          <a:bodyPr/>
          <a:lstStyle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37CF3032-2465-874C-B786-95E1B594A5AB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AF73E2A-22D7-894A-9267-185CB4E4B1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9D9777C-EC90-1141-9E30-4B4F669C2BE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E011164-727C-4C46-B34E-7729CB35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156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8101AB-8ACE-BB4C-9D61-B4AABFE11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F9CFC1D-0B2A-0A4E-9C0D-682EECA55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6622065-A833-2340-B0FD-ACB065A3B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484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7747F-4421-4F49-AF88-B29AAD375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EC5A9-FFB4-4167-A4A8-8DEC40FFC4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D5CC5-A07F-4984-8F74-9DCE8A550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09/02/2024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90712-D826-424F-9E6D-0DDC380E4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4AEF1E-A7EA-468F-AE41-851A20969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201158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A15F5-2954-433D-8BAC-A9EFC01F4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8CC5B-6F3D-4EBB-81A4-EE1691C337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200045-10B6-44FB-9A52-0F0FD5C90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536F1-1227-4A0C-89B9-B598E191B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E58B-45FB-4136-BC9D-E5C249E477CB}" type="datetimeFigureOut">
              <a:rPr lang="LID4096" smtClean="0"/>
              <a:t>09/02/2024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106018-FB72-4ADE-AA67-60D5689E4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77B488-3B97-4548-9FB3-859F726CA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95F6C-DAAF-4BFE-884E-60F98B5D17A1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262500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EPF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5041849-939B-E04F-AABC-A900B2B4E3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0025" y="4579268"/>
            <a:ext cx="561543" cy="36738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2865CD0-FD83-AF44-9C32-763AAD652C05}"/>
              </a:ext>
            </a:extLst>
          </p:cNvPr>
          <p:cNvSpPr/>
          <p:nvPr userDrawn="1"/>
        </p:nvSpPr>
        <p:spPr>
          <a:xfrm rot="16200000">
            <a:off x="89679" y="4591427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569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5" orient="horz" pos="123">
          <p15:clr>
            <a:srgbClr val="FBAE40"/>
          </p15:clr>
        </p15:guide>
        <p15:guide id="6" orient="horz" pos="3117">
          <p15:clr>
            <a:srgbClr val="FBAE40"/>
          </p15:clr>
        </p15:guide>
        <p15:guide id="7" pos="83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Leon van Riesen-Haupt</a:t>
            </a:r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8886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Leon van Riesen-Haupt</a:t>
            </a:r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68177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Leon van Riesen-Haupt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222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Section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9F6C81-AE59-DE44-BF60-E773080CD91C}"/>
              </a:ext>
            </a:extLst>
          </p:cNvPr>
          <p:cNvSpPr/>
          <p:nvPr userDrawn="1"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777875"/>
            <a:ext cx="4058920" cy="1793875"/>
          </a:xfrm>
        </p:spPr>
        <p:txBody>
          <a:bodyPr anchor="ctr" anchorCtr="0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2571750"/>
            <a:ext cx="4058920" cy="2156508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C58F136D-3292-C745-91DE-A21191C16F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667125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CH"/>
              <a:t>WELCOME TO EPFL</a:t>
            </a:r>
            <a:endParaRPr lang="fr-FR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Leon van Riesen-Haupt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595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re 7">
            <a:extLst>
              <a:ext uri="{FF2B5EF4-FFF2-40B4-BE49-F238E27FC236}">
                <a16:creationId xmlns:a16="http://schemas.microsoft.com/office/drawing/2014/main" id="{A30C78BE-DAD0-D748-8B93-AD898D00C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131A8490-33AC-9443-A9FC-9A5E93229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B875139C-6471-774D-89EF-2B93FAD2C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Leon van Riesen-Haupt</a:t>
            </a:r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3942AF23-4BDC-8C4A-9212-AF88439C6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962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0" y="0"/>
            <a:ext cx="3144838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55F20A3C-6DA6-684F-8F84-A7C8F1339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B633A2CC-2D27-AE47-AE09-87A5F61228B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CABC000E-4E22-1A40-9D3F-FE2F141E5CA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0AF49D93-C78A-F646-92B0-A7932C43D9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4318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ntent_Im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ED9B2D-C513-AF40-B94F-355C174B8F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4875" y="0"/>
            <a:ext cx="3144838" cy="51435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9395" y="1563688"/>
            <a:ext cx="4581525" cy="3386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02A0D73-096C-844E-97C3-C4A4AF580F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CEF5AC5C-A2B6-2848-8C47-96A168E211D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31B90E33-03D8-2143-B49F-B1474EE1A1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3FC7B5EC-066E-EC4A-B320-77DF64E6E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6" y="131032"/>
            <a:ext cx="3144520" cy="10727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9895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7955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en-GB" noProof="0"/>
              <a:t>Modifiez le style du titre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en-GB" noProof="0" dirty="0"/>
              <a:t>Modifier les styles du </a:t>
            </a:r>
            <a:r>
              <a:rPr lang="en-GB" noProof="0" dirty="0" err="1"/>
              <a:t>texte</a:t>
            </a:r>
            <a:r>
              <a:rPr lang="en-GB" noProof="0" dirty="0"/>
              <a:t> du masque</a:t>
            </a:r>
          </a:p>
          <a:p>
            <a:pPr lvl="1"/>
            <a:r>
              <a:rPr lang="en-GB" noProof="0" dirty="0" err="1"/>
              <a:t>Deuxième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  <a:p>
            <a:pPr lvl="2"/>
            <a:r>
              <a:rPr lang="en-GB" noProof="0" dirty="0" err="1"/>
              <a:t>Troisième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Quatrième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r>
              <a:rPr lang="en-GB" noProof="0" dirty="0"/>
              <a:t>
</a:t>
            </a:r>
            <a:r>
              <a:rPr lang="en-GB" noProof="0" dirty="0" err="1"/>
              <a:t>Cinquième</a:t>
            </a:r>
            <a:r>
              <a:rPr lang="en-GB" noProof="0" dirty="0"/>
              <a:t> </a:t>
            </a:r>
            <a:r>
              <a:rPr lang="en-GB" noProof="0" dirty="0" err="1"/>
              <a:t>niveau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221413" y="2778452"/>
            <a:ext cx="3341052" cy="9115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15989" y="1874064"/>
            <a:ext cx="3543260" cy="5127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Leon van Riesen-Haupt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31238" y="195263"/>
            <a:ext cx="512762" cy="163552"/>
          </a:xfrm>
          <a:prstGeom prst="rect">
            <a:avLst/>
          </a:prstGeom>
        </p:spPr>
        <p:txBody>
          <a:bodyPr vert="horz" lIns="90000" tIns="0" rIns="9000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en-GB" noProof="0" smtClean="0"/>
              <a:pPr/>
              <a:t>‹#›</a:t>
            </a:fld>
            <a:endParaRPr lang="en-GB" noProof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4" r:id="rId2"/>
    <p:sldLayoutId id="2147483663" r:id="rId3"/>
    <p:sldLayoutId id="2147483681" r:id="rId4"/>
    <p:sldLayoutId id="2147483673" r:id="rId5"/>
    <p:sldLayoutId id="2147483685" r:id="rId6"/>
    <p:sldLayoutId id="2147483662" r:id="rId7"/>
    <p:sldLayoutId id="2147483674" r:id="rId8"/>
    <p:sldLayoutId id="2147483675" r:id="rId9"/>
    <p:sldLayoutId id="2147483676" r:id="rId10"/>
    <p:sldLayoutId id="2147483664" r:id="rId11"/>
    <p:sldLayoutId id="2147483666" r:id="rId12"/>
    <p:sldLayoutId id="2147483677" r:id="rId13"/>
    <p:sldLayoutId id="2147483678" r:id="rId14"/>
    <p:sldLayoutId id="2147483679" r:id="rId15"/>
    <p:sldLayoutId id="2147483667" r:id="rId16"/>
    <p:sldLayoutId id="2147483686" r:id="rId17"/>
    <p:sldLayoutId id="2147483687" r:id="rId1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685800" rtl="0" eaLnBrk="1" latinLnBrk="0" hangingPunct="1">
        <a:lnSpc>
          <a:spcPct val="8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mp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tm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4947/contributions/6077388/" TargetMode="External"/><Relationship Id="rId2" Type="http://schemas.openxmlformats.org/officeDocument/2006/relationships/hyperlink" Target="https://indico.cern.ch/event/1344947/contributions/6077722/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mp"/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mp"/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mp"/><Relationship Id="rId2" Type="http://schemas.openxmlformats.org/officeDocument/2006/relationships/image" Target="../media/image27.tmp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mp"/><Relationship Id="rId2" Type="http://schemas.openxmlformats.org/officeDocument/2006/relationships/image" Target="../media/image29.tmp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mp"/><Relationship Id="rId2" Type="http://schemas.openxmlformats.org/officeDocument/2006/relationships/image" Target="../media/image31.tmp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mp"/><Relationship Id="rId2" Type="http://schemas.openxmlformats.org/officeDocument/2006/relationships/image" Target="../media/image33.tmp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8429/jacow-ipac2024-wepr02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mp"/><Relationship Id="rId2" Type="http://schemas.openxmlformats.org/officeDocument/2006/relationships/image" Target="../media/image35.tmp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>
            <a:extLst>
              <a:ext uri="{FF2B5EF4-FFF2-40B4-BE49-F238E27FC236}">
                <a16:creationId xmlns:a16="http://schemas.microsoft.com/office/drawing/2014/main" id="{E960A335-C256-A843-B598-1911C29BAB6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7675" b="7675"/>
          <a:stretch>
            <a:fillRect/>
          </a:stretch>
        </p:blipFill>
        <p:spPr/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6AF2DA65-CF00-774A-9D7C-EEFA627B21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24390" y="973394"/>
            <a:ext cx="2519610" cy="2151528"/>
          </a:xfrm>
        </p:spPr>
        <p:txBody>
          <a:bodyPr>
            <a:normAutofit/>
          </a:bodyPr>
          <a:lstStyle/>
          <a:p>
            <a:r>
              <a:rPr lang="en-US" sz="2400" b="1" dirty="0"/>
              <a:t>Beam-beam tools and Weak-Strong Studies for the Future Circular Collider </a:t>
            </a:r>
          </a:p>
        </p:txBody>
      </p:sp>
      <p:sp>
        <p:nvSpPr>
          <p:cNvPr id="10" name="Sous-titre 9">
            <a:extLst>
              <a:ext uri="{FF2B5EF4-FFF2-40B4-BE49-F238E27FC236}">
                <a16:creationId xmlns:a16="http://schemas.microsoft.com/office/drawing/2014/main" id="{2F4A7CFE-65FA-E249-9125-D938BCA440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00353" y="3124922"/>
            <a:ext cx="1828800" cy="1568450"/>
          </a:xfrm>
        </p:spPr>
        <p:txBody>
          <a:bodyPr lIns="90000">
            <a:normAutofit fontScale="55000" lnSpcReduction="20000"/>
          </a:bodyPr>
          <a:lstStyle/>
          <a:p>
            <a:r>
              <a:rPr lang="en-GB" sz="2800" b="1" dirty="0"/>
              <a:t>Leon van Riesen-Haupt, </a:t>
            </a:r>
            <a:r>
              <a:rPr lang="en-GB" sz="2800" dirty="0"/>
              <a:t>Peter Kicsiny, Yi Wu, Anne-Clemence Piveteau, Xavier Buffat, Tatiana Pieloni, Rogelio Tomas</a:t>
            </a:r>
            <a:endParaRPr lang="LID4096" sz="2800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F0A55C-66AB-F046-AA02-AFC919A1C19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624390" y="4683125"/>
            <a:ext cx="1828800" cy="460375"/>
          </a:xfrm>
        </p:spPr>
        <p:txBody>
          <a:bodyPr/>
          <a:lstStyle/>
          <a:p>
            <a:r>
              <a:rPr lang="en-GB" b="1" dirty="0"/>
              <a:t>3</a:t>
            </a:r>
            <a:r>
              <a:rPr lang="en-GB" b="1" baseline="30000" dirty="0"/>
              <a:t>rd</a:t>
            </a:r>
            <a:r>
              <a:rPr lang="en-GB" b="1" dirty="0"/>
              <a:t> September 2024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81A75B49-37FC-4AB1-B0FB-932C04E1D3F3}"/>
              </a:ext>
            </a:extLst>
          </p:cNvPr>
          <p:cNvSpPr txBox="1"/>
          <p:nvPr/>
        </p:nvSpPr>
        <p:spPr>
          <a:xfrm>
            <a:off x="1331913" y="4946010"/>
            <a:ext cx="6302069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1200" i="1" spc="-10" dirty="0">
                <a:latin typeface="Suisse Int'l"/>
                <a:cs typeface="Suisse Int'l"/>
              </a:rPr>
              <a:t>Work supported by the Swiss Accelerator Research and Technology (CHART)</a:t>
            </a:r>
            <a:endParaRPr sz="1200" i="1" dirty="0">
              <a:latin typeface="Suisse Int'l"/>
              <a:cs typeface="Suisse Int'l"/>
            </a:endParaRPr>
          </a:p>
        </p:txBody>
      </p:sp>
      <p:pic>
        <p:nvPicPr>
          <p:cNvPr id="8" name="Picture 7" descr="A red and black map with white text&#10;&#10;Description automatically generated">
            <a:extLst>
              <a:ext uri="{FF2B5EF4-FFF2-40B4-BE49-F238E27FC236}">
                <a16:creationId xmlns:a16="http://schemas.microsoft.com/office/drawing/2014/main" id="{B3D76771-4B29-4608-86C0-9AB803C8F5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551"/>
            <a:ext cx="1331913" cy="1331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71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B5380CA-C52D-4F28-9B46-A625AD7FE8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241425"/>
            <a:ext cx="7726363" cy="370903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Test impact of </a:t>
            </a:r>
            <a:r>
              <a:rPr lang="en-GB" b="1" dirty="0"/>
              <a:t>alignment errors </a:t>
            </a:r>
            <a:r>
              <a:rPr lang="en-GB" dirty="0"/>
              <a:t>on dynamic aperture</a:t>
            </a:r>
          </a:p>
          <a:p>
            <a:pPr lvl="1"/>
            <a:r>
              <a:rPr lang="en-GB" dirty="0"/>
              <a:t>Focus on vertical alignment errors of:</a:t>
            </a:r>
          </a:p>
          <a:p>
            <a:pPr lvl="2"/>
            <a:r>
              <a:rPr lang="en-GB" b="1" dirty="0" err="1"/>
              <a:t>Sextupoles</a:t>
            </a:r>
            <a:r>
              <a:rPr lang="en-GB" dirty="0"/>
              <a:t>  - introduction of </a:t>
            </a:r>
            <a:r>
              <a:rPr lang="en-GB" b="1" dirty="0"/>
              <a:t>coupling</a:t>
            </a:r>
            <a:r>
              <a:rPr lang="en-GB" dirty="0"/>
              <a:t> and </a:t>
            </a:r>
            <a:r>
              <a:rPr lang="en-GB" b="1" dirty="0"/>
              <a:t>optics beating</a:t>
            </a:r>
          </a:p>
          <a:p>
            <a:pPr lvl="2"/>
            <a:r>
              <a:rPr lang="en-GB" b="1" dirty="0"/>
              <a:t>Quadrupoles</a:t>
            </a:r>
            <a:r>
              <a:rPr lang="en-GB" dirty="0"/>
              <a:t> – same as </a:t>
            </a:r>
            <a:r>
              <a:rPr lang="en-GB" dirty="0" err="1"/>
              <a:t>sextupoles</a:t>
            </a:r>
            <a:r>
              <a:rPr lang="en-GB" dirty="0"/>
              <a:t> + introduction of </a:t>
            </a:r>
            <a:r>
              <a:rPr lang="en-GB" b="1" dirty="0"/>
              <a:t>orbit + dispersion effects</a:t>
            </a:r>
          </a:p>
          <a:p>
            <a:r>
              <a:rPr lang="en-GB" dirty="0"/>
              <a:t>Simulation </a:t>
            </a:r>
            <a:r>
              <a:rPr lang="en-GB" b="1" dirty="0"/>
              <a:t>set up similar </a:t>
            </a:r>
            <a:r>
              <a:rPr lang="en-GB" dirty="0"/>
              <a:t>as for multipoles</a:t>
            </a:r>
          </a:p>
          <a:p>
            <a:pPr lvl="1"/>
            <a:r>
              <a:rPr lang="en-GB" b="1" dirty="0"/>
              <a:t>Tapering</a:t>
            </a:r>
            <a:r>
              <a:rPr lang="en-GB" dirty="0"/>
              <a:t> and </a:t>
            </a:r>
            <a:r>
              <a:rPr lang="en-GB" b="1" dirty="0"/>
              <a:t>full radiation</a:t>
            </a:r>
          </a:p>
          <a:p>
            <a:pPr lvl="1"/>
            <a:r>
              <a:rPr lang="en-GB" b="1" dirty="0"/>
              <a:t>B2</a:t>
            </a:r>
            <a:r>
              <a:rPr lang="en-GB" dirty="0"/>
              <a:t> produced </a:t>
            </a:r>
            <a:r>
              <a:rPr lang="en-GB" b="1" dirty="0"/>
              <a:t>symmetric</a:t>
            </a:r>
            <a:r>
              <a:rPr lang="en-GB" dirty="0"/>
              <a:t> to B1</a:t>
            </a:r>
          </a:p>
          <a:p>
            <a:pPr lvl="2"/>
            <a:r>
              <a:rPr lang="en-GB" dirty="0"/>
              <a:t>Ensure beams actually </a:t>
            </a:r>
            <a:r>
              <a:rPr lang="en-GB" b="1" dirty="0"/>
              <a:t>interact</a:t>
            </a:r>
            <a:r>
              <a:rPr lang="en-GB" dirty="0"/>
              <a:t> (</a:t>
            </a:r>
            <a:r>
              <a:rPr lang="en-GB" b="1" dirty="0"/>
              <a:t>no orbit offsets</a:t>
            </a:r>
            <a:r>
              <a:rPr lang="en-GB" dirty="0"/>
              <a:t>)</a:t>
            </a:r>
          </a:p>
          <a:p>
            <a:r>
              <a:rPr lang="en-GB" b="1" dirty="0"/>
              <a:t>Random errors </a:t>
            </a:r>
            <a:r>
              <a:rPr lang="en-GB" dirty="0"/>
              <a:t>with increasing </a:t>
            </a:r>
            <a:r>
              <a:rPr lang="en-GB" b="1" dirty="0"/>
              <a:t>standard deviation</a:t>
            </a:r>
          </a:p>
          <a:p>
            <a:pPr lvl="1"/>
            <a:r>
              <a:rPr lang="en-GB" dirty="0"/>
              <a:t>Applied to quadrupoles </a:t>
            </a:r>
            <a:r>
              <a:rPr lang="en-GB" b="1" dirty="0"/>
              <a:t>or</a:t>
            </a:r>
            <a:r>
              <a:rPr lang="en-GB" dirty="0"/>
              <a:t> </a:t>
            </a:r>
            <a:r>
              <a:rPr lang="en-GB" dirty="0" err="1"/>
              <a:t>sextupoles</a:t>
            </a:r>
            <a:endParaRPr lang="en-GB" dirty="0"/>
          </a:p>
          <a:p>
            <a:pPr lvl="1"/>
            <a:r>
              <a:rPr lang="en-GB" b="1" dirty="0"/>
              <a:t>20 </a:t>
            </a:r>
            <a:r>
              <a:rPr lang="en-GB" dirty="0"/>
              <a:t>identical errors </a:t>
            </a:r>
            <a:r>
              <a:rPr lang="en-GB" b="1" dirty="0"/>
              <a:t>seeds </a:t>
            </a:r>
            <a:r>
              <a:rPr lang="en-GB" dirty="0"/>
              <a:t>with and without </a:t>
            </a:r>
            <a:r>
              <a:rPr lang="en-GB" b="1" dirty="0"/>
              <a:t>beam-beam</a:t>
            </a:r>
          </a:p>
          <a:p>
            <a:pPr lvl="1"/>
            <a:r>
              <a:rPr lang="en-GB" dirty="0"/>
              <a:t>Compute </a:t>
            </a:r>
            <a:r>
              <a:rPr lang="en-GB" b="1" dirty="0"/>
              <a:t>average</a:t>
            </a:r>
            <a:r>
              <a:rPr lang="en-GB" dirty="0"/>
              <a:t> and </a:t>
            </a:r>
            <a:r>
              <a:rPr lang="en-GB" b="1" dirty="0"/>
              <a:t>standard deviation </a:t>
            </a:r>
            <a:r>
              <a:rPr lang="en-GB" dirty="0"/>
              <a:t>of </a:t>
            </a:r>
            <a:r>
              <a:rPr lang="en-GB" b="1" dirty="0"/>
              <a:t>dynamic aperture </a:t>
            </a:r>
            <a:r>
              <a:rPr lang="en-GB" dirty="0"/>
              <a:t>for each error size</a:t>
            </a:r>
          </a:p>
          <a:p>
            <a:pPr lvl="1"/>
            <a:r>
              <a:rPr lang="en-GB" dirty="0"/>
              <a:t>Compare </a:t>
            </a:r>
            <a:r>
              <a:rPr lang="en-GB" b="1" dirty="0"/>
              <a:t>individual seeds </a:t>
            </a:r>
            <a:r>
              <a:rPr lang="en-GB" dirty="0"/>
              <a:t>too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3744C86-0BFE-4486-A384-9776579F0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 Errors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59B8E9-61C9-4420-B59D-05B448C43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E3852-EEDD-4B7F-A866-A05E32559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74962C-6149-400A-BD9C-1CF044729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9215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992653-3C1B-4B15-BE44-E2452103D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45FCAE-0479-4F08-8E06-629092F1FDC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25EA1-366D-4C50-9834-407B8AAF113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FA215-DC30-4129-A45F-8A85865F3F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9" name="Picture 8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FEE2B4B8-188C-4594-99E5-589DAE44B8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39" t="7431" r="9409"/>
          <a:stretch/>
        </p:blipFill>
        <p:spPr>
          <a:xfrm>
            <a:off x="2943266" y="113355"/>
            <a:ext cx="5805986" cy="2546525"/>
          </a:xfrm>
          <a:prstGeom prst="rect">
            <a:avLst/>
          </a:prstGeom>
        </p:spPr>
      </p:pic>
      <p:pic>
        <p:nvPicPr>
          <p:cNvPr id="11" name="Picture 10" descr="A graph with blue and orange dots&#10;&#10;Description automatically generated">
            <a:extLst>
              <a:ext uri="{FF2B5EF4-FFF2-40B4-BE49-F238E27FC236}">
                <a16:creationId xmlns:a16="http://schemas.microsoft.com/office/drawing/2014/main" id="{52108964-343C-46DC-998F-3796FBAAC1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07" t="5080" r="8677" b="2018"/>
          <a:stretch/>
        </p:blipFill>
        <p:spPr>
          <a:xfrm>
            <a:off x="3061280" y="2830223"/>
            <a:ext cx="5805985" cy="2313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93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1992653-3C1B-4B15-BE44-E2452103D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45FCAE-0479-4F08-8E06-629092F1FDC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825EA1-366D-4C50-9834-407B8AAF113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FA215-DC30-4129-A45F-8A85865F3F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9" name="Picture 8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FEE2B4B8-188C-4594-99E5-589DAE44B8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746" t="7431" r="9409"/>
          <a:stretch/>
        </p:blipFill>
        <p:spPr>
          <a:xfrm>
            <a:off x="5524870" y="113355"/>
            <a:ext cx="3224381" cy="2546525"/>
          </a:xfrm>
          <a:prstGeom prst="rect">
            <a:avLst/>
          </a:prstGeom>
        </p:spPr>
      </p:pic>
      <p:pic>
        <p:nvPicPr>
          <p:cNvPr id="11" name="Picture 10" descr="A graph with blue and orange dots&#10;&#10;Description automatically generated">
            <a:extLst>
              <a:ext uri="{FF2B5EF4-FFF2-40B4-BE49-F238E27FC236}">
                <a16:creationId xmlns:a16="http://schemas.microsoft.com/office/drawing/2014/main" id="{52108964-343C-46DC-998F-3796FBAAC1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107" t="5080" r="8677" b="2018"/>
          <a:stretch/>
        </p:blipFill>
        <p:spPr>
          <a:xfrm>
            <a:off x="5524871" y="2830223"/>
            <a:ext cx="5805985" cy="2313278"/>
          </a:xfrm>
          <a:prstGeom prst="rect">
            <a:avLst/>
          </a:prstGeom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F2F1D59D-42AA-405F-B8EF-280E425D4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563688"/>
            <a:ext cx="4581525" cy="3386772"/>
          </a:xfrm>
        </p:spPr>
        <p:txBody>
          <a:bodyPr/>
          <a:lstStyle/>
          <a:p>
            <a:r>
              <a:rPr lang="en-GB" dirty="0"/>
              <a:t>Very </a:t>
            </a:r>
            <a:r>
              <a:rPr lang="en-GB" b="1" dirty="0"/>
              <a:t>small impact </a:t>
            </a:r>
            <a:r>
              <a:rPr lang="en-GB" dirty="0"/>
              <a:t>of beam-beam element on </a:t>
            </a:r>
            <a:r>
              <a:rPr lang="en-GB" b="1" dirty="0"/>
              <a:t>average</a:t>
            </a:r>
            <a:r>
              <a:rPr lang="en-GB" dirty="0"/>
              <a:t> dynamic aperture</a:t>
            </a:r>
          </a:p>
          <a:p>
            <a:r>
              <a:rPr lang="en-GB" b="1" dirty="0"/>
              <a:t>Most</a:t>
            </a:r>
            <a:r>
              <a:rPr lang="en-GB" dirty="0"/>
              <a:t> error </a:t>
            </a:r>
            <a:r>
              <a:rPr lang="en-GB" b="1" dirty="0"/>
              <a:t>seeds</a:t>
            </a:r>
            <a:r>
              <a:rPr lang="en-GB" dirty="0"/>
              <a:t> have very </a:t>
            </a:r>
            <a:r>
              <a:rPr lang="en-GB" b="1" dirty="0"/>
              <a:t>similar</a:t>
            </a:r>
            <a:r>
              <a:rPr lang="en-GB" dirty="0"/>
              <a:t> dynamic aperture in both cases</a:t>
            </a:r>
          </a:p>
          <a:p>
            <a:pPr lvl="1"/>
            <a:r>
              <a:rPr lang="en-GB" dirty="0"/>
              <a:t>Shown </a:t>
            </a:r>
            <a:r>
              <a:rPr lang="en-GB" b="1" dirty="0"/>
              <a:t>next to each </a:t>
            </a:r>
            <a:r>
              <a:rPr lang="en-GB" dirty="0"/>
              <a:t>other in plot</a:t>
            </a:r>
          </a:p>
          <a:p>
            <a:pPr lvl="1"/>
            <a:r>
              <a:rPr lang="en-GB" b="1" dirty="0"/>
              <a:t>Few</a:t>
            </a:r>
            <a:r>
              <a:rPr lang="en-GB" dirty="0"/>
              <a:t> cases with </a:t>
            </a:r>
            <a:r>
              <a:rPr lang="en-GB" b="1" dirty="0"/>
              <a:t>differences</a:t>
            </a:r>
          </a:p>
          <a:p>
            <a:pPr lvl="2"/>
            <a:r>
              <a:rPr lang="en-GB" dirty="0"/>
              <a:t>Interesting to study these </a:t>
            </a:r>
            <a:r>
              <a:rPr lang="en-GB" b="1" dirty="0"/>
              <a:t>behaviour of these seeds</a:t>
            </a:r>
          </a:p>
          <a:p>
            <a:pPr lvl="2"/>
            <a:r>
              <a:rPr lang="en-GB" dirty="0"/>
              <a:t>Need to </a:t>
            </a:r>
            <a:r>
              <a:rPr lang="en-GB" b="1" dirty="0"/>
              <a:t>understand</a:t>
            </a:r>
            <a:r>
              <a:rPr lang="en-GB" dirty="0"/>
              <a:t> how beam-beam </a:t>
            </a:r>
            <a:r>
              <a:rPr lang="en-GB" b="1" dirty="0"/>
              <a:t>interacts</a:t>
            </a:r>
            <a:r>
              <a:rPr lang="en-GB" dirty="0"/>
              <a:t> with these errors</a:t>
            </a:r>
          </a:p>
        </p:txBody>
      </p:sp>
    </p:spTree>
    <p:extLst>
      <p:ext uri="{BB962C8B-B14F-4D97-AF65-F5344CB8AC3E}">
        <p14:creationId xmlns:p14="http://schemas.microsoft.com/office/powerpoint/2010/main" val="26731180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2F6ED-40DF-4457-9DAB-73116CD8F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3886200" cy="994172"/>
          </a:xfrm>
        </p:spPr>
        <p:txBody>
          <a:bodyPr/>
          <a:lstStyle/>
          <a:p>
            <a:r>
              <a:rPr lang="en-GB" dirty="0"/>
              <a:t>Realistic Errors and Correction</a:t>
            </a:r>
            <a:endParaRPr lang="LID4096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68AE13-11B5-420B-8222-2BE5FC84658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dirty="0"/>
                  <a:t>Lattice provided by </a:t>
                </a:r>
                <a:r>
                  <a:rPr lang="en-GB" b="1" dirty="0"/>
                  <a:t>Yi Wu</a:t>
                </a:r>
              </a:p>
              <a:p>
                <a:pPr lvl="1"/>
                <a:r>
                  <a:rPr lang="en-GB" dirty="0"/>
                  <a:t>Z-lattice</a:t>
                </a:r>
              </a:p>
              <a:p>
                <a:pPr lvl="1"/>
                <a:r>
                  <a:rPr lang="en-GB" b="1" dirty="0"/>
                  <a:t>50</a:t>
                </a:r>
                <a14:m>
                  <m:oMath xmlns:m="http://schemas.openxmlformats.org/officeDocument/2006/math">
                    <m:r>
                      <a:rPr lang="en-GB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GB" b="1" dirty="0"/>
                  <a:t>m alignment errors</a:t>
                </a:r>
                <a:r>
                  <a:rPr lang="en-GB" dirty="0"/>
                  <a:t> in arcs</a:t>
                </a:r>
              </a:p>
              <a:p>
                <a:pPr lvl="1"/>
                <a:r>
                  <a:rPr lang="en-GB" b="1" dirty="0"/>
                  <a:t>Orbit corrections </a:t>
                </a:r>
                <a:r>
                  <a:rPr lang="en-GB" dirty="0"/>
                  <a:t>interleaved with </a:t>
                </a:r>
                <a:r>
                  <a:rPr lang="en-GB" b="1" dirty="0"/>
                  <a:t>global tune </a:t>
                </a:r>
                <a:r>
                  <a:rPr lang="en-GB" dirty="0"/>
                  <a:t>correction</a:t>
                </a:r>
              </a:p>
              <a:p>
                <a:r>
                  <a:rPr lang="en-GB" b="1" dirty="0"/>
                  <a:t>Dynamic aperture </a:t>
                </a:r>
                <a:r>
                  <a:rPr lang="en-GB" dirty="0"/>
                  <a:t>obtained </a:t>
                </a:r>
              </a:p>
              <a:p>
                <a:pPr lvl="1"/>
                <a:r>
                  <a:rPr lang="en-GB" dirty="0"/>
                  <a:t>Tracked with </a:t>
                </a:r>
                <a:r>
                  <a:rPr lang="en-GB" b="1" dirty="0"/>
                  <a:t>tapering</a:t>
                </a:r>
                <a:r>
                  <a:rPr lang="en-GB" dirty="0"/>
                  <a:t> and </a:t>
                </a:r>
                <a:r>
                  <a:rPr lang="en-GB" b="1" dirty="0"/>
                  <a:t>radiation</a:t>
                </a:r>
                <a:r>
                  <a:rPr lang="en-GB" dirty="0"/>
                  <a:t> in arcs for 2500 turns</a:t>
                </a:r>
                <a:endParaRPr lang="en-GB" b="1" dirty="0"/>
              </a:p>
              <a:p>
                <a:pPr lvl="1"/>
                <a:r>
                  <a:rPr lang="en-GB" b="1" dirty="0"/>
                  <a:t>with</a:t>
                </a:r>
                <a:r>
                  <a:rPr lang="en-GB" dirty="0"/>
                  <a:t> and </a:t>
                </a:r>
                <a:r>
                  <a:rPr lang="en-GB" b="1" dirty="0"/>
                  <a:t>without</a:t>
                </a:r>
                <a:r>
                  <a:rPr lang="en-GB" dirty="0"/>
                  <a:t> </a:t>
                </a:r>
                <a:r>
                  <a:rPr lang="en-GB" b="1" dirty="0"/>
                  <a:t>beam-beam</a:t>
                </a:r>
                <a:r>
                  <a:rPr lang="en-GB" dirty="0"/>
                  <a:t> elements installed</a:t>
                </a:r>
              </a:p>
              <a:p>
                <a:pPr lvl="2"/>
                <a:r>
                  <a:rPr lang="en-GB" dirty="0"/>
                  <a:t>(</a:t>
                </a:r>
                <a:r>
                  <a:rPr lang="en-GB" b="1" dirty="0"/>
                  <a:t>B1 = B2 parameters</a:t>
                </a:r>
                <a:r>
                  <a:rPr lang="en-GB" dirty="0"/>
                  <a:t>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868AE13-11B5-420B-8222-2BE5FC8465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t="-18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A0BC1D35-7B54-4ED1-800D-83D19CB16A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440" y="2489778"/>
            <a:ext cx="3491363" cy="26608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E0AFDF0-F22C-4A6D-97C6-46A75D4A1BF6}"/>
              </a:ext>
            </a:extLst>
          </p:cNvPr>
          <p:cNvSpPr txBox="1"/>
          <p:nvPr/>
        </p:nvSpPr>
        <p:spPr>
          <a:xfrm>
            <a:off x="5438273" y="2537906"/>
            <a:ext cx="1485900" cy="248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13" dirty="0"/>
              <a:t>With Beam-Beam</a:t>
            </a:r>
            <a:endParaRPr lang="LID4096" sz="1013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FCD13E6-049A-494C-9B6E-5886F0428E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t="2088"/>
          <a:stretch/>
        </p:blipFill>
        <p:spPr>
          <a:xfrm>
            <a:off x="5582786" y="-6016"/>
            <a:ext cx="3491363" cy="2591302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033360-8DB6-409B-AFD0-492092F14F02}"/>
              </a:ext>
            </a:extLst>
          </p:cNvPr>
          <p:cNvSpPr txBox="1"/>
          <p:nvPr/>
        </p:nvSpPr>
        <p:spPr>
          <a:xfrm>
            <a:off x="5245768" y="42112"/>
            <a:ext cx="1678406" cy="2482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13" dirty="0"/>
              <a:t>Without Beam-Beam</a:t>
            </a:r>
            <a:endParaRPr lang="LID4096" sz="1013" dirty="0"/>
          </a:p>
        </p:txBody>
      </p:sp>
    </p:spTree>
    <p:extLst>
      <p:ext uri="{BB962C8B-B14F-4D97-AF65-F5344CB8AC3E}">
        <p14:creationId xmlns:p14="http://schemas.microsoft.com/office/powerpoint/2010/main" val="1199282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D7C8FBB-B5F6-41F8-BDCC-5DAE06E30E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Observe that </a:t>
            </a:r>
            <a:r>
              <a:rPr lang="en-GB" b="1" dirty="0"/>
              <a:t>WS beam-beam </a:t>
            </a:r>
            <a:r>
              <a:rPr lang="en-GB" dirty="0"/>
              <a:t>perturbations have </a:t>
            </a:r>
            <a:r>
              <a:rPr lang="en-GB" b="1" dirty="0"/>
              <a:t>small impact on transverse dynamic aperture</a:t>
            </a:r>
          </a:p>
          <a:p>
            <a:pPr lvl="1"/>
            <a:r>
              <a:rPr lang="en-GB" b="1" dirty="0"/>
              <a:t>Magnetic errors</a:t>
            </a:r>
          </a:p>
          <a:p>
            <a:pPr lvl="1"/>
            <a:r>
              <a:rPr lang="en-GB" b="1" dirty="0"/>
              <a:t>Alignment errors </a:t>
            </a:r>
            <a:r>
              <a:rPr lang="en-GB" dirty="0"/>
              <a:t>– including realistic corrections</a:t>
            </a:r>
          </a:p>
          <a:p>
            <a:r>
              <a:rPr lang="en-GB" dirty="0"/>
              <a:t>Simulations consideration </a:t>
            </a:r>
            <a:r>
              <a:rPr lang="en-GB" b="1" dirty="0"/>
              <a:t>average radiation damping</a:t>
            </a:r>
            <a:r>
              <a:rPr lang="en-GB" dirty="0"/>
              <a:t> and </a:t>
            </a:r>
            <a:r>
              <a:rPr lang="en-GB" b="1" dirty="0"/>
              <a:t>full lattice </a:t>
            </a:r>
          </a:p>
          <a:p>
            <a:r>
              <a:rPr lang="en-GB" b="1" dirty="0"/>
              <a:t>Promising first results </a:t>
            </a:r>
            <a:r>
              <a:rPr lang="en-GB" dirty="0"/>
              <a:t>indicating low impact after </a:t>
            </a:r>
            <a:r>
              <a:rPr lang="en-GB" b="1" dirty="0"/>
              <a:t>optics tuning</a:t>
            </a:r>
          </a:p>
          <a:p>
            <a:r>
              <a:rPr lang="en-GB" dirty="0"/>
              <a:t>To get a fuller pictures also consider:</a:t>
            </a:r>
          </a:p>
          <a:p>
            <a:pPr lvl="1"/>
            <a:r>
              <a:rPr lang="en-GB" b="1" dirty="0"/>
              <a:t>Longitudinal</a:t>
            </a:r>
            <a:r>
              <a:rPr lang="en-GB" dirty="0"/>
              <a:t> dynamic aperture</a:t>
            </a:r>
          </a:p>
          <a:p>
            <a:pPr lvl="1"/>
            <a:r>
              <a:rPr lang="en-GB" b="1" dirty="0"/>
              <a:t>Quantized radiation: synchrotron, </a:t>
            </a:r>
            <a:r>
              <a:rPr lang="en-GB" b="1" dirty="0" err="1"/>
              <a:t>beamstrahlung</a:t>
            </a:r>
            <a:r>
              <a:rPr lang="en-GB" b="1" dirty="0"/>
              <a:t> and </a:t>
            </a:r>
            <a:r>
              <a:rPr lang="en-GB" b="1" dirty="0" err="1"/>
              <a:t>bha-bha</a:t>
            </a:r>
            <a:r>
              <a:rPr lang="en-GB" b="1" dirty="0"/>
              <a:t> scattering</a:t>
            </a:r>
          </a:p>
          <a:p>
            <a:pPr lvl="1"/>
            <a:r>
              <a:rPr lang="en-GB" b="1" dirty="0"/>
              <a:t>lifetime </a:t>
            </a:r>
            <a:r>
              <a:rPr lang="en-GB" dirty="0"/>
              <a:t>– work towards making these simulations reliable</a:t>
            </a:r>
            <a:endParaRPr lang="en-GB" b="1" dirty="0"/>
          </a:p>
          <a:p>
            <a:pPr lvl="1"/>
            <a:r>
              <a:rPr lang="en-GB" dirty="0"/>
              <a:t>Study </a:t>
            </a:r>
            <a:r>
              <a:rPr lang="en-GB" b="1" dirty="0"/>
              <a:t>correlating</a:t>
            </a:r>
            <a:r>
              <a:rPr lang="en-GB" dirty="0"/>
              <a:t> dynamic aperture with lifetime</a:t>
            </a:r>
          </a:p>
          <a:p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789491B-747C-4FC4-B9ED-A32FF18835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on Errors and Beam-beam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0D0164-76AC-4F14-B2D2-7F52C78C0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E8037-7C81-4913-BEDE-D49673B6B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6CF39D-C29B-4DA2-8AD2-973BB34CF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9062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9A59505-CA20-4319-B156-1A450835C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 Parameters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0AEF08A-1AF1-4F1D-B05A-4561EE65E4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0F2DF8D-CFF3-45F6-AEBF-9F5FFD7CE8D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52A871-B847-47FE-BF98-8E455FDABB7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4C11CB-BD5B-4D3E-9656-5D8FEB1702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B99B8A-070C-41C9-BF78-D93D5922A2D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7403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4B5FD764-62A9-436E-96BB-FF2D3BB2EA1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FCC-</a:t>
                </a:r>
                <a:r>
                  <a:rPr lang="en-GB" dirty="0" err="1"/>
                  <a:t>ee</a:t>
                </a:r>
                <a:r>
                  <a:rPr lang="en-GB" dirty="0"/>
                  <a:t> </a:t>
                </a:r>
                <a:r>
                  <a:rPr lang="en-GB" b="1" dirty="0"/>
                  <a:t>tuning knobs </a:t>
                </a:r>
                <a:r>
                  <a:rPr lang="en-GB" dirty="0"/>
                  <a:t>exist to </a:t>
                </a:r>
                <a:r>
                  <a:rPr lang="en-GB" b="1" dirty="0"/>
                  <a:t>control</a:t>
                </a:r>
                <a:r>
                  <a:rPr lang="en-GB" dirty="0"/>
                  <a:t> the </a:t>
                </a:r>
                <a:r>
                  <a:rPr lang="en-GB" b="1" dirty="0"/>
                  <a:t>IP</a:t>
                </a:r>
                <a:r>
                  <a:rPr lang="en-GB" dirty="0"/>
                  <a:t> parameters</a:t>
                </a:r>
              </a:p>
              <a:p>
                <a:pPr lvl="1"/>
                <a:r>
                  <a:rPr lang="en-GB" dirty="0"/>
                  <a:t>Including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GB" b="1" dirty="0"/>
                  <a:t> at waist </a:t>
                </a:r>
                <a:r>
                  <a:rPr lang="en-GB" dirty="0"/>
                  <a:t>and </a:t>
                </a:r>
                <a:r>
                  <a:rPr lang="en-GB" b="1" dirty="0"/>
                  <a:t>waist location</a:t>
                </a:r>
              </a:p>
              <a:p>
                <a:r>
                  <a:rPr lang="en-GB" b="1" dirty="0"/>
                  <a:t>Xsuite</a:t>
                </a:r>
                <a:r>
                  <a:rPr lang="en-GB" dirty="0"/>
                  <a:t> can be used to study machine behaviour to when we scan these knobs in the presence of (</a:t>
                </a:r>
                <a:r>
                  <a:rPr lang="en-GB" b="1" dirty="0"/>
                  <a:t>WS) beam-beam element</a:t>
                </a:r>
                <a:endParaRPr lang="en-GB" dirty="0"/>
              </a:p>
              <a:p>
                <a:pPr lvl="1"/>
                <a:r>
                  <a:rPr lang="en-GB" dirty="0"/>
                  <a:t>Understand impact of optics perturbations in IP</a:t>
                </a:r>
              </a:p>
              <a:p>
                <a:pPr lvl="2"/>
                <a:r>
                  <a:rPr lang="en-GB" dirty="0"/>
                  <a:t>Especially </a:t>
                </a:r>
                <a:r>
                  <a:rPr lang="en-GB" b="1" dirty="0"/>
                  <a:t>critical</a:t>
                </a:r>
                <a:r>
                  <a:rPr lang="en-GB" dirty="0"/>
                  <a:t> for </a:t>
                </a:r>
                <a:r>
                  <a:rPr lang="en-GB" b="1" dirty="0"/>
                  <a:t>beam-beam</a:t>
                </a:r>
              </a:p>
              <a:p>
                <a:pPr lvl="1"/>
                <a:r>
                  <a:rPr lang="en-GB" dirty="0"/>
                  <a:t>Compute </a:t>
                </a:r>
                <a:r>
                  <a:rPr lang="en-GB" b="1" dirty="0"/>
                  <a:t>luminosity </a:t>
                </a:r>
                <a:r>
                  <a:rPr lang="en-GB" dirty="0"/>
                  <a:t>to see how IP perturbations could be </a:t>
                </a:r>
                <a:r>
                  <a:rPr lang="en-GB" b="1" dirty="0"/>
                  <a:t>measured</a:t>
                </a:r>
              </a:p>
              <a:p>
                <a:r>
                  <a:rPr lang="en-GB" dirty="0"/>
                  <a:t>Evaluate </a:t>
                </a:r>
                <a:r>
                  <a:rPr lang="en-GB" b="1" dirty="0"/>
                  <a:t>availability </a:t>
                </a:r>
                <a:r>
                  <a:rPr lang="en-GB" dirty="0"/>
                  <a:t>and</a:t>
                </a:r>
                <a:r>
                  <a:rPr lang="en-GB" b="1" dirty="0"/>
                  <a:t> utility of knobs  </a:t>
                </a:r>
                <a:r>
                  <a:rPr lang="en-GB" dirty="0"/>
                  <a:t>e.g.</a:t>
                </a:r>
                <a:r>
                  <a:rPr lang="en-GB" b="1" dirty="0"/>
                  <a:t> </a:t>
                </a:r>
                <a:r>
                  <a:rPr lang="en-GB" dirty="0"/>
                  <a:t>as luminosity handle</a:t>
                </a:r>
              </a:p>
              <a:p>
                <a:pPr lvl="1"/>
                <a:r>
                  <a:rPr lang="en-GB" dirty="0"/>
                  <a:t>Also understand impact on </a:t>
                </a:r>
                <a:r>
                  <a:rPr lang="en-GB" b="1" dirty="0"/>
                  <a:t>other parameters </a:t>
                </a:r>
                <a:r>
                  <a:rPr lang="en-GB" dirty="0"/>
                  <a:t>e.g. </a:t>
                </a:r>
                <a:r>
                  <a:rPr lang="en-GB" b="1" dirty="0"/>
                  <a:t>emittance</a:t>
                </a:r>
                <a:r>
                  <a:rPr lang="en-GB" dirty="0"/>
                  <a:t>  - work done by A. Piveteau</a:t>
                </a:r>
                <a:endParaRPr lang="en-GB" b="1" dirty="0"/>
              </a:p>
              <a:p>
                <a:endParaRPr lang="en-GB" dirty="0"/>
              </a:p>
            </p:txBody>
          </p:sp>
        </mc:Choice>
        <mc:Fallback>
          <p:sp>
            <p:nvSpPr>
              <p:cNvPr id="9" name="Content Placeholder 8">
                <a:extLst>
                  <a:ext uri="{FF2B5EF4-FFF2-40B4-BE49-F238E27FC236}">
                    <a16:creationId xmlns:a16="http://schemas.microsoft.com/office/drawing/2014/main" id="{4B5FD764-62A9-436E-96BB-FF2D3BB2EA1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1802" r="-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7">
            <a:extLst>
              <a:ext uri="{FF2B5EF4-FFF2-40B4-BE49-F238E27FC236}">
                <a16:creationId xmlns:a16="http://schemas.microsoft.com/office/drawing/2014/main" id="{5032F9F9-7E2D-47E5-8F3F-126CC5CD6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Scanning IP Knobs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F17E62-BC1A-4CD2-9632-4F14398A4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A7A664-E7B0-4918-8515-3DA5E8811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C96E8-322E-4185-A2A6-CE8E0EDF8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6393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3D95D-70CC-4E5E-BFDF-A8743711C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563688"/>
            <a:ext cx="4747398" cy="3386772"/>
          </a:xfrm>
        </p:spPr>
        <p:txBody>
          <a:bodyPr>
            <a:normAutofit/>
          </a:bodyPr>
          <a:lstStyle/>
          <a:p>
            <a:r>
              <a:rPr lang="en-GB" sz="1600" dirty="0"/>
              <a:t>Change </a:t>
            </a:r>
            <a:r>
              <a:rPr lang="en-GB" sz="1600" b="1" dirty="0"/>
              <a:t>waist location </a:t>
            </a:r>
            <a:r>
              <a:rPr lang="en-GB" sz="1600" dirty="0"/>
              <a:t>in horizontal and vertical planes of </a:t>
            </a:r>
            <a:r>
              <a:rPr lang="en-GB" sz="1600" dirty="0" err="1"/>
              <a:t>tt</a:t>
            </a:r>
            <a:r>
              <a:rPr lang="en-GB" sz="1600" dirty="0"/>
              <a:t> lattice using </a:t>
            </a:r>
            <a:r>
              <a:rPr lang="en-GB" sz="1600" b="1" dirty="0"/>
              <a:t>knobs</a:t>
            </a:r>
          </a:p>
          <a:p>
            <a:pPr lvl="1"/>
            <a:r>
              <a:rPr lang="en-GB" sz="1400" dirty="0"/>
              <a:t>In </a:t>
            </a:r>
            <a:r>
              <a:rPr lang="en-GB" sz="1400" b="1" dirty="0"/>
              <a:t>all IPs simultaneously</a:t>
            </a:r>
          </a:p>
          <a:p>
            <a:r>
              <a:rPr lang="en-GB" sz="1600" b="1" dirty="0"/>
              <a:t>Radiating</a:t>
            </a:r>
            <a:r>
              <a:rPr lang="en-GB" sz="1600" dirty="0"/>
              <a:t> lattice and install </a:t>
            </a:r>
            <a:r>
              <a:rPr lang="en-GB" sz="1600" b="1" dirty="0"/>
              <a:t>beam-beam</a:t>
            </a:r>
            <a:r>
              <a:rPr lang="en-GB" sz="1600" dirty="0"/>
              <a:t> elements in Xsuite</a:t>
            </a:r>
          </a:p>
          <a:p>
            <a:pPr lvl="1"/>
            <a:r>
              <a:rPr lang="en-GB" sz="1400" b="1" dirty="0"/>
              <a:t>B2 unperturbed</a:t>
            </a:r>
          </a:p>
          <a:p>
            <a:r>
              <a:rPr lang="en-GB" sz="1600" dirty="0"/>
              <a:t>Scan each setting and track for 200 turns (</a:t>
            </a:r>
            <a:r>
              <a:rPr lang="en-GB" sz="1600" dirty="0" err="1"/>
              <a:t>tt</a:t>
            </a:r>
            <a:r>
              <a:rPr lang="en-GB" sz="1600" dirty="0"/>
              <a:t>) and establish </a:t>
            </a:r>
            <a:r>
              <a:rPr lang="en-GB" sz="1600" b="1" dirty="0"/>
              <a:t>ellipse dynamic aperture</a:t>
            </a:r>
          </a:p>
          <a:p>
            <a:r>
              <a:rPr lang="en-GB" sz="1600" dirty="0"/>
              <a:t>Repeat without beam-beam</a:t>
            </a:r>
          </a:p>
          <a:p>
            <a:endParaRPr lang="en-GB" sz="1600" dirty="0"/>
          </a:p>
          <a:p>
            <a:endParaRPr lang="LID4096" sz="16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AE99E3-7444-4086-AFE6-491E550A2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with IP Parameter Scan</a:t>
            </a:r>
            <a:endParaRPr lang="LID4096" dirty="0"/>
          </a:p>
        </p:txBody>
      </p:sp>
      <p:pic>
        <p:nvPicPr>
          <p:cNvPr id="6" name="Content Placeholder 9" descr="A diagram of a number of colors&#10;&#10;Description automatically generated with medium confidence">
            <a:extLst>
              <a:ext uri="{FF2B5EF4-FFF2-40B4-BE49-F238E27FC236}">
                <a16:creationId xmlns:a16="http://schemas.microsoft.com/office/drawing/2014/main" id="{F6D8396F-F2F5-4374-B469-C752F66C85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273" y="2521934"/>
            <a:ext cx="3491727" cy="2621566"/>
          </a:xfrm>
          <a:prstGeom prst="rect">
            <a:avLst/>
          </a:prstGeom>
        </p:spPr>
      </p:pic>
      <p:pic>
        <p:nvPicPr>
          <p:cNvPr id="5" name="Content Placeholder 7" descr="A diagram of a number of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CD1203BD-0EC9-4379-9BA8-3BED4E2F69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272" y="0"/>
            <a:ext cx="3491727" cy="2629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21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F3D95D-70CC-4E5E-BFDF-A8743711C0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04875" y="1563688"/>
                <a:ext cx="4747398" cy="3386772"/>
              </a:xfrm>
            </p:spPr>
            <p:txBody>
              <a:bodyPr>
                <a:normAutofit/>
              </a:bodyPr>
              <a:lstStyle/>
              <a:p>
                <a:r>
                  <a:rPr lang="en-GB" sz="1600" dirty="0"/>
                  <a:t>Change </a:t>
                </a:r>
                <a:r>
                  <a:rPr lang="en-GB" sz="1600" b="1" dirty="0"/>
                  <a:t>waist location </a:t>
                </a:r>
                <a:r>
                  <a:rPr lang="en-GB" sz="1600" dirty="0"/>
                  <a:t>in horizontal and vertical planes of </a:t>
                </a:r>
                <a:r>
                  <a:rPr lang="en-GB" sz="1600" dirty="0" err="1"/>
                  <a:t>tt</a:t>
                </a:r>
                <a:r>
                  <a:rPr lang="en-GB" sz="1600" dirty="0"/>
                  <a:t> lattice using </a:t>
                </a:r>
                <a:r>
                  <a:rPr lang="en-GB" sz="1600" b="1" dirty="0"/>
                  <a:t>knobs</a:t>
                </a:r>
              </a:p>
              <a:p>
                <a:pPr lvl="1"/>
                <a:r>
                  <a:rPr lang="en-GB" sz="1400" dirty="0"/>
                  <a:t>In </a:t>
                </a:r>
                <a:r>
                  <a:rPr lang="en-GB" sz="1400" b="1" dirty="0"/>
                  <a:t>all IPs simultaneously</a:t>
                </a:r>
              </a:p>
              <a:p>
                <a:r>
                  <a:rPr lang="en-GB" sz="1600" b="1" dirty="0"/>
                  <a:t>Radiating</a:t>
                </a:r>
                <a:r>
                  <a:rPr lang="en-GB" sz="1600" dirty="0"/>
                  <a:t> lattice and install </a:t>
                </a:r>
                <a:r>
                  <a:rPr lang="en-GB" sz="1600" b="1" dirty="0"/>
                  <a:t>beam-beam</a:t>
                </a:r>
                <a:r>
                  <a:rPr lang="en-GB" sz="1600" dirty="0"/>
                  <a:t> elements in Xsuite</a:t>
                </a:r>
              </a:p>
              <a:p>
                <a:pPr lvl="1"/>
                <a:r>
                  <a:rPr lang="en-GB" sz="1400" b="1" dirty="0"/>
                  <a:t>B2 unperturbed</a:t>
                </a:r>
              </a:p>
              <a:p>
                <a:r>
                  <a:rPr lang="en-GB" sz="1600" dirty="0"/>
                  <a:t>Scan each setting and track for 200 turns (</a:t>
                </a:r>
                <a:r>
                  <a:rPr lang="en-GB" sz="1600" dirty="0" err="1"/>
                  <a:t>tt</a:t>
                </a:r>
                <a:r>
                  <a:rPr lang="en-GB" sz="1600" dirty="0"/>
                  <a:t>) and establish </a:t>
                </a:r>
                <a:r>
                  <a:rPr lang="en-GB" sz="1600" b="1" dirty="0"/>
                  <a:t>ellipse dynamic aperture</a:t>
                </a:r>
              </a:p>
              <a:p>
                <a:r>
                  <a:rPr lang="en-GB" sz="1600" dirty="0"/>
                  <a:t>Repeat without beam-beam</a:t>
                </a:r>
              </a:p>
              <a:p>
                <a:r>
                  <a:rPr lang="en-GB" sz="1600" b="1" dirty="0"/>
                  <a:t>Repeat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latin typeface="Cambria Math" panose="02040503050406030204" pitchFamily="18" charset="0"/>
                          </a:rPr>
                          <m:t>𝜷</m:t>
                        </m:r>
                      </m:e>
                      <m:sub>
                        <m:r>
                          <a:rPr lang="en-GB" sz="1600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sub>
                    </m:sSub>
                    <m:r>
                      <a:rPr lang="en-GB" sz="16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1600" b="1" dirty="0"/>
              </a:p>
              <a:p>
                <a:r>
                  <a:rPr lang="en-GB" sz="1600" dirty="0"/>
                  <a:t>Again, </a:t>
                </a:r>
                <a:r>
                  <a:rPr lang="en-GB" sz="1600" b="1" dirty="0"/>
                  <a:t>very small impact </a:t>
                </a:r>
                <a:r>
                  <a:rPr lang="en-GB" sz="1600" dirty="0"/>
                  <a:t>on dynamic aperture</a:t>
                </a:r>
              </a:p>
              <a:p>
                <a:endParaRPr lang="LID4096" sz="16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AF3D95D-70CC-4E5E-BFDF-A8743711C0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04875" y="1563688"/>
                <a:ext cx="4747398" cy="3386772"/>
              </a:xfrm>
              <a:blipFill>
                <a:blip r:embed="rId2"/>
                <a:stretch>
                  <a:fillRect t="-12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45AE99E3-7444-4086-AFE6-491E550A2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with IP Parameter Scan</a:t>
            </a:r>
            <a:endParaRPr lang="LID4096" dirty="0"/>
          </a:p>
        </p:txBody>
      </p:sp>
      <p:pic>
        <p:nvPicPr>
          <p:cNvPr id="8" name="Content Placeholder 7" descr="A chart of different colors&#10;&#10;Description automatically generated">
            <a:extLst>
              <a:ext uri="{FF2B5EF4-FFF2-40B4-BE49-F238E27FC236}">
                <a16:creationId xmlns:a16="http://schemas.microsoft.com/office/drawing/2014/main" id="{91067E21-0241-487F-970F-E01D942D12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157" y="2507307"/>
            <a:ext cx="3486938" cy="2636192"/>
          </a:xfrm>
          <a:prstGeom prst="rect">
            <a:avLst/>
          </a:prstGeom>
        </p:spPr>
      </p:pic>
      <p:pic>
        <p:nvPicPr>
          <p:cNvPr id="7" name="Content Placeholder 2" descr="A chart of different colors&#10;&#10;Description automatically generated">
            <a:extLst>
              <a:ext uri="{FF2B5EF4-FFF2-40B4-BE49-F238E27FC236}">
                <a16:creationId xmlns:a16="http://schemas.microsoft.com/office/drawing/2014/main" id="{061D292C-2E6C-4264-8EBC-1092A2B914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274" y="0"/>
            <a:ext cx="3491726" cy="264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645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227050B-D68E-48AB-ABB2-B62542A00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Change </a:t>
            </a:r>
            <a:r>
              <a:rPr lang="en-GB" b="1" dirty="0"/>
              <a:t>waist location </a:t>
            </a:r>
            <a:r>
              <a:rPr lang="en-GB" dirty="0"/>
              <a:t>in horizontal and vertical planes of </a:t>
            </a:r>
            <a:r>
              <a:rPr lang="en-GB" dirty="0" err="1"/>
              <a:t>tt</a:t>
            </a:r>
            <a:r>
              <a:rPr lang="en-GB" dirty="0"/>
              <a:t> lattice using </a:t>
            </a:r>
            <a:r>
              <a:rPr lang="en-GB" b="1" dirty="0"/>
              <a:t>knobs</a:t>
            </a:r>
          </a:p>
          <a:p>
            <a:pPr lvl="1"/>
            <a:r>
              <a:rPr lang="en-GB" dirty="0"/>
              <a:t>In </a:t>
            </a:r>
            <a:r>
              <a:rPr lang="en-GB" b="1" dirty="0"/>
              <a:t>single IP</a:t>
            </a:r>
          </a:p>
          <a:p>
            <a:r>
              <a:rPr lang="en-GB" sz="1800" b="1" dirty="0"/>
              <a:t>Radiating</a:t>
            </a:r>
            <a:r>
              <a:rPr lang="en-GB" dirty="0"/>
              <a:t> lattice in Xsuite</a:t>
            </a:r>
          </a:p>
          <a:p>
            <a:r>
              <a:rPr lang="en-US" dirty="0"/>
              <a:t>Install </a:t>
            </a:r>
            <a:r>
              <a:rPr lang="en-US" b="1" dirty="0"/>
              <a:t>single</a:t>
            </a:r>
            <a:r>
              <a:rPr lang="en-US" dirty="0"/>
              <a:t> beam-beam element in </a:t>
            </a:r>
            <a:r>
              <a:rPr lang="en-US" b="1" dirty="0"/>
              <a:t>modified IP</a:t>
            </a:r>
            <a:endParaRPr lang="en-GB" b="1" dirty="0"/>
          </a:p>
          <a:p>
            <a:r>
              <a:rPr lang="en-US" b="1" dirty="0"/>
              <a:t>Luminosity</a:t>
            </a:r>
            <a:r>
              <a:rPr lang="en-US" dirty="0"/>
              <a:t> computed using </a:t>
            </a:r>
            <a:r>
              <a:rPr lang="en-US" b="1" dirty="0"/>
              <a:t>Xsuite beam-beam</a:t>
            </a:r>
          </a:p>
          <a:p>
            <a:pPr lvl="1"/>
            <a:r>
              <a:rPr lang="en-US" dirty="0"/>
              <a:t>Compute luminosity over 300 turns with 100,000 macro particles</a:t>
            </a:r>
          </a:p>
          <a:p>
            <a:r>
              <a:rPr lang="en-US" b="1" dirty="0"/>
              <a:t>Behavior as expected</a:t>
            </a:r>
          </a:p>
          <a:p>
            <a:pPr lvl="1"/>
            <a:r>
              <a:rPr lang="en-US" b="1" dirty="0"/>
              <a:t>Future</a:t>
            </a:r>
            <a:r>
              <a:rPr lang="en-US" dirty="0"/>
              <a:t> studies </a:t>
            </a:r>
            <a:r>
              <a:rPr lang="en-US" b="1" dirty="0"/>
              <a:t>with</a:t>
            </a:r>
            <a:r>
              <a:rPr lang="en-US" dirty="0"/>
              <a:t> (optics) </a:t>
            </a:r>
            <a:r>
              <a:rPr lang="en-US" b="1" dirty="0"/>
              <a:t>errors</a:t>
            </a:r>
          </a:p>
          <a:p>
            <a:pPr lvl="2"/>
            <a:r>
              <a:rPr lang="en-US" dirty="0"/>
              <a:t>Use luminosity to </a:t>
            </a:r>
            <a:r>
              <a:rPr lang="en-US" b="1" dirty="0"/>
              <a:t>tune optics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3B10A4-A8DA-4586-BD83-B28AF84C2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Luminosity Scans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D2BD2B-216F-4E17-9478-9EE1F3BCADB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9A881E-0587-4862-B728-D71D838ABD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CD9A0-29ED-433A-9A7E-E2520D896BD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98A81E1-6C47-4168-9609-C2B86C016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400" y="1488733"/>
            <a:ext cx="3743600" cy="299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963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3DE579-E0B2-4703-ABC2-FDA8DEF11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b="1" i="0" kern="1200" dirty="0">
                <a:solidFill>
                  <a:srgbClr val="413C3A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Xsuite</a:t>
            </a:r>
            <a:r>
              <a:rPr lang="en-GB" b="1" dirty="0"/>
              <a:t> developments</a:t>
            </a:r>
            <a:r>
              <a:rPr lang="en-GB" dirty="0"/>
              <a:t> allow detailed simulation of </a:t>
            </a:r>
            <a:r>
              <a:rPr lang="en-GB" b="1" dirty="0"/>
              <a:t>FCC-</a:t>
            </a:r>
            <a:r>
              <a:rPr lang="en-GB" b="1" dirty="0" err="1"/>
              <a:t>ee</a:t>
            </a:r>
            <a:endParaRPr lang="en-GB" b="1" dirty="0"/>
          </a:p>
          <a:p>
            <a:pPr lvl="1"/>
            <a:r>
              <a:rPr lang="en-GB" dirty="0"/>
              <a:t>See talk by </a:t>
            </a:r>
            <a:r>
              <a:rPr lang="en-GB" dirty="0">
                <a:hlinkClick r:id="rId2"/>
              </a:rPr>
              <a:t>G. Iadarola on Thursday</a:t>
            </a:r>
            <a:endParaRPr lang="en-GB" dirty="0"/>
          </a:p>
          <a:p>
            <a:pPr lvl="1"/>
            <a:r>
              <a:rPr lang="en-GB" b="1" dirty="0"/>
              <a:t>Simulations</a:t>
            </a:r>
            <a:r>
              <a:rPr lang="en-GB" dirty="0"/>
              <a:t> including: </a:t>
            </a:r>
          </a:p>
          <a:p>
            <a:pPr lvl="2"/>
            <a:r>
              <a:rPr lang="en-GB" dirty="0"/>
              <a:t>Full description of </a:t>
            </a:r>
            <a:r>
              <a:rPr lang="en-GB" b="1" dirty="0"/>
              <a:t>lattice</a:t>
            </a:r>
            <a:r>
              <a:rPr lang="en-GB" dirty="0"/>
              <a:t> with </a:t>
            </a:r>
            <a:r>
              <a:rPr lang="en-GB" b="1" dirty="0"/>
              <a:t>errors</a:t>
            </a:r>
            <a:r>
              <a:rPr lang="en-GB" dirty="0"/>
              <a:t> and </a:t>
            </a:r>
            <a:r>
              <a:rPr lang="en-GB" b="1" dirty="0"/>
              <a:t>radiation</a:t>
            </a:r>
          </a:p>
          <a:p>
            <a:pPr lvl="2"/>
            <a:r>
              <a:rPr lang="en-GB" b="1" dirty="0"/>
              <a:t>Beam-beam effects</a:t>
            </a:r>
          </a:p>
          <a:p>
            <a:pPr lvl="1"/>
            <a:r>
              <a:rPr lang="en-GB" b="1" dirty="0"/>
              <a:t>Beam-beam module </a:t>
            </a:r>
            <a:r>
              <a:rPr lang="en-GB" dirty="0"/>
              <a:t>written by </a:t>
            </a:r>
            <a:r>
              <a:rPr lang="en-GB" dirty="0">
                <a:hlinkClick r:id="rId3"/>
              </a:rPr>
              <a:t>P. Kicsiny, talk yesterday</a:t>
            </a:r>
            <a:endParaRPr lang="en-GB" dirty="0"/>
          </a:p>
          <a:p>
            <a:pPr lvl="2"/>
            <a:r>
              <a:rPr lang="en-GB" dirty="0"/>
              <a:t>Used for </a:t>
            </a:r>
            <a:r>
              <a:rPr lang="en-GB" b="1" dirty="0"/>
              <a:t>FCC studies </a:t>
            </a:r>
            <a:r>
              <a:rPr lang="en-GB" dirty="0"/>
              <a:t>with full lattice description </a:t>
            </a:r>
            <a:r>
              <a:rPr lang="en-GB" b="1" dirty="0"/>
              <a:t>without errors </a:t>
            </a:r>
            <a:r>
              <a:rPr lang="en-GB" dirty="0"/>
              <a:t>e.g. for </a:t>
            </a:r>
            <a:r>
              <a:rPr lang="en-GB" b="1" dirty="0"/>
              <a:t>dynamic aperture, emittance blow up</a:t>
            </a:r>
            <a:r>
              <a:rPr lang="en-GB" dirty="0"/>
              <a:t>, </a:t>
            </a:r>
            <a:r>
              <a:rPr lang="en-GB" b="1" dirty="0"/>
              <a:t>lifetimes</a:t>
            </a:r>
          </a:p>
          <a:p>
            <a:r>
              <a:rPr lang="en-GB" dirty="0"/>
              <a:t>EPFL FCC </a:t>
            </a:r>
            <a:r>
              <a:rPr lang="en-GB" b="1" dirty="0"/>
              <a:t>software framework</a:t>
            </a:r>
          </a:p>
          <a:p>
            <a:pPr lvl="1"/>
            <a:r>
              <a:rPr lang="en-GB" dirty="0"/>
              <a:t>Aim to enable comprehensive simulations with </a:t>
            </a:r>
            <a:r>
              <a:rPr lang="en-GB" b="1" dirty="0"/>
              <a:t>multiple effects</a:t>
            </a:r>
          </a:p>
          <a:p>
            <a:pPr lvl="1"/>
            <a:r>
              <a:rPr lang="en-GB" dirty="0"/>
              <a:t>Understand and study their </a:t>
            </a:r>
            <a:r>
              <a:rPr lang="en-GB" b="1" dirty="0"/>
              <a:t>interplay</a:t>
            </a:r>
          </a:p>
          <a:p>
            <a:pPr lvl="1"/>
            <a:r>
              <a:rPr lang="en-GB" dirty="0"/>
              <a:t>Introduce them </a:t>
            </a:r>
            <a:r>
              <a:rPr lang="en-GB" b="1" dirty="0"/>
              <a:t>one at a time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4DDE36-2396-4098-9191-BAF39F1F1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Background: Simulation Tools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8E8E97-A962-46CD-A339-8523CB0C7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7DF72-F527-4481-B1A9-AE6A74536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58809-0022-46E9-B15D-B0FA69133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5455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C2890AF-44EF-49D8-9FD8-C6B5F86D3D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/>
              <a:t>Xsuite</a:t>
            </a:r>
            <a:r>
              <a:rPr lang="en-GB" dirty="0"/>
              <a:t> allows for </a:t>
            </a:r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b="1" dirty="0"/>
              <a:t> studies </a:t>
            </a:r>
            <a:r>
              <a:rPr lang="en-GB" dirty="0"/>
              <a:t>with </a:t>
            </a:r>
            <a:r>
              <a:rPr lang="en-GB" b="1" dirty="0"/>
              <a:t>full lattice </a:t>
            </a:r>
            <a:r>
              <a:rPr lang="en-GB" dirty="0"/>
              <a:t>description, </a:t>
            </a:r>
            <a:r>
              <a:rPr lang="en-GB" b="1" dirty="0"/>
              <a:t>radiation</a:t>
            </a:r>
            <a:r>
              <a:rPr lang="en-GB" dirty="0"/>
              <a:t> and </a:t>
            </a:r>
            <a:r>
              <a:rPr lang="en-GB" b="1" dirty="0"/>
              <a:t>beam-beam</a:t>
            </a:r>
          </a:p>
          <a:p>
            <a:pPr lvl="1"/>
            <a:r>
              <a:rPr lang="en-GB" b="1" dirty="0"/>
              <a:t>Powerful</a:t>
            </a:r>
            <a:r>
              <a:rPr lang="en-GB" dirty="0"/>
              <a:t> tool to </a:t>
            </a:r>
            <a:r>
              <a:rPr lang="en-GB" b="1" dirty="0"/>
              <a:t>realistically</a:t>
            </a:r>
            <a:r>
              <a:rPr lang="en-GB" dirty="0"/>
              <a:t> study FCC-</a:t>
            </a:r>
            <a:r>
              <a:rPr lang="en-GB" dirty="0" err="1"/>
              <a:t>ee</a:t>
            </a:r>
            <a:r>
              <a:rPr lang="en-GB" dirty="0"/>
              <a:t> in full detail</a:t>
            </a:r>
          </a:p>
          <a:p>
            <a:r>
              <a:rPr lang="en-GB" b="1" dirty="0"/>
              <a:t>First studies </a:t>
            </a:r>
            <a:r>
              <a:rPr lang="en-GB" dirty="0"/>
              <a:t>on the impact of </a:t>
            </a:r>
            <a:r>
              <a:rPr lang="en-GB" b="1" dirty="0"/>
              <a:t>beam-beam </a:t>
            </a:r>
            <a:r>
              <a:rPr lang="en-GB" dirty="0"/>
              <a:t>on </a:t>
            </a:r>
            <a:r>
              <a:rPr lang="en-GB" sz="1800" i="0" kern="1200" dirty="0">
                <a:solidFill>
                  <a:srgbClr val="413C3A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dynamic aperture</a:t>
            </a:r>
            <a:r>
              <a:rPr lang="en-GB" dirty="0"/>
              <a:t> with </a:t>
            </a:r>
            <a:r>
              <a:rPr lang="en-GB" b="1" dirty="0"/>
              <a:t>errors</a:t>
            </a:r>
          </a:p>
          <a:p>
            <a:pPr lvl="1"/>
            <a:r>
              <a:rPr lang="en-GB" b="1" dirty="0"/>
              <a:t>Magnetic </a:t>
            </a:r>
            <a:r>
              <a:rPr lang="en-GB" dirty="0"/>
              <a:t>errors</a:t>
            </a:r>
            <a:r>
              <a:rPr lang="en-GB" b="1" dirty="0"/>
              <a:t> </a:t>
            </a:r>
            <a:r>
              <a:rPr lang="en-GB" dirty="0"/>
              <a:t>and </a:t>
            </a:r>
            <a:r>
              <a:rPr lang="en-GB" b="1" dirty="0"/>
              <a:t>alignments </a:t>
            </a:r>
            <a:r>
              <a:rPr lang="en-GB" dirty="0"/>
              <a:t>errors</a:t>
            </a:r>
          </a:p>
          <a:p>
            <a:pPr lvl="1"/>
            <a:r>
              <a:rPr lang="en-GB" b="1" dirty="0"/>
              <a:t>Promising</a:t>
            </a:r>
            <a:r>
              <a:rPr lang="en-GB" dirty="0"/>
              <a:t> first results towards demonstrating </a:t>
            </a:r>
            <a:r>
              <a:rPr lang="en-GB" b="1" dirty="0"/>
              <a:t>feasibility</a:t>
            </a:r>
          </a:p>
          <a:p>
            <a:pPr lvl="1"/>
            <a:r>
              <a:rPr lang="en-GB" dirty="0"/>
              <a:t>Limited to </a:t>
            </a:r>
            <a:r>
              <a:rPr lang="en-GB" b="1" dirty="0"/>
              <a:t>transverse </a:t>
            </a:r>
            <a:r>
              <a:rPr lang="en-GB" b="1" i="0" kern="1200" dirty="0">
                <a:solidFill>
                  <a:srgbClr val="413C3A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dynamic aperture</a:t>
            </a:r>
            <a:r>
              <a:rPr lang="en-GB" sz="1400" b="1" dirty="0"/>
              <a:t> </a:t>
            </a:r>
            <a:r>
              <a:rPr lang="en-GB" dirty="0"/>
              <a:t>– </a:t>
            </a:r>
            <a:r>
              <a:rPr lang="en-GB" b="1" u="sng" dirty="0"/>
              <a:t>more studies to follow</a:t>
            </a:r>
          </a:p>
          <a:p>
            <a:r>
              <a:rPr lang="en-GB" dirty="0"/>
              <a:t>More focused studies on </a:t>
            </a:r>
            <a:r>
              <a:rPr lang="en-GB" b="1" dirty="0"/>
              <a:t>IP parameters</a:t>
            </a:r>
          </a:p>
          <a:p>
            <a:pPr lvl="1"/>
            <a:r>
              <a:rPr lang="en-GB" b="1" dirty="0"/>
              <a:t>Impact of knobs </a:t>
            </a:r>
            <a:r>
              <a:rPr lang="en-GB" dirty="0"/>
              <a:t>on </a:t>
            </a:r>
            <a:r>
              <a:rPr lang="en-GB" sz="1800" b="0" i="0" kern="1200" dirty="0">
                <a:solidFill>
                  <a:srgbClr val="413C3A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dynamic aperture</a:t>
            </a:r>
            <a:r>
              <a:rPr lang="en-GB" dirty="0"/>
              <a:t> with beam-beam </a:t>
            </a:r>
          </a:p>
          <a:p>
            <a:pPr lvl="1"/>
            <a:r>
              <a:rPr lang="en-GB" dirty="0"/>
              <a:t>Beam-beam module for </a:t>
            </a:r>
            <a:r>
              <a:rPr lang="en-GB" b="1" dirty="0"/>
              <a:t>luminosity scans</a:t>
            </a:r>
          </a:p>
          <a:p>
            <a:pPr lvl="1"/>
            <a:r>
              <a:rPr lang="en-GB" dirty="0"/>
              <a:t>Towards understanding </a:t>
            </a:r>
            <a:r>
              <a:rPr lang="en-GB" b="1" dirty="0"/>
              <a:t>availability </a:t>
            </a:r>
            <a:r>
              <a:rPr lang="en-GB" dirty="0"/>
              <a:t>and</a:t>
            </a:r>
            <a:r>
              <a:rPr lang="en-GB" b="1" dirty="0"/>
              <a:t> utility of knobs 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9325C7D-5FE7-4282-B62A-4060A5ACB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987567-4467-4132-8127-A25CD5ABD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18B7A-C151-412C-BFD0-469467028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872424-224A-42C6-A252-08A4B1A4B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52777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885F4B8-740E-4CB2-826D-DDF8FC4DBB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E4695C3-E6D8-4CF2-AD79-7013AE7E65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Backup slides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C029B77-BCAD-4B2B-BBA7-EBAAFD446F8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1A3B5D-4C41-42F9-A5F5-5B2E9174D43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565790-6716-49F9-9F34-00865920838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CFB56B-58AE-4FB8-8B8F-3115FBD9C1A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5865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AF212-8ADC-41A1-AD55-833137FAE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Dynamic Aperture: Largest Ellipse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29BEE4-1605-4897-88A9-2BF446C787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b="1" dirty="0"/>
                  <a:t>Scanning</a:t>
                </a:r>
                <a:r>
                  <a:rPr lang="en-GB" dirty="0"/>
                  <a:t> parameters requires a systematic approach to </a:t>
                </a:r>
                <a:r>
                  <a:rPr lang="en-GB" b="1" dirty="0"/>
                  <a:t>quantify dynamic aperture</a:t>
                </a:r>
              </a:p>
              <a:p>
                <a:r>
                  <a:rPr lang="en-GB" dirty="0"/>
                  <a:t>Define dynamic aperture as </a:t>
                </a:r>
                <a:r>
                  <a:rPr lang="en-GB" b="1" dirty="0"/>
                  <a:t>largest possible ellipse </a:t>
                </a:r>
                <a:r>
                  <a:rPr lang="en-GB" dirty="0"/>
                  <a:t>(in X,Y plane) that only contains stable particles. Developed with A. Piveteau</a:t>
                </a:r>
              </a:p>
              <a:p>
                <a:r>
                  <a:rPr lang="en-GB" dirty="0"/>
                  <a:t>Algorithm as followed:</a:t>
                </a:r>
              </a:p>
              <a:p>
                <a:pPr lvl="1"/>
                <a:r>
                  <a:rPr lang="en-GB" dirty="0"/>
                  <a:t>Generate particles on grid in </a:t>
                </a:r>
                <a:r>
                  <a:rPr lang="en-GB" b="1" dirty="0"/>
                  <a:t>units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GB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1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endParaRPr lang="en-GB" b="1" dirty="0"/>
              </a:p>
              <a:p>
                <a:pPr lvl="1"/>
                <a:r>
                  <a:rPr lang="en-GB" b="1" dirty="0"/>
                  <a:t>Track</a:t>
                </a:r>
                <a:r>
                  <a:rPr lang="en-GB" dirty="0"/>
                  <a:t> for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dirty="0"/>
                  <a:t>two lifetimes</a:t>
                </a:r>
              </a:p>
              <a:p>
                <a:pPr lvl="1"/>
                <a:r>
                  <a:rPr lang="en-GB" dirty="0"/>
                  <a:t>Scan all possible ellipses with </a:t>
                </a:r>
                <a:r>
                  <a:rPr lang="en-GB" b="1" dirty="0"/>
                  <a:t>axes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=[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 smtClean="0"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GB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𝑴𝑨𝑿</m:t>
                        </m:r>
                      </m:sub>
                    </m:sSub>
                    <m:r>
                      <a:rPr lang="en-GB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b="1" dirty="0"/>
                  <a:t>,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=[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1" i="1" smtClean="0"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GB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𝑴𝑨𝑿</m:t>
                        </m:r>
                      </m:sub>
                    </m:sSub>
                    <m:r>
                      <a:rPr lang="en-GB" b="1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b="1" dirty="0"/>
              </a:p>
              <a:p>
                <a:pPr lvl="2"/>
                <a:r>
                  <a:rPr lang="en-GB" dirty="0"/>
                  <a:t>Using </a:t>
                </a:r>
                <a:r>
                  <a:rPr lang="en-GB" b="1" dirty="0"/>
                  <a:t>same granularity </a:t>
                </a:r>
                <a:r>
                  <a:rPr lang="en-GB" dirty="0"/>
                  <a:t>as grid</a:t>
                </a:r>
              </a:p>
              <a:p>
                <a:pPr lvl="1"/>
                <a:r>
                  <a:rPr lang="en-GB" dirty="0"/>
                  <a:t>Accept ellipse if fully in stable region: </a:t>
                </a:r>
              </a:p>
              <a:p>
                <a:pPr lvl="2"/>
                <a:r>
                  <a:rPr lang="en-GB" dirty="0"/>
                  <a:t>If </a:t>
                </a:r>
                <a:r>
                  <a:rPr lang="en-GB" b="1" dirty="0"/>
                  <a:t>all particles </a:t>
                </a:r>
                <a:r>
                  <a:rPr lang="en-GB" dirty="0"/>
                  <a:t>fulfil: </a:t>
                </a:r>
                <a:r>
                  <a:rPr lang="en-GB" b="1" dirty="0"/>
                  <a:t>survived all turns </a:t>
                </a:r>
                <a:r>
                  <a:rPr lang="en-GB" b="1" u="sng" dirty="0"/>
                  <a:t>OR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𝒂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GB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GB" b="1" i="1" smtClean="0"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b="1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en-GB" b="1" dirty="0"/>
              </a:p>
              <a:p>
                <a:pPr lvl="1"/>
                <a:r>
                  <a:rPr lang="en-GB" dirty="0"/>
                  <a:t>DA defined as </a:t>
                </a:r>
                <a:r>
                  <a:rPr lang="en-GB" b="1" dirty="0"/>
                  <a:t>maximum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GB" b="1" i="1" smtClean="0">
                        <a:latin typeface="Cambria Math" panose="02040503050406030204" pitchFamily="18" charset="0"/>
                      </a:rPr>
                      <m:t>𝒃</m:t>
                    </m:r>
                  </m:oMath>
                </a14:m>
                <a:r>
                  <a:rPr lang="en-GB" b="1" dirty="0"/>
                  <a:t> accepted ellipse</a:t>
                </a:r>
                <a:endParaRPr lang="LID4096" b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229BEE4-1605-4897-88A9-2BF446C787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2703" r="-11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B1E97A-4019-467B-8EC6-F3EFE9338B9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16200000">
            <a:off x="-1221413" y="2778452"/>
            <a:ext cx="3341052" cy="911524"/>
          </a:xfrm>
        </p:spPr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87F62-E80B-4A3C-AF9A-5C1662FB6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7115989" y="1874064"/>
            <a:ext cx="3543260" cy="512762"/>
          </a:xfrm>
        </p:spPr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744615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Dipole (Kicker)</a:t>
            </a:r>
            <a:endParaRPr lang="LID4096" dirty="0"/>
          </a:p>
        </p:txBody>
      </p:sp>
      <p:pic>
        <p:nvPicPr>
          <p:cNvPr id="8" name="Content Placeholder 7" descr="A graph of a single normal dipole&#10;&#10;Description automatically generated">
            <a:extLst>
              <a:ext uri="{FF2B5EF4-FFF2-40B4-BE49-F238E27FC236}">
                <a16:creationId xmlns:a16="http://schemas.microsoft.com/office/drawing/2014/main" id="{E6247EE7-A0B0-4EC8-AE02-E9CA21C5333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6"/>
          <a:stretch/>
        </p:blipFill>
        <p:spPr>
          <a:xfrm>
            <a:off x="628650" y="1558826"/>
            <a:ext cx="3826510" cy="2884289"/>
          </a:xfrm>
        </p:spPr>
      </p:pic>
      <p:pic>
        <p:nvPicPr>
          <p:cNvPr id="14" name="Content Placeholder 13" descr="A graph of a normal dipole&#10;&#10;Description automatically generated">
            <a:extLst>
              <a:ext uri="{FF2B5EF4-FFF2-40B4-BE49-F238E27FC236}">
                <a16:creationId xmlns:a16="http://schemas.microsoft.com/office/drawing/2014/main" id="{29B47710-3C7F-41E5-BAE9-F133799056B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1549834"/>
            <a:ext cx="3886200" cy="2902274"/>
          </a:xfrm>
        </p:spPr>
      </p:pic>
    </p:spTree>
    <p:extLst>
      <p:ext uri="{BB962C8B-B14F-4D97-AF65-F5344CB8AC3E}">
        <p14:creationId xmlns:p14="http://schemas.microsoft.com/office/powerpoint/2010/main" val="3782006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Skew Dipole (Kicker)</a:t>
            </a:r>
            <a:endParaRPr lang="LID4096" dirty="0"/>
          </a:p>
        </p:txBody>
      </p:sp>
      <p:pic>
        <p:nvPicPr>
          <p:cNvPr id="10" name="Content Placeholder 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B6350A3-52B0-4A14-AB3F-2107DBB1CCF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1510417"/>
            <a:ext cx="3886200" cy="2981108"/>
          </a:xfrm>
        </p:spPr>
      </p:pic>
      <p:pic>
        <p:nvPicPr>
          <p:cNvPr id="7" name="Content Placeholder 9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AA0D4336-B436-4DEE-BD84-5C00DEF79D2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520961"/>
            <a:ext cx="3886200" cy="2960020"/>
          </a:xfrm>
        </p:spPr>
      </p:pic>
    </p:spTree>
    <p:extLst>
      <p:ext uri="{BB962C8B-B14F-4D97-AF65-F5344CB8AC3E}">
        <p14:creationId xmlns:p14="http://schemas.microsoft.com/office/powerpoint/2010/main" val="38067702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Quadrupole</a:t>
            </a:r>
            <a:endParaRPr lang="LID4096" dirty="0"/>
          </a:p>
        </p:txBody>
      </p:sp>
      <p:pic>
        <p:nvPicPr>
          <p:cNvPr id="9" name="Content Placeholder 8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57DFA0C8-6473-4B61-9FE5-B3B24CA6DB5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1514703"/>
            <a:ext cx="3886200" cy="2972535"/>
          </a:xfrm>
        </p:spPr>
      </p:pic>
      <p:pic>
        <p:nvPicPr>
          <p:cNvPr id="6" name="Content Placeholder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E968F08-5952-4AA2-A65E-F2685560444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2"/>
          <a:stretch/>
        </p:blipFill>
        <p:spPr>
          <a:xfrm>
            <a:off x="628650" y="1516921"/>
            <a:ext cx="3886200" cy="2911030"/>
          </a:xfrm>
        </p:spPr>
      </p:pic>
    </p:spTree>
    <p:extLst>
      <p:ext uri="{BB962C8B-B14F-4D97-AF65-F5344CB8AC3E}">
        <p14:creationId xmlns:p14="http://schemas.microsoft.com/office/powerpoint/2010/main" val="33025889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Skew Quadrupole</a:t>
            </a:r>
            <a:endParaRPr lang="LID4096" dirty="0"/>
          </a:p>
        </p:txBody>
      </p:sp>
      <p:pic>
        <p:nvPicPr>
          <p:cNvPr id="7" name="Content Placeholder 6" descr="A graph with orange line&#10;&#10;Description automatically generated">
            <a:extLst>
              <a:ext uri="{FF2B5EF4-FFF2-40B4-BE49-F238E27FC236}">
                <a16:creationId xmlns:a16="http://schemas.microsoft.com/office/drawing/2014/main" id="{2ED8AC3D-07EF-4DAD-BC9C-AAA53FA014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1539020"/>
            <a:ext cx="3886200" cy="2923902"/>
          </a:xfrm>
        </p:spPr>
      </p:pic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9C6F7324-531B-4E26-96DB-B9B67783B17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496635"/>
            <a:ext cx="3886200" cy="3008671"/>
          </a:xfrm>
        </p:spPr>
      </p:pic>
    </p:spTree>
    <p:extLst>
      <p:ext uri="{BB962C8B-B14F-4D97-AF65-F5344CB8AC3E}">
        <p14:creationId xmlns:p14="http://schemas.microsoft.com/office/powerpoint/2010/main" val="26132138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Sextupole</a:t>
            </a:r>
            <a:endParaRPr lang="LID4096" dirty="0"/>
          </a:p>
        </p:txBody>
      </p:sp>
      <p:pic>
        <p:nvPicPr>
          <p:cNvPr id="7" name="Content Placeholder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2D4BE93E-DD06-4BB6-9986-884B5C379ED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1488967"/>
            <a:ext cx="3886200" cy="3024008"/>
          </a:xfrm>
        </p:spPr>
      </p:pic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8DF21053-23B2-480A-A1F2-C72DB1C5B09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520366"/>
            <a:ext cx="3886200" cy="2961209"/>
          </a:xfrm>
        </p:spPr>
      </p:pic>
    </p:spTree>
    <p:extLst>
      <p:ext uri="{BB962C8B-B14F-4D97-AF65-F5344CB8AC3E}">
        <p14:creationId xmlns:p14="http://schemas.microsoft.com/office/powerpoint/2010/main" val="28889627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Skew </a:t>
            </a:r>
            <a:r>
              <a:rPr lang="en-GB" dirty="0" err="1"/>
              <a:t>Sextupole</a:t>
            </a:r>
            <a:endParaRPr lang="LID4096" dirty="0"/>
          </a:p>
        </p:txBody>
      </p:sp>
      <p:pic>
        <p:nvPicPr>
          <p:cNvPr id="7" name="Content Placeholder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020D9386-3DA3-4E4F-9CBC-9497AFAB52D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1521106"/>
            <a:ext cx="3886200" cy="2959730"/>
          </a:xfrm>
        </p:spPr>
      </p:pic>
      <p:pic>
        <p:nvPicPr>
          <p:cNvPr id="5" name="Content Placeholder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33AD761E-F24E-4065-960E-40012560DE1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1563694"/>
            <a:ext cx="3886200" cy="2874554"/>
          </a:xfrm>
        </p:spPr>
      </p:pic>
    </p:spTree>
    <p:extLst>
      <p:ext uri="{BB962C8B-B14F-4D97-AF65-F5344CB8AC3E}">
        <p14:creationId xmlns:p14="http://schemas.microsoft.com/office/powerpoint/2010/main" val="28097915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Octupole</a:t>
            </a:r>
            <a:endParaRPr lang="LID4096" dirty="0"/>
          </a:p>
        </p:txBody>
      </p:sp>
      <p:pic>
        <p:nvPicPr>
          <p:cNvPr id="7" name="Content Placeholder 6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3ACF4C94-B593-4B35-B4CD-111A6DDC564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1521106"/>
            <a:ext cx="3886200" cy="2959730"/>
          </a:xfrm>
        </p:spPr>
      </p:pic>
      <p:pic>
        <p:nvPicPr>
          <p:cNvPr id="5" name="Content Placeholder 4" descr="A graph with orange line and blue line&#10;&#10;Description automatically generated">
            <a:extLst>
              <a:ext uri="{FF2B5EF4-FFF2-40B4-BE49-F238E27FC236}">
                <a16:creationId xmlns:a16="http://schemas.microsoft.com/office/drawing/2014/main" id="{2DDB9822-2E60-4541-8C12-2750D90C98D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2"/>
          <a:stretch/>
        </p:blipFill>
        <p:spPr>
          <a:xfrm>
            <a:off x="628650" y="1513430"/>
            <a:ext cx="3886200" cy="2931570"/>
          </a:xfrm>
        </p:spPr>
      </p:pic>
    </p:spTree>
    <p:extLst>
      <p:ext uri="{BB962C8B-B14F-4D97-AF65-F5344CB8AC3E}">
        <p14:creationId xmlns:p14="http://schemas.microsoft.com/office/powerpoint/2010/main" val="190151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CB4319-62A0-4751-BED8-92AF0A361F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FCC </a:t>
            </a:r>
            <a:r>
              <a:rPr lang="en-GB" b="1" dirty="0"/>
              <a:t>tuning</a:t>
            </a:r>
            <a:r>
              <a:rPr lang="en-GB" dirty="0"/>
              <a:t> studies[1]:</a:t>
            </a:r>
          </a:p>
          <a:p>
            <a:pPr lvl="1"/>
            <a:r>
              <a:rPr lang="en-GB" dirty="0"/>
              <a:t>Simulations with different kinds of </a:t>
            </a:r>
            <a:r>
              <a:rPr lang="en-GB" b="1" dirty="0"/>
              <a:t>lattice errors</a:t>
            </a:r>
          </a:p>
          <a:p>
            <a:pPr lvl="1"/>
            <a:r>
              <a:rPr lang="en-GB" b="1" dirty="0"/>
              <a:t>Sensitivities</a:t>
            </a:r>
          </a:p>
          <a:p>
            <a:pPr lvl="1"/>
            <a:r>
              <a:rPr lang="en-GB" b="1" dirty="0"/>
              <a:t>Corrections:</a:t>
            </a:r>
          </a:p>
          <a:p>
            <a:pPr lvl="2"/>
            <a:r>
              <a:rPr lang="en-GB" b="1" dirty="0"/>
              <a:t>Optics</a:t>
            </a:r>
            <a:r>
              <a:rPr lang="en-GB" dirty="0"/>
              <a:t> and </a:t>
            </a:r>
            <a:r>
              <a:rPr lang="en-GB" b="1" dirty="0"/>
              <a:t>orbit</a:t>
            </a:r>
            <a:r>
              <a:rPr lang="en-GB" dirty="0"/>
              <a:t> </a:t>
            </a:r>
            <a:r>
              <a:rPr lang="en-GB" b="1" dirty="0"/>
              <a:t>corrections</a:t>
            </a:r>
          </a:p>
          <a:p>
            <a:pPr lvl="2"/>
            <a:r>
              <a:rPr lang="en-GB" b="1" dirty="0"/>
              <a:t>Tuning knobs </a:t>
            </a:r>
            <a:r>
              <a:rPr lang="en-GB" dirty="0"/>
              <a:t>to control </a:t>
            </a:r>
            <a:r>
              <a:rPr lang="en-GB" b="1" dirty="0"/>
              <a:t>IP</a:t>
            </a:r>
            <a:r>
              <a:rPr lang="en-GB" dirty="0"/>
              <a:t> optics functions</a:t>
            </a:r>
          </a:p>
          <a:p>
            <a:pPr lvl="1"/>
            <a:r>
              <a:rPr lang="en-GB" dirty="0"/>
              <a:t>Very </a:t>
            </a:r>
            <a:r>
              <a:rPr lang="en-GB" b="1" dirty="0"/>
              <a:t>limited</a:t>
            </a:r>
            <a:r>
              <a:rPr lang="en-GB" dirty="0"/>
              <a:t> studies with </a:t>
            </a:r>
            <a:r>
              <a:rPr lang="en-GB" b="1" dirty="0"/>
              <a:t>beam-beam</a:t>
            </a:r>
            <a:r>
              <a:rPr lang="en-GB" dirty="0"/>
              <a:t> effects</a:t>
            </a:r>
          </a:p>
          <a:p>
            <a:r>
              <a:rPr lang="en-GB" dirty="0"/>
              <a:t>Significant achievements with </a:t>
            </a:r>
            <a:r>
              <a:rPr lang="en-GB" b="1" dirty="0"/>
              <a:t>promising results</a:t>
            </a:r>
          </a:p>
          <a:p>
            <a:pPr lvl="1"/>
            <a:r>
              <a:rPr lang="en-GB" dirty="0"/>
              <a:t>Towards acceptable </a:t>
            </a:r>
            <a:r>
              <a:rPr lang="en-GB" b="1" dirty="0"/>
              <a:t>dynamic aperture and optics </a:t>
            </a:r>
            <a:r>
              <a:rPr lang="en-GB" dirty="0"/>
              <a:t>with realistic errors</a:t>
            </a:r>
            <a:endParaRPr lang="en-GB" b="1" dirty="0"/>
          </a:p>
          <a:p>
            <a:pPr lvl="1"/>
            <a:r>
              <a:rPr lang="en-GB" dirty="0"/>
              <a:t>Need to understand </a:t>
            </a:r>
            <a:r>
              <a:rPr lang="en-GB" b="1" dirty="0"/>
              <a:t>impact of beam-beam effects</a:t>
            </a:r>
          </a:p>
          <a:p>
            <a:r>
              <a:rPr lang="en-GB" dirty="0"/>
              <a:t>Studies shown today:</a:t>
            </a:r>
          </a:p>
          <a:p>
            <a:pPr lvl="1"/>
            <a:r>
              <a:rPr lang="en-GB" dirty="0"/>
              <a:t>First studies on </a:t>
            </a:r>
            <a:r>
              <a:rPr lang="en-GB" b="1" dirty="0"/>
              <a:t>interplay</a:t>
            </a:r>
            <a:r>
              <a:rPr lang="en-GB" dirty="0"/>
              <a:t> of lattice </a:t>
            </a:r>
            <a:r>
              <a:rPr lang="en-GB" b="1" dirty="0"/>
              <a:t>errors</a:t>
            </a:r>
            <a:r>
              <a:rPr lang="en-GB" dirty="0"/>
              <a:t> and (WS) </a:t>
            </a:r>
            <a:r>
              <a:rPr lang="en-GB" b="1" dirty="0"/>
              <a:t>beam-beam</a:t>
            </a:r>
          </a:p>
          <a:p>
            <a:pPr lvl="1"/>
            <a:r>
              <a:rPr lang="en-GB" b="1" dirty="0"/>
              <a:t>Beam-beam perturbation </a:t>
            </a:r>
            <a:r>
              <a:rPr lang="en-GB" dirty="0"/>
              <a:t>and </a:t>
            </a:r>
            <a:r>
              <a:rPr lang="en-GB" b="1" dirty="0"/>
              <a:t>luminosity</a:t>
            </a:r>
            <a:r>
              <a:rPr lang="en-GB" dirty="0"/>
              <a:t> with </a:t>
            </a:r>
            <a:r>
              <a:rPr lang="en-GB" b="1" dirty="0"/>
              <a:t>IP parameter</a:t>
            </a:r>
            <a:r>
              <a:rPr lang="en-GB" dirty="0"/>
              <a:t> scan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62BB1E-1BBA-4F9F-8078-90AE5E546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 : FCC Tuning Studies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BCD154-FFBF-4F1A-B642-176541163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FAF3EF-1413-48A1-8293-169D3B80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FD210-3F9A-40C3-9B9E-E29FCFCF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5776F9-A7FD-41D8-8AE1-8886149376F2}"/>
              </a:ext>
            </a:extLst>
          </p:cNvPr>
          <p:cNvSpPr txBox="1"/>
          <p:nvPr/>
        </p:nvSpPr>
        <p:spPr>
          <a:xfrm>
            <a:off x="5749747" y="4788476"/>
            <a:ext cx="3386938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[1] 10.18429/JACoW-IPAC2024-WEPR02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1944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382ECC-F29B-4313-967E-97EB038C5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Skew Octupole</a:t>
            </a:r>
            <a:endParaRPr lang="LID4096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344A7D8-D3F8-41B9-AE88-6AAD9490CB3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17"/>
          <a:stretch/>
        </p:blipFill>
        <p:spPr>
          <a:xfrm>
            <a:off x="4629150" y="1530517"/>
            <a:ext cx="3886200" cy="2899244"/>
          </a:xfrm>
        </p:spPr>
      </p:pic>
      <p:pic>
        <p:nvPicPr>
          <p:cNvPr id="5" name="Content Placeholder 4" descr="A graph with a line&#10;&#10;Description automatically generated">
            <a:extLst>
              <a:ext uri="{FF2B5EF4-FFF2-40B4-BE49-F238E27FC236}">
                <a16:creationId xmlns:a16="http://schemas.microsoft.com/office/drawing/2014/main" id="{91343D77-63A0-403F-8B78-4A232CF9E85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6"/>
          <a:stretch/>
        </p:blipFill>
        <p:spPr>
          <a:xfrm>
            <a:off x="628650" y="1524461"/>
            <a:ext cx="3886200" cy="2905300"/>
          </a:xfrm>
        </p:spPr>
      </p:pic>
    </p:spTree>
    <p:extLst>
      <p:ext uri="{BB962C8B-B14F-4D97-AF65-F5344CB8AC3E}">
        <p14:creationId xmlns:p14="http://schemas.microsoft.com/office/powerpoint/2010/main" val="1802331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D7FB576C-AB32-4BB8-BB6D-268996503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Beam-beam and Lattice Errors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055C4B4-1DAE-430F-8941-85CDE6C1F8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Towards comprehensive dynamic aperture studies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A861D02-F040-4B31-A8B5-FE44E365D64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2D2F3C-6A1B-438C-AFEC-D8595B5D5A7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CFF646-9C39-406F-8D40-BF2ADC6BB60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 dirty="0"/>
              <a:t>Leon van Riesen-Haupt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DD6B3-555C-4525-86F0-08AEEA413E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8738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3BB86A-2C62-4F7C-9581-5ED3038EA3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First dynamic aperture studies including:</a:t>
            </a:r>
          </a:p>
          <a:p>
            <a:pPr lvl="1"/>
            <a:r>
              <a:rPr lang="en-GB" b="1" dirty="0"/>
              <a:t>Beam-beam</a:t>
            </a:r>
            <a:endParaRPr lang="en-GB" dirty="0"/>
          </a:p>
          <a:p>
            <a:pPr lvl="1"/>
            <a:r>
              <a:rPr lang="en-GB" b="1" dirty="0"/>
              <a:t>Full lattice with radiation</a:t>
            </a:r>
          </a:p>
          <a:p>
            <a:pPr lvl="1"/>
            <a:r>
              <a:rPr lang="en-GB" b="1" dirty="0"/>
              <a:t>Lattice imperfections</a:t>
            </a:r>
          </a:p>
          <a:p>
            <a:r>
              <a:rPr lang="en-GB" dirty="0"/>
              <a:t>Examining </a:t>
            </a:r>
            <a:r>
              <a:rPr lang="en-GB" b="1" dirty="0"/>
              <a:t>one imperfection </a:t>
            </a:r>
            <a:r>
              <a:rPr lang="en-GB" dirty="0"/>
              <a:t>at a time:</a:t>
            </a:r>
          </a:p>
          <a:p>
            <a:pPr lvl="1"/>
            <a:r>
              <a:rPr lang="en-GB" dirty="0"/>
              <a:t>Excitation of different </a:t>
            </a:r>
            <a:r>
              <a:rPr lang="en-GB" b="1" dirty="0"/>
              <a:t>multipoles</a:t>
            </a:r>
          </a:p>
          <a:p>
            <a:pPr lvl="1"/>
            <a:r>
              <a:rPr lang="en-GB" dirty="0"/>
              <a:t>Different </a:t>
            </a:r>
            <a:r>
              <a:rPr lang="en-GB" b="1" dirty="0"/>
              <a:t>alignment errors</a:t>
            </a:r>
          </a:p>
          <a:p>
            <a:r>
              <a:rPr lang="en-GB" dirty="0"/>
              <a:t>Studies done to</a:t>
            </a:r>
          </a:p>
          <a:p>
            <a:pPr lvl="1"/>
            <a:r>
              <a:rPr lang="en-GB" b="1" dirty="0"/>
              <a:t>Understand</a:t>
            </a:r>
            <a:r>
              <a:rPr lang="en-GB" dirty="0"/>
              <a:t> how </a:t>
            </a:r>
            <a:r>
              <a:rPr lang="en-GB" b="1" dirty="0"/>
              <a:t>different types of imperfections interact with beam-beam </a:t>
            </a:r>
            <a:r>
              <a:rPr lang="en-GB" dirty="0"/>
              <a:t>and affect dynamic aperture</a:t>
            </a:r>
          </a:p>
          <a:p>
            <a:pPr lvl="1"/>
            <a:r>
              <a:rPr lang="en-GB" dirty="0"/>
              <a:t>Aim to pinpoint behaviour and </a:t>
            </a:r>
            <a:r>
              <a:rPr lang="en-GB" b="1" dirty="0"/>
              <a:t>target</a:t>
            </a:r>
            <a:r>
              <a:rPr lang="en-GB" dirty="0"/>
              <a:t> </a:t>
            </a:r>
            <a:r>
              <a:rPr lang="en-GB" b="1" dirty="0"/>
              <a:t>corrections</a:t>
            </a:r>
          </a:p>
          <a:p>
            <a:r>
              <a:rPr lang="en-GB" dirty="0"/>
              <a:t>First iterations focuses on </a:t>
            </a:r>
            <a:r>
              <a:rPr lang="en-GB" b="1" dirty="0"/>
              <a:t>transverse dynamic aperture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A6C3D1-D86D-47F4-80AE-E66605FA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F8BFD9-72E2-49D3-8848-36BA1DBB1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9930A-0415-4AE5-9FED-2F34D5136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590E4-A863-425A-A8F2-FD8C888F7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8569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A2295F-2ABD-4945-8642-3066F21239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Load </a:t>
            </a:r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b="1" dirty="0"/>
              <a:t> </a:t>
            </a:r>
            <a:r>
              <a:rPr lang="en-GB" b="1" dirty="0" err="1"/>
              <a:t>tt</a:t>
            </a:r>
            <a:r>
              <a:rPr lang="en-GB" b="1" dirty="0"/>
              <a:t> </a:t>
            </a:r>
            <a:r>
              <a:rPr lang="en-GB" dirty="0"/>
              <a:t>lattice without perturbations from </a:t>
            </a:r>
            <a:r>
              <a:rPr lang="en-GB" b="1" dirty="0"/>
              <a:t>MADX</a:t>
            </a:r>
          </a:p>
          <a:p>
            <a:r>
              <a:rPr lang="en-GB" b="1" dirty="0"/>
              <a:t>Perturb</a:t>
            </a:r>
            <a:r>
              <a:rPr lang="en-GB" dirty="0"/>
              <a:t> lattice in MADX and </a:t>
            </a:r>
            <a:r>
              <a:rPr lang="en-GB" b="1" dirty="0"/>
              <a:t>import</a:t>
            </a:r>
            <a:r>
              <a:rPr lang="en-GB" dirty="0"/>
              <a:t> to </a:t>
            </a:r>
            <a:r>
              <a:rPr lang="en-GB" b="1" dirty="0"/>
              <a:t>Xsuite</a:t>
            </a:r>
          </a:p>
          <a:p>
            <a:r>
              <a:rPr lang="en-GB" b="1" dirty="0"/>
              <a:t>Taper lattice </a:t>
            </a:r>
            <a:r>
              <a:rPr lang="en-GB" dirty="0"/>
              <a:t>– adjust local magnet strength to match local beam energy</a:t>
            </a:r>
          </a:p>
          <a:p>
            <a:r>
              <a:rPr lang="en-GB" dirty="0"/>
              <a:t>Compute </a:t>
            </a:r>
            <a:r>
              <a:rPr lang="en-GB" b="1" dirty="0"/>
              <a:t>6D Twiss </a:t>
            </a:r>
            <a:r>
              <a:rPr lang="en-GB" dirty="0"/>
              <a:t>in Xsuite</a:t>
            </a:r>
          </a:p>
          <a:p>
            <a:r>
              <a:rPr lang="en-GB" dirty="0"/>
              <a:t>Install (</a:t>
            </a:r>
            <a:r>
              <a:rPr lang="en-GB" b="1" dirty="0"/>
              <a:t>WS</a:t>
            </a:r>
            <a:r>
              <a:rPr lang="en-GB" dirty="0"/>
              <a:t>) </a:t>
            </a:r>
            <a:r>
              <a:rPr lang="en-GB" b="1" dirty="0"/>
              <a:t>beam-beam</a:t>
            </a:r>
            <a:r>
              <a:rPr lang="en-GB" dirty="0"/>
              <a:t> elements in Xsuite</a:t>
            </a:r>
          </a:p>
          <a:p>
            <a:pPr lvl="1"/>
            <a:r>
              <a:rPr lang="en-GB" dirty="0"/>
              <a:t>Two options: </a:t>
            </a:r>
            <a:r>
              <a:rPr lang="en-GB" b="1" dirty="0"/>
              <a:t>B2 same/mirrored parameters </a:t>
            </a:r>
            <a:r>
              <a:rPr lang="en-GB" dirty="0"/>
              <a:t>as B1, </a:t>
            </a:r>
            <a:r>
              <a:rPr lang="en-GB" b="1" dirty="0"/>
              <a:t>B2 unperturbed</a:t>
            </a:r>
          </a:p>
          <a:p>
            <a:r>
              <a:rPr lang="en-GB" dirty="0"/>
              <a:t>Compute </a:t>
            </a:r>
            <a:r>
              <a:rPr lang="en-GB" b="1" dirty="0"/>
              <a:t>DA metric </a:t>
            </a:r>
            <a:r>
              <a:rPr lang="en-GB" dirty="0"/>
              <a:t>– Largest Ellipse</a:t>
            </a:r>
          </a:p>
          <a:p>
            <a:r>
              <a:rPr lang="en-GB" b="1" dirty="0"/>
              <a:t>Repeat without beam-beam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AE99ED-1AD4-45D5-AD51-26BEBBB80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Simulation Set-up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FE640-7BAC-4CBD-801B-7A085C305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E6E52A-AB6D-43DF-895E-C63F76D01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B59C0-AF4E-4A59-B8E2-62A9A17B3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1966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7E480C2B-E0EE-42FE-8DA3-BD56759B1ECE}"/>
              </a:ext>
            </a:extLst>
          </p:cNvPr>
          <p:cNvSpPr/>
          <p:nvPr/>
        </p:nvSpPr>
        <p:spPr>
          <a:xfrm>
            <a:off x="69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720A9E6-3ED3-411A-A6F7-820324EE78CB}"/>
              </a:ext>
            </a:extLst>
          </p:cNvPr>
          <p:cNvSpPr/>
          <p:nvPr/>
        </p:nvSpPr>
        <p:spPr>
          <a:xfrm>
            <a:off x="96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1331190-6667-49CA-9541-36AA9DE7E0A6}"/>
              </a:ext>
            </a:extLst>
          </p:cNvPr>
          <p:cNvSpPr/>
          <p:nvPr/>
        </p:nvSpPr>
        <p:spPr>
          <a:xfrm>
            <a:off x="123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1DF9CD75-93EB-4AF5-8B3C-02E581F40FCD}"/>
              </a:ext>
            </a:extLst>
          </p:cNvPr>
          <p:cNvSpPr/>
          <p:nvPr/>
        </p:nvSpPr>
        <p:spPr>
          <a:xfrm>
            <a:off x="150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92A6DAE9-85F8-4DA2-988B-E7E61BE5AE4E}"/>
              </a:ext>
            </a:extLst>
          </p:cNvPr>
          <p:cNvSpPr/>
          <p:nvPr/>
        </p:nvSpPr>
        <p:spPr>
          <a:xfrm>
            <a:off x="64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0073013E-7923-476B-B256-CCCE043D6AFD}"/>
              </a:ext>
            </a:extLst>
          </p:cNvPr>
          <p:cNvSpPr/>
          <p:nvPr/>
        </p:nvSpPr>
        <p:spPr>
          <a:xfrm>
            <a:off x="91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CDD485A9-5BB5-47D2-B15F-37E281ED62EA}"/>
              </a:ext>
            </a:extLst>
          </p:cNvPr>
          <p:cNvSpPr/>
          <p:nvPr/>
        </p:nvSpPr>
        <p:spPr>
          <a:xfrm>
            <a:off x="118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95B0D231-2D47-46CF-86F2-BB6F21D58211}"/>
              </a:ext>
            </a:extLst>
          </p:cNvPr>
          <p:cNvSpPr/>
          <p:nvPr/>
        </p:nvSpPr>
        <p:spPr>
          <a:xfrm>
            <a:off x="145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594DA64-86D8-4D60-BB23-1FE1551E8F07}"/>
              </a:ext>
            </a:extLst>
          </p:cNvPr>
          <p:cNvSpPr/>
          <p:nvPr/>
        </p:nvSpPr>
        <p:spPr>
          <a:xfrm>
            <a:off x="177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E8DA4A3-DFCC-478D-A140-9CCAB69E8067}"/>
              </a:ext>
            </a:extLst>
          </p:cNvPr>
          <p:cNvSpPr/>
          <p:nvPr/>
        </p:nvSpPr>
        <p:spPr>
          <a:xfrm>
            <a:off x="204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BDF7DE8-BAC4-48D1-8D8F-F2E8F468F917}"/>
              </a:ext>
            </a:extLst>
          </p:cNvPr>
          <p:cNvSpPr/>
          <p:nvPr/>
        </p:nvSpPr>
        <p:spPr>
          <a:xfrm>
            <a:off x="23178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1FACA008-4A2F-4B98-8BEA-F0453449F5D2}"/>
              </a:ext>
            </a:extLst>
          </p:cNvPr>
          <p:cNvSpPr/>
          <p:nvPr/>
        </p:nvSpPr>
        <p:spPr>
          <a:xfrm>
            <a:off x="172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D4F47250-5485-48F7-B6C9-40B8FAB0E99B}"/>
              </a:ext>
            </a:extLst>
          </p:cNvPr>
          <p:cNvSpPr/>
          <p:nvPr/>
        </p:nvSpPr>
        <p:spPr>
          <a:xfrm>
            <a:off x="199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F92EF8F-21C3-41E7-A6E4-1C4279595372}"/>
              </a:ext>
            </a:extLst>
          </p:cNvPr>
          <p:cNvSpPr/>
          <p:nvPr/>
        </p:nvSpPr>
        <p:spPr>
          <a:xfrm>
            <a:off x="226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F757AA7C-3A03-4787-B9DF-4DF5CE3986DA}"/>
              </a:ext>
            </a:extLst>
          </p:cNvPr>
          <p:cNvSpPr/>
          <p:nvPr/>
        </p:nvSpPr>
        <p:spPr>
          <a:xfrm>
            <a:off x="25366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AC2A954C-F56C-4DC3-847A-0BAE72CE37AE}"/>
              </a:ext>
            </a:extLst>
          </p:cNvPr>
          <p:cNvSpPr/>
          <p:nvPr/>
        </p:nvSpPr>
        <p:spPr>
          <a:xfrm>
            <a:off x="69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BC5A6C48-1538-470C-BE10-86BCF66544F6}"/>
              </a:ext>
            </a:extLst>
          </p:cNvPr>
          <p:cNvSpPr/>
          <p:nvPr/>
        </p:nvSpPr>
        <p:spPr>
          <a:xfrm>
            <a:off x="96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2FBFE008-D309-4F62-AB64-E1D1E435779D}"/>
              </a:ext>
            </a:extLst>
          </p:cNvPr>
          <p:cNvSpPr/>
          <p:nvPr/>
        </p:nvSpPr>
        <p:spPr>
          <a:xfrm>
            <a:off x="123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D7AF15FA-EA09-45D9-9A62-2616D1E65168}"/>
              </a:ext>
            </a:extLst>
          </p:cNvPr>
          <p:cNvSpPr/>
          <p:nvPr/>
        </p:nvSpPr>
        <p:spPr>
          <a:xfrm>
            <a:off x="150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C6A01D1-DF67-4DE7-BC5D-B6A76C0D5388}"/>
              </a:ext>
            </a:extLst>
          </p:cNvPr>
          <p:cNvSpPr/>
          <p:nvPr/>
        </p:nvSpPr>
        <p:spPr>
          <a:xfrm>
            <a:off x="646697" y="413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AB4D5299-2737-4C82-B567-F6854EB6FE0C}"/>
              </a:ext>
            </a:extLst>
          </p:cNvPr>
          <p:cNvSpPr/>
          <p:nvPr/>
        </p:nvSpPr>
        <p:spPr>
          <a:xfrm>
            <a:off x="91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49C1ECB8-5054-4940-ACFA-8807067B58D0}"/>
              </a:ext>
            </a:extLst>
          </p:cNvPr>
          <p:cNvSpPr/>
          <p:nvPr/>
        </p:nvSpPr>
        <p:spPr>
          <a:xfrm>
            <a:off x="118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571B3958-3A0A-4F6B-B8BB-DE41C1651728}"/>
              </a:ext>
            </a:extLst>
          </p:cNvPr>
          <p:cNvSpPr/>
          <p:nvPr/>
        </p:nvSpPr>
        <p:spPr>
          <a:xfrm>
            <a:off x="145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D03641DA-1375-4AAB-87F9-0BC3C09A5220}"/>
              </a:ext>
            </a:extLst>
          </p:cNvPr>
          <p:cNvSpPr/>
          <p:nvPr/>
        </p:nvSpPr>
        <p:spPr>
          <a:xfrm>
            <a:off x="177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F4AD979-EB80-4A0F-A165-53D1E6067F00}"/>
              </a:ext>
            </a:extLst>
          </p:cNvPr>
          <p:cNvSpPr/>
          <p:nvPr/>
        </p:nvSpPr>
        <p:spPr>
          <a:xfrm>
            <a:off x="204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516A578-9D8D-4DA0-BEA4-AAC16A009DA0}"/>
              </a:ext>
            </a:extLst>
          </p:cNvPr>
          <p:cNvSpPr/>
          <p:nvPr/>
        </p:nvSpPr>
        <p:spPr>
          <a:xfrm>
            <a:off x="23178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6686A884-AEC3-409D-B129-42ED2A1E124E}"/>
              </a:ext>
            </a:extLst>
          </p:cNvPr>
          <p:cNvSpPr/>
          <p:nvPr/>
        </p:nvSpPr>
        <p:spPr>
          <a:xfrm>
            <a:off x="172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19D1526B-9B7C-4432-9838-7D7AEA8D3917}"/>
              </a:ext>
            </a:extLst>
          </p:cNvPr>
          <p:cNvSpPr/>
          <p:nvPr/>
        </p:nvSpPr>
        <p:spPr>
          <a:xfrm>
            <a:off x="199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31560A80-313C-4A3E-8A5C-F13A1A2454CA}"/>
              </a:ext>
            </a:extLst>
          </p:cNvPr>
          <p:cNvSpPr/>
          <p:nvPr/>
        </p:nvSpPr>
        <p:spPr>
          <a:xfrm>
            <a:off x="226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0E0D364F-35CB-4152-8BD9-83CC9D663E5F}"/>
              </a:ext>
            </a:extLst>
          </p:cNvPr>
          <p:cNvSpPr/>
          <p:nvPr/>
        </p:nvSpPr>
        <p:spPr>
          <a:xfrm>
            <a:off x="25366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93062CAF-44F3-4E87-9CE7-D6D3FC031306}"/>
              </a:ext>
            </a:extLst>
          </p:cNvPr>
          <p:cNvSpPr/>
          <p:nvPr/>
        </p:nvSpPr>
        <p:spPr>
          <a:xfrm>
            <a:off x="69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CB9919D0-3F1D-4698-9CD0-D101BD3916DE}"/>
              </a:ext>
            </a:extLst>
          </p:cNvPr>
          <p:cNvSpPr/>
          <p:nvPr/>
        </p:nvSpPr>
        <p:spPr>
          <a:xfrm>
            <a:off x="96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1076B61F-4ABE-475D-B934-CD84C76D7412}"/>
              </a:ext>
            </a:extLst>
          </p:cNvPr>
          <p:cNvSpPr/>
          <p:nvPr/>
        </p:nvSpPr>
        <p:spPr>
          <a:xfrm>
            <a:off x="123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4B1C9847-EDF6-4725-9C87-81C9EF2062D1}"/>
              </a:ext>
            </a:extLst>
          </p:cNvPr>
          <p:cNvSpPr/>
          <p:nvPr/>
        </p:nvSpPr>
        <p:spPr>
          <a:xfrm>
            <a:off x="150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9F6A3068-93C7-44A6-80A4-F79551895139}"/>
              </a:ext>
            </a:extLst>
          </p:cNvPr>
          <p:cNvSpPr/>
          <p:nvPr/>
        </p:nvSpPr>
        <p:spPr>
          <a:xfrm>
            <a:off x="646697" y="386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821461AC-4A72-4B6D-945D-7EC27ABA849F}"/>
              </a:ext>
            </a:extLst>
          </p:cNvPr>
          <p:cNvSpPr/>
          <p:nvPr/>
        </p:nvSpPr>
        <p:spPr>
          <a:xfrm>
            <a:off x="91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4" name="Oval 113">
            <a:extLst>
              <a:ext uri="{FF2B5EF4-FFF2-40B4-BE49-F238E27FC236}">
                <a16:creationId xmlns:a16="http://schemas.microsoft.com/office/drawing/2014/main" id="{5FFE3162-8401-40BF-8C4F-6CEB284A5EB6}"/>
              </a:ext>
            </a:extLst>
          </p:cNvPr>
          <p:cNvSpPr/>
          <p:nvPr/>
        </p:nvSpPr>
        <p:spPr>
          <a:xfrm>
            <a:off x="118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C09F04A5-0CD6-4BFB-871E-B957B88BD7B6}"/>
              </a:ext>
            </a:extLst>
          </p:cNvPr>
          <p:cNvSpPr/>
          <p:nvPr/>
        </p:nvSpPr>
        <p:spPr>
          <a:xfrm>
            <a:off x="145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B044E4BB-9DAB-487F-B504-AF6E18D8639C}"/>
              </a:ext>
            </a:extLst>
          </p:cNvPr>
          <p:cNvSpPr/>
          <p:nvPr/>
        </p:nvSpPr>
        <p:spPr>
          <a:xfrm>
            <a:off x="177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5159E7A6-26D8-4176-A5CE-88237427D3F7}"/>
              </a:ext>
            </a:extLst>
          </p:cNvPr>
          <p:cNvSpPr/>
          <p:nvPr/>
        </p:nvSpPr>
        <p:spPr>
          <a:xfrm>
            <a:off x="204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5C97EB9-7A02-4B50-87E1-67D144056E2B}"/>
              </a:ext>
            </a:extLst>
          </p:cNvPr>
          <p:cNvSpPr/>
          <p:nvPr/>
        </p:nvSpPr>
        <p:spPr>
          <a:xfrm>
            <a:off x="23178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0" name="Oval 119">
            <a:extLst>
              <a:ext uri="{FF2B5EF4-FFF2-40B4-BE49-F238E27FC236}">
                <a16:creationId xmlns:a16="http://schemas.microsoft.com/office/drawing/2014/main" id="{9D5E2CDC-BB1E-41B2-9567-06FA3ED8CE3C}"/>
              </a:ext>
            </a:extLst>
          </p:cNvPr>
          <p:cNvSpPr/>
          <p:nvPr/>
        </p:nvSpPr>
        <p:spPr>
          <a:xfrm>
            <a:off x="172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52604666-F09A-450E-9FF8-793680238932}"/>
              </a:ext>
            </a:extLst>
          </p:cNvPr>
          <p:cNvSpPr/>
          <p:nvPr/>
        </p:nvSpPr>
        <p:spPr>
          <a:xfrm>
            <a:off x="199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C65402D5-529F-41F8-9327-A39769E30DB5}"/>
              </a:ext>
            </a:extLst>
          </p:cNvPr>
          <p:cNvSpPr/>
          <p:nvPr/>
        </p:nvSpPr>
        <p:spPr>
          <a:xfrm>
            <a:off x="226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A94FAD57-C0E6-4854-A6AF-09DB4A720104}"/>
              </a:ext>
            </a:extLst>
          </p:cNvPr>
          <p:cNvSpPr/>
          <p:nvPr/>
        </p:nvSpPr>
        <p:spPr>
          <a:xfrm>
            <a:off x="25366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A4F545B4-4271-42BC-913C-682772ADF95D}"/>
              </a:ext>
            </a:extLst>
          </p:cNvPr>
          <p:cNvSpPr/>
          <p:nvPr/>
        </p:nvSpPr>
        <p:spPr>
          <a:xfrm>
            <a:off x="69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88BFE5A-A3A2-4AEB-9B46-C04CB7425393}"/>
              </a:ext>
            </a:extLst>
          </p:cNvPr>
          <p:cNvSpPr/>
          <p:nvPr/>
        </p:nvSpPr>
        <p:spPr>
          <a:xfrm>
            <a:off x="96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30935566-66AD-438E-AC3A-30193DB44FD7}"/>
              </a:ext>
            </a:extLst>
          </p:cNvPr>
          <p:cNvSpPr/>
          <p:nvPr/>
        </p:nvSpPr>
        <p:spPr>
          <a:xfrm>
            <a:off x="123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A37BEC4F-4208-41B7-BFEB-B094E2D8EE99}"/>
              </a:ext>
            </a:extLst>
          </p:cNvPr>
          <p:cNvSpPr/>
          <p:nvPr/>
        </p:nvSpPr>
        <p:spPr>
          <a:xfrm>
            <a:off x="150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DA2E0D38-3F2D-4C0E-9EEA-CD250031036C}"/>
              </a:ext>
            </a:extLst>
          </p:cNvPr>
          <p:cNvSpPr/>
          <p:nvPr/>
        </p:nvSpPr>
        <p:spPr>
          <a:xfrm>
            <a:off x="646697" y="359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266C6A7C-9FB1-48BE-BBC1-8E37A62B908F}"/>
              </a:ext>
            </a:extLst>
          </p:cNvPr>
          <p:cNvSpPr/>
          <p:nvPr/>
        </p:nvSpPr>
        <p:spPr>
          <a:xfrm>
            <a:off x="91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DFD2EA0C-508B-40F1-AA29-965E636378D1}"/>
              </a:ext>
            </a:extLst>
          </p:cNvPr>
          <p:cNvSpPr/>
          <p:nvPr/>
        </p:nvSpPr>
        <p:spPr>
          <a:xfrm>
            <a:off x="118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AD2A67A6-0ABF-4E38-A2CE-7013218FE587}"/>
              </a:ext>
            </a:extLst>
          </p:cNvPr>
          <p:cNvSpPr/>
          <p:nvPr/>
        </p:nvSpPr>
        <p:spPr>
          <a:xfrm>
            <a:off x="145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8B540A2-D677-480D-AC56-D330CD5B7414}"/>
              </a:ext>
            </a:extLst>
          </p:cNvPr>
          <p:cNvSpPr/>
          <p:nvPr/>
        </p:nvSpPr>
        <p:spPr>
          <a:xfrm>
            <a:off x="177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E8362D27-CE91-4C7B-9DEA-A848623AF060}"/>
              </a:ext>
            </a:extLst>
          </p:cNvPr>
          <p:cNvSpPr/>
          <p:nvPr/>
        </p:nvSpPr>
        <p:spPr>
          <a:xfrm>
            <a:off x="204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9AC378EB-AED3-41AF-9381-C809A3B17A88}"/>
              </a:ext>
            </a:extLst>
          </p:cNvPr>
          <p:cNvSpPr/>
          <p:nvPr/>
        </p:nvSpPr>
        <p:spPr>
          <a:xfrm>
            <a:off x="23178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B53D4CCA-0F37-4B9A-BBCE-FD37FE34F3ED}"/>
              </a:ext>
            </a:extLst>
          </p:cNvPr>
          <p:cNvSpPr/>
          <p:nvPr/>
        </p:nvSpPr>
        <p:spPr>
          <a:xfrm>
            <a:off x="172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43705C85-F0F8-4786-A7A3-C4A37EF8A9C2}"/>
              </a:ext>
            </a:extLst>
          </p:cNvPr>
          <p:cNvSpPr/>
          <p:nvPr/>
        </p:nvSpPr>
        <p:spPr>
          <a:xfrm>
            <a:off x="199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71F07D22-1416-422C-91EC-0D2EE57129BC}"/>
              </a:ext>
            </a:extLst>
          </p:cNvPr>
          <p:cNvSpPr/>
          <p:nvPr/>
        </p:nvSpPr>
        <p:spPr>
          <a:xfrm>
            <a:off x="226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6D39CA04-B5C3-4E42-A06D-BD0BC2F2D215}"/>
              </a:ext>
            </a:extLst>
          </p:cNvPr>
          <p:cNvSpPr/>
          <p:nvPr/>
        </p:nvSpPr>
        <p:spPr>
          <a:xfrm>
            <a:off x="25366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4AC1094-1905-4E87-B977-B5C2B67B118B}"/>
              </a:ext>
            </a:extLst>
          </p:cNvPr>
          <p:cNvSpPr/>
          <p:nvPr/>
        </p:nvSpPr>
        <p:spPr>
          <a:xfrm>
            <a:off x="69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FBCC024-7B9A-487E-8998-C6491903F0BD}"/>
              </a:ext>
            </a:extLst>
          </p:cNvPr>
          <p:cNvSpPr/>
          <p:nvPr/>
        </p:nvSpPr>
        <p:spPr>
          <a:xfrm>
            <a:off x="96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FAF8FBB-2036-438A-B8E6-D4F9F7B65DF9}"/>
              </a:ext>
            </a:extLst>
          </p:cNvPr>
          <p:cNvSpPr/>
          <p:nvPr/>
        </p:nvSpPr>
        <p:spPr>
          <a:xfrm>
            <a:off x="123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090417-9705-4083-897C-4F5A50D707B2}"/>
              </a:ext>
            </a:extLst>
          </p:cNvPr>
          <p:cNvSpPr/>
          <p:nvPr/>
        </p:nvSpPr>
        <p:spPr>
          <a:xfrm>
            <a:off x="150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C07DDE6C-3EC5-4F80-9DC3-8071D17B2260}"/>
              </a:ext>
            </a:extLst>
          </p:cNvPr>
          <p:cNvSpPr/>
          <p:nvPr/>
        </p:nvSpPr>
        <p:spPr>
          <a:xfrm>
            <a:off x="64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C7B016AE-411E-4847-B1CC-51E5FA710A23}"/>
              </a:ext>
            </a:extLst>
          </p:cNvPr>
          <p:cNvSpPr/>
          <p:nvPr/>
        </p:nvSpPr>
        <p:spPr>
          <a:xfrm>
            <a:off x="91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F273548-1B66-446B-B090-759B47C6DAB4}"/>
              </a:ext>
            </a:extLst>
          </p:cNvPr>
          <p:cNvSpPr/>
          <p:nvPr/>
        </p:nvSpPr>
        <p:spPr>
          <a:xfrm>
            <a:off x="118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D0E59AE-79D2-4DB2-B920-9CAA5EB48475}"/>
              </a:ext>
            </a:extLst>
          </p:cNvPr>
          <p:cNvSpPr/>
          <p:nvPr/>
        </p:nvSpPr>
        <p:spPr>
          <a:xfrm>
            <a:off x="145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5C5E768-8484-4034-8467-355D56585C24}"/>
              </a:ext>
            </a:extLst>
          </p:cNvPr>
          <p:cNvSpPr/>
          <p:nvPr/>
        </p:nvSpPr>
        <p:spPr>
          <a:xfrm>
            <a:off x="177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50929FA-2FA8-4C3F-87A1-E411EF1B2DAE}"/>
              </a:ext>
            </a:extLst>
          </p:cNvPr>
          <p:cNvSpPr/>
          <p:nvPr/>
        </p:nvSpPr>
        <p:spPr>
          <a:xfrm>
            <a:off x="204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C880664-9583-45F9-BD52-755BC5A7FCA4}"/>
              </a:ext>
            </a:extLst>
          </p:cNvPr>
          <p:cNvSpPr/>
          <p:nvPr/>
        </p:nvSpPr>
        <p:spPr>
          <a:xfrm>
            <a:off x="23178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DA7E68D0-C1AA-4732-8ABD-E52434E25453}"/>
              </a:ext>
            </a:extLst>
          </p:cNvPr>
          <p:cNvSpPr/>
          <p:nvPr/>
        </p:nvSpPr>
        <p:spPr>
          <a:xfrm>
            <a:off x="172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2B61E99-93B1-42DD-83F3-B4E971C1FA65}"/>
              </a:ext>
            </a:extLst>
          </p:cNvPr>
          <p:cNvSpPr/>
          <p:nvPr/>
        </p:nvSpPr>
        <p:spPr>
          <a:xfrm>
            <a:off x="199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34415C3-324D-4B4B-B532-7D4CCF9917F1}"/>
              </a:ext>
            </a:extLst>
          </p:cNvPr>
          <p:cNvSpPr/>
          <p:nvPr/>
        </p:nvSpPr>
        <p:spPr>
          <a:xfrm>
            <a:off x="22666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6E65DA2E-6566-4C04-B1AB-FEAEEC3B99FD}"/>
              </a:ext>
            </a:extLst>
          </p:cNvPr>
          <p:cNvSpPr/>
          <p:nvPr/>
        </p:nvSpPr>
        <p:spPr>
          <a:xfrm>
            <a:off x="25366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1F4E9751-4C0D-4470-839F-0FDE36A8E4C0}"/>
              </a:ext>
            </a:extLst>
          </p:cNvPr>
          <p:cNvSpPr/>
          <p:nvPr/>
        </p:nvSpPr>
        <p:spPr>
          <a:xfrm>
            <a:off x="69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8DF2E51-C489-4F44-822B-EE1E18A3D7FF}"/>
              </a:ext>
            </a:extLst>
          </p:cNvPr>
          <p:cNvSpPr/>
          <p:nvPr/>
        </p:nvSpPr>
        <p:spPr>
          <a:xfrm>
            <a:off x="96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E21FBDA-443A-4F0A-8A27-784C0CB9A3CE}"/>
              </a:ext>
            </a:extLst>
          </p:cNvPr>
          <p:cNvSpPr/>
          <p:nvPr/>
        </p:nvSpPr>
        <p:spPr>
          <a:xfrm>
            <a:off x="123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FC70BE8F-D2A4-4413-A2A3-9D6BE8622A06}"/>
              </a:ext>
            </a:extLst>
          </p:cNvPr>
          <p:cNvSpPr/>
          <p:nvPr/>
        </p:nvSpPr>
        <p:spPr>
          <a:xfrm>
            <a:off x="150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E3330D1-0F78-452B-813E-ECDF66E9E0FA}"/>
              </a:ext>
            </a:extLst>
          </p:cNvPr>
          <p:cNvSpPr/>
          <p:nvPr/>
        </p:nvSpPr>
        <p:spPr>
          <a:xfrm>
            <a:off x="64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C4060071-4177-4D44-91D8-4B26FE690418}"/>
              </a:ext>
            </a:extLst>
          </p:cNvPr>
          <p:cNvSpPr/>
          <p:nvPr/>
        </p:nvSpPr>
        <p:spPr>
          <a:xfrm>
            <a:off x="91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68F9527-13E2-45D1-9C65-F507AF98ADC8}"/>
              </a:ext>
            </a:extLst>
          </p:cNvPr>
          <p:cNvSpPr/>
          <p:nvPr/>
        </p:nvSpPr>
        <p:spPr>
          <a:xfrm>
            <a:off x="118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02718CC0-24BA-4330-9B1F-9E1618C8821B}"/>
              </a:ext>
            </a:extLst>
          </p:cNvPr>
          <p:cNvSpPr/>
          <p:nvPr/>
        </p:nvSpPr>
        <p:spPr>
          <a:xfrm>
            <a:off x="145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749E95A-1BDE-46E3-9642-02F716190021}"/>
              </a:ext>
            </a:extLst>
          </p:cNvPr>
          <p:cNvSpPr/>
          <p:nvPr/>
        </p:nvSpPr>
        <p:spPr>
          <a:xfrm>
            <a:off x="177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17E3DA7B-7835-4B01-8FA0-A6771D4A2049}"/>
              </a:ext>
            </a:extLst>
          </p:cNvPr>
          <p:cNvSpPr/>
          <p:nvPr/>
        </p:nvSpPr>
        <p:spPr>
          <a:xfrm>
            <a:off x="204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72CB00BE-55BF-42D0-9000-E96D65B73658}"/>
              </a:ext>
            </a:extLst>
          </p:cNvPr>
          <p:cNvSpPr/>
          <p:nvPr/>
        </p:nvSpPr>
        <p:spPr>
          <a:xfrm>
            <a:off x="23178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03A74B08-CBFF-427D-93B1-1BB2D8F7F233}"/>
              </a:ext>
            </a:extLst>
          </p:cNvPr>
          <p:cNvSpPr/>
          <p:nvPr/>
        </p:nvSpPr>
        <p:spPr>
          <a:xfrm>
            <a:off x="172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685B761-EB04-4CAF-BA8E-7126015F9FCC}"/>
              </a:ext>
            </a:extLst>
          </p:cNvPr>
          <p:cNvSpPr/>
          <p:nvPr/>
        </p:nvSpPr>
        <p:spPr>
          <a:xfrm>
            <a:off x="199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2E8CEB34-7E6B-4886-99D5-3A3314F73B2F}"/>
              </a:ext>
            </a:extLst>
          </p:cNvPr>
          <p:cNvSpPr/>
          <p:nvPr/>
        </p:nvSpPr>
        <p:spPr>
          <a:xfrm>
            <a:off x="22666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EC936BFA-D71C-43A0-B1E7-E83074CFDD09}"/>
              </a:ext>
            </a:extLst>
          </p:cNvPr>
          <p:cNvSpPr/>
          <p:nvPr/>
        </p:nvSpPr>
        <p:spPr>
          <a:xfrm>
            <a:off x="25366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C9AD6A7-793E-4FB1-9567-0C23EEE62821}"/>
              </a:ext>
            </a:extLst>
          </p:cNvPr>
          <p:cNvSpPr/>
          <p:nvPr/>
        </p:nvSpPr>
        <p:spPr>
          <a:xfrm>
            <a:off x="69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3578281-62B7-4DF0-85A8-72F1C1349B82}"/>
              </a:ext>
            </a:extLst>
          </p:cNvPr>
          <p:cNvSpPr/>
          <p:nvPr/>
        </p:nvSpPr>
        <p:spPr>
          <a:xfrm>
            <a:off x="96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36669B5-4367-4DBF-A93B-1718A87E7E9B}"/>
              </a:ext>
            </a:extLst>
          </p:cNvPr>
          <p:cNvSpPr/>
          <p:nvPr/>
        </p:nvSpPr>
        <p:spPr>
          <a:xfrm>
            <a:off x="123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68153D8-BE9F-43FE-AF2C-9A7F6FFD6765}"/>
              </a:ext>
            </a:extLst>
          </p:cNvPr>
          <p:cNvSpPr/>
          <p:nvPr/>
        </p:nvSpPr>
        <p:spPr>
          <a:xfrm>
            <a:off x="150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A0B1B9A-C121-4C06-A658-37CD64AAE9FA}"/>
              </a:ext>
            </a:extLst>
          </p:cNvPr>
          <p:cNvSpPr/>
          <p:nvPr/>
        </p:nvSpPr>
        <p:spPr>
          <a:xfrm>
            <a:off x="64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032FEB0-E47A-42BC-8032-50577BC3495E}"/>
              </a:ext>
            </a:extLst>
          </p:cNvPr>
          <p:cNvSpPr/>
          <p:nvPr/>
        </p:nvSpPr>
        <p:spPr>
          <a:xfrm>
            <a:off x="91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DFAB1D4-0F93-41A8-80B3-2F790D511246}"/>
              </a:ext>
            </a:extLst>
          </p:cNvPr>
          <p:cNvSpPr/>
          <p:nvPr/>
        </p:nvSpPr>
        <p:spPr>
          <a:xfrm>
            <a:off x="118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0C0BA2B-D575-4CF4-AFAC-86FF94D2B6FE}"/>
              </a:ext>
            </a:extLst>
          </p:cNvPr>
          <p:cNvSpPr/>
          <p:nvPr/>
        </p:nvSpPr>
        <p:spPr>
          <a:xfrm>
            <a:off x="145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D1D4B37-7B30-4019-8F1B-2E383A582031}"/>
              </a:ext>
            </a:extLst>
          </p:cNvPr>
          <p:cNvSpPr/>
          <p:nvPr/>
        </p:nvSpPr>
        <p:spPr>
          <a:xfrm>
            <a:off x="177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532C05F-4F96-4FF9-B364-09BA8C446AF1}"/>
              </a:ext>
            </a:extLst>
          </p:cNvPr>
          <p:cNvSpPr/>
          <p:nvPr/>
        </p:nvSpPr>
        <p:spPr>
          <a:xfrm>
            <a:off x="204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057A8CB-F1CE-4257-8BE5-9EEBE531E7C8}"/>
              </a:ext>
            </a:extLst>
          </p:cNvPr>
          <p:cNvSpPr/>
          <p:nvPr/>
        </p:nvSpPr>
        <p:spPr>
          <a:xfrm>
            <a:off x="23178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5CD7B9B4-157A-4C1A-BC9D-282DDA2093E2}"/>
              </a:ext>
            </a:extLst>
          </p:cNvPr>
          <p:cNvSpPr/>
          <p:nvPr/>
        </p:nvSpPr>
        <p:spPr>
          <a:xfrm>
            <a:off x="17266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B008DBF-614B-4F3C-9935-918CDBBED02E}"/>
              </a:ext>
            </a:extLst>
          </p:cNvPr>
          <p:cNvSpPr/>
          <p:nvPr/>
        </p:nvSpPr>
        <p:spPr>
          <a:xfrm>
            <a:off x="199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7F128F4-42CB-4258-B13C-8E2FDE4C6D1C}"/>
              </a:ext>
            </a:extLst>
          </p:cNvPr>
          <p:cNvSpPr/>
          <p:nvPr/>
        </p:nvSpPr>
        <p:spPr>
          <a:xfrm>
            <a:off x="226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F8AF104-F0BE-43A1-B571-DA90EE4A44CD}"/>
              </a:ext>
            </a:extLst>
          </p:cNvPr>
          <p:cNvSpPr/>
          <p:nvPr/>
        </p:nvSpPr>
        <p:spPr>
          <a:xfrm>
            <a:off x="25366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9601A34-C4E0-47C9-A05F-8ACBA5BD71F6}"/>
              </a:ext>
            </a:extLst>
          </p:cNvPr>
          <p:cNvSpPr/>
          <p:nvPr/>
        </p:nvSpPr>
        <p:spPr>
          <a:xfrm>
            <a:off x="69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C23255-99F2-4774-9B36-6518BA812C6A}"/>
              </a:ext>
            </a:extLst>
          </p:cNvPr>
          <p:cNvSpPr/>
          <p:nvPr/>
        </p:nvSpPr>
        <p:spPr>
          <a:xfrm>
            <a:off x="96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DFD135-9E3F-4FFB-A8EB-9C8B83FA7886}"/>
              </a:ext>
            </a:extLst>
          </p:cNvPr>
          <p:cNvSpPr/>
          <p:nvPr/>
        </p:nvSpPr>
        <p:spPr>
          <a:xfrm>
            <a:off x="123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3FB47CA-B258-404F-95F0-3616DECB635A}"/>
              </a:ext>
            </a:extLst>
          </p:cNvPr>
          <p:cNvSpPr/>
          <p:nvPr/>
        </p:nvSpPr>
        <p:spPr>
          <a:xfrm>
            <a:off x="150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7D44EFC-1C3D-4D0A-A86A-D9A5891E4801}"/>
              </a:ext>
            </a:extLst>
          </p:cNvPr>
          <p:cNvSpPr/>
          <p:nvPr/>
        </p:nvSpPr>
        <p:spPr>
          <a:xfrm>
            <a:off x="64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1BBFE3C-5AE3-447E-8153-C608F77D3C89}"/>
              </a:ext>
            </a:extLst>
          </p:cNvPr>
          <p:cNvSpPr/>
          <p:nvPr/>
        </p:nvSpPr>
        <p:spPr>
          <a:xfrm>
            <a:off x="64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9832A16-5E8C-4559-ADAF-C775B5F64973}"/>
              </a:ext>
            </a:extLst>
          </p:cNvPr>
          <p:cNvSpPr/>
          <p:nvPr/>
        </p:nvSpPr>
        <p:spPr>
          <a:xfrm>
            <a:off x="91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6E1A0B9-EA17-4950-8F8D-C1421365539E}"/>
              </a:ext>
            </a:extLst>
          </p:cNvPr>
          <p:cNvSpPr/>
          <p:nvPr/>
        </p:nvSpPr>
        <p:spPr>
          <a:xfrm>
            <a:off x="91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FEE3AF6-B07A-4283-8825-E841DB2FF315}"/>
              </a:ext>
            </a:extLst>
          </p:cNvPr>
          <p:cNvSpPr/>
          <p:nvPr/>
        </p:nvSpPr>
        <p:spPr>
          <a:xfrm>
            <a:off x="118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DFC6351-5281-446C-90DE-1A33C54DAD93}"/>
              </a:ext>
            </a:extLst>
          </p:cNvPr>
          <p:cNvSpPr/>
          <p:nvPr/>
        </p:nvSpPr>
        <p:spPr>
          <a:xfrm>
            <a:off x="118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7CDF32A9-67D2-491B-8151-556135D1A2C8}"/>
              </a:ext>
            </a:extLst>
          </p:cNvPr>
          <p:cNvSpPr/>
          <p:nvPr/>
        </p:nvSpPr>
        <p:spPr>
          <a:xfrm>
            <a:off x="145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4EB82FF-7B3B-4146-BCA3-FFAD6E74AB0C}"/>
              </a:ext>
            </a:extLst>
          </p:cNvPr>
          <p:cNvSpPr/>
          <p:nvPr/>
        </p:nvSpPr>
        <p:spPr>
          <a:xfrm>
            <a:off x="145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988A560-4681-48C7-9D57-9546D97488C5}"/>
              </a:ext>
            </a:extLst>
          </p:cNvPr>
          <p:cNvSpPr/>
          <p:nvPr/>
        </p:nvSpPr>
        <p:spPr>
          <a:xfrm>
            <a:off x="177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0790230-6C83-4D9E-B762-8778DD97AF48}"/>
              </a:ext>
            </a:extLst>
          </p:cNvPr>
          <p:cNvSpPr/>
          <p:nvPr/>
        </p:nvSpPr>
        <p:spPr>
          <a:xfrm>
            <a:off x="204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14185BD-38A9-41E6-8FB5-3DFAB5C6DA85}"/>
              </a:ext>
            </a:extLst>
          </p:cNvPr>
          <p:cNvSpPr/>
          <p:nvPr/>
        </p:nvSpPr>
        <p:spPr>
          <a:xfrm>
            <a:off x="23178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B2D9322-17DF-4699-BA4E-68C708A47880}"/>
              </a:ext>
            </a:extLst>
          </p:cNvPr>
          <p:cNvSpPr/>
          <p:nvPr/>
        </p:nvSpPr>
        <p:spPr>
          <a:xfrm>
            <a:off x="172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9ECE25E-2CB4-4E7F-8E4E-9007268D6C21}"/>
              </a:ext>
            </a:extLst>
          </p:cNvPr>
          <p:cNvSpPr/>
          <p:nvPr/>
        </p:nvSpPr>
        <p:spPr>
          <a:xfrm>
            <a:off x="172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D294C2A-F53B-468F-BE55-B29357D79F1E}"/>
              </a:ext>
            </a:extLst>
          </p:cNvPr>
          <p:cNvSpPr/>
          <p:nvPr/>
        </p:nvSpPr>
        <p:spPr>
          <a:xfrm>
            <a:off x="199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400237D-50BC-4D22-B319-133A8D70575E}"/>
              </a:ext>
            </a:extLst>
          </p:cNvPr>
          <p:cNvSpPr/>
          <p:nvPr/>
        </p:nvSpPr>
        <p:spPr>
          <a:xfrm>
            <a:off x="199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7A14212-DF5E-42D3-BC65-C7B5F4242618}"/>
              </a:ext>
            </a:extLst>
          </p:cNvPr>
          <p:cNvSpPr/>
          <p:nvPr/>
        </p:nvSpPr>
        <p:spPr>
          <a:xfrm>
            <a:off x="226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C5EBF03-A175-4DDD-8F69-1DF9D94304F7}"/>
              </a:ext>
            </a:extLst>
          </p:cNvPr>
          <p:cNvSpPr/>
          <p:nvPr/>
        </p:nvSpPr>
        <p:spPr>
          <a:xfrm>
            <a:off x="226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66A30FD9-1E8B-4245-945A-F9CC68F4F618}"/>
              </a:ext>
            </a:extLst>
          </p:cNvPr>
          <p:cNvSpPr/>
          <p:nvPr/>
        </p:nvSpPr>
        <p:spPr>
          <a:xfrm>
            <a:off x="25366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14081B9-F7A2-46D9-B39B-9A7C567670B3}"/>
              </a:ext>
            </a:extLst>
          </p:cNvPr>
          <p:cNvSpPr/>
          <p:nvPr/>
        </p:nvSpPr>
        <p:spPr>
          <a:xfrm>
            <a:off x="25366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270" name="Arc 269">
            <a:extLst>
              <a:ext uri="{FF2B5EF4-FFF2-40B4-BE49-F238E27FC236}">
                <a16:creationId xmlns:a16="http://schemas.microsoft.com/office/drawing/2014/main" id="{A79DFB16-FC0C-4CC8-BE5E-0CEBDA427087}"/>
              </a:ext>
            </a:extLst>
          </p:cNvPr>
          <p:cNvSpPr/>
          <p:nvPr/>
        </p:nvSpPr>
        <p:spPr>
          <a:xfrm>
            <a:off x="697832" y="2564647"/>
            <a:ext cx="1890000" cy="3798179"/>
          </a:xfrm>
          <a:prstGeom prst="arc">
            <a:avLst>
              <a:gd name="adj1" fmla="val 10772021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399" name="Rectangle 398">
            <a:extLst>
              <a:ext uri="{FF2B5EF4-FFF2-40B4-BE49-F238E27FC236}">
                <a16:creationId xmlns:a16="http://schemas.microsoft.com/office/drawing/2014/main" id="{C1D8E041-EB89-4D6A-AE3F-734E941A4096}"/>
              </a:ext>
            </a:extLst>
          </p:cNvPr>
          <p:cNvSpPr/>
          <p:nvPr/>
        </p:nvSpPr>
        <p:spPr>
          <a:xfrm>
            <a:off x="37077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0" name="Rectangle 399">
            <a:extLst>
              <a:ext uri="{FF2B5EF4-FFF2-40B4-BE49-F238E27FC236}">
                <a16:creationId xmlns:a16="http://schemas.microsoft.com/office/drawing/2014/main" id="{AC4E9FC9-2CDD-4083-85B4-062C8EA1CB78}"/>
              </a:ext>
            </a:extLst>
          </p:cNvPr>
          <p:cNvSpPr/>
          <p:nvPr/>
        </p:nvSpPr>
        <p:spPr>
          <a:xfrm>
            <a:off x="39777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1" name="Rectangle 400">
            <a:extLst>
              <a:ext uri="{FF2B5EF4-FFF2-40B4-BE49-F238E27FC236}">
                <a16:creationId xmlns:a16="http://schemas.microsoft.com/office/drawing/2014/main" id="{E039DADE-5054-4694-A4CD-FB77E9F7B3CF}"/>
              </a:ext>
            </a:extLst>
          </p:cNvPr>
          <p:cNvSpPr/>
          <p:nvPr/>
        </p:nvSpPr>
        <p:spPr>
          <a:xfrm>
            <a:off x="42477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2" name="Rectangle 401">
            <a:extLst>
              <a:ext uri="{FF2B5EF4-FFF2-40B4-BE49-F238E27FC236}">
                <a16:creationId xmlns:a16="http://schemas.microsoft.com/office/drawing/2014/main" id="{0A7B61EB-5C10-40FB-851A-907DEAD846F4}"/>
              </a:ext>
            </a:extLst>
          </p:cNvPr>
          <p:cNvSpPr/>
          <p:nvPr/>
        </p:nvSpPr>
        <p:spPr>
          <a:xfrm>
            <a:off x="45177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3" name="Oval 402">
            <a:extLst>
              <a:ext uri="{FF2B5EF4-FFF2-40B4-BE49-F238E27FC236}">
                <a16:creationId xmlns:a16="http://schemas.microsoft.com/office/drawing/2014/main" id="{54B46877-2B24-4DE1-81A1-377A195E28DF}"/>
              </a:ext>
            </a:extLst>
          </p:cNvPr>
          <p:cNvSpPr/>
          <p:nvPr/>
        </p:nvSpPr>
        <p:spPr>
          <a:xfrm>
            <a:off x="36565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4" name="Oval 403">
            <a:extLst>
              <a:ext uri="{FF2B5EF4-FFF2-40B4-BE49-F238E27FC236}">
                <a16:creationId xmlns:a16="http://schemas.microsoft.com/office/drawing/2014/main" id="{F3CEE5C7-3D64-491A-8825-035C5AD9BED3}"/>
              </a:ext>
            </a:extLst>
          </p:cNvPr>
          <p:cNvSpPr/>
          <p:nvPr/>
        </p:nvSpPr>
        <p:spPr>
          <a:xfrm>
            <a:off x="39265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5" name="Oval 404">
            <a:extLst>
              <a:ext uri="{FF2B5EF4-FFF2-40B4-BE49-F238E27FC236}">
                <a16:creationId xmlns:a16="http://schemas.microsoft.com/office/drawing/2014/main" id="{B8E63C0A-0750-489D-A3B9-25E1C88AE615}"/>
              </a:ext>
            </a:extLst>
          </p:cNvPr>
          <p:cNvSpPr/>
          <p:nvPr/>
        </p:nvSpPr>
        <p:spPr>
          <a:xfrm>
            <a:off x="41965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6" name="Oval 405">
            <a:extLst>
              <a:ext uri="{FF2B5EF4-FFF2-40B4-BE49-F238E27FC236}">
                <a16:creationId xmlns:a16="http://schemas.microsoft.com/office/drawing/2014/main" id="{6B8B463E-666B-448C-8DAE-FE1794420EE5}"/>
              </a:ext>
            </a:extLst>
          </p:cNvPr>
          <p:cNvSpPr/>
          <p:nvPr/>
        </p:nvSpPr>
        <p:spPr>
          <a:xfrm>
            <a:off x="44665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7" name="Rectangle 406">
            <a:extLst>
              <a:ext uri="{FF2B5EF4-FFF2-40B4-BE49-F238E27FC236}">
                <a16:creationId xmlns:a16="http://schemas.microsoft.com/office/drawing/2014/main" id="{0D082F4B-7142-46DC-87E0-2B8374161251}"/>
              </a:ext>
            </a:extLst>
          </p:cNvPr>
          <p:cNvSpPr/>
          <p:nvPr/>
        </p:nvSpPr>
        <p:spPr>
          <a:xfrm>
            <a:off x="47877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8" name="Rectangle 407">
            <a:extLst>
              <a:ext uri="{FF2B5EF4-FFF2-40B4-BE49-F238E27FC236}">
                <a16:creationId xmlns:a16="http://schemas.microsoft.com/office/drawing/2014/main" id="{657A45D5-818D-4464-AFE0-AC783AEC7E8F}"/>
              </a:ext>
            </a:extLst>
          </p:cNvPr>
          <p:cNvSpPr/>
          <p:nvPr/>
        </p:nvSpPr>
        <p:spPr>
          <a:xfrm>
            <a:off x="50577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09" name="Rectangle 408">
            <a:extLst>
              <a:ext uri="{FF2B5EF4-FFF2-40B4-BE49-F238E27FC236}">
                <a16:creationId xmlns:a16="http://schemas.microsoft.com/office/drawing/2014/main" id="{1056F3F9-EFE2-493E-9954-D39D13FB36D5}"/>
              </a:ext>
            </a:extLst>
          </p:cNvPr>
          <p:cNvSpPr/>
          <p:nvPr/>
        </p:nvSpPr>
        <p:spPr>
          <a:xfrm>
            <a:off x="5327732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0" name="Oval 409">
            <a:extLst>
              <a:ext uri="{FF2B5EF4-FFF2-40B4-BE49-F238E27FC236}">
                <a16:creationId xmlns:a16="http://schemas.microsoft.com/office/drawing/2014/main" id="{74133E3E-14EA-40B8-B9AB-B718BD42553A}"/>
              </a:ext>
            </a:extLst>
          </p:cNvPr>
          <p:cNvSpPr/>
          <p:nvPr/>
        </p:nvSpPr>
        <p:spPr>
          <a:xfrm>
            <a:off x="47365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1" name="Oval 410">
            <a:extLst>
              <a:ext uri="{FF2B5EF4-FFF2-40B4-BE49-F238E27FC236}">
                <a16:creationId xmlns:a16="http://schemas.microsoft.com/office/drawing/2014/main" id="{CB52143D-D112-4046-8772-6DCA484A6A15}"/>
              </a:ext>
            </a:extLst>
          </p:cNvPr>
          <p:cNvSpPr/>
          <p:nvPr/>
        </p:nvSpPr>
        <p:spPr>
          <a:xfrm>
            <a:off x="50065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2" name="Oval 411">
            <a:extLst>
              <a:ext uri="{FF2B5EF4-FFF2-40B4-BE49-F238E27FC236}">
                <a16:creationId xmlns:a16="http://schemas.microsoft.com/office/drawing/2014/main" id="{EAA0780D-713F-4D2A-9E93-8EE5A1B0A0C3}"/>
              </a:ext>
            </a:extLst>
          </p:cNvPr>
          <p:cNvSpPr/>
          <p:nvPr/>
        </p:nvSpPr>
        <p:spPr>
          <a:xfrm>
            <a:off x="52765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3" name="Oval 412">
            <a:extLst>
              <a:ext uri="{FF2B5EF4-FFF2-40B4-BE49-F238E27FC236}">
                <a16:creationId xmlns:a16="http://schemas.microsoft.com/office/drawing/2014/main" id="{585766E1-7C2A-4322-8C17-DC6E9E7D4A5A}"/>
              </a:ext>
            </a:extLst>
          </p:cNvPr>
          <p:cNvSpPr/>
          <p:nvPr/>
        </p:nvSpPr>
        <p:spPr>
          <a:xfrm>
            <a:off x="5546597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4" name="Rectangle 413">
            <a:extLst>
              <a:ext uri="{FF2B5EF4-FFF2-40B4-BE49-F238E27FC236}">
                <a16:creationId xmlns:a16="http://schemas.microsoft.com/office/drawing/2014/main" id="{78C89DB3-02B6-4FF8-852D-51A44EE96C7B}"/>
              </a:ext>
            </a:extLst>
          </p:cNvPr>
          <p:cNvSpPr/>
          <p:nvPr/>
        </p:nvSpPr>
        <p:spPr>
          <a:xfrm>
            <a:off x="37077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5" name="Rectangle 414">
            <a:extLst>
              <a:ext uri="{FF2B5EF4-FFF2-40B4-BE49-F238E27FC236}">
                <a16:creationId xmlns:a16="http://schemas.microsoft.com/office/drawing/2014/main" id="{E2470BF8-93E2-4A6D-97D1-5B3255BF72C6}"/>
              </a:ext>
            </a:extLst>
          </p:cNvPr>
          <p:cNvSpPr/>
          <p:nvPr/>
        </p:nvSpPr>
        <p:spPr>
          <a:xfrm>
            <a:off x="39777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6" name="Rectangle 415">
            <a:extLst>
              <a:ext uri="{FF2B5EF4-FFF2-40B4-BE49-F238E27FC236}">
                <a16:creationId xmlns:a16="http://schemas.microsoft.com/office/drawing/2014/main" id="{CC57C90A-8784-4D78-A975-FBBE0B94A196}"/>
              </a:ext>
            </a:extLst>
          </p:cNvPr>
          <p:cNvSpPr/>
          <p:nvPr/>
        </p:nvSpPr>
        <p:spPr>
          <a:xfrm>
            <a:off x="42477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7" name="Rectangle 416">
            <a:extLst>
              <a:ext uri="{FF2B5EF4-FFF2-40B4-BE49-F238E27FC236}">
                <a16:creationId xmlns:a16="http://schemas.microsoft.com/office/drawing/2014/main" id="{C769A8F8-AA9C-4CB3-8073-B8C2A5DDDC2D}"/>
              </a:ext>
            </a:extLst>
          </p:cNvPr>
          <p:cNvSpPr/>
          <p:nvPr/>
        </p:nvSpPr>
        <p:spPr>
          <a:xfrm>
            <a:off x="45177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8" name="Oval 417">
            <a:extLst>
              <a:ext uri="{FF2B5EF4-FFF2-40B4-BE49-F238E27FC236}">
                <a16:creationId xmlns:a16="http://schemas.microsoft.com/office/drawing/2014/main" id="{7A5E493B-C405-4A7A-8734-3EDF7C5644B6}"/>
              </a:ext>
            </a:extLst>
          </p:cNvPr>
          <p:cNvSpPr/>
          <p:nvPr/>
        </p:nvSpPr>
        <p:spPr>
          <a:xfrm>
            <a:off x="3656597" y="413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19" name="Oval 418">
            <a:extLst>
              <a:ext uri="{FF2B5EF4-FFF2-40B4-BE49-F238E27FC236}">
                <a16:creationId xmlns:a16="http://schemas.microsoft.com/office/drawing/2014/main" id="{331F2DF3-D331-4C01-B59B-A0E622FDB9D5}"/>
              </a:ext>
            </a:extLst>
          </p:cNvPr>
          <p:cNvSpPr/>
          <p:nvPr/>
        </p:nvSpPr>
        <p:spPr>
          <a:xfrm>
            <a:off x="39265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0" name="Oval 419">
            <a:extLst>
              <a:ext uri="{FF2B5EF4-FFF2-40B4-BE49-F238E27FC236}">
                <a16:creationId xmlns:a16="http://schemas.microsoft.com/office/drawing/2014/main" id="{62B1111D-E423-4026-8942-6798038A9D84}"/>
              </a:ext>
            </a:extLst>
          </p:cNvPr>
          <p:cNvSpPr/>
          <p:nvPr/>
        </p:nvSpPr>
        <p:spPr>
          <a:xfrm>
            <a:off x="41965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1" name="Oval 420">
            <a:extLst>
              <a:ext uri="{FF2B5EF4-FFF2-40B4-BE49-F238E27FC236}">
                <a16:creationId xmlns:a16="http://schemas.microsoft.com/office/drawing/2014/main" id="{C6061EC4-D55A-4146-A1DE-1408BD371034}"/>
              </a:ext>
            </a:extLst>
          </p:cNvPr>
          <p:cNvSpPr/>
          <p:nvPr/>
        </p:nvSpPr>
        <p:spPr>
          <a:xfrm>
            <a:off x="44665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2" name="Rectangle 421">
            <a:extLst>
              <a:ext uri="{FF2B5EF4-FFF2-40B4-BE49-F238E27FC236}">
                <a16:creationId xmlns:a16="http://schemas.microsoft.com/office/drawing/2014/main" id="{150846AA-5B3B-44FB-9868-2969E1F3277F}"/>
              </a:ext>
            </a:extLst>
          </p:cNvPr>
          <p:cNvSpPr/>
          <p:nvPr/>
        </p:nvSpPr>
        <p:spPr>
          <a:xfrm>
            <a:off x="47877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3" name="Rectangle 422">
            <a:extLst>
              <a:ext uri="{FF2B5EF4-FFF2-40B4-BE49-F238E27FC236}">
                <a16:creationId xmlns:a16="http://schemas.microsoft.com/office/drawing/2014/main" id="{C1B813D6-B0C1-44D5-8C21-3909ECEB5694}"/>
              </a:ext>
            </a:extLst>
          </p:cNvPr>
          <p:cNvSpPr/>
          <p:nvPr/>
        </p:nvSpPr>
        <p:spPr>
          <a:xfrm>
            <a:off x="50577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4" name="Rectangle 423">
            <a:extLst>
              <a:ext uri="{FF2B5EF4-FFF2-40B4-BE49-F238E27FC236}">
                <a16:creationId xmlns:a16="http://schemas.microsoft.com/office/drawing/2014/main" id="{6E676F09-5F87-4975-8EAC-336C74B36D77}"/>
              </a:ext>
            </a:extLst>
          </p:cNvPr>
          <p:cNvSpPr/>
          <p:nvPr/>
        </p:nvSpPr>
        <p:spPr>
          <a:xfrm>
            <a:off x="5327732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5" name="Oval 424">
            <a:extLst>
              <a:ext uri="{FF2B5EF4-FFF2-40B4-BE49-F238E27FC236}">
                <a16:creationId xmlns:a16="http://schemas.microsoft.com/office/drawing/2014/main" id="{14E78B96-3C41-45AD-80CD-9EF6350411E5}"/>
              </a:ext>
            </a:extLst>
          </p:cNvPr>
          <p:cNvSpPr/>
          <p:nvPr/>
        </p:nvSpPr>
        <p:spPr>
          <a:xfrm>
            <a:off x="47365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6" name="Oval 425">
            <a:extLst>
              <a:ext uri="{FF2B5EF4-FFF2-40B4-BE49-F238E27FC236}">
                <a16:creationId xmlns:a16="http://schemas.microsoft.com/office/drawing/2014/main" id="{9D928BB7-0627-496B-BC36-AC934D241539}"/>
              </a:ext>
            </a:extLst>
          </p:cNvPr>
          <p:cNvSpPr/>
          <p:nvPr/>
        </p:nvSpPr>
        <p:spPr>
          <a:xfrm>
            <a:off x="50065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7" name="Oval 426">
            <a:extLst>
              <a:ext uri="{FF2B5EF4-FFF2-40B4-BE49-F238E27FC236}">
                <a16:creationId xmlns:a16="http://schemas.microsoft.com/office/drawing/2014/main" id="{1056BB90-0527-48F4-87D6-C8A319D20CF1}"/>
              </a:ext>
            </a:extLst>
          </p:cNvPr>
          <p:cNvSpPr/>
          <p:nvPr/>
        </p:nvSpPr>
        <p:spPr>
          <a:xfrm>
            <a:off x="52765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8" name="Oval 427">
            <a:extLst>
              <a:ext uri="{FF2B5EF4-FFF2-40B4-BE49-F238E27FC236}">
                <a16:creationId xmlns:a16="http://schemas.microsoft.com/office/drawing/2014/main" id="{7A131C4B-DA98-42FA-8034-043A00A7CF03}"/>
              </a:ext>
            </a:extLst>
          </p:cNvPr>
          <p:cNvSpPr/>
          <p:nvPr/>
        </p:nvSpPr>
        <p:spPr>
          <a:xfrm>
            <a:off x="5546597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29" name="Rectangle 428">
            <a:extLst>
              <a:ext uri="{FF2B5EF4-FFF2-40B4-BE49-F238E27FC236}">
                <a16:creationId xmlns:a16="http://schemas.microsoft.com/office/drawing/2014/main" id="{45CFC86E-9D41-4D85-97C7-39FCCED8AAA6}"/>
              </a:ext>
            </a:extLst>
          </p:cNvPr>
          <p:cNvSpPr/>
          <p:nvPr/>
        </p:nvSpPr>
        <p:spPr>
          <a:xfrm>
            <a:off x="37077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0" name="Rectangle 429">
            <a:extLst>
              <a:ext uri="{FF2B5EF4-FFF2-40B4-BE49-F238E27FC236}">
                <a16:creationId xmlns:a16="http://schemas.microsoft.com/office/drawing/2014/main" id="{05D3D359-E8E1-4DBE-87DA-9F55F2856134}"/>
              </a:ext>
            </a:extLst>
          </p:cNvPr>
          <p:cNvSpPr/>
          <p:nvPr/>
        </p:nvSpPr>
        <p:spPr>
          <a:xfrm>
            <a:off x="39777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1" name="Rectangle 430">
            <a:extLst>
              <a:ext uri="{FF2B5EF4-FFF2-40B4-BE49-F238E27FC236}">
                <a16:creationId xmlns:a16="http://schemas.microsoft.com/office/drawing/2014/main" id="{B2DFEFC7-63C1-4F2F-AD58-B51A559C6941}"/>
              </a:ext>
            </a:extLst>
          </p:cNvPr>
          <p:cNvSpPr/>
          <p:nvPr/>
        </p:nvSpPr>
        <p:spPr>
          <a:xfrm>
            <a:off x="42477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2" name="Rectangle 431">
            <a:extLst>
              <a:ext uri="{FF2B5EF4-FFF2-40B4-BE49-F238E27FC236}">
                <a16:creationId xmlns:a16="http://schemas.microsoft.com/office/drawing/2014/main" id="{67BAF831-EBF5-43B9-8640-7EFAF3CF141B}"/>
              </a:ext>
            </a:extLst>
          </p:cNvPr>
          <p:cNvSpPr/>
          <p:nvPr/>
        </p:nvSpPr>
        <p:spPr>
          <a:xfrm>
            <a:off x="45177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3" name="Oval 432">
            <a:extLst>
              <a:ext uri="{FF2B5EF4-FFF2-40B4-BE49-F238E27FC236}">
                <a16:creationId xmlns:a16="http://schemas.microsoft.com/office/drawing/2014/main" id="{47793862-7976-4C2A-B70B-C4A4A30D8603}"/>
              </a:ext>
            </a:extLst>
          </p:cNvPr>
          <p:cNvSpPr/>
          <p:nvPr/>
        </p:nvSpPr>
        <p:spPr>
          <a:xfrm>
            <a:off x="3656597" y="386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4" name="Oval 433">
            <a:extLst>
              <a:ext uri="{FF2B5EF4-FFF2-40B4-BE49-F238E27FC236}">
                <a16:creationId xmlns:a16="http://schemas.microsoft.com/office/drawing/2014/main" id="{41E26828-3F49-4578-A151-C55393E0D730}"/>
              </a:ext>
            </a:extLst>
          </p:cNvPr>
          <p:cNvSpPr/>
          <p:nvPr/>
        </p:nvSpPr>
        <p:spPr>
          <a:xfrm>
            <a:off x="39265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5" name="Oval 434">
            <a:extLst>
              <a:ext uri="{FF2B5EF4-FFF2-40B4-BE49-F238E27FC236}">
                <a16:creationId xmlns:a16="http://schemas.microsoft.com/office/drawing/2014/main" id="{498F9C60-7406-4FDB-92B7-401BC68B1FCB}"/>
              </a:ext>
            </a:extLst>
          </p:cNvPr>
          <p:cNvSpPr/>
          <p:nvPr/>
        </p:nvSpPr>
        <p:spPr>
          <a:xfrm>
            <a:off x="41965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6" name="Oval 435">
            <a:extLst>
              <a:ext uri="{FF2B5EF4-FFF2-40B4-BE49-F238E27FC236}">
                <a16:creationId xmlns:a16="http://schemas.microsoft.com/office/drawing/2014/main" id="{A1477756-316F-42A3-9935-8F47EB1FF3B4}"/>
              </a:ext>
            </a:extLst>
          </p:cNvPr>
          <p:cNvSpPr/>
          <p:nvPr/>
        </p:nvSpPr>
        <p:spPr>
          <a:xfrm>
            <a:off x="44665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7" name="Rectangle 436">
            <a:extLst>
              <a:ext uri="{FF2B5EF4-FFF2-40B4-BE49-F238E27FC236}">
                <a16:creationId xmlns:a16="http://schemas.microsoft.com/office/drawing/2014/main" id="{B3E2A78E-B9E0-4CC2-8CE5-E1000518268B}"/>
              </a:ext>
            </a:extLst>
          </p:cNvPr>
          <p:cNvSpPr/>
          <p:nvPr/>
        </p:nvSpPr>
        <p:spPr>
          <a:xfrm>
            <a:off x="47877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8" name="Rectangle 437">
            <a:extLst>
              <a:ext uri="{FF2B5EF4-FFF2-40B4-BE49-F238E27FC236}">
                <a16:creationId xmlns:a16="http://schemas.microsoft.com/office/drawing/2014/main" id="{6D874771-9ACB-4BF1-B48C-1A0433A82E89}"/>
              </a:ext>
            </a:extLst>
          </p:cNvPr>
          <p:cNvSpPr/>
          <p:nvPr/>
        </p:nvSpPr>
        <p:spPr>
          <a:xfrm>
            <a:off x="50577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39" name="Rectangle 438">
            <a:extLst>
              <a:ext uri="{FF2B5EF4-FFF2-40B4-BE49-F238E27FC236}">
                <a16:creationId xmlns:a16="http://schemas.microsoft.com/office/drawing/2014/main" id="{271C612E-ECB1-4958-8926-3ADA6E2AFAC0}"/>
              </a:ext>
            </a:extLst>
          </p:cNvPr>
          <p:cNvSpPr/>
          <p:nvPr/>
        </p:nvSpPr>
        <p:spPr>
          <a:xfrm>
            <a:off x="5327732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0" name="Oval 439">
            <a:extLst>
              <a:ext uri="{FF2B5EF4-FFF2-40B4-BE49-F238E27FC236}">
                <a16:creationId xmlns:a16="http://schemas.microsoft.com/office/drawing/2014/main" id="{51E57CEB-32DF-4A40-ACD9-4652005DC7E6}"/>
              </a:ext>
            </a:extLst>
          </p:cNvPr>
          <p:cNvSpPr/>
          <p:nvPr/>
        </p:nvSpPr>
        <p:spPr>
          <a:xfrm>
            <a:off x="47365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1" name="Oval 440">
            <a:extLst>
              <a:ext uri="{FF2B5EF4-FFF2-40B4-BE49-F238E27FC236}">
                <a16:creationId xmlns:a16="http://schemas.microsoft.com/office/drawing/2014/main" id="{677923E2-DF7F-4DF7-8CA5-37456CECE30E}"/>
              </a:ext>
            </a:extLst>
          </p:cNvPr>
          <p:cNvSpPr/>
          <p:nvPr/>
        </p:nvSpPr>
        <p:spPr>
          <a:xfrm>
            <a:off x="50065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2" name="Oval 441">
            <a:extLst>
              <a:ext uri="{FF2B5EF4-FFF2-40B4-BE49-F238E27FC236}">
                <a16:creationId xmlns:a16="http://schemas.microsoft.com/office/drawing/2014/main" id="{4918F85B-A2E2-4CA5-8E27-2F597ADAD60C}"/>
              </a:ext>
            </a:extLst>
          </p:cNvPr>
          <p:cNvSpPr/>
          <p:nvPr/>
        </p:nvSpPr>
        <p:spPr>
          <a:xfrm>
            <a:off x="52765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3" name="Oval 442">
            <a:extLst>
              <a:ext uri="{FF2B5EF4-FFF2-40B4-BE49-F238E27FC236}">
                <a16:creationId xmlns:a16="http://schemas.microsoft.com/office/drawing/2014/main" id="{E5A423DD-B456-45C7-B59A-DFE4FD34D594}"/>
              </a:ext>
            </a:extLst>
          </p:cNvPr>
          <p:cNvSpPr/>
          <p:nvPr/>
        </p:nvSpPr>
        <p:spPr>
          <a:xfrm>
            <a:off x="5546597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4" name="Rectangle 443">
            <a:extLst>
              <a:ext uri="{FF2B5EF4-FFF2-40B4-BE49-F238E27FC236}">
                <a16:creationId xmlns:a16="http://schemas.microsoft.com/office/drawing/2014/main" id="{B609FC0D-4889-4087-8D66-14477898F10D}"/>
              </a:ext>
            </a:extLst>
          </p:cNvPr>
          <p:cNvSpPr/>
          <p:nvPr/>
        </p:nvSpPr>
        <p:spPr>
          <a:xfrm>
            <a:off x="37077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5" name="Rectangle 444">
            <a:extLst>
              <a:ext uri="{FF2B5EF4-FFF2-40B4-BE49-F238E27FC236}">
                <a16:creationId xmlns:a16="http://schemas.microsoft.com/office/drawing/2014/main" id="{89188FD1-EC7C-4F33-97ED-84F655ED6E54}"/>
              </a:ext>
            </a:extLst>
          </p:cNvPr>
          <p:cNvSpPr/>
          <p:nvPr/>
        </p:nvSpPr>
        <p:spPr>
          <a:xfrm>
            <a:off x="39777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6" name="Rectangle 445">
            <a:extLst>
              <a:ext uri="{FF2B5EF4-FFF2-40B4-BE49-F238E27FC236}">
                <a16:creationId xmlns:a16="http://schemas.microsoft.com/office/drawing/2014/main" id="{A545A3F2-A85B-47EE-BA43-973EFB5470CD}"/>
              </a:ext>
            </a:extLst>
          </p:cNvPr>
          <p:cNvSpPr/>
          <p:nvPr/>
        </p:nvSpPr>
        <p:spPr>
          <a:xfrm>
            <a:off x="42477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7" name="Rectangle 446">
            <a:extLst>
              <a:ext uri="{FF2B5EF4-FFF2-40B4-BE49-F238E27FC236}">
                <a16:creationId xmlns:a16="http://schemas.microsoft.com/office/drawing/2014/main" id="{F674CBA3-78CA-4B56-9008-10831A52B0A4}"/>
              </a:ext>
            </a:extLst>
          </p:cNvPr>
          <p:cNvSpPr/>
          <p:nvPr/>
        </p:nvSpPr>
        <p:spPr>
          <a:xfrm>
            <a:off x="45177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8" name="Oval 447">
            <a:extLst>
              <a:ext uri="{FF2B5EF4-FFF2-40B4-BE49-F238E27FC236}">
                <a16:creationId xmlns:a16="http://schemas.microsoft.com/office/drawing/2014/main" id="{5ECE235A-E135-4936-B196-EB3815949BCB}"/>
              </a:ext>
            </a:extLst>
          </p:cNvPr>
          <p:cNvSpPr/>
          <p:nvPr/>
        </p:nvSpPr>
        <p:spPr>
          <a:xfrm>
            <a:off x="3656597" y="359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49" name="Oval 448">
            <a:extLst>
              <a:ext uri="{FF2B5EF4-FFF2-40B4-BE49-F238E27FC236}">
                <a16:creationId xmlns:a16="http://schemas.microsoft.com/office/drawing/2014/main" id="{0DDD826F-B8B2-4E32-9666-CF0C5AF69954}"/>
              </a:ext>
            </a:extLst>
          </p:cNvPr>
          <p:cNvSpPr/>
          <p:nvPr/>
        </p:nvSpPr>
        <p:spPr>
          <a:xfrm>
            <a:off x="39265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0" name="Oval 449">
            <a:extLst>
              <a:ext uri="{FF2B5EF4-FFF2-40B4-BE49-F238E27FC236}">
                <a16:creationId xmlns:a16="http://schemas.microsoft.com/office/drawing/2014/main" id="{4FA2FE2B-1A30-441C-9D80-CF46DDD9F731}"/>
              </a:ext>
            </a:extLst>
          </p:cNvPr>
          <p:cNvSpPr/>
          <p:nvPr/>
        </p:nvSpPr>
        <p:spPr>
          <a:xfrm>
            <a:off x="41965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1" name="Oval 450">
            <a:extLst>
              <a:ext uri="{FF2B5EF4-FFF2-40B4-BE49-F238E27FC236}">
                <a16:creationId xmlns:a16="http://schemas.microsoft.com/office/drawing/2014/main" id="{B70B8617-227F-437F-B94A-E862E77E33A6}"/>
              </a:ext>
            </a:extLst>
          </p:cNvPr>
          <p:cNvSpPr/>
          <p:nvPr/>
        </p:nvSpPr>
        <p:spPr>
          <a:xfrm>
            <a:off x="44665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2" name="Rectangle 451">
            <a:extLst>
              <a:ext uri="{FF2B5EF4-FFF2-40B4-BE49-F238E27FC236}">
                <a16:creationId xmlns:a16="http://schemas.microsoft.com/office/drawing/2014/main" id="{497F1CE3-ADFD-4C05-A3AD-57BCFABC93CB}"/>
              </a:ext>
            </a:extLst>
          </p:cNvPr>
          <p:cNvSpPr/>
          <p:nvPr/>
        </p:nvSpPr>
        <p:spPr>
          <a:xfrm>
            <a:off x="47877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3" name="Rectangle 452">
            <a:extLst>
              <a:ext uri="{FF2B5EF4-FFF2-40B4-BE49-F238E27FC236}">
                <a16:creationId xmlns:a16="http://schemas.microsoft.com/office/drawing/2014/main" id="{269BFDCF-8C61-4676-BE1F-E19F8AA30B09}"/>
              </a:ext>
            </a:extLst>
          </p:cNvPr>
          <p:cNvSpPr/>
          <p:nvPr/>
        </p:nvSpPr>
        <p:spPr>
          <a:xfrm>
            <a:off x="50577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4" name="Rectangle 453">
            <a:extLst>
              <a:ext uri="{FF2B5EF4-FFF2-40B4-BE49-F238E27FC236}">
                <a16:creationId xmlns:a16="http://schemas.microsoft.com/office/drawing/2014/main" id="{B3629E5F-C23C-46FF-8486-472CF0929F14}"/>
              </a:ext>
            </a:extLst>
          </p:cNvPr>
          <p:cNvSpPr/>
          <p:nvPr/>
        </p:nvSpPr>
        <p:spPr>
          <a:xfrm>
            <a:off x="5327732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5" name="Oval 454">
            <a:extLst>
              <a:ext uri="{FF2B5EF4-FFF2-40B4-BE49-F238E27FC236}">
                <a16:creationId xmlns:a16="http://schemas.microsoft.com/office/drawing/2014/main" id="{756A260D-9E59-416A-A2C7-4B5C97665CD1}"/>
              </a:ext>
            </a:extLst>
          </p:cNvPr>
          <p:cNvSpPr/>
          <p:nvPr/>
        </p:nvSpPr>
        <p:spPr>
          <a:xfrm>
            <a:off x="47365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6" name="Oval 455">
            <a:extLst>
              <a:ext uri="{FF2B5EF4-FFF2-40B4-BE49-F238E27FC236}">
                <a16:creationId xmlns:a16="http://schemas.microsoft.com/office/drawing/2014/main" id="{E625038A-BFBC-4E0D-91A0-035977DA4674}"/>
              </a:ext>
            </a:extLst>
          </p:cNvPr>
          <p:cNvSpPr/>
          <p:nvPr/>
        </p:nvSpPr>
        <p:spPr>
          <a:xfrm>
            <a:off x="50065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7" name="Oval 456">
            <a:extLst>
              <a:ext uri="{FF2B5EF4-FFF2-40B4-BE49-F238E27FC236}">
                <a16:creationId xmlns:a16="http://schemas.microsoft.com/office/drawing/2014/main" id="{A640E5DF-D91D-4AB2-9DA9-3C96EB29A8B0}"/>
              </a:ext>
            </a:extLst>
          </p:cNvPr>
          <p:cNvSpPr/>
          <p:nvPr/>
        </p:nvSpPr>
        <p:spPr>
          <a:xfrm>
            <a:off x="52765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8" name="Oval 457">
            <a:extLst>
              <a:ext uri="{FF2B5EF4-FFF2-40B4-BE49-F238E27FC236}">
                <a16:creationId xmlns:a16="http://schemas.microsoft.com/office/drawing/2014/main" id="{CECC4901-FBB5-472C-AA1E-4D0313E2F50F}"/>
              </a:ext>
            </a:extLst>
          </p:cNvPr>
          <p:cNvSpPr/>
          <p:nvPr/>
        </p:nvSpPr>
        <p:spPr>
          <a:xfrm>
            <a:off x="5546597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59" name="Rectangle 458">
            <a:extLst>
              <a:ext uri="{FF2B5EF4-FFF2-40B4-BE49-F238E27FC236}">
                <a16:creationId xmlns:a16="http://schemas.microsoft.com/office/drawing/2014/main" id="{3ED4C410-8B43-4E2B-8B0E-462C9B1B5B28}"/>
              </a:ext>
            </a:extLst>
          </p:cNvPr>
          <p:cNvSpPr/>
          <p:nvPr/>
        </p:nvSpPr>
        <p:spPr>
          <a:xfrm>
            <a:off x="37077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0" name="Rectangle 459">
            <a:extLst>
              <a:ext uri="{FF2B5EF4-FFF2-40B4-BE49-F238E27FC236}">
                <a16:creationId xmlns:a16="http://schemas.microsoft.com/office/drawing/2014/main" id="{037356C5-E038-450A-A54B-3244AC81F2DC}"/>
              </a:ext>
            </a:extLst>
          </p:cNvPr>
          <p:cNvSpPr/>
          <p:nvPr/>
        </p:nvSpPr>
        <p:spPr>
          <a:xfrm>
            <a:off x="39777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1" name="Rectangle 460">
            <a:extLst>
              <a:ext uri="{FF2B5EF4-FFF2-40B4-BE49-F238E27FC236}">
                <a16:creationId xmlns:a16="http://schemas.microsoft.com/office/drawing/2014/main" id="{6B1A3722-5B41-4027-876B-05C11F71F694}"/>
              </a:ext>
            </a:extLst>
          </p:cNvPr>
          <p:cNvSpPr/>
          <p:nvPr/>
        </p:nvSpPr>
        <p:spPr>
          <a:xfrm>
            <a:off x="42477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2" name="Rectangle 461">
            <a:extLst>
              <a:ext uri="{FF2B5EF4-FFF2-40B4-BE49-F238E27FC236}">
                <a16:creationId xmlns:a16="http://schemas.microsoft.com/office/drawing/2014/main" id="{CE9F9F4D-69B3-4806-8791-C729130E3DBC}"/>
              </a:ext>
            </a:extLst>
          </p:cNvPr>
          <p:cNvSpPr/>
          <p:nvPr/>
        </p:nvSpPr>
        <p:spPr>
          <a:xfrm>
            <a:off x="45177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3" name="Oval 462">
            <a:extLst>
              <a:ext uri="{FF2B5EF4-FFF2-40B4-BE49-F238E27FC236}">
                <a16:creationId xmlns:a16="http://schemas.microsoft.com/office/drawing/2014/main" id="{3204CE8C-BE5C-4CB8-B60C-CB9D6A2D6ABB}"/>
              </a:ext>
            </a:extLst>
          </p:cNvPr>
          <p:cNvSpPr/>
          <p:nvPr/>
        </p:nvSpPr>
        <p:spPr>
          <a:xfrm>
            <a:off x="36565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4" name="Oval 463">
            <a:extLst>
              <a:ext uri="{FF2B5EF4-FFF2-40B4-BE49-F238E27FC236}">
                <a16:creationId xmlns:a16="http://schemas.microsoft.com/office/drawing/2014/main" id="{67D7D114-F632-4F72-99B6-F5E370BE7E4E}"/>
              </a:ext>
            </a:extLst>
          </p:cNvPr>
          <p:cNvSpPr/>
          <p:nvPr/>
        </p:nvSpPr>
        <p:spPr>
          <a:xfrm>
            <a:off x="39265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5" name="Oval 464">
            <a:extLst>
              <a:ext uri="{FF2B5EF4-FFF2-40B4-BE49-F238E27FC236}">
                <a16:creationId xmlns:a16="http://schemas.microsoft.com/office/drawing/2014/main" id="{133A9A2D-58BB-49E3-A4FA-9835B6C83519}"/>
              </a:ext>
            </a:extLst>
          </p:cNvPr>
          <p:cNvSpPr/>
          <p:nvPr/>
        </p:nvSpPr>
        <p:spPr>
          <a:xfrm>
            <a:off x="41965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6" name="Oval 465">
            <a:extLst>
              <a:ext uri="{FF2B5EF4-FFF2-40B4-BE49-F238E27FC236}">
                <a16:creationId xmlns:a16="http://schemas.microsoft.com/office/drawing/2014/main" id="{8CB26628-65E5-4EF2-B79A-5EC7C84CFE83}"/>
              </a:ext>
            </a:extLst>
          </p:cNvPr>
          <p:cNvSpPr/>
          <p:nvPr/>
        </p:nvSpPr>
        <p:spPr>
          <a:xfrm>
            <a:off x="44665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7" name="Rectangle 466">
            <a:extLst>
              <a:ext uri="{FF2B5EF4-FFF2-40B4-BE49-F238E27FC236}">
                <a16:creationId xmlns:a16="http://schemas.microsoft.com/office/drawing/2014/main" id="{0B6FADB7-A2D5-442C-8E79-1901E635EC9C}"/>
              </a:ext>
            </a:extLst>
          </p:cNvPr>
          <p:cNvSpPr/>
          <p:nvPr/>
        </p:nvSpPr>
        <p:spPr>
          <a:xfrm>
            <a:off x="47877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8" name="Rectangle 467">
            <a:extLst>
              <a:ext uri="{FF2B5EF4-FFF2-40B4-BE49-F238E27FC236}">
                <a16:creationId xmlns:a16="http://schemas.microsoft.com/office/drawing/2014/main" id="{6D341817-2FF0-494F-A51D-BB829FF75E4D}"/>
              </a:ext>
            </a:extLst>
          </p:cNvPr>
          <p:cNvSpPr/>
          <p:nvPr/>
        </p:nvSpPr>
        <p:spPr>
          <a:xfrm>
            <a:off x="50577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69" name="Rectangle 468">
            <a:extLst>
              <a:ext uri="{FF2B5EF4-FFF2-40B4-BE49-F238E27FC236}">
                <a16:creationId xmlns:a16="http://schemas.microsoft.com/office/drawing/2014/main" id="{6A38AA30-1EF5-4792-B4F9-F9E714B8E704}"/>
              </a:ext>
            </a:extLst>
          </p:cNvPr>
          <p:cNvSpPr/>
          <p:nvPr/>
        </p:nvSpPr>
        <p:spPr>
          <a:xfrm>
            <a:off x="5327732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0" name="Oval 469">
            <a:extLst>
              <a:ext uri="{FF2B5EF4-FFF2-40B4-BE49-F238E27FC236}">
                <a16:creationId xmlns:a16="http://schemas.microsoft.com/office/drawing/2014/main" id="{02ED8052-01BB-44F6-A7C8-BD1E8EACD457}"/>
              </a:ext>
            </a:extLst>
          </p:cNvPr>
          <p:cNvSpPr/>
          <p:nvPr/>
        </p:nvSpPr>
        <p:spPr>
          <a:xfrm>
            <a:off x="47365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1" name="Oval 470">
            <a:extLst>
              <a:ext uri="{FF2B5EF4-FFF2-40B4-BE49-F238E27FC236}">
                <a16:creationId xmlns:a16="http://schemas.microsoft.com/office/drawing/2014/main" id="{D3451791-9A43-4674-846C-EE4293102CE5}"/>
              </a:ext>
            </a:extLst>
          </p:cNvPr>
          <p:cNvSpPr/>
          <p:nvPr/>
        </p:nvSpPr>
        <p:spPr>
          <a:xfrm>
            <a:off x="50065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2" name="Oval 471">
            <a:extLst>
              <a:ext uri="{FF2B5EF4-FFF2-40B4-BE49-F238E27FC236}">
                <a16:creationId xmlns:a16="http://schemas.microsoft.com/office/drawing/2014/main" id="{9C0C1706-938B-49A1-96A2-0F02AD92FA2A}"/>
              </a:ext>
            </a:extLst>
          </p:cNvPr>
          <p:cNvSpPr/>
          <p:nvPr/>
        </p:nvSpPr>
        <p:spPr>
          <a:xfrm>
            <a:off x="5276597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3" name="Oval 472">
            <a:extLst>
              <a:ext uri="{FF2B5EF4-FFF2-40B4-BE49-F238E27FC236}">
                <a16:creationId xmlns:a16="http://schemas.microsoft.com/office/drawing/2014/main" id="{3A8D5C77-7191-440D-9C34-4C371DDDF650}"/>
              </a:ext>
            </a:extLst>
          </p:cNvPr>
          <p:cNvSpPr/>
          <p:nvPr/>
        </p:nvSpPr>
        <p:spPr>
          <a:xfrm>
            <a:off x="5546597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4" name="Rectangle 473">
            <a:extLst>
              <a:ext uri="{FF2B5EF4-FFF2-40B4-BE49-F238E27FC236}">
                <a16:creationId xmlns:a16="http://schemas.microsoft.com/office/drawing/2014/main" id="{69281384-0732-41DE-B3AD-CA4C5EBD98BE}"/>
              </a:ext>
            </a:extLst>
          </p:cNvPr>
          <p:cNvSpPr/>
          <p:nvPr/>
        </p:nvSpPr>
        <p:spPr>
          <a:xfrm>
            <a:off x="37077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5" name="Rectangle 474">
            <a:extLst>
              <a:ext uri="{FF2B5EF4-FFF2-40B4-BE49-F238E27FC236}">
                <a16:creationId xmlns:a16="http://schemas.microsoft.com/office/drawing/2014/main" id="{FB1F8064-785C-4A09-B390-0E6CE70CF97C}"/>
              </a:ext>
            </a:extLst>
          </p:cNvPr>
          <p:cNvSpPr/>
          <p:nvPr/>
        </p:nvSpPr>
        <p:spPr>
          <a:xfrm>
            <a:off x="39777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6" name="Rectangle 475">
            <a:extLst>
              <a:ext uri="{FF2B5EF4-FFF2-40B4-BE49-F238E27FC236}">
                <a16:creationId xmlns:a16="http://schemas.microsoft.com/office/drawing/2014/main" id="{51148E62-34AF-4E4D-AE89-B0577E4E0C0A}"/>
              </a:ext>
            </a:extLst>
          </p:cNvPr>
          <p:cNvSpPr/>
          <p:nvPr/>
        </p:nvSpPr>
        <p:spPr>
          <a:xfrm>
            <a:off x="42477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7" name="Rectangle 476">
            <a:extLst>
              <a:ext uri="{FF2B5EF4-FFF2-40B4-BE49-F238E27FC236}">
                <a16:creationId xmlns:a16="http://schemas.microsoft.com/office/drawing/2014/main" id="{F61EB341-07C4-4504-AB29-DA24EEA43AB7}"/>
              </a:ext>
            </a:extLst>
          </p:cNvPr>
          <p:cNvSpPr/>
          <p:nvPr/>
        </p:nvSpPr>
        <p:spPr>
          <a:xfrm>
            <a:off x="45177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8" name="Oval 477">
            <a:extLst>
              <a:ext uri="{FF2B5EF4-FFF2-40B4-BE49-F238E27FC236}">
                <a16:creationId xmlns:a16="http://schemas.microsoft.com/office/drawing/2014/main" id="{0021A198-F19D-4908-9E45-8C9B109C39DE}"/>
              </a:ext>
            </a:extLst>
          </p:cNvPr>
          <p:cNvSpPr/>
          <p:nvPr/>
        </p:nvSpPr>
        <p:spPr>
          <a:xfrm>
            <a:off x="36565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79" name="Oval 478">
            <a:extLst>
              <a:ext uri="{FF2B5EF4-FFF2-40B4-BE49-F238E27FC236}">
                <a16:creationId xmlns:a16="http://schemas.microsoft.com/office/drawing/2014/main" id="{153E1CFD-133D-4615-AFC6-18F7DDF5101E}"/>
              </a:ext>
            </a:extLst>
          </p:cNvPr>
          <p:cNvSpPr/>
          <p:nvPr/>
        </p:nvSpPr>
        <p:spPr>
          <a:xfrm>
            <a:off x="39265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0" name="Oval 479">
            <a:extLst>
              <a:ext uri="{FF2B5EF4-FFF2-40B4-BE49-F238E27FC236}">
                <a16:creationId xmlns:a16="http://schemas.microsoft.com/office/drawing/2014/main" id="{611256AA-4CE0-421C-82FB-36E722DF2D4D}"/>
              </a:ext>
            </a:extLst>
          </p:cNvPr>
          <p:cNvSpPr/>
          <p:nvPr/>
        </p:nvSpPr>
        <p:spPr>
          <a:xfrm>
            <a:off x="41965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1" name="Oval 480">
            <a:extLst>
              <a:ext uri="{FF2B5EF4-FFF2-40B4-BE49-F238E27FC236}">
                <a16:creationId xmlns:a16="http://schemas.microsoft.com/office/drawing/2014/main" id="{A4327C3D-D5B7-42C3-97FB-9C4D5D1200FA}"/>
              </a:ext>
            </a:extLst>
          </p:cNvPr>
          <p:cNvSpPr/>
          <p:nvPr/>
        </p:nvSpPr>
        <p:spPr>
          <a:xfrm>
            <a:off x="44665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2" name="Rectangle 481">
            <a:extLst>
              <a:ext uri="{FF2B5EF4-FFF2-40B4-BE49-F238E27FC236}">
                <a16:creationId xmlns:a16="http://schemas.microsoft.com/office/drawing/2014/main" id="{401A190D-4122-416F-AF85-2D43874C62EA}"/>
              </a:ext>
            </a:extLst>
          </p:cNvPr>
          <p:cNvSpPr/>
          <p:nvPr/>
        </p:nvSpPr>
        <p:spPr>
          <a:xfrm>
            <a:off x="47877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3" name="Rectangle 482">
            <a:extLst>
              <a:ext uri="{FF2B5EF4-FFF2-40B4-BE49-F238E27FC236}">
                <a16:creationId xmlns:a16="http://schemas.microsoft.com/office/drawing/2014/main" id="{85669313-3EFD-4131-868C-22BAF2E7C057}"/>
              </a:ext>
            </a:extLst>
          </p:cNvPr>
          <p:cNvSpPr/>
          <p:nvPr/>
        </p:nvSpPr>
        <p:spPr>
          <a:xfrm>
            <a:off x="50577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4" name="Rectangle 483">
            <a:extLst>
              <a:ext uri="{FF2B5EF4-FFF2-40B4-BE49-F238E27FC236}">
                <a16:creationId xmlns:a16="http://schemas.microsoft.com/office/drawing/2014/main" id="{13A4312C-3939-4B9B-B436-0A8AF1C1632C}"/>
              </a:ext>
            </a:extLst>
          </p:cNvPr>
          <p:cNvSpPr/>
          <p:nvPr/>
        </p:nvSpPr>
        <p:spPr>
          <a:xfrm>
            <a:off x="5327732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5" name="Oval 484">
            <a:extLst>
              <a:ext uri="{FF2B5EF4-FFF2-40B4-BE49-F238E27FC236}">
                <a16:creationId xmlns:a16="http://schemas.microsoft.com/office/drawing/2014/main" id="{C461268C-EC91-40A2-8BA6-2FE7A32896FA}"/>
              </a:ext>
            </a:extLst>
          </p:cNvPr>
          <p:cNvSpPr/>
          <p:nvPr/>
        </p:nvSpPr>
        <p:spPr>
          <a:xfrm>
            <a:off x="47365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6" name="Oval 485">
            <a:extLst>
              <a:ext uri="{FF2B5EF4-FFF2-40B4-BE49-F238E27FC236}">
                <a16:creationId xmlns:a16="http://schemas.microsoft.com/office/drawing/2014/main" id="{A5131522-8554-4332-9554-382E2FD57CD6}"/>
              </a:ext>
            </a:extLst>
          </p:cNvPr>
          <p:cNvSpPr/>
          <p:nvPr/>
        </p:nvSpPr>
        <p:spPr>
          <a:xfrm>
            <a:off x="50065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7" name="Oval 486">
            <a:extLst>
              <a:ext uri="{FF2B5EF4-FFF2-40B4-BE49-F238E27FC236}">
                <a16:creationId xmlns:a16="http://schemas.microsoft.com/office/drawing/2014/main" id="{37E685A0-986D-4386-B330-A0A2873A3BEF}"/>
              </a:ext>
            </a:extLst>
          </p:cNvPr>
          <p:cNvSpPr/>
          <p:nvPr/>
        </p:nvSpPr>
        <p:spPr>
          <a:xfrm>
            <a:off x="5276597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8" name="Oval 487">
            <a:extLst>
              <a:ext uri="{FF2B5EF4-FFF2-40B4-BE49-F238E27FC236}">
                <a16:creationId xmlns:a16="http://schemas.microsoft.com/office/drawing/2014/main" id="{76B93896-BC81-4370-87C7-EE1096A8816B}"/>
              </a:ext>
            </a:extLst>
          </p:cNvPr>
          <p:cNvSpPr/>
          <p:nvPr/>
        </p:nvSpPr>
        <p:spPr>
          <a:xfrm>
            <a:off x="5546597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BB4EC3F8-6A4B-41E1-84AF-D0A0F795D8B2}"/>
              </a:ext>
            </a:extLst>
          </p:cNvPr>
          <p:cNvSpPr/>
          <p:nvPr/>
        </p:nvSpPr>
        <p:spPr>
          <a:xfrm>
            <a:off x="37077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0" name="Rectangle 489">
            <a:extLst>
              <a:ext uri="{FF2B5EF4-FFF2-40B4-BE49-F238E27FC236}">
                <a16:creationId xmlns:a16="http://schemas.microsoft.com/office/drawing/2014/main" id="{2E5909BB-C8A7-499D-AFEC-7973A3E5F17D}"/>
              </a:ext>
            </a:extLst>
          </p:cNvPr>
          <p:cNvSpPr/>
          <p:nvPr/>
        </p:nvSpPr>
        <p:spPr>
          <a:xfrm>
            <a:off x="39777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1" name="Rectangle 490">
            <a:extLst>
              <a:ext uri="{FF2B5EF4-FFF2-40B4-BE49-F238E27FC236}">
                <a16:creationId xmlns:a16="http://schemas.microsoft.com/office/drawing/2014/main" id="{6CBDFC2C-CF95-4AD3-968F-1C0F4A075DA0}"/>
              </a:ext>
            </a:extLst>
          </p:cNvPr>
          <p:cNvSpPr/>
          <p:nvPr/>
        </p:nvSpPr>
        <p:spPr>
          <a:xfrm>
            <a:off x="42477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2" name="Rectangle 491">
            <a:extLst>
              <a:ext uri="{FF2B5EF4-FFF2-40B4-BE49-F238E27FC236}">
                <a16:creationId xmlns:a16="http://schemas.microsoft.com/office/drawing/2014/main" id="{E88A446D-A627-4CCE-906D-04F49EB5BD22}"/>
              </a:ext>
            </a:extLst>
          </p:cNvPr>
          <p:cNvSpPr/>
          <p:nvPr/>
        </p:nvSpPr>
        <p:spPr>
          <a:xfrm>
            <a:off x="45177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3" name="Oval 492">
            <a:extLst>
              <a:ext uri="{FF2B5EF4-FFF2-40B4-BE49-F238E27FC236}">
                <a16:creationId xmlns:a16="http://schemas.microsoft.com/office/drawing/2014/main" id="{58E09413-1696-4E6B-A764-55FEADE116D5}"/>
              </a:ext>
            </a:extLst>
          </p:cNvPr>
          <p:cNvSpPr/>
          <p:nvPr/>
        </p:nvSpPr>
        <p:spPr>
          <a:xfrm>
            <a:off x="36565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4" name="Oval 493">
            <a:extLst>
              <a:ext uri="{FF2B5EF4-FFF2-40B4-BE49-F238E27FC236}">
                <a16:creationId xmlns:a16="http://schemas.microsoft.com/office/drawing/2014/main" id="{C03AD30B-A571-4995-A01B-2922E322DC66}"/>
              </a:ext>
            </a:extLst>
          </p:cNvPr>
          <p:cNvSpPr/>
          <p:nvPr/>
        </p:nvSpPr>
        <p:spPr>
          <a:xfrm>
            <a:off x="39265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5" name="Oval 494">
            <a:extLst>
              <a:ext uri="{FF2B5EF4-FFF2-40B4-BE49-F238E27FC236}">
                <a16:creationId xmlns:a16="http://schemas.microsoft.com/office/drawing/2014/main" id="{02814899-4B93-41CC-8F1C-0B4B74782B50}"/>
              </a:ext>
            </a:extLst>
          </p:cNvPr>
          <p:cNvSpPr/>
          <p:nvPr/>
        </p:nvSpPr>
        <p:spPr>
          <a:xfrm>
            <a:off x="41965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6" name="Oval 495">
            <a:extLst>
              <a:ext uri="{FF2B5EF4-FFF2-40B4-BE49-F238E27FC236}">
                <a16:creationId xmlns:a16="http://schemas.microsoft.com/office/drawing/2014/main" id="{388E4A9F-4BE2-4BA6-AF0A-C0CC7E76D980}"/>
              </a:ext>
            </a:extLst>
          </p:cNvPr>
          <p:cNvSpPr/>
          <p:nvPr/>
        </p:nvSpPr>
        <p:spPr>
          <a:xfrm>
            <a:off x="44665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7" name="Rectangle 496">
            <a:extLst>
              <a:ext uri="{FF2B5EF4-FFF2-40B4-BE49-F238E27FC236}">
                <a16:creationId xmlns:a16="http://schemas.microsoft.com/office/drawing/2014/main" id="{67A58C12-8027-4945-B1BE-10B13342E4F8}"/>
              </a:ext>
            </a:extLst>
          </p:cNvPr>
          <p:cNvSpPr/>
          <p:nvPr/>
        </p:nvSpPr>
        <p:spPr>
          <a:xfrm>
            <a:off x="47877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8" name="Rectangle 497">
            <a:extLst>
              <a:ext uri="{FF2B5EF4-FFF2-40B4-BE49-F238E27FC236}">
                <a16:creationId xmlns:a16="http://schemas.microsoft.com/office/drawing/2014/main" id="{22EEEDB5-63E8-4908-9922-FB2DDDA89F0A}"/>
              </a:ext>
            </a:extLst>
          </p:cNvPr>
          <p:cNvSpPr/>
          <p:nvPr/>
        </p:nvSpPr>
        <p:spPr>
          <a:xfrm>
            <a:off x="50577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499" name="Rectangle 498">
            <a:extLst>
              <a:ext uri="{FF2B5EF4-FFF2-40B4-BE49-F238E27FC236}">
                <a16:creationId xmlns:a16="http://schemas.microsoft.com/office/drawing/2014/main" id="{05CBD990-EEA5-418E-86A6-1A08D29F5E71}"/>
              </a:ext>
            </a:extLst>
          </p:cNvPr>
          <p:cNvSpPr/>
          <p:nvPr/>
        </p:nvSpPr>
        <p:spPr>
          <a:xfrm>
            <a:off x="5327732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0" name="Oval 499">
            <a:extLst>
              <a:ext uri="{FF2B5EF4-FFF2-40B4-BE49-F238E27FC236}">
                <a16:creationId xmlns:a16="http://schemas.microsoft.com/office/drawing/2014/main" id="{8C5B472D-3057-4ED4-BC4E-D3787CC8E62B}"/>
              </a:ext>
            </a:extLst>
          </p:cNvPr>
          <p:cNvSpPr/>
          <p:nvPr/>
        </p:nvSpPr>
        <p:spPr>
          <a:xfrm>
            <a:off x="4736597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1" name="Oval 500">
            <a:extLst>
              <a:ext uri="{FF2B5EF4-FFF2-40B4-BE49-F238E27FC236}">
                <a16:creationId xmlns:a16="http://schemas.microsoft.com/office/drawing/2014/main" id="{CF430F83-67FA-49A3-839A-71EE4DDECE92}"/>
              </a:ext>
            </a:extLst>
          </p:cNvPr>
          <p:cNvSpPr/>
          <p:nvPr/>
        </p:nvSpPr>
        <p:spPr>
          <a:xfrm>
            <a:off x="50065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2" name="Oval 501">
            <a:extLst>
              <a:ext uri="{FF2B5EF4-FFF2-40B4-BE49-F238E27FC236}">
                <a16:creationId xmlns:a16="http://schemas.microsoft.com/office/drawing/2014/main" id="{68FAAED6-BEAA-4987-978E-A947ABE21D0A}"/>
              </a:ext>
            </a:extLst>
          </p:cNvPr>
          <p:cNvSpPr/>
          <p:nvPr/>
        </p:nvSpPr>
        <p:spPr>
          <a:xfrm>
            <a:off x="52765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3" name="Oval 502">
            <a:extLst>
              <a:ext uri="{FF2B5EF4-FFF2-40B4-BE49-F238E27FC236}">
                <a16:creationId xmlns:a16="http://schemas.microsoft.com/office/drawing/2014/main" id="{86159C52-9C76-4718-AA38-EEBEA97094CB}"/>
              </a:ext>
            </a:extLst>
          </p:cNvPr>
          <p:cNvSpPr/>
          <p:nvPr/>
        </p:nvSpPr>
        <p:spPr>
          <a:xfrm>
            <a:off x="5546597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4" name="Rectangle 503">
            <a:extLst>
              <a:ext uri="{FF2B5EF4-FFF2-40B4-BE49-F238E27FC236}">
                <a16:creationId xmlns:a16="http://schemas.microsoft.com/office/drawing/2014/main" id="{65E90F31-9DBD-4B0C-B9B2-6ECD061A4090}"/>
              </a:ext>
            </a:extLst>
          </p:cNvPr>
          <p:cNvSpPr/>
          <p:nvPr/>
        </p:nvSpPr>
        <p:spPr>
          <a:xfrm>
            <a:off x="37077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5" name="Rectangle 504">
            <a:extLst>
              <a:ext uri="{FF2B5EF4-FFF2-40B4-BE49-F238E27FC236}">
                <a16:creationId xmlns:a16="http://schemas.microsoft.com/office/drawing/2014/main" id="{C7AD4223-A323-452A-84E0-C0923BBE186A}"/>
              </a:ext>
            </a:extLst>
          </p:cNvPr>
          <p:cNvSpPr/>
          <p:nvPr/>
        </p:nvSpPr>
        <p:spPr>
          <a:xfrm>
            <a:off x="39777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6" name="Rectangle 505">
            <a:extLst>
              <a:ext uri="{FF2B5EF4-FFF2-40B4-BE49-F238E27FC236}">
                <a16:creationId xmlns:a16="http://schemas.microsoft.com/office/drawing/2014/main" id="{A593DED5-B691-43EB-A334-E277175430F0}"/>
              </a:ext>
            </a:extLst>
          </p:cNvPr>
          <p:cNvSpPr/>
          <p:nvPr/>
        </p:nvSpPr>
        <p:spPr>
          <a:xfrm>
            <a:off x="42477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7" name="Rectangle 506">
            <a:extLst>
              <a:ext uri="{FF2B5EF4-FFF2-40B4-BE49-F238E27FC236}">
                <a16:creationId xmlns:a16="http://schemas.microsoft.com/office/drawing/2014/main" id="{77769C54-49F1-4494-B2D3-B20EE31531D1}"/>
              </a:ext>
            </a:extLst>
          </p:cNvPr>
          <p:cNvSpPr/>
          <p:nvPr/>
        </p:nvSpPr>
        <p:spPr>
          <a:xfrm>
            <a:off x="45177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08" name="Oval 507">
            <a:extLst>
              <a:ext uri="{FF2B5EF4-FFF2-40B4-BE49-F238E27FC236}">
                <a16:creationId xmlns:a16="http://schemas.microsoft.com/office/drawing/2014/main" id="{29877C12-1C7D-4E01-8A75-D68BFEEED1CF}"/>
              </a:ext>
            </a:extLst>
          </p:cNvPr>
          <p:cNvSpPr/>
          <p:nvPr/>
        </p:nvSpPr>
        <p:spPr>
          <a:xfrm>
            <a:off x="36565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509" name="Oval 508">
            <a:extLst>
              <a:ext uri="{FF2B5EF4-FFF2-40B4-BE49-F238E27FC236}">
                <a16:creationId xmlns:a16="http://schemas.microsoft.com/office/drawing/2014/main" id="{C138E3F1-6C68-47BA-856B-F8CEF7D6F170}"/>
              </a:ext>
            </a:extLst>
          </p:cNvPr>
          <p:cNvSpPr/>
          <p:nvPr/>
        </p:nvSpPr>
        <p:spPr>
          <a:xfrm>
            <a:off x="36565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0" name="Oval 509">
            <a:extLst>
              <a:ext uri="{FF2B5EF4-FFF2-40B4-BE49-F238E27FC236}">
                <a16:creationId xmlns:a16="http://schemas.microsoft.com/office/drawing/2014/main" id="{05E941A2-23FE-41D6-9BA6-9EEC34A4C94A}"/>
              </a:ext>
            </a:extLst>
          </p:cNvPr>
          <p:cNvSpPr/>
          <p:nvPr/>
        </p:nvSpPr>
        <p:spPr>
          <a:xfrm>
            <a:off x="39265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1" name="Oval 510">
            <a:extLst>
              <a:ext uri="{FF2B5EF4-FFF2-40B4-BE49-F238E27FC236}">
                <a16:creationId xmlns:a16="http://schemas.microsoft.com/office/drawing/2014/main" id="{04F055D0-1452-412E-A03D-F740D8267B9F}"/>
              </a:ext>
            </a:extLst>
          </p:cNvPr>
          <p:cNvSpPr/>
          <p:nvPr/>
        </p:nvSpPr>
        <p:spPr>
          <a:xfrm>
            <a:off x="39265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2" name="Oval 511">
            <a:extLst>
              <a:ext uri="{FF2B5EF4-FFF2-40B4-BE49-F238E27FC236}">
                <a16:creationId xmlns:a16="http://schemas.microsoft.com/office/drawing/2014/main" id="{18C32068-453E-47DB-9EB1-DCA71291086F}"/>
              </a:ext>
            </a:extLst>
          </p:cNvPr>
          <p:cNvSpPr/>
          <p:nvPr/>
        </p:nvSpPr>
        <p:spPr>
          <a:xfrm>
            <a:off x="41965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3" name="Oval 512">
            <a:extLst>
              <a:ext uri="{FF2B5EF4-FFF2-40B4-BE49-F238E27FC236}">
                <a16:creationId xmlns:a16="http://schemas.microsoft.com/office/drawing/2014/main" id="{6F750EC6-D6EF-426C-B72A-96428BAE6C43}"/>
              </a:ext>
            </a:extLst>
          </p:cNvPr>
          <p:cNvSpPr/>
          <p:nvPr/>
        </p:nvSpPr>
        <p:spPr>
          <a:xfrm>
            <a:off x="41965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4" name="Oval 513">
            <a:extLst>
              <a:ext uri="{FF2B5EF4-FFF2-40B4-BE49-F238E27FC236}">
                <a16:creationId xmlns:a16="http://schemas.microsoft.com/office/drawing/2014/main" id="{7A3B2783-2795-44C8-9BEA-FEF33B240A56}"/>
              </a:ext>
            </a:extLst>
          </p:cNvPr>
          <p:cNvSpPr/>
          <p:nvPr/>
        </p:nvSpPr>
        <p:spPr>
          <a:xfrm>
            <a:off x="44665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5" name="Oval 514">
            <a:extLst>
              <a:ext uri="{FF2B5EF4-FFF2-40B4-BE49-F238E27FC236}">
                <a16:creationId xmlns:a16="http://schemas.microsoft.com/office/drawing/2014/main" id="{20BEA89D-B315-47F1-8498-004E3B4F6E13}"/>
              </a:ext>
            </a:extLst>
          </p:cNvPr>
          <p:cNvSpPr/>
          <p:nvPr/>
        </p:nvSpPr>
        <p:spPr>
          <a:xfrm>
            <a:off x="44665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6" name="Rectangle 515">
            <a:extLst>
              <a:ext uri="{FF2B5EF4-FFF2-40B4-BE49-F238E27FC236}">
                <a16:creationId xmlns:a16="http://schemas.microsoft.com/office/drawing/2014/main" id="{D40ACD08-1CF0-4E35-8793-62C13AF471D6}"/>
              </a:ext>
            </a:extLst>
          </p:cNvPr>
          <p:cNvSpPr/>
          <p:nvPr/>
        </p:nvSpPr>
        <p:spPr>
          <a:xfrm>
            <a:off x="47877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7" name="Rectangle 516">
            <a:extLst>
              <a:ext uri="{FF2B5EF4-FFF2-40B4-BE49-F238E27FC236}">
                <a16:creationId xmlns:a16="http://schemas.microsoft.com/office/drawing/2014/main" id="{8A86FCED-8C0C-4F88-B192-0D0604A0FE4D}"/>
              </a:ext>
            </a:extLst>
          </p:cNvPr>
          <p:cNvSpPr/>
          <p:nvPr/>
        </p:nvSpPr>
        <p:spPr>
          <a:xfrm>
            <a:off x="50577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8" name="Rectangle 517">
            <a:extLst>
              <a:ext uri="{FF2B5EF4-FFF2-40B4-BE49-F238E27FC236}">
                <a16:creationId xmlns:a16="http://schemas.microsoft.com/office/drawing/2014/main" id="{D709BA5E-447B-43B5-9E5C-417E47D9BB07}"/>
              </a:ext>
            </a:extLst>
          </p:cNvPr>
          <p:cNvSpPr/>
          <p:nvPr/>
        </p:nvSpPr>
        <p:spPr>
          <a:xfrm>
            <a:off x="5327732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19" name="Oval 518">
            <a:extLst>
              <a:ext uri="{FF2B5EF4-FFF2-40B4-BE49-F238E27FC236}">
                <a16:creationId xmlns:a16="http://schemas.microsoft.com/office/drawing/2014/main" id="{8E571235-9733-4C36-A0F4-12C7F61666CE}"/>
              </a:ext>
            </a:extLst>
          </p:cNvPr>
          <p:cNvSpPr/>
          <p:nvPr/>
        </p:nvSpPr>
        <p:spPr>
          <a:xfrm>
            <a:off x="47365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0" name="Oval 519">
            <a:extLst>
              <a:ext uri="{FF2B5EF4-FFF2-40B4-BE49-F238E27FC236}">
                <a16:creationId xmlns:a16="http://schemas.microsoft.com/office/drawing/2014/main" id="{2F935561-72DE-45A4-800D-38972BB8965E}"/>
              </a:ext>
            </a:extLst>
          </p:cNvPr>
          <p:cNvSpPr/>
          <p:nvPr/>
        </p:nvSpPr>
        <p:spPr>
          <a:xfrm>
            <a:off x="47365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1" name="Oval 520">
            <a:extLst>
              <a:ext uri="{FF2B5EF4-FFF2-40B4-BE49-F238E27FC236}">
                <a16:creationId xmlns:a16="http://schemas.microsoft.com/office/drawing/2014/main" id="{B8F34A4D-B98D-46DC-BF15-7E45945C33E6}"/>
              </a:ext>
            </a:extLst>
          </p:cNvPr>
          <p:cNvSpPr/>
          <p:nvPr/>
        </p:nvSpPr>
        <p:spPr>
          <a:xfrm>
            <a:off x="50065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2" name="Oval 521">
            <a:extLst>
              <a:ext uri="{FF2B5EF4-FFF2-40B4-BE49-F238E27FC236}">
                <a16:creationId xmlns:a16="http://schemas.microsoft.com/office/drawing/2014/main" id="{B84076E9-8A0C-4434-BAEF-DF820EB96E5B}"/>
              </a:ext>
            </a:extLst>
          </p:cNvPr>
          <p:cNvSpPr/>
          <p:nvPr/>
        </p:nvSpPr>
        <p:spPr>
          <a:xfrm>
            <a:off x="50065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3" name="Oval 522">
            <a:extLst>
              <a:ext uri="{FF2B5EF4-FFF2-40B4-BE49-F238E27FC236}">
                <a16:creationId xmlns:a16="http://schemas.microsoft.com/office/drawing/2014/main" id="{3BA17CB3-14B8-46FC-BC14-ED62078A019E}"/>
              </a:ext>
            </a:extLst>
          </p:cNvPr>
          <p:cNvSpPr/>
          <p:nvPr/>
        </p:nvSpPr>
        <p:spPr>
          <a:xfrm>
            <a:off x="52765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4" name="Oval 523">
            <a:extLst>
              <a:ext uri="{FF2B5EF4-FFF2-40B4-BE49-F238E27FC236}">
                <a16:creationId xmlns:a16="http://schemas.microsoft.com/office/drawing/2014/main" id="{8170CB95-7427-4E14-9DB1-32FAD41B612E}"/>
              </a:ext>
            </a:extLst>
          </p:cNvPr>
          <p:cNvSpPr/>
          <p:nvPr/>
        </p:nvSpPr>
        <p:spPr>
          <a:xfrm>
            <a:off x="52765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5" name="Oval 524">
            <a:extLst>
              <a:ext uri="{FF2B5EF4-FFF2-40B4-BE49-F238E27FC236}">
                <a16:creationId xmlns:a16="http://schemas.microsoft.com/office/drawing/2014/main" id="{43868AF6-F91A-4609-8B52-643ADF4C5827}"/>
              </a:ext>
            </a:extLst>
          </p:cNvPr>
          <p:cNvSpPr/>
          <p:nvPr/>
        </p:nvSpPr>
        <p:spPr>
          <a:xfrm>
            <a:off x="5546597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6" name="Oval 525">
            <a:extLst>
              <a:ext uri="{FF2B5EF4-FFF2-40B4-BE49-F238E27FC236}">
                <a16:creationId xmlns:a16="http://schemas.microsoft.com/office/drawing/2014/main" id="{99CC30CB-712A-4957-995B-FE2F556AF94D}"/>
              </a:ext>
            </a:extLst>
          </p:cNvPr>
          <p:cNvSpPr/>
          <p:nvPr/>
        </p:nvSpPr>
        <p:spPr>
          <a:xfrm>
            <a:off x="5546597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527" name="Arc 526">
            <a:extLst>
              <a:ext uri="{FF2B5EF4-FFF2-40B4-BE49-F238E27FC236}">
                <a16:creationId xmlns:a16="http://schemas.microsoft.com/office/drawing/2014/main" id="{44B83117-390C-4489-8136-3DA647A5B89B}"/>
              </a:ext>
            </a:extLst>
          </p:cNvPr>
          <p:cNvSpPr/>
          <p:nvPr/>
        </p:nvSpPr>
        <p:spPr>
          <a:xfrm>
            <a:off x="3977732" y="2564647"/>
            <a:ext cx="1350000" cy="3798179"/>
          </a:xfrm>
          <a:prstGeom prst="arc">
            <a:avLst>
              <a:gd name="adj1" fmla="val 10847185"/>
              <a:gd name="adj2" fmla="val 21500513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6" name="Rectangle 655">
            <a:extLst>
              <a:ext uri="{FF2B5EF4-FFF2-40B4-BE49-F238E27FC236}">
                <a16:creationId xmlns:a16="http://schemas.microsoft.com/office/drawing/2014/main" id="{3B2C0DAA-C305-4098-ACDB-612AD5508EC9}"/>
              </a:ext>
            </a:extLst>
          </p:cNvPr>
          <p:cNvSpPr/>
          <p:nvPr/>
        </p:nvSpPr>
        <p:spPr>
          <a:xfrm>
            <a:off x="6607303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7" name="Rectangle 656">
            <a:extLst>
              <a:ext uri="{FF2B5EF4-FFF2-40B4-BE49-F238E27FC236}">
                <a16:creationId xmlns:a16="http://schemas.microsoft.com/office/drawing/2014/main" id="{0376AEE1-40CA-47F3-8234-72E5723C678E}"/>
              </a:ext>
            </a:extLst>
          </p:cNvPr>
          <p:cNvSpPr/>
          <p:nvPr/>
        </p:nvSpPr>
        <p:spPr>
          <a:xfrm>
            <a:off x="6877303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8" name="Rectangle 657">
            <a:extLst>
              <a:ext uri="{FF2B5EF4-FFF2-40B4-BE49-F238E27FC236}">
                <a16:creationId xmlns:a16="http://schemas.microsoft.com/office/drawing/2014/main" id="{EE62A665-9492-4589-AA17-3A005A844D5F}"/>
              </a:ext>
            </a:extLst>
          </p:cNvPr>
          <p:cNvSpPr/>
          <p:nvPr/>
        </p:nvSpPr>
        <p:spPr>
          <a:xfrm>
            <a:off x="7147303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59" name="Rectangle 658">
            <a:extLst>
              <a:ext uri="{FF2B5EF4-FFF2-40B4-BE49-F238E27FC236}">
                <a16:creationId xmlns:a16="http://schemas.microsoft.com/office/drawing/2014/main" id="{F0FA8CDB-BE97-4C85-99FE-15523B4A5704}"/>
              </a:ext>
            </a:extLst>
          </p:cNvPr>
          <p:cNvSpPr/>
          <p:nvPr/>
        </p:nvSpPr>
        <p:spPr>
          <a:xfrm>
            <a:off x="7417303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0" name="Oval 659">
            <a:extLst>
              <a:ext uri="{FF2B5EF4-FFF2-40B4-BE49-F238E27FC236}">
                <a16:creationId xmlns:a16="http://schemas.microsoft.com/office/drawing/2014/main" id="{DC72FC17-684D-4579-8896-A968F82C2706}"/>
              </a:ext>
            </a:extLst>
          </p:cNvPr>
          <p:cNvSpPr/>
          <p:nvPr/>
        </p:nvSpPr>
        <p:spPr>
          <a:xfrm>
            <a:off x="6556168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1" name="Oval 660">
            <a:extLst>
              <a:ext uri="{FF2B5EF4-FFF2-40B4-BE49-F238E27FC236}">
                <a16:creationId xmlns:a16="http://schemas.microsoft.com/office/drawing/2014/main" id="{2DCE805F-1FB3-4B32-AC26-D730F1DB6EBB}"/>
              </a:ext>
            </a:extLst>
          </p:cNvPr>
          <p:cNvSpPr/>
          <p:nvPr/>
        </p:nvSpPr>
        <p:spPr>
          <a:xfrm>
            <a:off x="6826168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2" name="Oval 661">
            <a:extLst>
              <a:ext uri="{FF2B5EF4-FFF2-40B4-BE49-F238E27FC236}">
                <a16:creationId xmlns:a16="http://schemas.microsoft.com/office/drawing/2014/main" id="{28076AB2-B64D-4E53-BE9C-947325109B4F}"/>
              </a:ext>
            </a:extLst>
          </p:cNvPr>
          <p:cNvSpPr/>
          <p:nvPr/>
        </p:nvSpPr>
        <p:spPr>
          <a:xfrm>
            <a:off x="7096168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3" name="Oval 662">
            <a:extLst>
              <a:ext uri="{FF2B5EF4-FFF2-40B4-BE49-F238E27FC236}">
                <a16:creationId xmlns:a16="http://schemas.microsoft.com/office/drawing/2014/main" id="{FAD26621-C551-41BD-B024-93CFB2F0DA04}"/>
              </a:ext>
            </a:extLst>
          </p:cNvPr>
          <p:cNvSpPr/>
          <p:nvPr/>
        </p:nvSpPr>
        <p:spPr>
          <a:xfrm>
            <a:off x="7366168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4" name="Rectangle 663">
            <a:extLst>
              <a:ext uri="{FF2B5EF4-FFF2-40B4-BE49-F238E27FC236}">
                <a16:creationId xmlns:a16="http://schemas.microsoft.com/office/drawing/2014/main" id="{174ED28D-0B0D-4659-B5E6-9642F376EB6D}"/>
              </a:ext>
            </a:extLst>
          </p:cNvPr>
          <p:cNvSpPr/>
          <p:nvPr/>
        </p:nvSpPr>
        <p:spPr>
          <a:xfrm>
            <a:off x="7687303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5" name="Rectangle 664">
            <a:extLst>
              <a:ext uri="{FF2B5EF4-FFF2-40B4-BE49-F238E27FC236}">
                <a16:creationId xmlns:a16="http://schemas.microsoft.com/office/drawing/2014/main" id="{99B8890A-6A1E-4556-BD8B-D04D9559AA34}"/>
              </a:ext>
            </a:extLst>
          </p:cNvPr>
          <p:cNvSpPr/>
          <p:nvPr/>
        </p:nvSpPr>
        <p:spPr>
          <a:xfrm>
            <a:off x="7957303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6" name="Rectangle 665">
            <a:extLst>
              <a:ext uri="{FF2B5EF4-FFF2-40B4-BE49-F238E27FC236}">
                <a16:creationId xmlns:a16="http://schemas.microsoft.com/office/drawing/2014/main" id="{C9420F2B-BC94-4CB7-B984-291BA8E16670}"/>
              </a:ext>
            </a:extLst>
          </p:cNvPr>
          <p:cNvSpPr/>
          <p:nvPr/>
        </p:nvSpPr>
        <p:spPr>
          <a:xfrm>
            <a:off x="8227303" y="418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7" name="Oval 666">
            <a:extLst>
              <a:ext uri="{FF2B5EF4-FFF2-40B4-BE49-F238E27FC236}">
                <a16:creationId xmlns:a16="http://schemas.microsoft.com/office/drawing/2014/main" id="{9F2E08B8-A0DD-48E5-AB1B-F37A7D18B4B4}"/>
              </a:ext>
            </a:extLst>
          </p:cNvPr>
          <p:cNvSpPr/>
          <p:nvPr/>
        </p:nvSpPr>
        <p:spPr>
          <a:xfrm>
            <a:off x="7636168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8" name="Oval 667">
            <a:extLst>
              <a:ext uri="{FF2B5EF4-FFF2-40B4-BE49-F238E27FC236}">
                <a16:creationId xmlns:a16="http://schemas.microsoft.com/office/drawing/2014/main" id="{9DCF10DA-8DFE-4C09-A572-DE3DA01E4453}"/>
              </a:ext>
            </a:extLst>
          </p:cNvPr>
          <p:cNvSpPr/>
          <p:nvPr/>
        </p:nvSpPr>
        <p:spPr>
          <a:xfrm>
            <a:off x="7906168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69" name="Oval 668">
            <a:extLst>
              <a:ext uri="{FF2B5EF4-FFF2-40B4-BE49-F238E27FC236}">
                <a16:creationId xmlns:a16="http://schemas.microsoft.com/office/drawing/2014/main" id="{EA79C8F9-3E21-44F3-9750-70EDEF21D3E4}"/>
              </a:ext>
            </a:extLst>
          </p:cNvPr>
          <p:cNvSpPr/>
          <p:nvPr/>
        </p:nvSpPr>
        <p:spPr>
          <a:xfrm>
            <a:off x="8176168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0" name="Oval 669">
            <a:extLst>
              <a:ext uri="{FF2B5EF4-FFF2-40B4-BE49-F238E27FC236}">
                <a16:creationId xmlns:a16="http://schemas.microsoft.com/office/drawing/2014/main" id="{70D15BF0-3371-4A9D-A257-45812995CBBE}"/>
              </a:ext>
            </a:extLst>
          </p:cNvPr>
          <p:cNvSpPr/>
          <p:nvPr/>
        </p:nvSpPr>
        <p:spPr>
          <a:xfrm>
            <a:off x="8446168" y="440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1" name="Rectangle 670">
            <a:extLst>
              <a:ext uri="{FF2B5EF4-FFF2-40B4-BE49-F238E27FC236}">
                <a16:creationId xmlns:a16="http://schemas.microsoft.com/office/drawing/2014/main" id="{D5263012-68E1-490F-9C77-7BC43535EC53}"/>
              </a:ext>
            </a:extLst>
          </p:cNvPr>
          <p:cNvSpPr/>
          <p:nvPr/>
        </p:nvSpPr>
        <p:spPr>
          <a:xfrm>
            <a:off x="6607303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2" name="Rectangle 671">
            <a:extLst>
              <a:ext uri="{FF2B5EF4-FFF2-40B4-BE49-F238E27FC236}">
                <a16:creationId xmlns:a16="http://schemas.microsoft.com/office/drawing/2014/main" id="{45DC0D44-686E-4939-92C0-C94FF959E66F}"/>
              </a:ext>
            </a:extLst>
          </p:cNvPr>
          <p:cNvSpPr/>
          <p:nvPr/>
        </p:nvSpPr>
        <p:spPr>
          <a:xfrm>
            <a:off x="6877303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3" name="Rectangle 672">
            <a:extLst>
              <a:ext uri="{FF2B5EF4-FFF2-40B4-BE49-F238E27FC236}">
                <a16:creationId xmlns:a16="http://schemas.microsoft.com/office/drawing/2014/main" id="{C60AC142-8994-434E-A450-2B9764B1FC56}"/>
              </a:ext>
            </a:extLst>
          </p:cNvPr>
          <p:cNvSpPr/>
          <p:nvPr/>
        </p:nvSpPr>
        <p:spPr>
          <a:xfrm>
            <a:off x="7147303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4" name="Rectangle 673">
            <a:extLst>
              <a:ext uri="{FF2B5EF4-FFF2-40B4-BE49-F238E27FC236}">
                <a16:creationId xmlns:a16="http://schemas.microsoft.com/office/drawing/2014/main" id="{B9155C83-9B8D-49A8-9C6A-34D30722D38D}"/>
              </a:ext>
            </a:extLst>
          </p:cNvPr>
          <p:cNvSpPr/>
          <p:nvPr/>
        </p:nvSpPr>
        <p:spPr>
          <a:xfrm>
            <a:off x="7417303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5" name="Oval 674">
            <a:extLst>
              <a:ext uri="{FF2B5EF4-FFF2-40B4-BE49-F238E27FC236}">
                <a16:creationId xmlns:a16="http://schemas.microsoft.com/office/drawing/2014/main" id="{0EDBF8E7-B600-47AB-BC89-FF2C3C0C56BE}"/>
              </a:ext>
            </a:extLst>
          </p:cNvPr>
          <p:cNvSpPr/>
          <p:nvPr/>
        </p:nvSpPr>
        <p:spPr>
          <a:xfrm>
            <a:off x="6556168" y="413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6" name="Oval 675">
            <a:extLst>
              <a:ext uri="{FF2B5EF4-FFF2-40B4-BE49-F238E27FC236}">
                <a16:creationId xmlns:a16="http://schemas.microsoft.com/office/drawing/2014/main" id="{61FF1405-D8E2-4DA0-ACCC-113D005F5540}"/>
              </a:ext>
            </a:extLst>
          </p:cNvPr>
          <p:cNvSpPr/>
          <p:nvPr/>
        </p:nvSpPr>
        <p:spPr>
          <a:xfrm>
            <a:off x="6826168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7" name="Oval 676">
            <a:extLst>
              <a:ext uri="{FF2B5EF4-FFF2-40B4-BE49-F238E27FC236}">
                <a16:creationId xmlns:a16="http://schemas.microsoft.com/office/drawing/2014/main" id="{30FC406E-D7E3-4682-86C9-D98839E91F1C}"/>
              </a:ext>
            </a:extLst>
          </p:cNvPr>
          <p:cNvSpPr/>
          <p:nvPr/>
        </p:nvSpPr>
        <p:spPr>
          <a:xfrm>
            <a:off x="7096168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8" name="Oval 677">
            <a:extLst>
              <a:ext uri="{FF2B5EF4-FFF2-40B4-BE49-F238E27FC236}">
                <a16:creationId xmlns:a16="http://schemas.microsoft.com/office/drawing/2014/main" id="{3CED9F75-3102-4913-939D-6CDAA63EAEFF}"/>
              </a:ext>
            </a:extLst>
          </p:cNvPr>
          <p:cNvSpPr/>
          <p:nvPr/>
        </p:nvSpPr>
        <p:spPr>
          <a:xfrm>
            <a:off x="7366168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79" name="Rectangle 678">
            <a:extLst>
              <a:ext uri="{FF2B5EF4-FFF2-40B4-BE49-F238E27FC236}">
                <a16:creationId xmlns:a16="http://schemas.microsoft.com/office/drawing/2014/main" id="{DB92EFD2-BF29-497E-B0D5-3FCBF1CFBC0E}"/>
              </a:ext>
            </a:extLst>
          </p:cNvPr>
          <p:cNvSpPr/>
          <p:nvPr/>
        </p:nvSpPr>
        <p:spPr>
          <a:xfrm>
            <a:off x="7687303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0" name="Rectangle 679">
            <a:extLst>
              <a:ext uri="{FF2B5EF4-FFF2-40B4-BE49-F238E27FC236}">
                <a16:creationId xmlns:a16="http://schemas.microsoft.com/office/drawing/2014/main" id="{FB1771B3-738F-4DC8-8418-5A25015D19D7}"/>
              </a:ext>
            </a:extLst>
          </p:cNvPr>
          <p:cNvSpPr/>
          <p:nvPr/>
        </p:nvSpPr>
        <p:spPr>
          <a:xfrm>
            <a:off x="7957303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1" name="Rectangle 680">
            <a:extLst>
              <a:ext uri="{FF2B5EF4-FFF2-40B4-BE49-F238E27FC236}">
                <a16:creationId xmlns:a16="http://schemas.microsoft.com/office/drawing/2014/main" id="{8F3BB0B5-6FAE-4D85-800A-093C26EBBE33}"/>
              </a:ext>
            </a:extLst>
          </p:cNvPr>
          <p:cNvSpPr/>
          <p:nvPr/>
        </p:nvSpPr>
        <p:spPr>
          <a:xfrm>
            <a:off x="8227303" y="391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2" name="Oval 681">
            <a:extLst>
              <a:ext uri="{FF2B5EF4-FFF2-40B4-BE49-F238E27FC236}">
                <a16:creationId xmlns:a16="http://schemas.microsoft.com/office/drawing/2014/main" id="{5511C1DA-C8C2-4381-8CC7-0138C6B19EA3}"/>
              </a:ext>
            </a:extLst>
          </p:cNvPr>
          <p:cNvSpPr/>
          <p:nvPr/>
        </p:nvSpPr>
        <p:spPr>
          <a:xfrm>
            <a:off x="7636168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3" name="Oval 682">
            <a:extLst>
              <a:ext uri="{FF2B5EF4-FFF2-40B4-BE49-F238E27FC236}">
                <a16:creationId xmlns:a16="http://schemas.microsoft.com/office/drawing/2014/main" id="{922EDFF0-2D7A-4A36-BC7C-696CB642FFC5}"/>
              </a:ext>
            </a:extLst>
          </p:cNvPr>
          <p:cNvSpPr/>
          <p:nvPr/>
        </p:nvSpPr>
        <p:spPr>
          <a:xfrm>
            <a:off x="7906168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4" name="Oval 683">
            <a:extLst>
              <a:ext uri="{FF2B5EF4-FFF2-40B4-BE49-F238E27FC236}">
                <a16:creationId xmlns:a16="http://schemas.microsoft.com/office/drawing/2014/main" id="{F43A31F1-DF2F-451C-BBE3-2B4C8FE0D46F}"/>
              </a:ext>
            </a:extLst>
          </p:cNvPr>
          <p:cNvSpPr/>
          <p:nvPr/>
        </p:nvSpPr>
        <p:spPr>
          <a:xfrm>
            <a:off x="8176168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5" name="Oval 684">
            <a:extLst>
              <a:ext uri="{FF2B5EF4-FFF2-40B4-BE49-F238E27FC236}">
                <a16:creationId xmlns:a16="http://schemas.microsoft.com/office/drawing/2014/main" id="{F23E7971-11E8-4611-A5D2-C3525729ADDA}"/>
              </a:ext>
            </a:extLst>
          </p:cNvPr>
          <p:cNvSpPr/>
          <p:nvPr/>
        </p:nvSpPr>
        <p:spPr>
          <a:xfrm>
            <a:off x="8446168" y="413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6" name="Rectangle 685">
            <a:extLst>
              <a:ext uri="{FF2B5EF4-FFF2-40B4-BE49-F238E27FC236}">
                <a16:creationId xmlns:a16="http://schemas.microsoft.com/office/drawing/2014/main" id="{847FC98A-111E-4911-8509-D87D2DCC765A}"/>
              </a:ext>
            </a:extLst>
          </p:cNvPr>
          <p:cNvSpPr/>
          <p:nvPr/>
        </p:nvSpPr>
        <p:spPr>
          <a:xfrm>
            <a:off x="6607303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7" name="Rectangle 686">
            <a:extLst>
              <a:ext uri="{FF2B5EF4-FFF2-40B4-BE49-F238E27FC236}">
                <a16:creationId xmlns:a16="http://schemas.microsoft.com/office/drawing/2014/main" id="{EB762C06-9E24-49CB-BBB3-1DB4D2142876}"/>
              </a:ext>
            </a:extLst>
          </p:cNvPr>
          <p:cNvSpPr/>
          <p:nvPr/>
        </p:nvSpPr>
        <p:spPr>
          <a:xfrm>
            <a:off x="6877303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8" name="Rectangle 687">
            <a:extLst>
              <a:ext uri="{FF2B5EF4-FFF2-40B4-BE49-F238E27FC236}">
                <a16:creationId xmlns:a16="http://schemas.microsoft.com/office/drawing/2014/main" id="{74739B95-395C-43C9-A57B-2E49A32ABE46}"/>
              </a:ext>
            </a:extLst>
          </p:cNvPr>
          <p:cNvSpPr/>
          <p:nvPr/>
        </p:nvSpPr>
        <p:spPr>
          <a:xfrm>
            <a:off x="7147303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89" name="Rectangle 688">
            <a:extLst>
              <a:ext uri="{FF2B5EF4-FFF2-40B4-BE49-F238E27FC236}">
                <a16:creationId xmlns:a16="http://schemas.microsoft.com/office/drawing/2014/main" id="{1A8DC3FE-8669-4ABF-A06D-A2C3D8A136BD}"/>
              </a:ext>
            </a:extLst>
          </p:cNvPr>
          <p:cNvSpPr/>
          <p:nvPr/>
        </p:nvSpPr>
        <p:spPr>
          <a:xfrm>
            <a:off x="7417303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0" name="Oval 689">
            <a:extLst>
              <a:ext uri="{FF2B5EF4-FFF2-40B4-BE49-F238E27FC236}">
                <a16:creationId xmlns:a16="http://schemas.microsoft.com/office/drawing/2014/main" id="{1A1E9999-2FA3-47D2-BC30-CDB672F3DB19}"/>
              </a:ext>
            </a:extLst>
          </p:cNvPr>
          <p:cNvSpPr/>
          <p:nvPr/>
        </p:nvSpPr>
        <p:spPr>
          <a:xfrm>
            <a:off x="6556168" y="386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1" name="Oval 690">
            <a:extLst>
              <a:ext uri="{FF2B5EF4-FFF2-40B4-BE49-F238E27FC236}">
                <a16:creationId xmlns:a16="http://schemas.microsoft.com/office/drawing/2014/main" id="{CBB9A73A-849F-4E0F-9AEA-98E8236D05D1}"/>
              </a:ext>
            </a:extLst>
          </p:cNvPr>
          <p:cNvSpPr/>
          <p:nvPr/>
        </p:nvSpPr>
        <p:spPr>
          <a:xfrm>
            <a:off x="6826168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2" name="Oval 691">
            <a:extLst>
              <a:ext uri="{FF2B5EF4-FFF2-40B4-BE49-F238E27FC236}">
                <a16:creationId xmlns:a16="http://schemas.microsoft.com/office/drawing/2014/main" id="{4ABC04A5-6E69-4013-95C8-2C4FCCE9F68F}"/>
              </a:ext>
            </a:extLst>
          </p:cNvPr>
          <p:cNvSpPr/>
          <p:nvPr/>
        </p:nvSpPr>
        <p:spPr>
          <a:xfrm>
            <a:off x="7096168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3" name="Oval 692">
            <a:extLst>
              <a:ext uri="{FF2B5EF4-FFF2-40B4-BE49-F238E27FC236}">
                <a16:creationId xmlns:a16="http://schemas.microsoft.com/office/drawing/2014/main" id="{EA05199F-651F-41D3-B1CF-390189442575}"/>
              </a:ext>
            </a:extLst>
          </p:cNvPr>
          <p:cNvSpPr/>
          <p:nvPr/>
        </p:nvSpPr>
        <p:spPr>
          <a:xfrm>
            <a:off x="7366168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4" name="Rectangle 693">
            <a:extLst>
              <a:ext uri="{FF2B5EF4-FFF2-40B4-BE49-F238E27FC236}">
                <a16:creationId xmlns:a16="http://schemas.microsoft.com/office/drawing/2014/main" id="{7DB7D8B0-1DBC-4DFB-A09A-32A79CF09251}"/>
              </a:ext>
            </a:extLst>
          </p:cNvPr>
          <p:cNvSpPr/>
          <p:nvPr/>
        </p:nvSpPr>
        <p:spPr>
          <a:xfrm>
            <a:off x="7687303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5" name="Rectangle 694">
            <a:extLst>
              <a:ext uri="{FF2B5EF4-FFF2-40B4-BE49-F238E27FC236}">
                <a16:creationId xmlns:a16="http://schemas.microsoft.com/office/drawing/2014/main" id="{F6BA2EB6-3AA2-4925-85CA-69E3AB45D3AF}"/>
              </a:ext>
            </a:extLst>
          </p:cNvPr>
          <p:cNvSpPr/>
          <p:nvPr/>
        </p:nvSpPr>
        <p:spPr>
          <a:xfrm>
            <a:off x="7957303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6" name="Rectangle 695">
            <a:extLst>
              <a:ext uri="{FF2B5EF4-FFF2-40B4-BE49-F238E27FC236}">
                <a16:creationId xmlns:a16="http://schemas.microsoft.com/office/drawing/2014/main" id="{9374CD67-538E-4740-9348-6DBE063E79E7}"/>
              </a:ext>
            </a:extLst>
          </p:cNvPr>
          <p:cNvSpPr/>
          <p:nvPr/>
        </p:nvSpPr>
        <p:spPr>
          <a:xfrm>
            <a:off x="8227303" y="364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7" name="Oval 696">
            <a:extLst>
              <a:ext uri="{FF2B5EF4-FFF2-40B4-BE49-F238E27FC236}">
                <a16:creationId xmlns:a16="http://schemas.microsoft.com/office/drawing/2014/main" id="{B120A59A-D127-4A09-A239-6D94D5B45F67}"/>
              </a:ext>
            </a:extLst>
          </p:cNvPr>
          <p:cNvSpPr/>
          <p:nvPr/>
        </p:nvSpPr>
        <p:spPr>
          <a:xfrm>
            <a:off x="7636168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8" name="Oval 697">
            <a:extLst>
              <a:ext uri="{FF2B5EF4-FFF2-40B4-BE49-F238E27FC236}">
                <a16:creationId xmlns:a16="http://schemas.microsoft.com/office/drawing/2014/main" id="{A237E1F4-EE5F-47D7-9D22-CCD720BD0A41}"/>
              </a:ext>
            </a:extLst>
          </p:cNvPr>
          <p:cNvSpPr/>
          <p:nvPr/>
        </p:nvSpPr>
        <p:spPr>
          <a:xfrm>
            <a:off x="7906168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699" name="Oval 698">
            <a:extLst>
              <a:ext uri="{FF2B5EF4-FFF2-40B4-BE49-F238E27FC236}">
                <a16:creationId xmlns:a16="http://schemas.microsoft.com/office/drawing/2014/main" id="{3453FDCE-EE1B-4D15-9C0A-4C1D0CC10D5D}"/>
              </a:ext>
            </a:extLst>
          </p:cNvPr>
          <p:cNvSpPr/>
          <p:nvPr/>
        </p:nvSpPr>
        <p:spPr>
          <a:xfrm>
            <a:off x="8176168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0" name="Oval 699">
            <a:extLst>
              <a:ext uri="{FF2B5EF4-FFF2-40B4-BE49-F238E27FC236}">
                <a16:creationId xmlns:a16="http://schemas.microsoft.com/office/drawing/2014/main" id="{77168307-9F76-4C37-8968-65A1D7898159}"/>
              </a:ext>
            </a:extLst>
          </p:cNvPr>
          <p:cNvSpPr/>
          <p:nvPr/>
        </p:nvSpPr>
        <p:spPr>
          <a:xfrm>
            <a:off x="8446168" y="386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1" name="Rectangle 700">
            <a:extLst>
              <a:ext uri="{FF2B5EF4-FFF2-40B4-BE49-F238E27FC236}">
                <a16:creationId xmlns:a16="http://schemas.microsoft.com/office/drawing/2014/main" id="{0F5770BB-A55E-4841-AC09-75A1C3C16315}"/>
              </a:ext>
            </a:extLst>
          </p:cNvPr>
          <p:cNvSpPr/>
          <p:nvPr/>
        </p:nvSpPr>
        <p:spPr>
          <a:xfrm>
            <a:off x="6607303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2" name="Rectangle 701">
            <a:extLst>
              <a:ext uri="{FF2B5EF4-FFF2-40B4-BE49-F238E27FC236}">
                <a16:creationId xmlns:a16="http://schemas.microsoft.com/office/drawing/2014/main" id="{6081E5B3-9FB2-4048-BA48-E80EDE76678A}"/>
              </a:ext>
            </a:extLst>
          </p:cNvPr>
          <p:cNvSpPr/>
          <p:nvPr/>
        </p:nvSpPr>
        <p:spPr>
          <a:xfrm>
            <a:off x="6877303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3" name="Rectangle 702">
            <a:extLst>
              <a:ext uri="{FF2B5EF4-FFF2-40B4-BE49-F238E27FC236}">
                <a16:creationId xmlns:a16="http://schemas.microsoft.com/office/drawing/2014/main" id="{855C79F5-9CD2-4DFF-932C-E0715C7E5508}"/>
              </a:ext>
            </a:extLst>
          </p:cNvPr>
          <p:cNvSpPr/>
          <p:nvPr/>
        </p:nvSpPr>
        <p:spPr>
          <a:xfrm>
            <a:off x="7147303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4" name="Rectangle 703">
            <a:extLst>
              <a:ext uri="{FF2B5EF4-FFF2-40B4-BE49-F238E27FC236}">
                <a16:creationId xmlns:a16="http://schemas.microsoft.com/office/drawing/2014/main" id="{C7B0179A-A9D5-4DC2-9ECB-88E5A17FF47D}"/>
              </a:ext>
            </a:extLst>
          </p:cNvPr>
          <p:cNvSpPr/>
          <p:nvPr/>
        </p:nvSpPr>
        <p:spPr>
          <a:xfrm>
            <a:off x="7417303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5" name="Oval 704">
            <a:extLst>
              <a:ext uri="{FF2B5EF4-FFF2-40B4-BE49-F238E27FC236}">
                <a16:creationId xmlns:a16="http://schemas.microsoft.com/office/drawing/2014/main" id="{AA4A2D15-D065-4054-A538-A158BA09ECB1}"/>
              </a:ext>
            </a:extLst>
          </p:cNvPr>
          <p:cNvSpPr/>
          <p:nvPr/>
        </p:nvSpPr>
        <p:spPr>
          <a:xfrm>
            <a:off x="6556168" y="359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6" name="Oval 705">
            <a:extLst>
              <a:ext uri="{FF2B5EF4-FFF2-40B4-BE49-F238E27FC236}">
                <a16:creationId xmlns:a16="http://schemas.microsoft.com/office/drawing/2014/main" id="{7DC15A32-F16B-445A-BDBC-1DA870E371D3}"/>
              </a:ext>
            </a:extLst>
          </p:cNvPr>
          <p:cNvSpPr/>
          <p:nvPr/>
        </p:nvSpPr>
        <p:spPr>
          <a:xfrm>
            <a:off x="6826168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7" name="Oval 706">
            <a:extLst>
              <a:ext uri="{FF2B5EF4-FFF2-40B4-BE49-F238E27FC236}">
                <a16:creationId xmlns:a16="http://schemas.microsoft.com/office/drawing/2014/main" id="{7A4EF4B5-F9A3-4782-9AD4-8B8EFE477B93}"/>
              </a:ext>
            </a:extLst>
          </p:cNvPr>
          <p:cNvSpPr/>
          <p:nvPr/>
        </p:nvSpPr>
        <p:spPr>
          <a:xfrm>
            <a:off x="7096168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8" name="Oval 707">
            <a:extLst>
              <a:ext uri="{FF2B5EF4-FFF2-40B4-BE49-F238E27FC236}">
                <a16:creationId xmlns:a16="http://schemas.microsoft.com/office/drawing/2014/main" id="{093F236B-C953-4AB7-B412-C153C913BA33}"/>
              </a:ext>
            </a:extLst>
          </p:cNvPr>
          <p:cNvSpPr/>
          <p:nvPr/>
        </p:nvSpPr>
        <p:spPr>
          <a:xfrm>
            <a:off x="7366168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09" name="Rectangle 708">
            <a:extLst>
              <a:ext uri="{FF2B5EF4-FFF2-40B4-BE49-F238E27FC236}">
                <a16:creationId xmlns:a16="http://schemas.microsoft.com/office/drawing/2014/main" id="{AA195FCC-F295-4FF3-9237-BD0B8431C0EC}"/>
              </a:ext>
            </a:extLst>
          </p:cNvPr>
          <p:cNvSpPr/>
          <p:nvPr/>
        </p:nvSpPr>
        <p:spPr>
          <a:xfrm>
            <a:off x="7687303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0" name="Rectangle 709">
            <a:extLst>
              <a:ext uri="{FF2B5EF4-FFF2-40B4-BE49-F238E27FC236}">
                <a16:creationId xmlns:a16="http://schemas.microsoft.com/office/drawing/2014/main" id="{07E249BB-809C-4242-9259-C970F9D7AB0C}"/>
              </a:ext>
            </a:extLst>
          </p:cNvPr>
          <p:cNvSpPr/>
          <p:nvPr/>
        </p:nvSpPr>
        <p:spPr>
          <a:xfrm>
            <a:off x="7957303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1" name="Rectangle 710">
            <a:extLst>
              <a:ext uri="{FF2B5EF4-FFF2-40B4-BE49-F238E27FC236}">
                <a16:creationId xmlns:a16="http://schemas.microsoft.com/office/drawing/2014/main" id="{3417A479-2777-4BCE-A0D7-5889FA5A5D00}"/>
              </a:ext>
            </a:extLst>
          </p:cNvPr>
          <p:cNvSpPr/>
          <p:nvPr/>
        </p:nvSpPr>
        <p:spPr>
          <a:xfrm>
            <a:off x="8227303" y="337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2" name="Oval 711">
            <a:extLst>
              <a:ext uri="{FF2B5EF4-FFF2-40B4-BE49-F238E27FC236}">
                <a16:creationId xmlns:a16="http://schemas.microsoft.com/office/drawing/2014/main" id="{A6292DF3-F9EA-4899-8E86-1769E5643E6B}"/>
              </a:ext>
            </a:extLst>
          </p:cNvPr>
          <p:cNvSpPr/>
          <p:nvPr/>
        </p:nvSpPr>
        <p:spPr>
          <a:xfrm>
            <a:off x="7636168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3" name="Oval 712">
            <a:extLst>
              <a:ext uri="{FF2B5EF4-FFF2-40B4-BE49-F238E27FC236}">
                <a16:creationId xmlns:a16="http://schemas.microsoft.com/office/drawing/2014/main" id="{6D5ADB6C-16B1-4693-BA5B-EEBBFB11F818}"/>
              </a:ext>
            </a:extLst>
          </p:cNvPr>
          <p:cNvSpPr/>
          <p:nvPr/>
        </p:nvSpPr>
        <p:spPr>
          <a:xfrm>
            <a:off x="7906168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4" name="Oval 713">
            <a:extLst>
              <a:ext uri="{FF2B5EF4-FFF2-40B4-BE49-F238E27FC236}">
                <a16:creationId xmlns:a16="http://schemas.microsoft.com/office/drawing/2014/main" id="{3144D7F3-0F9C-4178-A72B-8D5C63941B7F}"/>
              </a:ext>
            </a:extLst>
          </p:cNvPr>
          <p:cNvSpPr/>
          <p:nvPr/>
        </p:nvSpPr>
        <p:spPr>
          <a:xfrm>
            <a:off x="8176168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5" name="Oval 714">
            <a:extLst>
              <a:ext uri="{FF2B5EF4-FFF2-40B4-BE49-F238E27FC236}">
                <a16:creationId xmlns:a16="http://schemas.microsoft.com/office/drawing/2014/main" id="{9F488371-E2DC-4F49-9300-75BA133726E0}"/>
              </a:ext>
            </a:extLst>
          </p:cNvPr>
          <p:cNvSpPr/>
          <p:nvPr/>
        </p:nvSpPr>
        <p:spPr>
          <a:xfrm>
            <a:off x="8446168" y="359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6" name="Rectangle 715">
            <a:extLst>
              <a:ext uri="{FF2B5EF4-FFF2-40B4-BE49-F238E27FC236}">
                <a16:creationId xmlns:a16="http://schemas.microsoft.com/office/drawing/2014/main" id="{63D01BEF-FB52-49FD-A254-6AE738581F4B}"/>
              </a:ext>
            </a:extLst>
          </p:cNvPr>
          <p:cNvSpPr/>
          <p:nvPr/>
        </p:nvSpPr>
        <p:spPr>
          <a:xfrm>
            <a:off x="6607303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7" name="Rectangle 716">
            <a:extLst>
              <a:ext uri="{FF2B5EF4-FFF2-40B4-BE49-F238E27FC236}">
                <a16:creationId xmlns:a16="http://schemas.microsoft.com/office/drawing/2014/main" id="{7D15E9A1-DC12-464E-AE5E-5BDBC72551E1}"/>
              </a:ext>
            </a:extLst>
          </p:cNvPr>
          <p:cNvSpPr/>
          <p:nvPr/>
        </p:nvSpPr>
        <p:spPr>
          <a:xfrm>
            <a:off x="6877303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8" name="Rectangle 717">
            <a:extLst>
              <a:ext uri="{FF2B5EF4-FFF2-40B4-BE49-F238E27FC236}">
                <a16:creationId xmlns:a16="http://schemas.microsoft.com/office/drawing/2014/main" id="{FE0BDE31-4A9B-4B08-9E35-439ACF2A4C07}"/>
              </a:ext>
            </a:extLst>
          </p:cNvPr>
          <p:cNvSpPr/>
          <p:nvPr/>
        </p:nvSpPr>
        <p:spPr>
          <a:xfrm>
            <a:off x="7147303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19" name="Rectangle 718">
            <a:extLst>
              <a:ext uri="{FF2B5EF4-FFF2-40B4-BE49-F238E27FC236}">
                <a16:creationId xmlns:a16="http://schemas.microsoft.com/office/drawing/2014/main" id="{E4029664-3836-425C-83EE-EF99272A5655}"/>
              </a:ext>
            </a:extLst>
          </p:cNvPr>
          <p:cNvSpPr/>
          <p:nvPr/>
        </p:nvSpPr>
        <p:spPr>
          <a:xfrm>
            <a:off x="7417303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0" name="Oval 719">
            <a:extLst>
              <a:ext uri="{FF2B5EF4-FFF2-40B4-BE49-F238E27FC236}">
                <a16:creationId xmlns:a16="http://schemas.microsoft.com/office/drawing/2014/main" id="{BB83EB70-1CFF-4AC7-85A3-5A48AA881418}"/>
              </a:ext>
            </a:extLst>
          </p:cNvPr>
          <p:cNvSpPr/>
          <p:nvPr/>
        </p:nvSpPr>
        <p:spPr>
          <a:xfrm>
            <a:off x="6556168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1" name="Oval 720">
            <a:extLst>
              <a:ext uri="{FF2B5EF4-FFF2-40B4-BE49-F238E27FC236}">
                <a16:creationId xmlns:a16="http://schemas.microsoft.com/office/drawing/2014/main" id="{1616E0D5-368B-40F2-AAA0-62F1E0CB6D84}"/>
              </a:ext>
            </a:extLst>
          </p:cNvPr>
          <p:cNvSpPr/>
          <p:nvPr/>
        </p:nvSpPr>
        <p:spPr>
          <a:xfrm>
            <a:off x="6826168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2" name="Oval 721">
            <a:extLst>
              <a:ext uri="{FF2B5EF4-FFF2-40B4-BE49-F238E27FC236}">
                <a16:creationId xmlns:a16="http://schemas.microsoft.com/office/drawing/2014/main" id="{576C05B5-2CC9-4FAB-AA95-F62CE41B2830}"/>
              </a:ext>
            </a:extLst>
          </p:cNvPr>
          <p:cNvSpPr/>
          <p:nvPr/>
        </p:nvSpPr>
        <p:spPr>
          <a:xfrm>
            <a:off x="7096168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3" name="Oval 722">
            <a:extLst>
              <a:ext uri="{FF2B5EF4-FFF2-40B4-BE49-F238E27FC236}">
                <a16:creationId xmlns:a16="http://schemas.microsoft.com/office/drawing/2014/main" id="{82AD0D0A-8C7C-4836-A834-39E6B5764B90}"/>
              </a:ext>
            </a:extLst>
          </p:cNvPr>
          <p:cNvSpPr/>
          <p:nvPr/>
        </p:nvSpPr>
        <p:spPr>
          <a:xfrm>
            <a:off x="7366168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4" name="Rectangle 723">
            <a:extLst>
              <a:ext uri="{FF2B5EF4-FFF2-40B4-BE49-F238E27FC236}">
                <a16:creationId xmlns:a16="http://schemas.microsoft.com/office/drawing/2014/main" id="{0F52122F-433E-40A8-90C2-457299C8139C}"/>
              </a:ext>
            </a:extLst>
          </p:cNvPr>
          <p:cNvSpPr/>
          <p:nvPr/>
        </p:nvSpPr>
        <p:spPr>
          <a:xfrm>
            <a:off x="7687303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5" name="Rectangle 724">
            <a:extLst>
              <a:ext uri="{FF2B5EF4-FFF2-40B4-BE49-F238E27FC236}">
                <a16:creationId xmlns:a16="http://schemas.microsoft.com/office/drawing/2014/main" id="{41D7D36F-080C-4164-A349-C253FD8EDBBD}"/>
              </a:ext>
            </a:extLst>
          </p:cNvPr>
          <p:cNvSpPr/>
          <p:nvPr/>
        </p:nvSpPr>
        <p:spPr>
          <a:xfrm>
            <a:off x="7957303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6" name="Rectangle 725">
            <a:extLst>
              <a:ext uri="{FF2B5EF4-FFF2-40B4-BE49-F238E27FC236}">
                <a16:creationId xmlns:a16="http://schemas.microsoft.com/office/drawing/2014/main" id="{934BA42A-E440-422A-BD2A-0352DE66359D}"/>
              </a:ext>
            </a:extLst>
          </p:cNvPr>
          <p:cNvSpPr/>
          <p:nvPr/>
        </p:nvSpPr>
        <p:spPr>
          <a:xfrm>
            <a:off x="8227303" y="310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7" name="Oval 726">
            <a:extLst>
              <a:ext uri="{FF2B5EF4-FFF2-40B4-BE49-F238E27FC236}">
                <a16:creationId xmlns:a16="http://schemas.microsoft.com/office/drawing/2014/main" id="{5C84DE6D-D2EA-4101-9AF0-6C34A3F05560}"/>
              </a:ext>
            </a:extLst>
          </p:cNvPr>
          <p:cNvSpPr/>
          <p:nvPr/>
        </p:nvSpPr>
        <p:spPr>
          <a:xfrm>
            <a:off x="7636168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8" name="Oval 727">
            <a:extLst>
              <a:ext uri="{FF2B5EF4-FFF2-40B4-BE49-F238E27FC236}">
                <a16:creationId xmlns:a16="http://schemas.microsoft.com/office/drawing/2014/main" id="{6085F36A-B2A2-43B8-B42C-87AA94A79D22}"/>
              </a:ext>
            </a:extLst>
          </p:cNvPr>
          <p:cNvSpPr/>
          <p:nvPr/>
        </p:nvSpPr>
        <p:spPr>
          <a:xfrm>
            <a:off x="7906168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29" name="Oval 728">
            <a:extLst>
              <a:ext uri="{FF2B5EF4-FFF2-40B4-BE49-F238E27FC236}">
                <a16:creationId xmlns:a16="http://schemas.microsoft.com/office/drawing/2014/main" id="{6CB38E52-BAA3-4B06-B93B-18D79B34A012}"/>
              </a:ext>
            </a:extLst>
          </p:cNvPr>
          <p:cNvSpPr/>
          <p:nvPr/>
        </p:nvSpPr>
        <p:spPr>
          <a:xfrm>
            <a:off x="8176168" y="332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0" name="Oval 729">
            <a:extLst>
              <a:ext uri="{FF2B5EF4-FFF2-40B4-BE49-F238E27FC236}">
                <a16:creationId xmlns:a16="http://schemas.microsoft.com/office/drawing/2014/main" id="{B3EB6B93-17A3-4832-93E4-EB95828DC173}"/>
              </a:ext>
            </a:extLst>
          </p:cNvPr>
          <p:cNvSpPr/>
          <p:nvPr/>
        </p:nvSpPr>
        <p:spPr>
          <a:xfrm>
            <a:off x="8446168" y="332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1" name="Rectangle 730">
            <a:extLst>
              <a:ext uri="{FF2B5EF4-FFF2-40B4-BE49-F238E27FC236}">
                <a16:creationId xmlns:a16="http://schemas.microsoft.com/office/drawing/2014/main" id="{28D23B6F-6D81-447D-8B5A-7624A827F974}"/>
              </a:ext>
            </a:extLst>
          </p:cNvPr>
          <p:cNvSpPr/>
          <p:nvPr/>
        </p:nvSpPr>
        <p:spPr>
          <a:xfrm>
            <a:off x="6607303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2" name="Rectangle 731">
            <a:extLst>
              <a:ext uri="{FF2B5EF4-FFF2-40B4-BE49-F238E27FC236}">
                <a16:creationId xmlns:a16="http://schemas.microsoft.com/office/drawing/2014/main" id="{10FD7796-96BD-44C5-8A51-F5381F542BD0}"/>
              </a:ext>
            </a:extLst>
          </p:cNvPr>
          <p:cNvSpPr/>
          <p:nvPr/>
        </p:nvSpPr>
        <p:spPr>
          <a:xfrm>
            <a:off x="6877303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3" name="Rectangle 732">
            <a:extLst>
              <a:ext uri="{FF2B5EF4-FFF2-40B4-BE49-F238E27FC236}">
                <a16:creationId xmlns:a16="http://schemas.microsoft.com/office/drawing/2014/main" id="{28B6DF7C-A14F-4D74-B828-DE7B89C2AF0C}"/>
              </a:ext>
            </a:extLst>
          </p:cNvPr>
          <p:cNvSpPr/>
          <p:nvPr/>
        </p:nvSpPr>
        <p:spPr>
          <a:xfrm>
            <a:off x="7147303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4" name="Rectangle 733">
            <a:extLst>
              <a:ext uri="{FF2B5EF4-FFF2-40B4-BE49-F238E27FC236}">
                <a16:creationId xmlns:a16="http://schemas.microsoft.com/office/drawing/2014/main" id="{DB47D5EC-49C8-485A-BBFB-30EEBC8799E5}"/>
              </a:ext>
            </a:extLst>
          </p:cNvPr>
          <p:cNvSpPr/>
          <p:nvPr/>
        </p:nvSpPr>
        <p:spPr>
          <a:xfrm>
            <a:off x="7417303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5" name="Oval 734">
            <a:extLst>
              <a:ext uri="{FF2B5EF4-FFF2-40B4-BE49-F238E27FC236}">
                <a16:creationId xmlns:a16="http://schemas.microsoft.com/office/drawing/2014/main" id="{0C933FA6-5FE4-4C70-ADB6-46F04EE25519}"/>
              </a:ext>
            </a:extLst>
          </p:cNvPr>
          <p:cNvSpPr/>
          <p:nvPr/>
        </p:nvSpPr>
        <p:spPr>
          <a:xfrm>
            <a:off x="6556168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6" name="Oval 735">
            <a:extLst>
              <a:ext uri="{FF2B5EF4-FFF2-40B4-BE49-F238E27FC236}">
                <a16:creationId xmlns:a16="http://schemas.microsoft.com/office/drawing/2014/main" id="{72590834-C4D3-4205-81E5-C7470D61840C}"/>
              </a:ext>
            </a:extLst>
          </p:cNvPr>
          <p:cNvSpPr/>
          <p:nvPr/>
        </p:nvSpPr>
        <p:spPr>
          <a:xfrm>
            <a:off x="6826168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7" name="Oval 736">
            <a:extLst>
              <a:ext uri="{FF2B5EF4-FFF2-40B4-BE49-F238E27FC236}">
                <a16:creationId xmlns:a16="http://schemas.microsoft.com/office/drawing/2014/main" id="{591440B0-6F72-4913-A746-F5F7789F3BC1}"/>
              </a:ext>
            </a:extLst>
          </p:cNvPr>
          <p:cNvSpPr/>
          <p:nvPr/>
        </p:nvSpPr>
        <p:spPr>
          <a:xfrm>
            <a:off x="7096168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8" name="Oval 737">
            <a:extLst>
              <a:ext uri="{FF2B5EF4-FFF2-40B4-BE49-F238E27FC236}">
                <a16:creationId xmlns:a16="http://schemas.microsoft.com/office/drawing/2014/main" id="{EDB8A4DA-BF01-4735-A1B9-54574EC4D417}"/>
              </a:ext>
            </a:extLst>
          </p:cNvPr>
          <p:cNvSpPr/>
          <p:nvPr/>
        </p:nvSpPr>
        <p:spPr>
          <a:xfrm>
            <a:off x="7366168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39" name="Rectangle 738">
            <a:extLst>
              <a:ext uri="{FF2B5EF4-FFF2-40B4-BE49-F238E27FC236}">
                <a16:creationId xmlns:a16="http://schemas.microsoft.com/office/drawing/2014/main" id="{44D3FA79-CD02-4C4C-8252-FA0BCB054D3D}"/>
              </a:ext>
            </a:extLst>
          </p:cNvPr>
          <p:cNvSpPr/>
          <p:nvPr/>
        </p:nvSpPr>
        <p:spPr>
          <a:xfrm>
            <a:off x="7687303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0" name="Rectangle 739">
            <a:extLst>
              <a:ext uri="{FF2B5EF4-FFF2-40B4-BE49-F238E27FC236}">
                <a16:creationId xmlns:a16="http://schemas.microsoft.com/office/drawing/2014/main" id="{78E24FC0-C67A-4012-9900-954226B8C0BB}"/>
              </a:ext>
            </a:extLst>
          </p:cNvPr>
          <p:cNvSpPr/>
          <p:nvPr/>
        </p:nvSpPr>
        <p:spPr>
          <a:xfrm>
            <a:off x="7957303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1" name="Rectangle 740">
            <a:extLst>
              <a:ext uri="{FF2B5EF4-FFF2-40B4-BE49-F238E27FC236}">
                <a16:creationId xmlns:a16="http://schemas.microsoft.com/office/drawing/2014/main" id="{6CE187BB-494D-4B28-80E9-12A5E9B7A7D9}"/>
              </a:ext>
            </a:extLst>
          </p:cNvPr>
          <p:cNvSpPr/>
          <p:nvPr/>
        </p:nvSpPr>
        <p:spPr>
          <a:xfrm>
            <a:off x="8227303" y="283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2" name="Oval 741">
            <a:extLst>
              <a:ext uri="{FF2B5EF4-FFF2-40B4-BE49-F238E27FC236}">
                <a16:creationId xmlns:a16="http://schemas.microsoft.com/office/drawing/2014/main" id="{6B069FAC-EC08-4196-A341-EEAE07103543}"/>
              </a:ext>
            </a:extLst>
          </p:cNvPr>
          <p:cNvSpPr/>
          <p:nvPr/>
        </p:nvSpPr>
        <p:spPr>
          <a:xfrm>
            <a:off x="7636168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3" name="Oval 742">
            <a:extLst>
              <a:ext uri="{FF2B5EF4-FFF2-40B4-BE49-F238E27FC236}">
                <a16:creationId xmlns:a16="http://schemas.microsoft.com/office/drawing/2014/main" id="{E99DEF9F-4725-48E9-8669-F9494D6A7B4B}"/>
              </a:ext>
            </a:extLst>
          </p:cNvPr>
          <p:cNvSpPr/>
          <p:nvPr/>
        </p:nvSpPr>
        <p:spPr>
          <a:xfrm>
            <a:off x="7906168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4" name="Oval 743">
            <a:extLst>
              <a:ext uri="{FF2B5EF4-FFF2-40B4-BE49-F238E27FC236}">
                <a16:creationId xmlns:a16="http://schemas.microsoft.com/office/drawing/2014/main" id="{1AC866F6-CA99-42EC-ADBE-2FC6B67F953E}"/>
              </a:ext>
            </a:extLst>
          </p:cNvPr>
          <p:cNvSpPr/>
          <p:nvPr/>
        </p:nvSpPr>
        <p:spPr>
          <a:xfrm>
            <a:off x="8176168" y="305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5" name="Oval 744">
            <a:extLst>
              <a:ext uri="{FF2B5EF4-FFF2-40B4-BE49-F238E27FC236}">
                <a16:creationId xmlns:a16="http://schemas.microsoft.com/office/drawing/2014/main" id="{B6B619AB-C92A-439A-B642-210C44421D4F}"/>
              </a:ext>
            </a:extLst>
          </p:cNvPr>
          <p:cNvSpPr/>
          <p:nvPr/>
        </p:nvSpPr>
        <p:spPr>
          <a:xfrm>
            <a:off x="8446168" y="305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6" name="Rectangle 745">
            <a:extLst>
              <a:ext uri="{FF2B5EF4-FFF2-40B4-BE49-F238E27FC236}">
                <a16:creationId xmlns:a16="http://schemas.microsoft.com/office/drawing/2014/main" id="{96029884-9B68-406F-AF68-096E9F6AAB27}"/>
              </a:ext>
            </a:extLst>
          </p:cNvPr>
          <p:cNvSpPr/>
          <p:nvPr/>
        </p:nvSpPr>
        <p:spPr>
          <a:xfrm>
            <a:off x="6607303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7" name="Rectangle 746">
            <a:extLst>
              <a:ext uri="{FF2B5EF4-FFF2-40B4-BE49-F238E27FC236}">
                <a16:creationId xmlns:a16="http://schemas.microsoft.com/office/drawing/2014/main" id="{692A9163-F80A-4807-9CE1-CCED70E6D84C}"/>
              </a:ext>
            </a:extLst>
          </p:cNvPr>
          <p:cNvSpPr/>
          <p:nvPr/>
        </p:nvSpPr>
        <p:spPr>
          <a:xfrm>
            <a:off x="6877303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8" name="Rectangle 747">
            <a:extLst>
              <a:ext uri="{FF2B5EF4-FFF2-40B4-BE49-F238E27FC236}">
                <a16:creationId xmlns:a16="http://schemas.microsoft.com/office/drawing/2014/main" id="{B0405222-9146-4FCA-9D0A-D9BF7F7A7950}"/>
              </a:ext>
            </a:extLst>
          </p:cNvPr>
          <p:cNvSpPr/>
          <p:nvPr/>
        </p:nvSpPr>
        <p:spPr>
          <a:xfrm>
            <a:off x="7147303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49" name="Rectangle 748">
            <a:extLst>
              <a:ext uri="{FF2B5EF4-FFF2-40B4-BE49-F238E27FC236}">
                <a16:creationId xmlns:a16="http://schemas.microsoft.com/office/drawing/2014/main" id="{239EC858-8715-4FA5-894E-EE2167F59F30}"/>
              </a:ext>
            </a:extLst>
          </p:cNvPr>
          <p:cNvSpPr/>
          <p:nvPr/>
        </p:nvSpPr>
        <p:spPr>
          <a:xfrm>
            <a:off x="7417303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0" name="Oval 749">
            <a:extLst>
              <a:ext uri="{FF2B5EF4-FFF2-40B4-BE49-F238E27FC236}">
                <a16:creationId xmlns:a16="http://schemas.microsoft.com/office/drawing/2014/main" id="{C37EC394-9BCC-4559-9A44-2A0733ABD9D3}"/>
              </a:ext>
            </a:extLst>
          </p:cNvPr>
          <p:cNvSpPr/>
          <p:nvPr/>
        </p:nvSpPr>
        <p:spPr>
          <a:xfrm>
            <a:off x="6556168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1" name="Oval 750">
            <a:extLst>
              <a:ext uri="{FF2B5EF4-FFF2-40B4-BE49-F238E27FC236}">
                <a16:creationId xmlns:a16="http://schemas.microsoft.com/office/drawing/2014/main" id="{FCAC36D7-9C33-40ED-B469-CB032AA49E87}"/>
              </a:ext>
            </a:extLst>
          </p:cNvPr>
          <p:cNvSpPr/>
          <p:nvPr/>
        </p:nvSpPr>
        <p:spPr>
          <a:xfrm>
            <a:off x="6826168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2" name="Oval 751">
            <a:extLst>
              <a:ext uri="{FF2B5EF4-FFF2-40B4-BE49-F238E27FC236}">
                <a16:creationId xmlns:a16="http://schemas.microsoft.com/office/drawing/2014/main" id="{7F50D254-6835-4560-90D0-F50DF7537CC8}"/>
              </a:ext>
            </a:extLst>
          </p:cNvPr>
          <p:cNvSpPr/>
          <p:nvPr/>
        </p:nvSpPr>
        <p:spPr>
          <a:xfrm>
            <a:off x="7096168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3" name="Oval 752">
            <a:extLst>
              <a:ext uri="{FF2B5EF4-FFF2-40B4-BE49-F238E27FC236}">
                <a16:creationId xmlns:a16="http://schemas.microsoft.com/office/drawing/2014/main" id="{8F2F9BEB-79F2-4626-9F73-D8152B440601}"/>
              </a:ext>
            </a:extLst>
          </p:cNvPr>
          <p:cNvSpPr/>
          <p:nvPr/>
        </p:nvSpPr>
        <p:spPr>
          <a:xfrm>
            <a:off x="7366168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4" name="Rectangle 753">
            <a:extLst>
              <a:ext uri="{FF2B5EF4-FFF2-40B4-BE49-F238E27FC236}">
                <a16:creationId xmlns:a16="http://schemas.microsoft.com/office/drawing/2014/main" id="{B710AB60-4F9B-4F35-BD73-217D29D33AE6}"/>
              </a:ext>
            </a:extLst>
          </p:cNvPr>
          <p:cNvSpPr/>
          <p:nvPr/>
        </p:nvSpPr>
        <p:spPr>
          <a:xfrm>
            <a:off x="7687303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5" name="Rectangle 754">
            <a:extLst>
              <a:ext uri="{FF2B5EF4-FFF2-40B4-BE49-F238E27FC236}">
                <a16:creationId xmlns:a16="http://schemas.microsoft.com/office/drawing/2014/main" id="{8A95AE88-C5B1-45FF-9A0B-965B44530880}"/>
              </a:ext>
            </a:extLst>
          </p:cNvPr>
          <p:cNvSpPr/>
          <p:nvPr/>
        </p:nvSpPr>
        <p:spPr>
          <a:xfrm>
            <a:off x="7957303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6" name="Rectangle 755">
            <a:extLst>
              <a:ext uri="{FF2B5EF4-FFF2-40B4-BE49-F238E27FC236}">
                <a16:creationId xmlns:a16="http://schemas.microsoft.com/office/drawing/2014/main" id="{E3EB2401-280B-456B-9FFC-7BD0A1708C43}"/>
              </a:ext>
            </a:extLst>
          </p:cNvPr>
          <p:cNvSpPr/>
          <p:nvPr/>
        </p:nvSpPr>
        <p:spPr>
          <a:xfrm>
            <a:off x="8227303" y="256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7" name="Oval 756">
            <a:extLst>
              <a:ext uri="{FF2B5EF4-FFF2-40B4-BE49-F238E27FC236}">
                <a16:creationId xmlns:a16="http://schemas.microsoft.com/office/drawing/2014/main" id="{369B498B-DF23-4408-9912-69A3E839CA98}"/>
              </a:ext>
            </a:extLst>
          </p:cNvPr>
          <p:cNvSpPr/>
          <p:nvPr/>
        </p:nvSpPr>
        <p:spPr>
          <a:xfrm>
            <a:off x="7636168" y="2783514"/>
            <a:ext cx="102269" cy="102269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8" name="Oval 757">
            <a:extLst>
              <a:ext uri="{FF2B5EF4-FFF2-40B4-BE49-F238E27FC236}">
                <a16:creationId xmlns:a16="http://schemas.microsoft.com/office/drawing/2014/main" id="{204E5E86-F35C-4C23-9E24-CF7AEB6D6353}"/>
              </a:ext>
            </a:extLst>
          </p:cNvPr>
          <p:cNvSpPr/>
          <p:nvPr/>
        </p:nvSpPr>
        <p:spPr>
          <a:xfrm>
            <a:off x="7906168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59" name="Oval 758">
            <a:extLst>
              <a:ext uri="{FF2B5EF4-FFF2-40B4-BE49-F238E27FC236}">
                <a16:creationId xmlns:a16="http://schemas.microsoft.com/office/drawing/2014/main" id="{AC5C3B55-6814-4448-BBF4-D8E5580FA714}"/>
              </a:ext>
            </a:extLst>
          </p:cNvPr>
          <p:cNvSpPr/>
          <p:nvPr/>
        </p:nvSpPr>
        <p:spPr>
          <a:xfrm>
            <a:off x="8176168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0" name="Oval 759">
            <a:extLst>
              <a:ext uri="{FF2B5EF4-FFF2-40B4-BE49-F238E27FC236}">
                <a16:creationId xmlns:a16="http://schemas.microsoft.com/office/drawing/2014/main" id="{517D0C04-DEF7-4A39-9E4A-AF3EE8C8A3FC}"/>
              </a:ext>
            </a:extLst>
          </p:cNvPr>
          <p:cNvSpPr/>
          <p:nvPr/>
        </p:nvSpPr>
        <p:spPr>
          <a:xfrm>
            <a:off x="8446168" y="278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1" name="Rectangle 760">
            <a:extLst>
              <a:ext uri="{FF2B5EF4-FFF2-40B4-BE49-F238E27FC236}">
                <a16:creationId xmlns:a16="http://schemas.microsoft.com/office/drawing/2014/main" id="{35928537-4181-4555-9155-349790B95CC3}"/>
              </a:ext>
            </a:extLst>
          </p:cNvPr>
          <p:cNvSpPr/>
          <p:nvPr/>
        </p:nvSpPr>
        <p:spPr>
          <a:xfrm>
            <a:off x="6607303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2" name="Rectangle 761">
            <a:extLst>
              <a:ext uri="{FF2B5EF4-FFF2-40B4-BE49-F238E27FC236}">
                <a16:creationId xmlns:a16="http://schemas.microsoft.com/office/drawing/2014/main" id="{9D7CE079-2CD3-4DEB-B5E8-728447A1EC17}"/>
              </a:ext>
            </a:extLst>
          </p:cNvPr>
          <p:cNvSpPr/>
          <p:nvPr/>
        </p:nvSpPr>
        <p:spPr>
          <a:xfrm>
            <a:off x="6877303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3" name="Rectangle 762">
            <a:extLst>
              <a:ext uri="{FF2B5EF4-FFF2-40B4-BE49-F238E27FC236}">
                <a16:creationId xmlns:a16="http://schemas.microsoft.com/office/drawing/2014/main" id="{8FC673C8-3956-45C8-8F09-FCBEDE7D1276}"/>
              </a:ext>
            </a:extLst>
          </p:cNvPr>
          <p:cNvSpPr/>
          <p:nvPr/>
        </p:nvSpPr>
        <p:spPr>
          <a:xfrm>
            <a:off x="7147303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4" name="Rectangle 763">
            <a:extLst>
              <a:ext uri="{FF2B5EF4-FFF2-40B4-BE49-F238E27FC236}">
                <a16:creationId xmlns:a16="http://schemas.microsoft.com/office/drawing/2014/main" id="{951FAA95-E23B-4451-ABF6-F625A677605E}"/>
              </a:ext>
            </a:extLst>
          </p:cNvPr>
          <p:cNvSpPr/>
          <p:nvPr/>
        </p:nvSpPr>
        <p:spPr>
          <a:xfrm>
            <a:off x="7417303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5" name="Oval 764">
            <a:extLst>
              <a:ext uri="{FF2B5EF4-FFF2-40B4-BE49-F238E27FC236}">
                <a16:creationId xmlns:a16="http://schemas.microsoft.com/office/drawing/2014/main" id="{E77B13DD-2D6C-437D-983E-E0F9F5A29630}"/>
              </a:ext>
            </a:extLst>
          </p:cNvPr>
          <p:cNvSpPr/>
          <p:nvPr/>
        </p:nvSpPr>
        <p:spPr>
          <a:xfrm>
            <a:off x="6556168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 dirty="0"/>
          </a:p>
        </p:txBody>
      </p:sp>
      <p:sp>
        <p:nvSpPr>
          <p:cNvPr id="766" name="Oval 765">
            <a:extLst>
              <a:ext uri="{FF2B5EF4-FFF2-40B4-BE49-F238E27FC236}">
                <a16:creationId xmlns:a16="http://schemas.microsoft.com/office/drawing/2014/main" id="{B47FAC78-3CB6-4E1D-AE85-E8C03D594784}"/>
              </a:ext>
            </a:extLst>
          </p:cNvPr>
          <p:cNvSpPr/>
          <p:nvPr/>
        </p:nvSpPr>
        <p:spPr>
          <a:xfrm>
            <a:off x="6556168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7" name="Oval 766">
            <a:extLst>
              <a:ext uri="{FF2B5EF4-FFF2-40B4-BE49-F238E27FC236}">
                <a16:creationId xmlns:a16="http://schemas.microsoft.com/office/drawing/2014/main" id="{BDF9EFA0-5C18-4379-93EA-5F3D0B31B8FC}"/>
              </a:ext>
            </a:extLst>
          </p:cNvPr>
          <p:cNvSpPr/>
          <p:nvPr/>
        </p:nvSpPr>
        <p:spPr>
          <a:xfrm>
            <a:off x="6826168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8" name="Oval 767">
            <a:extLst>
              <a:ext uri="{FF2B5EF4-FFF2-40B4-BE49-F238E27FC236}">
                <a16:creationId xmlns:a16="http://schemas.microsoft.com/office/drawing/2014/main" id="{6A1F4298-CB21-4928-8C5E-16BDA59DAF5A}"/>
              </a:ext>
            </a:extLst>
          </p:cNvPr>
          <p:cNvSpPr/>
          <p:nvPr/>
        </p:nvSpPr>
        <p:spPr>
          <a:xfrm>
            <a:off x="6826168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69" name="Oval 768">
            <a:extLst>
              <a:ext uri="{FF2B5EF4-FFF2-40B4-BE49-F238E27FC236}">
                <a16:creationId xmlns:a16="http://schemas.microsoft.com/office/drawing/2014/main" id="{B771A185-9FF2-4055-99B6-47FC6592AD78}"/>
              </a:ext>
            </a:extLst>
          </p:cNvPr>
          <p:cNvSpPr/>
          <p:nvPr/>
        </p:nvSpPr>
        <p:spPr>
          <a:xfrm>
            <a:off x="7096168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0" name="Oval 769">
            <a:extLst>
              <a:ext uri="{FF2B5EF4-FFF2-40B4-BE49-F238E27FC236}">
                <a16:creationId xmlns:a16="http://schemas.microsoft.com/office/drawing/2014/main" id="{2859B3A9-95CB-4D2C-9385-2341AFCD29BD}"/>
              </a:ext>
            </a:extLst>
          </p:cNvPr>
          <p:cNvSpPr/>
          <p:nvPr/>
        </p:nvSpPr>
        <p:spPr>
          <a:xfrm>
            <a:off x="7096168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1" name="Oval 770">
            <a:extLst>
              <a:ext uri="{FF2B5EF4-FFF2-40B4-BE49-F238E27FC236}">
                <a16:creationId xmlns:a16="http://schemas.microsoft.com/office/drawing/2014/main" id="{7B5075F4-164C-4852-8BED-D8C938389B11}"/>
              </a:ext>
            </a:extLst>
          </p:cNvPr>
          <p:cNvSpPr/>
          <p:nvPr/>
        </p:nvSpPr>
        <p:spPr>
          <a:xfrm>
            <a:off x="7366168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2" name="Oval 771">
            <a:extLst>
              <a:ext uri="{FF2B5EF4-FFF2-40B4-BE49-F238E27FC236}">
                <a16:creationId xmlns:a16="http://schemas.microsoft.com/office/drawing/2014/main" id="{1D88FC3B-5980-4350-90E9-A0A15F23014E}"/>
              </a:ext>
            </a:extLst>
          </p:cNvPr>
          <p:cNvSpPr/>
          <p:nvPr/>
        </p:nvSpPr>
        <p:spPr>
          <a:xfrm>
            <a:off x="7366168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3" name="Rectangle 772">
            <a:extLst>
              <a:ext uri="{FF2B5EF4-FFF2-40B4-BE49-F238E27FC236}">
                <a16:creationId xmlns:a16="http://schemas.microsoft.com/office/drawing/2014/main" id="{F44010ED-F236-4F00-88FD-D688D34FBBB1}"/>
              </a:ext>
            </a:extLst>
          </p:cNvPr>
          <p:cNvSpPr/>
          <p:nvPr/>
        </p:nvSpPr>
        <p:spPr>
          <a:xfrm>
            <a:off x="7687303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4" name="Rectangle 773">
            <a:extLst>
              <a:ext uri="{FF2B5EF4-FFF2-40B4-BE49-F238E27FC236}">
                <a16:creationId xmlns:a16="http://schemas.microsoft.com/office/drawing/2014/main" id="{883A28CA-7D59-45D1-B74E-4F314D328E7B}"/>
              </a:ext>
            </a:extLst>
          </p:cNvPr>
          <p:cNvSpPr/>
          <p:nvPr/>
        </p:nvSpPr>
        <p:spPr>
          <a:xfrm>
            <a:off x="7957303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5" name="Rectangle 774">
            <a:extLst>
              <a:ext uri="{FF2B5EF4-FFF2-40B4-BE49-F238E27FC236}">
                <a16:creationId xmlns:a16="http://schemas.microsoft.com/office/drawing/2014/main" id="{A657B454-C47F-4858-97DD-1E8B38EBFCB5}"/>
              </a:ext>
            </a:extLst>
          </p:cNvPr>
          <p:cNvSpPr/>
          <p:nvPr/>
        </p:nvSpPr>
        <p:spPr>
          <a:xfrm>
            <a:off x="8227303" y="2294648"/>
            <a:ext cx="270000" cy="27000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6" name="Oval 775">
            <a:extLst>
              <a:ext uri="{FF2B5EF4-FFF2-40B4-BE49-F238E27FC236}">
                <a16:creationId xmlns:a16="http://schemas.microsoft.com/office/drawing/2014/main" id="{691DF871-0803-4367-8ACD-16DBC3002245}"/>
              </a:ext>
            </a:extLst>
          </p:cNvPr>
          <p:cNvSpPr/>
          <p:nvPr/>
        </p:nvSpPr>
        <p:spPr>
          <a:xfrm>
            <a:off x="7636168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7" name="Oval 776">
            <a:extLst>
              <a:ext uri="{FF2B5EF4-FFF2-40B4-BE49-F238E27FC236}">
                <a16:creationId xmlns:a16="http://schemas.microsoft.com/office/drawing/2014/main" id="{D995E44A-5D83-4C7A-BD46-384E14CA98D0}"/>
              </a:ext>
            </a:extLst>
          </p:cNvPr>
          <p:cNvSpPr/>
          <p:nvPr/>
        </p:nvSpPr>
        <p:spPr>
          <a:xfrm>
            <a:off x="7636168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8" name="Oval 777">
            <a:extLst>
              <a:ext uri="{FF2B5EF4-FFF2-40B4-BE49-F238E27FC236}">
                <a16:creationId xmlns:a16="http://schemas.microsoft.com/office/drawing/2014/main" id="{A129C9E0-D97E-41B5-8E87-AE82C68D119E}"/>
              </a:ext>
            </a:extLst>
          </p:cNvPr>
          <p:cNvSpPr/>
          <p:nvPr/>
        </p:nvSpPr>
        <p:spPr>
          <a:xfrm>
            <a:off x="7906168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79" name="Oval 778">
            <a:extLst>
              <a:ext uri="{FF2B5EF4-FFF2-40B4-BE49-F238E27FC236}">
                <a16:creationId xmlns:a16="http://schemas.microsoft.com/office/drawing/2014/main" id="{60C2C613-7BE4-4BD7-9AA9-44D3C33CD7CB}"/>
              </a:ext>
            </a:extLst>
          </p:cNvPr>
          <p:cNvSpPr/>
          <p:nvPr/>
        </p:nvSpPr>
        <p:spPr>
          <a:xfrm>
            <a:off x="7906168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0" name="Oval 779">
            <a:extLst>
              <a:ext uri="{FF2B5EF4-FFF2-40B4-BE49-F238E27FC236}">
                <a16:creationId xmlns:a16="http://schemas.microsoft.com/office/drawing/2014/main" id="{40FBDC1C-1FBF-42C0-B93E-A0CE9D070984}"/>
              </a:ext>
            </a:extLst>
          </p:cNvPr>
          <p:cNvSpPr/>
          <p:nvPr/>
        </p:nvSpPr>
        <p:spPr>
          <a:xfrm>
            <a:off x="8176168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1" name="Oval 780">
            <a:extLst>
              <a:ext uri="{FF2B5EF4-FFF2-40B4-BE49-F238E27FC236}">
                <a16:creationId xmlns:a16="http://schemas.microsoft.com/office/drawing/2014/main" id="{7088DF66-4FA4-44BE-943A-DB5ECD3C3D09}"/>
              </a:ext>
            </a:extLst>
          </p:cNvPr>
          <p:cNvSpPr/>
          <p:nvPr/>
        </p:nvSpPr>
        <p:spPr>
          <a:xfrm>
            <a:off x="8176168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2" name="Oval 781">
            <a:extLst>
              <a:ext uri="{FF2B5EF4-FFF2-40B4-BE49-F238E27FC236}">
                <a16:creationId xmlns:a16="http://schemas.microsoft.com/office/drawing/2014/main" id="{5E7035FC-281E-42C4-824E-DB82CB91B68D}"/>
              </a:ext>
            </a:extLst>
          </p:cNvPr>
          <p:cNvSpPr/>
          <p:nvPr/>
        </p:nvSpPr>
        <p:spPr>
          <a:xfrm>
            <a:off x="8446168" y="224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3" name="Oval 782">
            <a:extLst>
              <a:ext uri="{FF2B5EF4-FFF2-40B4-BE49-F238E27FC236}">
                <a16:creationId xmlns:a16="http://schemas.microsoft.com/office/drawing/2014/main" id="{38FE2AB1-F20B-47E8-BCEF-3C699A13C2D7}"/>
              </a:ext>
            </a:extLst>
          </p:cNvPr>
          <p:cNvSpPr/>
          <p:nvPr/>
        </p:nvSpPr>
        <p:spPr>
          <a:xfrm>
            <a:off x="8446168" y="2513514"/>
            <a:ext cx="102269" cy="10226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sp>
        <p:nvSpPr>
          <p:cNvPr id="784" name="Arc 783">
            <a:extLst>
              <a:ext uri="{FF2B5EF4-FFF2-40B4-BE49-F238E27FC236}">
                <a16:creationId xmlns:a16="http://schemas.microsoft.com/office/drawing/2014/main" id="{0F2685C8-FED7-4463-833E-5601002283A8}"/>
              </a:ext>
            </a:extLst>
          </p:cNvPr>
          <p:cNvSpPr/>
          <p:nvPr/>
        </p:nvSpPr>
        <p:spPr>
          <a:xfrm>
            <a:off x="6607303" y="2834648"/>
            <a:ext cx="1890000" cy="3219569"/>
          </a:xfrm>
          <a:prstGeom prst="arc">
            <a:avLst>
              <a:gd name="adj1" fmla="val 10772021"/>
              <a:gd name="adj2" fmla="val 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 sz="1013"/>
          </a:p>
        </p:txBody>
      </p:sp>
      <p:cxnSp>
        <p:nvCxnSpPr>
          <p:cNvPr id="786" name="Straight Arrow Connector 785">
            <a:extLst>
              <a:ext uri="{FF2B5EF4-FFF2-40B4-BE49-F238E27FC236}">
                <a16:creationId xmlns:a16="http://schemas.microsoft.com/office/drawing/2014/main" id="{D7A71060-152C-44CF-8D9A-51597C20E733}"/>
              </a:ext>
            </a:extLst>
          </p:cNvPr>
          <p:cNvCxnSpPr/>
          <p:nvPr/>
        </p:nvCxnSpPr>
        <p:spPr>
          <a:xfrm>
            <a:off x="1658016" y="4619751"/>
            <a:ext cx="945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7" name="Straight Arrow Connector 786">
            <a:extLst>
              <a:ext uri="{FF2B5EF4-FFF2-40B4-BE49-F238E27FC236}">
                <a16:creationId xmlns:a16="http://schemas.microsoft.com/office/drawing/2014/main" id="{AD81F0DE-DDBE-44FE-803B-008556F4B1A3}"/>
              </a:ext>
            </a:extLst>
          </p:cNvPr>
          <p:cNvCxnSpPr>
            <a:cxnSpLocks/>
          </p:cNvCxnSpPr>
          <p:nvPr/>
        </p:nvCxnSpPr>
        <p:spPr>
          <a:xfrm rot="16200000">
            <a:off x="-449159" y="3509648"/>
            <a:ext cx="18900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88" name="TextBox 787">
                <a:extLst>
                  <a:ext uri="{FF2B5EF4-FFF2-40B4-BE49-F238E27FC236}">
                    <a16:creationId xmlns:a16="http://schemas.microsoft.com/office/drawing/2014/main" id="{A9B36FD3-9A00-4517-9BF6-4CD4A06E8CC2}"/>
                  </a:ext>
                </a:extLst>
              </p:cNvPr>
              <p:cNvSpPr txBox="1"/>
              <p:nvPr/>
            </p:nvSpPr>
            <p:spPr>
              <a:xfrm>
                <a:off x="1880651" y="4566895"/>
                <a:ext cx="270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dirty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𝒂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8" name="TextBox 787">
                <a:extLst>
                  <a:ext uri="{FF2B5EF4-FFF2-40B4-BE49-F238E27FC236}">
                    <a16:creationId xmlns:a16="http://schemas.microsoft.com/office/drawing/2014/main" id="{A9B36FD3-9A00-4517-9BF6-4CD4A06E8C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0651" y="4566895"/>
                <a:ext cx="270000" cy="461665"/>
              </a:xfrm>
              <a:prstGeom prst="rect">
                <a:avLst/>
              </a:prstGeom>
              <a:blipFill>
                <a:blip r:embed="rId2"/>
                <a:stretch>
                  <a:fillRect r="-34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89" name="TextBox 788">
                <a:extLst>
                  <a:ext uri="{FF2B5EF4-FFF2-40B4-BE49-F238E27FC236}">
                    <a16:creationId xmlns:a16="http://schemas.microsoft.com/office/drawing/2014/main" id="{5E189AEE-6FD3-4EBE-B00F-36510CB2837F}"/>
                  </a:ext>
                </a:extLst>
              </p:cNvPr>
              <p:cNvSpPr txBox="1"/>
              <p:nvPr/>
            </p:nvSpPr>
            <p:spPr>
              <a:xfrm>
                <a:off x="102993" y="3333155"/>
                <a:ext cx="2700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1" i="1" dirty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𝒃</m:t>
                      </m:r>
                    </m:oMath>
                  </m:oMathPara>
                </a14:m>
                <a:endParaRPr lang="LID4096" sz="2400" b="1" dirty="0">
                  <a:solidFill>
                    <a:srgbClr val="4472C4"/>
                  </a:solidFill>
                </a:endParaRPr>
              </a:p>
            </p:txBody>
          </p:sp>
        </mc:Choice>
        <mc:Fallback>
          <p:sp>
            <p:nvSpPr>
              <p:cNvPr id="789" name="TextBox 788">
                <a:extLst>
                  <a:ext uri="{FF2B5EF4-FFF2-40B4-BE49-F238E27FC236}">
                    <a16:creationId xmlns:a16="http://schemas.microsoft.com/office/drawing/2014/main" id="{5E189AEE-6FD3-4EBE-B00F-36510CB283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993" y="3333155"/>
                <a:ext cx="270000" cy="461665"/>
              </a:xfrm>
              <a:prstGeom prst="rect">
                <a:avLst/>
              </a:prstGeom>
              <a:blipFill>
                <a:blip r:embed="rId3"/>
                <a:stretch>
                  <a:fillRect l="-9091" r="-43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0" name="Content Placeholder 2">
            <a:extLst>
              <a:ext uri="{FF2B5EF4-FFF2-40B4-BE49-F238E27FC236}">
                <a16:creationId xmlns:a16="http://schemas.microsoft.com/office/drawing/2014/main" id="{D26E8B04-BBD7-4DDC-9855-19BB268E6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9822" y="942616"/>
            <a:ext cx="7726363" cy="1249763"/>
          </a:xfrm>
        </p:spPr>
        <p:txBody>
          <a:bodyPr>
            <a:normAutofit/>
          </a:bodyPr>
          <a:lstStyle/>
          <a:p>
            <a:r>
              <a:rPr lang="en-GB" dirty="0"/>
              <a:t>Define dynamic aperture as </a:t>
            </a:r>
            <a:r>
              <a:rPr lang="en-GB" b="1" dirty="0"/>
              <a:t>largest possible ellipse </a:t>
            </a:r>
            <a:r>
              <a:rPr lang="en-GB" dirty="0"/>
              <a:t>(in X,Y plane) that only contains stable particles. Developed with A. Piveteau</a:t>
            </a:r>
          </a:p>
          <a:p>
            <a:r>
              <a:rPr lang="en-GB" dirty="0"/>
              <a:t>Allows</a:t>
            </a:r>
            <a:r>
              <a:rPr lang="en-GB" b="1" dirty="0"/>
              <a:t> </a:t>
            </a:r>
            <a:r>
              <a:rPr lang="en-GB" dirty="0"/>
              <a:t>get </a:t>
            </a:r>
            <a:r>
              <a:rPr lang="en-GB" b="1" dirty="0"/>
              <a:t>quantifiable dynamic aperture </a:t>
            </a:r>
            <a:r>
              <a:rPr lang="en-GB" dirty="0"/>
              <a:t>to</a:t>
            </a:r>
            <a:r>
              <a:rPr lang="en-GB" b="1" dirty="0"/>
              <a:t> scan  </a:t>
            </a:r>
            <a:r>
              <a:rPr lang="en-GB" dirty="0"/>
              <a:t>parameters</a:t>
            </a:r>
            <a:endParaRPr lang="en-GB" b="1" dirty="0"/>
          </a:p>
        </p:txBody>
      </p:sp>
      <p:sp>
        <p:nvSpPr>
          <p:cNvPr id="531" name="Title 1">
            <a:extLst>
              <a:ext uri="{FF2B5EF4-FFF2-40B4-BE49-F238E27FC236}">
                <a16:creationId xmlns:a16="http://schemas.microsoft.com/office/drawing/2014/main" id="{77526140-47F1-43F1-AB5F-C9A178E1D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179552"/>
            <a:ext cx="7541293" cy="590887"/>
          </a:xfrm>
        </p:spPr>
        <p:txBody>
          <a:bodyPr>
            <a:normAutofit/>
          </a:bodyPr>
          <a:lstStyle/>
          <a:p>
            <a:r>
              <a:rPr lang="en-GB" dirty="0"/>
              <a:t>Dynamic Aperture: Largest Ellipse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848006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3FAB60-4548-4F28-81C5-721846051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875" y="1563688"/>
            <a:ext cx="4349793" cy="338677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Install </a:t>
            </a:r>
            <a:r>
              <a:rPr lang="en-GB" b="1" dirty="0"/>
              <a:t>multipole</a:t>
            </a:r>
            <a:r>
              <a:rPr lang="en-GB" dirty="0"/>
              <a:t> in “RF-insertions” of </a:t>
            </a:r>
            <a:r>
              <a:rPr lang="en-GB" dirty="0" err="1"/>
              <a:t>tt</a:t>
            </a:r>
            <a:r>
              <a:rPr lang="en-GB" dirty="0"/>
              <a:t> lattice</a:t>
            </a:r>
          </a:p>
          <a:p>
            <a:pPr lvl="1"/>
            <a:r>
              <a:rPr lang="en-GB" dirty="0"/>
              <a:t>Separate studies: </a:t>
            </a:r>
          </a:p>
          <a:p>
            <a:pPr lvl="2"/>
            <a:r>
              <a:rPr lang="en-GB" dirty="0"/>
              <a:t>In </a:t>
            </a:r>
            <a:r>
              <a:rPr lang="en-GB" b="1" dirty="0"/>
              <a:t>one insertion</a:t>
            </a:r>
            <a:r>
              <a:rPr lang="en-GB" dirty="0"/>
              <a:t>, in </a:t>
            </a:r>
            <a:r>
              <a:rPr lang="en-GB" b="1" dirty="0"/>
              <a:t>all insertions</a:t>
            </a:r>
          </a:p>
          <a:p>
            <a:pPr lvl="2"/>
            <a:r>
              <a:rPr lang="en-GB" b="1" dirty="0"/>
              <a:t>B2 mirror </a:t>
            </a:r>
            <a:r>
              <a:rPr lang="en-GB" dirty="0"/>
              <a:t>B1, </a:t>
            </a:r>
            <a:r>
              <a:rPr lang="en-GB" b="1" dirty="0"/>
              <a:t>B2 unperturbed</a:t>
            </a:r>
          </a:p>
          <a:p>
            <a:r>
              <a:rPr lang="en-GB" dirty="0"/>
              <a:t>Separately </a:t>
            </a:r>
            <a:r>
              <a:rPr lang="en-GB" b="1" dirty="0"/>
              <a:t>excite</a:t>
            </a:r>
            <a:r>
              <a:rPr lang="en-GB" dirty="0"/>
              <a:t> dipole, quadrupole, sextupole and octupole fields</a:t>
            </a:r>
          </a:p>
          <a:p>
            <a:pPr lvl="1"/>
            <a:r>
              <a:rPr lang="en-GB" b="1" dirty="0"/>
              <a:t>Gradually increase</a:t>
            </a:r>
            <a:r>
              <a:rPr lang="en-GB" dirty="0"/>
              <a:t> multipole strengths (arbitrary units)</a:t>
            </a:r>
          </a:p>
          <a:p>
            <a:pPr lvl="1"/>
            <a:r>
              <a:rPr lang="en-GB" dirty="0"/>
              <a:t>Until dynamic aperture drops to </a:t>
            </a:r>
            <a:r>
              <a:rPr lang="en-GB" b="1" dirty="0"/>
              <a:t>zero without beam-beam</a:t>
            </a:r>
          </a:p>
          <a:p>
            <a:pPr lvl="1"/>
            <a:r>
              <a:rPr lang="en-GB" dirty="0"/>
              <a:t>Repeat </a:t>
            </a:r>
            <a:r>
              <a:rPr lang="en-GB" b="1" dirty="0"/>
              <a:t>with beam-beam</a:t>
            </a:r>
          </a:p>
          <a:p>
            <a:pPr lvl="1"/>
            <a:r>
              <a:rPr lang="en-GB" dirty="0"/>
              <a:t>Repeat with their </a:t>
            </a:r>
            <a:r>
              <a:rPr lang="en-GB" b="1" dirty="0"/>
              <a:t>skew</a:t>
            </a:r>
            <a:r>
              <a:rPr lang="en-GB" dirty="0"/>
              <a:t> equivalents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16FF98-215C-4F71-9024-ACEE6143D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Controlled Excitation of Multipoles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AA45A-D438-4068-841E-7326EB7FB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b="1" dirty="0"/>
              <a:t>Beam-beam Tools and Weak-Strong Studies for the FCC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97090F-05AD-4A7C-8FB3-6055653BD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FD0D1-4843-4489-96FB-89B3152F0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8</a:t>
            </a:fld>
            <a:endParaRPr lang="fr-FR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A171893-E819-40D5-87D8-84BB82561865}"/>
              </a:ext>
            </a:extLst>
          </p:cNvPr>
          <p:cNvGrpSpPr/>
          <p:nvPr/>
        </p:nvGrpSpPr>
        <p:grpSpPr>
          <a:xfrm>
            <a:off x="6158950" y="431625"/>
            <a:ext cx="2160000" cy="2160000"/>
            <a:chOff x="6166193" y="-338070"/>
            <a:chExt cx="2777174" cy="278035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97DC018-CDEA-4B06-8D1E-6FA166ED3200}"/>
                </a:ext>
              </a:extLst>
            </p:cNvPr>
            <p:cNvSpPr/>
            <p:nvPr/>
          </p:nvSpPr>
          <p:spPr>
            <a:xfrm>
              <a:off x="6294780" y="-209482"/>
              <a:ext cx="2520000" cy="2520000"/>
            </a:xfrm>
            <a:prstGeom prst="ellipse">
              <a:avLst/>
            </a:prstGeom>
            <a:noFill/>
            <a:ln w="50800">
              <a:solidFill>
                <a:srgbClr val="413C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25" name="Explosion: 8 Points 24">
              <a:extLst>
                <a:ext uri="{FF2B5EF4-FFF2-40B4-BE49-F238E27FC236}">
                  <a16:creationId xmlns:a16="http://schemas.microsoft.com/office/drawing/2014/main" id="{D737933A-514E-46B4-AFC3-FAF74F77D0B9}"/>
                </a:ext>
              </a:extLst>
            </p:cNvPr>
            <p:cNvSpPr/>
            <p:nvPr/>
          </p:nvSpPr>
          <p:spPr>
            <a:xfrm>
              <a:off x="7437780" y="-338070"/>
              <a:ext cx="257175" cy="263525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6" name="Explosion: 8 Points 25">
              <a:extLst>
                <a:ext uri="{FF2B5EF4-FFF2-40B4-BE49-F238E27FC236}">
                  <a16:creationId xmlns:a16="http://schemas.microsoft.com/office/drawing/2014/main" id="{F27755CC-05FB-4AD0-B776-A05CAF083DE0}"/>
                </a:ext>
              </a:extLst>
            </p:cNvPr>
            <p:cNvSpPr/>
            <p:nvPr/>
          </p:nvSpPr>
          <p:spPr>
            <a:xfrm>
              <a:off x="7426192" y="2178755"/>
              <a:ext cx="257175" cy="263525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7" name="Explosion: 8 Points 26">
              <a:extLst>
                <a:ext uri="{FF2B5EF4-FFF2-40B4-BE49-F238E27FC236}">
                  <a16:creationId xmlns:a16="http://schemas.microsoft.com/office/drawing/2014/main" id="{D5F2E14C-3048-428B-A03F-66E4F193C8EB}"/>
                </a:ext>
              </a:extLst>
            </p:cNvPr>
            <p:cNvSpPr/>
            <p:nvPr/>
          </p:nvSpPr>
          <p:spPr>
            <a:xfrm>
              <a:off x="8686192" y="918755"/>
              <a:ext cx="257175" cy="263525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8" name="Explosion: 8 Points 27">
              <a:extLst>
                <a:ext uri="{FF2B5EF4-FFF2-40B4-BE49-F238E27FC236}">
                  <a16:creationId xmlns:a16="http://schemas.microsoft.com/office/drawing/2014/main" id="{5F44935A-4938-4B0D-924A-21F96377CDEA}"/>
                </a:ext>
              </a:extLst>
            </p:cNvPr>
            <p:cNvSpPr/>
            <p:nvPr/>
          </p:nvSpPr>
          <p:spPr>
            <a:xfrm>
              <a:off x="6166193" y="918754"/>
              <a:ext cx="257175" cy="263525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9" name="Flowchart: Connector 28">
              <a:extLst>
                <a:ext uri="{FF2B5EF4-FFF2-40B4-BE49-F238E27FC236}">
                  <a16:creationId xmlns:a16="http://schemas.microsoft.com/office/drawing/2014/main" id="{6FC54E98-1E95-4B6C-B5F6-8EAA32F6730D}"/>
                </a:ext>
              </a:extLst>
            </p:cNvPr>
            <p:cNvSpPr/>
            <p:nvPr/>
          </p:nvSpPr>
          <p:spPr>
            <a:xfrm rot="2700000">
              <a:off x="8454574" y="-44970"/>
              <a:ext cx="133350" cy="485775"/>
            </a:xfrm>
            <a:prstGeom prst="flowChartConnector">
              <a:avLst/>
            </a:prstGeom>
            <a:solidFill>
              <a:srgbClr val="413C3A"/>
            </a:solidFill>
            <a:ln>
              <a:solidFill>
                <a:srgbClr val="413C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B2742E1-D950-4964-91E5-3D3AF4420DB4}"/>
              </a:ext>
            </a:extLst>
          </p:cNvPr>
          <p:cNvGrpSpPr/>
          <p:nvPr/>
        </p:nvGrpSpPr>
        <p:grpSpPr>
          <a:xfrm>
            <a:off x="6167962" y="2822075"/>
            <a:ext cx="2160000" cy="2160000"/>
            <a:chOff x="6166193" y="2748030"/>
            <a:chExt cx="2777174" cy="2780350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415F87EB-C316-4DD5-8759-E901B14B7B1D}"/>
                </a:ext>
              </a:extLst>
            </p:cNvPr>
            <p:cNvSpPr/>
            <p:nvPr/>
          </p:nvSpPr>
          <p:spPr>
            <a:xfrm>
              <a:off x="6294780" y="2876618"/>
              <a:ext cx="2520000" cy="2520000"/>
            </a:xfrm>
            <a:prstGeom prst="ellipse">
              <a:avLst/>
            </a:prstGeom>
            <a:noFill/>
            <a:ln w="50800">
              <a:solidFill>
                <a:srgbClr val="413C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1" name="Explosion: 8 Points 30">
              <a:extLst>
                <a:ext uri="{FF2B5EF4-FFF2-40B4-BE49-F238E27FC236}">
                  <a16:creationId xmlns:a16="http://schemas.microsoft.com/office/drawing/2014/main" id="{BF01F40F-2C4B-4812-ABE0-B363D7BCC049}"/>
                </a:ext>
              </a:extLst>
            </p:cNvPr>
            <p:cNvSpPr/>
            <p:nvPr/>
          </p:nvSpPr>
          <p:spPr>
            <a:xfrm>
              <a:off x="7437780" y="2748030"/>
              <a:ext cx="257175" cy="263525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2" name="Explosion: 8 Points 31">
              <a:extLst>
                <a:ext uri="{FF2B5EF4-FFF2-40B4-BE49-F238E27FC236}">
                  <a16:creationId xmlns:a16="http://schemas.microsoft.com/office/drawing/2014/main" id="{1E7360FE-E534-41DB-B81D-975608CC4487}"/>
                </a:ext>
              </a:extLst>
            </p:cNvPr>
            <p:cNvSpPr/>
            <p:nvPr/>
          </p:nvSpPr>
          <p:spPr>
            <a:xfrm>
              <a:off x="7426192" y="5264855"/>
              <a:ext cx="257175" cy="263525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3" name="Explosion: 8 Points 32">
              <a:extLst>
                <a:ext uri="{FF2B5EF4-FFF2-40B4-BE49-F238E27FC236}">
                  <a16:creationId xmlns:a16="http://schemas.microsoft.com/office/drawing/2014/main" id="{F466155D-15DD-4A2C-B57D-BE177D7C953F}"/>
                </a:ext>
              </a:extLst>
            </p:cNvPr>
            <p:cNvSpPr/>
            <p:nvPr/>
          </p:nvSpPr>
          <p:spPr>
            <a:xfrm>
              <a:off x="8686192" y="4004855"/>
              <a:ext cx="257175" cy="263525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4" name="Explosion: 8 Points 33">
              <a:extLst>
                <a:ext uri="{FF2B5EF4-FFF2-40B4-BE49-F238E27FC236}">
                  <a16:creationId xmlns:a16="http://schemas.microsoft.com/office/drawing/2014/main" id="{A5947674-5441-40F2-91B2-138F30E2D14D}"/>
                </a:ext>
              </a:extLst>
            </p:cNvPr>
            <p:cNvSpPr/>
            <p:nvPr/>
          </p:nvSpPr>
          <p:spPr>
            <a:xfrm>
              <a:off x="6166193" y="4004854"/>
              <a:ext cx="257175" cy="263525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5" name="Flowchart: Connector 34">
              <a:extLst>
                <a:ext uri="{FF2B5EF4-FFF2-40B4-BE49-F238E27FC236}">
                  <a16:creationId xmlns:a16="http://schemas.microsoft.com/office/drawing/2014/main" id="{3AA8E796-29AD-4EC6-AC23-58797218EBE8}"/>
                </a:ext>
              </a:extLst>
            </p:cNvPr>
            <p:cNvSpPr/>
            <p:nvPr/>
          </p:nvSpPr>
          <p:spPr>
            <a:xfrm rot="2700000">
              <a:off x="8400622" y="3099185"/>
              <a:ext cx="133350" cy="485775"/>
            </a:xfrm>
            <a:prstGeom prst="flowChartConnector">
              <a:avLst/>
            </a:prstGeom>
            <a:solidFill>
              <a:srgbClr val="413C3A"/>
            </a:solidFill>
            <a:ln>
              <a:solidFill>
                <a:srgbClr val="413C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6" name="Flowchart: Connector 35">
              <a:extLst>
                <a:ext uri="{FF2B5EF4-FFF2-40B4-BE49-F238E27FC236}">
                  <a16:creationId xmlns:a16="http://schemas.microsoft.com/office/drawing/2014/main" id="{CDDCE8EC-52F6-4515-826A-342A9BE2EF01}"/>
                </a:ext>
              </a:extLst>
            </p:cNvPr>
            <p:cNvSpPr/>
            <p:nvPr/>
          </p:nvSpPr>
          <p:spPr>
            <a:xfrm rot="2700000">
              <a:off x="6575586" y="4666549"/>
              <a:ext cx="133350" cy="485775"/>
            </a:xfrm>
            <a:prstGeom prst="flowChartConnector">
              <a:avLst/>
            </a:prstGeom>
            <a:solidFill>
              <a:srgbClr val="413C3A"/>
            </a:solidFill>
            <a:ln>
              <a:solidFill>
                <a:srgbClr val="413C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7" name="Flowchart: Connector 36">
              <a:extLst>
                <a:ext uri="{FF2B5EF4-FFF2-40B4-BE49-F238E27FC236}">
                  <a16:creationId xmlns:a16="http://schemas.microsoft.com/office/drawing/2014/main" id="{49231405-F45F-4AC1-B499-F0ED1ED606C4}"/>
                </a:ext>
              </a:extLst>
            </p:cNvPr>
            <p:cNvSpPr/>
            <p:nvPr/>
          </p:nvSpPr>
          <p:spPr>
            <a:xfrm rot="18900000">
              <a:off x="6575588" y="3041129"/>
              <a:ext cx="133350" cy="485775"/>
            </a:xfrm>
            <a:prstGeom prst="flowChartConnector">
              <a:avLst/>
            </a:prstGeom>
            <a:solidFill>
              <a:srgbClr val="413C3A"/>
            </a:solidFill>
            <a:ln>
              <a:solidFill>
                <a:srgbClr val="413C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8" name="Flowchart: Connector 37">
              <a:extLst>
                <a:ext uri="{FF2B5EF4-FFF2-40B4-BE49-F238E27FC236}">
                  <a16:creationId xmlns:a16="http://schemas.microsoft.com/office/drawing/2014/main" id="{9F96E275-D34C-4D05-A9F0-F9AF9F1BBA5F}"/>
                </a:ext>
              </a:extLst>
            </p:cNvPr>
            <p:cNvSpPr/>
            <p:nvPr/>
          </p:nvSpPr>
          <p:spPr>
            <a:xfrm rot="18900000">
              <a:off x="8454575" y="4711994"/>
              <a:ext cx="133350" cy="485775"/>
            </a:xfrm>
            <a:prstGeom prst="flowChartConnector">
              <a:avLst/>
            </a:prstGeom>
            <a:solidFill>
              <a:srgbClr val="413C3A"/>
            </a:solidFill>
            <a:ln>
              <a:solidFill>
                <a:srgbClr val="413C3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</p:spTree>
    <p:extLst>
      <p:ext uri="{BB962C8B-B14F-4D97-AF65-F5344CB8AC3E}">
        <p14:creationId xmlns:p14="http://schemas.microsoft.com/office/powerpoint/2010/main" val="3875708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graph of multiple normal octupole&#10;&#10;Description automatically generated">
            <a:extLst>
              <a:ext uri="{FF2B5EF4-FFF2-40B4-BE49-F238E27FC236}">
                <a16:creationId xmlns:a16="http://schemas.microsoft.com/office/drawing/2014/main" id="{BD9AB0CF-8A5B-4EE4-9A53-D1FD8C6600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428"/>
          <a:stretch/>
        </p:blipFill>
        <p:spPr>
          <a:xfrm>
            <a:off x="5476875" y="1172852"/>
            <a:ext cx="3667125" cy="2971049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67DE0D2-992D-43D0-8AC4-A62893206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Beam-beam shown to have a </a:t>
            </a:r>
            <a:r>
              <a:rPr lang="en-GB" b="1" dirty="0"/>
              <a:t>very small impact</a:t>
            </a:r>
            <a:r>
              <a:rPr lang="en-GB" dirty="0"/>
              <a:t> on transverse dynamic aperture</a:t>
            </a:r>
          </a:p>
          <a:p>
            <a:pPr lvl="1"/>
            <a:r>
              <a:rPr lang="en-GB" dirty="0"/>
              <a:t>Largely follows the </a:t>
            </a:r>
            <a:r>
              <a:rPr lang="en-GB" b="1" dirty="0"/>
              <a:t>same trends irrespective</a:t>
            </a:r>
            <a:r>
              <a:rPr lang="en-GB" dirty="0"/>
              <a:t> of </a:t>
            </a:r>
            <a:r>
              <a:rPr lang="en-GB" b="1" dirty="0"/>
              <a:t>beam-beam</a:t>
            </a:r>
            <a:r>
              <a:rPr lang="en-GB" dirty="0"/>
              <a:t> element installed</a:t>
            </a:r>
          </a:p>
          <a:p>
            <a:pPr lvl="1"/>
            <a:r>
              <a:rPr lang="en-GB" dirty="0"/>
              <a:t>True for </a:t>
            </a:r>
            <a:r>
              <a:rPr lang="en-GB" b="1" dirty="0"/>
              <a:t>single perturbation </a:t>
            </a:r>
            <a:r>
              <a:rPr lang="en-GB" dirty="0"/>
              <a:t>and </a:t>
            </a:r>
            <a:r>
              <a:rPr lang="en-GB" b="1" dirty="0"/>
              <a:t>multiple</a:t>
            </a:r>
            <a:r>
              <a:rPr lang="en-GB" dirty="0"/>
              <a:t> (rotationally symmetric) perturbations</a:t>
            </a:r>
          </a:p>
          <a:p>
            <a:r>
              <a:rPr lang="en-GB" b="1" dirty="0"/>
              <a:t>Symmetric</a:t>
            </a:r>
            <a:r>
              <a:rPr lang="en-GB" dirty="0"/>
              <a:t> and </a:t>
            </a:r>
            <a:r>
              <a:rPr lang="en-GB" b="1" dirty="0"/>
              <a:t>unperturbed</a:t>
            </a:r>
            <a:r>
              <a:rPr lang="en-GB" dirty="0"/>
              <a:t> B2 both have a very small impact</a:t>
            </a:r>
          </a:p>
          <a:p>
            <a:pPr lvl="1"/>
            <a:r>
              <a:rPr lang="en-GB" b="1" dirty="0"/>
              <a:t>No major difference </a:t>
            </a:r>
            <a:r>
              <a:rPr lang="en-GB" dirty="0"/>
              <a:t>in behaviour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9480E7-F76E-4424-86B1-C458E7EE7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Findings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26A1E-E46E-42E0-8DDF-9529D8DE630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b="1"/>
              <a:t>Beam-beam Tools and Weak-Strong Studies for the FCC</a:t>
            </a:r>
            <a:endParaRPr lang="en-US" b="1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348C5-227F-4E63-974C-F7B5657FD86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Leon van Riesen-Haupt</a:t>
            </a:r>
            <a:endParaRPr lang="fr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65B5F8-A2A8-430F-82B2-945E4A5559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1E1CD7C-2161-7D43-862E-CE4C333CD87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5D17DB-9668-42C8-B019-ABEEA6ADD8CF}"/>
              </a:ext>
            </a:extLst>
          </p:cNvPr>
          <p:cNvSpPr txBox="1"/>
          <p:nvPr/>
        </p:nvSpPr>
        <p:spPr>
          <a:xfrm>
            <a:off x="5584641" y="4143901"/>
            <a:ext cx="34535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Example: plot for effect on DA with multiple octupoles</a:t>
            </a:r>
          </a:p>
        </p:txBody>
      </p:sp>
    </p:spTree>
    <p:extLst>
      <p:ext uri="{BB962C8B-B14F-4D97-AF65-F5344CB8AC3E}">
        <p14:creationId xmlns:p14="http://schemas.microsoft.com/office/powerpoint/2010/main" val="2262113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PFL_General_presentation_2022.02" id="{E2ACBBD9-D07A-4309-97EE-10903A76A4B2}" vid="{D047A042-427C-4B19-AF9D-9D97C216CD6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EPFL_General_presentation_2022.02</Template>
  <TotalTime>3503</TotalTime>
  <Words>1490</Words>
  <Application>Microsoft Office PowerPoint</Application>
  <PresentationFormat>On-screen Show (16:9)</PresentationFormat>
  <Paragraphs>242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Cambria Math</vt:lpstr>
      <vt:lpstr>Franklin Gothic Demi Cond</vt:lpstr>
      <vt:lpstr>Suisse Int'l</vt:lpstr>
      <vt:lpstr>Wingdings</vt:lpstr>
      <vt:lpstr>Thème Office</vt:lpstr>
      <vt:lpstr>Beam-beam tools and Weak-Strong Studies for the Future Circular Collider </vt:lpstr>
      <vt:lpstr>Background: Simulation Tools</vt:lpstr>
      <vt:lpstr>Background : FCC Tuning Studies</vt:lpstr>
      <vt:lpstr>Beam-beam and Lattice Errors</vt:lpstr>
      <vt:lpstr>Target</vt:lpstr>
      <vt:lpstr>Simulation Set-up</vt:lpstr>
      <vt:lpstr>Dynamic Aperture: Largest Ellipse</vt:lpstr>
      <vt:lpstr>Controlled Excitation of Multipoles</vt:lpstr>
      <vt:lpstr>Findings</vt:lpstr>
      <vt:lpstr>Alignment Errors</vt:lpstr>
      <vt:lpstr>Results</vt:lpstr>
      <vt:lpstr>Results</vt:lpstr>
      <vt:lpstr>Realistic Errors and Correction</vt:lpstr>
      <vt:lpstr>Conclusions on Errors and Beam-beam</vt:lpstr>
      <vt:lpstr>IP Parameters</vt:lpstr>
      <vt:lpstr>Scanning IP Knobs</vt:lpstr>
      <vt:lpstr>DA with IP Parameter Scan</vt:lpstr>
      <vt:lpstr>DA with IP Parameter Scan</vt:lpstr>
      <vt:lpstr>Luminosity Scans</vt:lpstr>
      <vt:lpstr>Conclusions</vt:lpstr>
      <vt:lpstr>Thank you!</vt:lpstr>
      <vt:lpstr>Dynamic Aperture: Largest Ellipse</vt:lpstr>
      <vt:lpstr>Dipole (Kicker)</vt:lpstr>
      <vt:lpstr>Skew Dipole (Kicker)</vt:lpstr>
      <vt:lpstr>Quadrupole</vt:lpstr>
      <vt:lpstr>Skew Quadrupole</vt:lpstr>
      <vt:lpstr>Sextupole</vt:lpstr>
      <vt:lpstr>Skew Sextupole</vt:lpstr>
      <vt:lpstr>Octupole</vt:lpstr>
      <vt:lpstr>Skew Octupole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 to EPFL</dc:title>
  <dc:creator>Léon Van Riesen-Haupt</dc:creator>
  <cp:lastModifiedBy>Léon Van Riesen-Haupt</cp:lastModifiedBy>
  <cp:revision>71</cp:revision>
  <cp:lastPrinted>2019-06-19T13:21:30Z</cp:lastPrinted>
  <dcterms:created xsi:type="dcterms:W3CDTF">2024-08-30T14:01:12Z</dcterms:created>
  <dcterms:modified xsi:type="dcterms:W3CDTF">2024-09-03T05:42:41Z</dcterms:modified>
</cp:coreProperties>
</file>