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>
        <p:scale>
          <a:sx n="138" d="100"/>
          <a:sy n="138" d="100"/>
        </p:scale>
        <p:origin x="64" y="-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82E54-A685-C5DB-8E4B-C9B238E594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795701-2553-9232-E7A8-D53592A370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4B9BCB-5DCB-9829-73C7-AC19783C6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2F61F-C5AC-3537-809B-A06A03FE4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E79A6-36B6-32F4-5962-D3991E81F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17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BE97F-398F-2544-1FEC-BF6E53343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F7E051-DE79-8677-F7EA-7DA4998A24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1FD6D-B79E-9A6B-B2B8-C163BEFC0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3B4D0-15BE-8DC3-F683-8CBC369A4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E414D-9327-B9C4-9BD9-38FCBBEBA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976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86ED34-2EA9-A431-039A-EC2ECD70D3D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B1D02B-7BFF-8B3D-BF8B-25F464D45E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3AAE9D-9B2E-D125-AFFA-0A2867E03D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FFD08-AFB5-7916-08C7-F48735171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126E0-2495-DEC8-BA5E-725A8E725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649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6465A-7C8C-27BE-7E49-0D00293F1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0E051-E572-5768-111E-AD6275B65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27F866-1944-F837-35FB-405493EA8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D47AA3-6F64-2614-621A-CFFC6A922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6D4FA0-65C0-7BB8-890F-54565EC3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137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9B089-6228-F2A5-3F39-84A151AAE3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4C5BCD-542F-F098-C452-5C410ED94B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BB1D7-610B-CD0F-2EE0-6C9746302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88DEE-6FD6-49EB-E223-FF77B20D8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4D83FC-734D-A6AB-19F1-52818C718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816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62CC10-EDFF-5E3D-4FA4-3EFE54E6A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555256-E386-A32F-B3AE-FF0D128118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69EEA5-B1C6-6DAC-6B05-C5DEF2B6E8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859DCB-AFBD-61A0-FC66-AFBAB85F2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0DAC6D-B05E-E9DA-CE6D-28B8A8D4C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10F30D-44B3-E7D5-1D77-981D9C410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42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38620D-F86E-EBB7-B87F-08B0632AF8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E07895-0DC9-F99B-7ECF-CF96DC285C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D673BF-77F2-8CF2-58AE-005890B5AE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994AED-35ED-AB98-F0F5-7E7509B5EA2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EFC54E-EFED-B7A5-9E85-C9FD647F31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D08ABE-1152-0A7F-4036-3040EDB26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817EC0-0527-CECE-8BAD-F338DE3C9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16A64-A8CF-DBA9-DA6B-928739C88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043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631C36-015D-81E0-A026-010F19A72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CF552D-EF64-C7B4-229E-CD60B82C3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782C7F-C33B-A671-D106-CBF952101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992467-6812-14B2-8B94-C94E7772B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20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E2104F-BBD6-A8E5-1B6E-84473AB3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B914D9-150D-024E-9CE0-1EEE888D56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47068E-C5C8-D54F-E205-73A9FC3043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86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F4888E-A737-FFFC-2E87-9E4ED9931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DE002-A68B-EC7A-0FBE-13DBB4A43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C945AE-DCFB-DAAA-6AE7-3957A24393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20BDCB-3C19-C46C-9FF1-FA58DC46C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9A0DA7-A5C3-D857-B9AA-C3000D0EA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0E6BFB-1657-16E3-BEE2-E72886A1B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207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8C83A9-52CE-7718-5BD6-86FA22B48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34CB8A-9E24-F713-E4D7-14889C4666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FD79CB-2D9E-BA89-AD84-750DAD6CE9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9B48E2-7A80-8EF9-DD16-B13EEB098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549AC1-7CD0-B4E5-20DC-2AA345679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FD053C-BCED-7CD2-ADCF-5F7749B6D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583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6FCB24-82EA-9B15-9556-A642CEDF3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E91537-D0CA-7AC7-0DA2-130578089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2BA3C-B71D-6FB5-BCAF-9989729BCB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05B9F-BEC8-5D41-9A59-704BA7FD1389}" type="datetimeFigureOut">
              <a:rPr lang="en-US" smtClean="0"/>
              <a:t>5/11/22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AEEB1F-7C5B-D36C-5618-61EE36BF83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F74AB-5F8B-3F73-E250-77FF9938D0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D50E0-416B-CD4F-B9E5-C83AF26F84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455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E9B23D8-106F-4B76-467A-57388864BD6F}"/>
              </a:ext>
            </a:extLst>
          </p:cNvPr>
          <p:cNvCxnSpPr/>
          <p:nvPr/>
        </p:nvCxnSpPr>
        <p:spPr>
          <a:xfrm>
            <a:off x="766719" y="2973004"/>
            <a:ext cx="36973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624DC608-FB9C-1B66-905A-1087166EC7A6}"/>
              </a:ext>
            </a:extLst>
          </p:cNvPr>
          <p:cNvSpPr/>
          <p:nvPr/>
        </p:nvSpPr>
        <p:spPr>
          <a:xfrm>
            <a:off x="1714249" y="3082335"/>
            <a:ext cx="268356" cy="1272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C4A9B1-2697-4B4A-98AA-5A101EF04D89}"/>
              </a:ext>
            </a:extLst>
          </p:cNvPr>
          <p:cNvSpPr/>
          <p:nvPr/>
        </p:nvSpPr>
        <p:spPr>
          <a:xfrm>
            <a:off x="3297884" y="3092274"/>
            <a:ext cx="268356" cy="12722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C9E17C1-B132-4BE5-DD0F-CC95A6863D0C}"/>
              </a:ext>
            </a:extLst>
          </p:cNvPr>
          <p:cNvCxnSpPr/>
          <p:nvPr/>
        </p:nvCxnSpPr>
        <p:spPr>
          <a:xfrm>
            <a:off x="766719" y="3092274"/>
            <a:ext cx="36973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11FD59D4-4446-62DB-67D1-81A6545B6CB4}"/>
              </a:ext>
            </a:extLst>
          </p:cNvPr>
          <p:cNvSpPr/>
          <p:nvPr/>
        </p:nvSpPr>
        <p:spPr>
          <a:xfrm>
            <a:off x="1714249" y="2973004"/>
            <a:ext cx="268356" cy="10933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4919BC-AB6B-30C9-94F5-2C22DA6098EE}"/>
              </a:ext>
            </a:extLst>
          </p:cNvPr>
          <p:cNvSpPr/>
          <p:nvPr/>
        </p:nvSpPr>
        <p:spPr>
          <a:xfrm>
            <a:off x="3297884" y="2982942"/>
            <a:ext cx="268356" cy="109331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167649B-E2D5-CCB4-7B14-F8F110E8D7B4}"/>
              </a:ext>
            </a:extLst>
          </p:cNvPr>
          <p:cNvCxnSpPr>
            <a:cxnSpLocks/>
            <a:stCxn id="10" idx="2"/>
          </p:cNvCxnSpPr>
          <p:nvPr/>
        </p:nvCxnSpPr>
        <p:spPr>
          <a:xfrm>
            <a:off x="3432062" y="3092273"/>
            <a:ext cx="0" cy="98883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F93697D-49D1-2393-4F95-80B736004D0A}"/>
              </a:ext>
            </a:extLst>
          </p:cNvPr>
          <p:cNvCxnSpPr>
            <a:cxnSpLocks/>
          </p:cNvCxnSpPr>
          <p:nvPr/>
        </p:nvCxnSpPr>
        <p:spPr>
          <a:xfrm>
            <a:off x="1848427" y="3087193"/>
            <a:ext cx="11596" cy="99391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0F1D6F35-694D-7B74-BAD8-0BE8D343BA9B}"/>
              </a:ext>
            </a:extLst>
          </p:cNvPr>
          <p:cNvCxnSpPr/>
          <p:nvPr/>
        </p:nvCxnSpPr>
        <p:spPr>
          <a:xfrm>
            <a:off x="731159" y="4364483"/>
            <a:ext cx="36973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972335A2-4198-D334-3CFC-356E74EFCE5C}"/>
              </a:ext>
            </a:extLst>
          </p:cNvPr>
          <p:cNvSpPr/>
          <p:nvPr/>
        </p:nvSpPr>
        <p:spPr>
          <a:xfrm>
            <a:off x="1078807" y="4364483"/>
            <a:ext cx="3349708" cy="929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E526981-934F-286D-D0A6-3E0F7A5EB54B}"/>
              </a:ext>
            </a:extLst>
          </p:cNvPr>
          <p:cNvSpPr/>
          <p:nvPr/>
        </p:nvSpPr>
        <p:spPr>
          <a:xfrm>
            <a:off x="2250961" y="4313683"/>
            <a:ext cx="789310" cy="45831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D0E409F-E9C9-091B-1D53-DF8B43D26884}"/>
              </a:ext>
            </a:extLst>
          </p:cNvPr>
          <p:cNvSpPr/>
          <p:nvPr/>
        </p:nvSpPr>
        <p:spPr>
          <a:xfrm>
            <a:off x="3242887" y="4457469"/>
            <a:ext cx="406400" cy="508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4BDA20C-F611-AAE3-4A33-FC39AC316DDC}"/>
              </a:ext>
            </a:extLst>
          </p:cNvPr>
          <p:cNvSpPr/>
          <p:nvPr/>
        </p:nvSpPr>
        <p:spPr>
          <a:xfrm>
            <a:off x="1656823" y="4457469"/>
            <a:ext cx="406400" cy="508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5D2E94C-872D-16FE-A42E-1387D99E1BE8}"/>
              </a:ext>
            </a:extLst>
          </p:cNvPr>
          <p:cNvCxnSpPr>
            <a:cxnSpLocks/>
          </p:cNvCxnSpPr>
          <p:nvPr/>
        </p:nvCxnSpPr>
        <p:spPr>
          <a:xfrm>
            <a:off x="1982605" y="4197395"/>
            <a:ext cx="0" cy="27851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B5F89EF-7C52-2EE8-B4D1-6EC252391555}"/>
              </a:ext>
            </a:extLst>
          </p:cNvPr>
          <p:cNvCxnSpPr>
            <a:cxnSpLocks/>
          </p:cNvCxnSpPr>
          <p:nvPr/>
        </p:nvCxnSpPr>
        <p:spPr>
          <a:xfrm>
            <a:off x="3303255" y="4177849"/>
            <a:ext cx="0" cy="27189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745C09E-F66A-5713-D9A9-76A4B29CBE49}"/>
              </a:ext>
            </a:extLst>
          </p:cNvPr>
          <p:cNvCxnSpPr/>
          <p:nvPr/>
        </p:nvCxnSpPr>
        <p:spPr>
          <a:xfrm flipH="1">
            <a:off x="3481647" y="2633749"/>
            <a:ext cx="330200" cy="339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3CA8357B-97A6-0DD1-9B33-AFEB81A54F8B}"/>
              </a:ext>
            </a:extLst>
          </p:cNvPr>
          <p:cNvCxnSpPr/>
          <p:nvPr/>
        </p:nvCxnSpPr>
        <p:spPr>
          <a:xfrm flipH="1">
            <a:off x="3566240" y="3434511"/>
            <a:ext cx="330200" cy="3392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90276BB9-D8F6-6EF5-F013-BAC9B3CE9C06}"/>
              </a:ext>
            </a:extLst>
          </p:cNvPr>
          <p:cNvCxnSpPr>
            <a:cxnSpLocks/>
          </p:cNvCxnSpPr>
          <p:nvPr/>
        </p:nvCxnSpPr>
        <p:spPr>
          <a:xfrm flipH="1" flipV="1">
            <a:off x="3501083" y="4490214"/>
            <a:ext cx="254332" cy="2479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D0D36AC-503F-6327-E811-34D6090B1900}"/>
              </a:ext>
            </a:extLst>
          </p:cNvPr>
          <p:cNvSpPr txBox="1"/>
          <p:nvPr/>
        </p:nvSpPr>
        <p:spPr>
          <a:xfrm>
            <a:off x="3896440" y="4650509"/>
            <a:ext cx="894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Ground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8F585D4-2BDB-470D-0B31-3A8A16D1C1FB}"/>
              </a:ext>
            </a:extLst>
          </p:cNvPr>
          <p:cNvSpPr txBox="1"/>
          <p:nvPr/>
        </p:nvSpPr>
        <p:spPr>
          <a:xfrm>
            <a:off x="4030617" y="3241369"/>
            <a:ext cx="1732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Steering electrode inside Kapton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2E34B08-BC37-39F1-5779-CA7DC2A5F3B4}"/>
              </a:ext>
            </a:extLst>
          </p:cNvPr>
          <p:cNvSpPr txBox="1"/>
          <p:nvPr/>
        </p:nvSpPr>
        <p:spPr>
          <a:xfrm>
            <a:off x="3943515" y="2319114"/>
            <a:ext cx="2635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Steering electrode (200 V)</a:t>
            </a:r>
          </a:p>
        </p:txBody>
      </p:sp>
      <p:pic>
        <p:nvPicPr>
          <p:cNvPr id="40" name="Picture 39" descr="Diagram&#10;&#10;Description automatically generated">
            <a:extLst>
              <a:ext uri="{FF2B5EF4-FFF2-40B4-BE49-F238E27FC236}">
                <a16:creationId xmlns:a16="http://schemas.microsoft.com/office/drawing/2014/main" id="{530D4D1E-95AE-D2F7-4FCD-3FA5E50E74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0141" y="1204440"/>
            <a:ext cx="3718167" cy="377566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29E6920C-F98B-4568-A4B6-5EC400864130}"/>
              </a:ext>
            </a:extLst>
          </p:cNvPr>
          <p:cNvSpPr txBox="1"/>
          <p:nvPr/>
        </p:nvSpPr>
        <p:spPr>
          <a:xfrm>
            <a:off x="1507728" y="1578235"/>
            <a:ext cx="20585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0.5 KV/cm drift field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76698F8D-563D-E2CB-A229-D63F0A91CAB5}"/>
              </a:ext>
            </a:extLst>
          </p:cNvPr>
          <p:cNvCxnSpPr>
            <a:cxnSpLocks/>
          </p:cNvCxnSpPr>
          <p:nvPr/>
        </p:nvCxnSpPr>
        <p:spPr>
          <a:xfrm flipV="1">
            <a:off x="1782113" y="4354483"/>
            <a:ext cx="783589" cy="8678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1D97457C-C325-8E81-4EA4-4484212A4A98}"/>
              </a:ext>
            </a:extLst>
          </p:cNvPr>
          <p:cNvSpPr txBox="1"/>
          <p:nvPr/>
        </p:nvSpPr>
        <p:spPr>
          <a:xfrm>
            <a:off x="1189002" y="5310999"/>
            <a:ext cx="156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Pixel electrode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840F655-D5BC-4154-6225-3761D57F110F}"/>
              </a:ext>
            </a:extLst>
          </p:cNvPr>
          <p:cNvSpPr txBox="1"/>
          <p:nvPr/>
        </p:nvSpPr>
        <p:spPr>
          <a:xfrm>
            <a:off x="4664363" y="5533028"/>
            <a:ext cx="5537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Steering and ground electrodes provide mutual shielding to minimize induced signals </a:t>
            </a:r>
          </a:p>
          <a:p>
            <a:r>
              <a:rPr lang="en-US" dirty="0"/>
              <a:t>How to make it?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38B5412-8BF3-94DB-BE68-4613807DA02B}"/>
              </a:ext>
            </a:extLst>
          </p:cNvPr>
          <p:cNvSpPr txBox="1"/>
          <p:nvPr/>
        </p:nvSpPr>
        <p:spPr>
          <a:xfrm>
            <a:off x="4030617" y="599763"/>
            <a:ext cx="3158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Pixels with shielding electrodes 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B292E96-C6B7-D175-C41A-D5CF06146EED}"/>
              </a:ext>
            </a:extLst>
          </p:cNvPr>
          <p:cNvCxnSpPr/>
          <p:nvPr/>
        </p:nvCxnSpPr>
        <p:spPr>
          <a:xfrm>
            <a:off x="886691" y="3114484"/>
            <a:ext cx="0" cy="124325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D0395A77-AD08-9FCF-A8A3-ADE2A972E4C7}"/>
              </a:ext>
            </a:extLst>
          </p:cNvPr>
          <p:cNvSpPr txBox="1"/>
          <p:nvPr/>
        </p:nvSpPr>
        <p:spPr>
          <a:xfrm>
            <a:off x="448356" y="3551445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3-4 mm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91DDF309-4D39-4379-5A4A-652D0DE9BB5D}"/>
              </a:ext>
            </a:extLst>
          </p:cNvPr>
          <p:cNvCxnSpPr/>
          <p:nvPr/>
        </p:nvCxnSpPr>
        <p:spPr>
          <a:xfrm>
            <a:off x="1982605" y="3551445"/>
            <a:ext cx="13152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8C1B2163-55C1-551E-6B2B-D29628ED7DE1}"/>
              </a:ext>
            </a:extLst>
          </p:cNvPr>
          <p:cNvSpPr txBox="1"/>
          <p:nvPr/>
        </p:nvSpPr>
        <p:spPr>
          <a:xfrm>
            <a:off x="2180847" y="3219775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3-4 mm</a:t>
            </a:r>
          </a:p>
        </p:txBody>
      </p:sp>
    </p:spTree>
    <p:extLst>
      <p:ext uri="{BB962C8B-B14F-4D97-AF65-F5344CB8AC3E}">
        <p14:creationId xmlns:p14="http://schemas.microsoft.com/office/powerpoint/2010/main" val="3340684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43</Words>
  <Application>Microsoft Macintosh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Bolotnikov, Aleksey E</dc:creator>
  <cp:lastModifiedBy>Bolotnikov, Aleksey E</cp:lastModifiedBy>
  <cp:revision>1</cp:revision>
  <dcterms:created xsi:type="dcterms:W3CDTF">2022-05-11T20:51:45Z</dcterms:created>
  <dcterms:modified xsi:type="dcterms:W3CDTF">2022-05-11T21:22:55Z</dcterms:modified>
</cp:coreProperties>
</file>