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8d95a912d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8d95a912d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8d95a912d2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8d95a912d2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8d95a912d2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8d95a912d2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hyperlink" Target="https://github.com/MethodicalAcceleratorDesign/MAD-X/issues/1147" TargetMode="External"/><Relationship Id="rId10" Type="http://schemas.openxmlformats.org/officeDocument/2006/relationships/hyperlink" Target="https://github.com/MethodicalAcceleratorDesign/MAD-X/issues/1128" TargetMode="External"/><Relationship Id="rId13" Type="http://schemas.openxmlformats.org/officeDocument/2006/relationships/hyperlink" Target="https://github.com/MethodicalAcceleratorDesign/MAD-X/issues/1082" TargetMode="External"/><Relationship Id="rId12" Type="http://schemas.openxmlformats.org/officeDocument/2006/relationships/hyperlink" Target="https://github.com/MethodicalAcceleratorDesign/MAD-X/issues/1127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github.com/MethodicalAcceleratorDesign/MAD-X/issues/1102" TargetMode="External"/><Relationship Id="rId4" Type="http://schemas.openxmlformats.org/officeDocument/2006/relationships/hyperlink" Target="https://github.com/MethodicalAcceleratorDesign/MAD-X/issues/1101" TargetMode="External"/><Relationship Id="rId9" Type="http://schemas.openxmlformats.org/officeDocument/2006/relationships/hyperlink" Target="https://github.com/MethodicalAcceleratorDesign/MAD-X/issues/1054" TargetMode="External"/><Relationship Id="rId14" Type="http://schemas.openxmlformats.org/officeDocument/2006/relationships/hyperlink" Target="https://github.com/MethodicalAcceleratorDesign/MAD-X/issues/1081" TargetMode="External"/><Relationship Id="rId5" Type="http://schemas.openxmlformats.org/officeDocument/2006/relationships/hyperlink" Target="https://github.com/MethodicalAcceleratorDesign/MAD-X/issues/1011" TargetMode="External"/><Relationship Id="rId6" Type="http://schemas.openxmlformats.org/officeDocument/2006/relationships/hyperlink" Target="https://github.com/MethodicalAcceleratorDesign/MAD-X/issues/1074" TargetMode="External"/><Relationship Id="rId7" Type="http://schemas.openxmlformats.org/officeDocument/2006/relationships/hyperlink" Target="https://github.com/MethodicalAcceleratorDesign/MAD-X/issues/1098" TargetMode="External"/><Relationship Id="rId8" Type="http://schemas.openxmlformats.org/officeDocument/2006/relationships/hyperlink" Target="https://github.com/MethodicalAcceleratorDesign/MAD-X/issues/1117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FCC codes status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MAD-X [Riccardo, Guillaume]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3647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Blocking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Tapering introduces optics beating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Worrying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equilibrium emittance not correct for tilted solenoid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Synchrotron radiation integrals with dipoles tilted by 90 degrees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synchrotron radiation integrals zero with zero length elements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twiss energy loss does not take the gamma of the closed orbit correctly into accout.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Pt exact Quadrupole/ dipole in TWISS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8"/>
              </a:rPr>
              <a:t>Many tests don't pass if variables are initialized by nan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4246775" y="1266425"/>
            <a:ext cx="3647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Bugs and features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chemeClr val="accent5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Enable sextupole elements in tracking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chemeClr val="accent5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Undefined variable used in radiation calculation for solenoid ends in tracking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Delay element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chemeClr val="accent5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KSI silently ignored for solenoids with L&gt;0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chemeClr val="accent5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XTILT attribute for SOLENOID undocumented, may have a bug</a:t>
            </a:r>
            <a:r>
              <a:rPr lang="en" sz="1100">
                <a:solidFill>
                  <a:schemeClr val="dk1"/>
                </a:solidFill>
              </a:rPr>
              <a:t>  (replaced by dtheta)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Solved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chemeClr val="accent5"/>
                </a:solid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issue with radiation of multipoles in track and emit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chemeClr val="accent5"/>
                </a:solidFill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adding ktap on additional elements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Xsuite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 features (tracking </a:t>
            </a:r>
            <a:r>
              <a:rPr lang="en"/>
              <a:t>campaign</a:t>
            </a:r>
            <a:r>
              <a:rPr lang="en"/>
              <a:t> can start)</a:t>
            </a:r>
            <a:endParaRPr/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Tracking radiation average/quantum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Twiss with/without damping (good enough)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Tapering (almost released, this week)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Beam-strahlung (almost released, next week)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Missing features</a:t>
            </a:r>
            <a:endParaRPr/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Setup DA (w/o radiation) and </a:t>
            </a:r>
            <a:r>
              <a:rPr lang="en"/>
              <a:t>put example in FCC repository [Leon]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check photon spectrum with theory [Manon et al. January]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Porting solenoid expanded/exact/thin, x-s, y-s rotations [Leon, Gianni, Riccardo]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beam-beam transport inside tilted solenoid [Peter, Tatiana]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Ktap support for Mad-loader [Riccardo, after mad release]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Review of lattice function calculation with damping [Riccardo, Gianni, low priority]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Delay element [Gianni, Leon]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 region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Ingredients: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Ideal solenoid , ideal quadrupoles, </a:t>
            </a:r>
            <a:r>
              <a:rPr lang="en"/>
              <a:t>transformation (available in MAD-X, soon xtrack)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Field map to multipoles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Transport inside </a:t>
            </a:r>
            <a:r>
              <a:rPr lang="en"/>
              <a:t>titled-</a:t>
            </a:r>
            <a:r>
              <a:rPr lang="en"/>
              <a:t>solenoid for beam-beam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