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7"/>
  </p:notesMasterIdLst>
  <p:handoutMasterIdLst>
    <p:handoutMasterId r:id="rId38"/>
  </p:handoutMasterIdLst>
  <p:sldIdLst>
    <p:sldId id="256" r:id="rId5"/>
    <p:sldId id="262" r:id="rId6"/>
    <p:sldId id="263" r:id="rId7"/>
    <p:sldId id="265" r:id="rId8"/>
    <p:sldId id="295" r:id="rId9"/>
    <p:sldId id="268" r:id="rId10"/>
    <p:sldId id="266" r:id="rId11"/>
    <p:sldId id="273" r:id="rId12"/>
    <p:sldId id="271" r:id="rId13"/>
    <p:sldId id="270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6" r:id="rId22"/>
    <p:sldId id="280" r:id="rId23"/>
    <p:sldId id="269" r:id="rId24"/>
    <p:sldId id="281" r:id="rId25"/>
    <p:sldId id="282" r:id="rId26"/>
    <p:sldId id="264" r:id="rId27"/>
    <p:sldId id="284" r:id="rId28"/>
    <p:sldId id="287" r:id="rId29"/>
    <p:sldId id="288" r:id="rId30"/>
    <p:sldId id="289" r:id="rId31"/>
    <p:sldId id="290" r:id="rId32"/>
    <p:sldId id="291" r:id="rId33"/>
    <p:sldId id="294" r:id="rId34"/>
    <p:sldId id="293" r:id="rId35"/>
    <p:sldId id="292" r:id="rId36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lis Maestre Nicolás" initials="VMN" lastIdx="1" clrIdx="0">
    <p:extLst>
      <p:ext uri="{19B8F6BF-5375-455C-9EA6-DF929625EA0E}">
        <p15:presenceInfo xmlns:p15="http://schemas.microsoft.com/office/powerpoint/2012/main" userId="S-1-5-21-329068152-484061587-839522115-1257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0294"/>
    <a:srgbClr val="413C3A"/>
    <a:srgbClr val="00A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6395" autoAdjust="0"/>
  </p:normalViewPr>
  <p:slideViewPr>
    <p:cSldViewPr snapToGrid="0" snapToObjects="1" showGuides="1">
      <p:cViewPr>
        <p:scale>
          <a:sx n="150" d="100"/>
          <a:sy n="150" d="100"/>
        </p:scale>
        <p:origin x="600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0" d="100"/>
          <a:sy n="150" d="100"/>
        </p:scale>
        <p:origin x="60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Hartmann" userId="9b63c56025c0db5d" providerId="LiveId" clId="{429E4777-72D2-441E-8F1A-4469129B7FFF}"/>
    <pc:docChg chg="undo redo custSel addSld delSld modSld sldOrd">
      <pc:chgData name="Marco Hartmann" userId="9b63c56025c0db5d" providerId="LiveId" clId="{429E4777-72D2-441E-8F1A-4469129B7FFF}" dt="2022-06-10T07:43:18.662" v="11356" actId="20577"/>
      <pc:docMkLst>
        <pc:docMk/>
      </pc:docMkLst>
      <pc:sldChg chg="modSp mod">
        <pc:chgData name="Marco Hartmann" userId="9b63c56025c0db5d" providerId="LiveId" clId="{429E4777-72D2-441E-8F1A-4469129B7FFF}" dt="2022-06-09T17:52:15.291" v="11300" actId="14100"/>
        <pc:sldMkLst>
          <pc:docMk/>
          <pc:sldMk cId="413527936" sldId="256"/>
        </pc:sldMkLst>
        <pc:spChg chg="mod">
          <ac:chgData name="Marco Hartmann" userId="9b63c56025c0db5d" providerId="LiveId" clId="{429E4777-72D2-441E-8F1A-4469129B7FFF}" dt="2022-06-09T17:52:15.291" v="11300" actId="14100"/>
          <ac:spMkLst>
            <pc:docMk/>
            <pc:sldMk cId="413527936" sldId="256"/>
            <ac:spMk id="4" creationId="{34F3CA74-E434-844A-9C90-0FE7EB8DBFC3}"/>
          </ac:spMkLst>
        </pc:spChg>
        <pc:picChg chg="mod modCrop">
          <ac:chgData name="Marco Hartmann" userId="9b63c56025c0db5d" providerId="LiveId" clId="{429E4777-72D2-441E-8F1A-4469129B7FFF}" dt="2022-06-09T17:51:59.534" v="11299" actId="1076"/>
          <ac:picMkLst>
            <pc:docMk/>
            <pc:sldMk cId="413527936" sldId="256"/>
            <ac:picMk id="7" creationId="{00000000-0000-0000-0000-000000000000}"/>
          </ac:picMkLst>
        </pc:picChg>
      </pc:sldChg>
      <pc:sldChg chg="delSp modSp mod">
        <pc:chgData name="Marco Hartmann" userId="9b63c56025c0db5d" providerId="LiveId" clId="{429E4777-72D2-441E-8F1A-4469129B7FFF}" dt="2022-06-09T06:44:04.665" v="11001" actId="27636"/>
        <pc:sldMkLst>
          <pc:docMk/>
          <pc:sldMk cId="3207841713" sldId="262"/>
        </pc:sldMkLst>
        <pc:spChg chg="mod">
          <ac:chgData name="Marco Hartmann" userId="9b63c56025c0db5d" providerId="LiveId" clId="{429E4777-72D2-441E-8F1A-4469129B7FFF}" dt="2022-06-09T06:44:04.665" v="11001" actId="27636"/>
          <ac:spMkLst>
            <pc:docMk/>
            <pc:sldMk cId="3207841713" sldId="262"/>
            <ac:spMk id="3" creationId="{00000000-0000-0000-0000-000000000000}"/>
          </ac:spMkLst>
        </pc:spChg>
        <pc:spChg chg="del mod">
          <ac:chgData name="Marco Hartmann" userId="9b63c56025c0db5d" providerId="LiveId" clId="{429E4777-72D2-441E-8F1A-4469129B7FFF}" dt="2022-06-06T14:09:37.175" v="2273" actId="478"/>
          <ac:spMkLst>
            <pc:docMk/>
            <pc:sldMk cId="3207841713" sldId="262"/>
            <ac:spMk id="6" creationId="{00000000-0000-0000-0000-000000000000}"/>
          </ac:spMkLst>
        </pc:spChg>
      </pc:sldChg>
      <pc:sldChg chg="addSp delSp modSp mod">
        <pc:chgData name="Marco Hartmann" userId="9b63c56025c0db5d" providerId="LiveId" clId="{429E4777-72D2-441E-8F1A-4469129B7FFF}" dt="2022-06-10T06:57:08.522" v="11350" actId="20577"/>
        <pc:sldMkLst>
          <pc:docMk/>
          <pc:sldMk cId="376729296" sldId="263"/>
        </pc:sldMkLst>
        <pc:spChg chg="mod">
          <ac:chgData name="Marco Hartmann" userId="9b63c56025c0db5d" providerId="LiveId" clId="{429E4777-72D2-441E-8F1A-4469129B7FFF}" dt="2022-06-10T06:57:08.522" v="11350" actId="20577"/>
          <ac:spMkLst>
            <pc:docMk/>
            <pc:sldMk cId="376729296" sldId="263"/>
            <ac:spMk id="2" creationId="{00000000-0000-0000-0000-000000000000}"/>
          </ac:spMkLst>
        </pc:spChg>
        <pc:spChg chg="mod">
          <ac:chgData name="Marco Hartmann" userId="9b63c56025c0db5d" providerId="LiveId" clId="{429E4777-72D2-441E-8F1A-4469129B7FFF}" dt="2022-06-06T12:10:24.971" v="672" actId="1036"/>
          <ac:spMkLst>
            <pc:docMk/>
            <pc:sldMk cId="376729296" sldId="263"/>
            <ac:spMk id="3" creationId="{00000000-0000-0000-0000-000000000000}"/>
          </ac:spMkLst>
        </pc:spChg>
        <pc:spChg chg="mod">
          <ac:chgData name="Marco Hartmann" userId="9b63c56025c0db5d" providerId="LiveId" clId="{429E4777-72D2-441E-8F1A-4469129B7FFF}" dt="2022-06-09T17:54:24.627" v="11303" actId="1036"/>
          <ac:spMkLst>
            <pc:docMk/>
            <pc:sldMk cId="376729296" sldId="263"/>
            <ac:spMk id="4" creationId="{00000000-0000-0000-0000-000000000000}"/>
          </ac:spMkLst>
        </pc:spChg>
        <pc:spChg chg="del mod">
          <ac:chgData name="Marco Hartmann" userId="9b63c56025c0db5d" providerId="LiveId" clId="{429E4777-72D2-441E-8F1A-4469129B7FFF}" dt="2022-06-06T14:09:30.965" v="2272" actId="478"/>
          <ac:spMkLst>
            <pc:docMk/>
            <pc:sldMk cId="376729296" sldId="263"/>
            <ac:spMk id="5" creationId="{00000000-0000-0000-0000-000000000000}"/>
          </ac:spMkLst>
        </pc:spChg>
        <pc:spChg chg="add mod">
          <ac:chgData name="Marco Hartmann" userId="9b63c56025c0db5d" providerId="LiveId" clId="{429E4777-72D2-441E-8F1A-4469129B7FFF}" dt="2022-06-09T12:16:18.045" v="11258" actId="1076"/>
          <ac:spMkLst>
            <pc:docMk/>
            <pc:sldMk cId="376729296" sldId="263"/>
            <ac:spMk id="5" creationId="{CB0E1762-6407-6FBE-CC7B-860FEF1EDF61}"/>
          </ac:spMkLst>
        </pc:spChg>
        <pc:picChg chg="add del mod">
          <ac:chgData name="Marco Hartmann" userId="9b63c56025c0db5d" providerId="LiveId" clId="{429E4777-72D2-441E-8F1A-4469129B7FFF}" dt="2022-06-06T11:54:05.820" v="492" actId="478"/>
          <ac:picMkLst>
            <pc:docMk/>
            <pc:sldMk cId="376729296" sldId="263"/>
            <ac:picMk id="8" creationId="{A8CFF415-4154-7EC8-28B0-8C768C0CA167}"/>
          </ac:picMkLst>
        </pc:picChg>
        <pc:picChg chg="add mod">
          <ac:chgData name="Marco Hartmann" userId="9b63c56025c0db5d" providerId="LiveId" clId="{429E4777-72D2-441E-8F1A-4469129B7FFF}" dt="2022-06-09T06:46:03.755" v="11061" actId="1076"/>
          <ac:picMkLst>
            <pc:docMk/>
            <pc:sldMk cId="376729296" sldId="263"/>
            <ac:picMk id="10" creationId="{2E274FE0-CD3F-4034-1514-89C74E820681}"/>
          </ac:picMkLst>
        </pc:picChg>
        <pc:picChg chg="add mod">
          <ac:chgData name="Marco Hartmann" userId="9b63c56025c0db5d" providerId="LiveId" clId="{429E4777-72D2-441E-8F1A-4469129B7FFF}" dt="2022-06-09T06:46:05.535" v="11062" actId="1076"/>
          <ac:picMkLst>
            <pc:docMk/>
            <pc:sldMk cId="376729296" sldId="263"/>
            <ac:picMk id="16" creationId="{0BE40007-4B0E-0777-3B95-9F4428B069E4}"/>
          </ac:picMkLst>
        </pc:picChg>
      </pc:sldChg>
      <pc:sldChg chg="delSp modSp mod">
        <pc:chgData name="Marco Hartmann" userId="9b63c56025c0db5d" providerId="LiveId" clId="{429E4777-72D2-441E-8F1A-4469129B7FFF}" dt="2022-06-06T22:19:45.384" v="9629" actId="20577"/>
        <pc:sldMkLst>
          <pc:docMk/>
          <pc:sldMk cId="3679706515" sldId="264"/>
        </pc:sldMkLst>
        <pc:spChg chg="mod">
          <ac:chgData name="Marco Hartmann" userId="9b63c56025c0db5d" providerId="LiveId" clId="{429E4777-72D2-441E-8F1A-4469129B7FFF}" dt="2022-06-06T17:19:34.304" v="5934" actId="1076"/>
          <ac:spMkLst>
            <pc:docMk/>
            <pc:sldMk cId="3679706515" sldId="264"/>
            <ac:spMk id="3" creationId="{00000000-0000-0000-0000-000000000000}"/>
          </ac:spMkLst>
        </pc:spChg>
        <pc:spChg chg="mod">
          <ac:chgData name="Marco Hartmann" userId="9b63c56025c0db5d" providerId="LiveId" clId="{429E4777-72D2-441E-8F1A-4469129B7FFF}" dt="2022-06-06T22:19:45.384" v="9629" actId="20577"/>
          <ac:spMkLst>
            <pc:docMk/>
            <pc:sldMk cId="3679706515" sldId="264"/>
            <ac:spMk id="4" creationId="{00000000-0000-0000-0000-000000000000}"/>
          </ac:spMkLst>
        </pc:spChg>
        <pc:spChg chg="del mod">
          <ac:chgData name="Marco Hartmann" userId="9b63c56025c0db5d" providerId="LiveId" clId="{429E4777-72D2-441E-8F1A-4469129B7FFF}" dt="2022-06-06T14:16:41.191" v="2473" actId="478"/>
          <ac:spMkLst>
            <pc:docMk/>
            <pc:sldMk cId="3679706515" sldId="264"/>
            <ac:spMk id="5" creationId="{00000000-0000-0000-0000-000000000000}"/>
          </ac:spMkLst>
        </pc:spChg>
      </pc:sldChg>
      <pc:sldChg chg="addSp delSp modSp new mod ord">
        <pc:chgData name="Marco Hartmann" userId="9b63c56025c0db5d" providerId="LiveId" clId="{429E4777-72D2-441E-8F1A-4469129B7FFF}" dt="2022-06-09T07:49:36.073" v="11252" actId="1076"/>
        <pc:sldMkLst>
          <pc:docMk/>
          <pc:sldMk cId="1137669811" sldId="265"/>
        </pc:sldMkLst>
        <pc:spChg chg="mod">
          <ac:chgData name="Marco Hartmann" userId="9b63c56025c0db5d" providerId="LiveId" clId="{429E4777-72D2-441E-8F1A-4469129B7FFF}" dt="2022-06-09T07:49:36.073" v="11252" actId="1076"/>
          <ac:spMkLst>
            <pc:docMk/>
            <pc:sldMk cId="1137669811" sldId="265"/>
            <ac:spMk id="2" creationId="{83D07863-703F-F32B-7067-25FD2C2D997F}"/>
          </ac:spMkLst>
        </pc:spChg>
        <pc:spChg chg="mod">
          <ac:chgData name="Marco Hartmann" userId="9b63c56025c0db5d" providerId="LiveId" clId="{429E4777-72D2-441E-8F1A-4469129B7FFF}" dt="2022-06-08T11:40:34.175" v="9984" actId="14100"/>
          <ac:spMkLst>
            <pc:docMk/>
            <pc:sldMk cId="1137669811" sldId="265"/>
            <ac:spMk id="3" creationId="{B98F8CDA-7696-303A-A20A-A022BF99E514}"/>
          </ac:spMkLst>
        </pc:spChg>
        <pc:spChg chg="mod">
          <ac:chgData name="Marco Hartmann" userId="9b63c56025c0db5d" providerId="LiveId" clId="{429E4777-72D2-441E-8F1A-4469129B7FFF}" dt="2022-06-06T12:07:26.239" v="645"/>
          <ac:spMkLst>
            <pc:docMk/>
            <pc:sldMk cId="1137669811" sldId="265"/>
            <ac:spMk id="4" creationId="{276AE370-4195-F668-3EA2-CC1B4303187C}"/>
          </ac:spMkLst>
        </pc:spChg>
        <pc:spChg chg="del mod">
          <ac:chgData name="Marco Hartmann" userId="9b63c56025c0db5d" providerId="LiveId" clId="{429E4777-72D2-441E-8F1A-4469129B7FFF}" dt="2022-06-06T14:09:24.697" v="2271" actId="478"/>
          <ac:spMkLst>
            <pc:docMk/>
            <pc:sldMk cId="1137669811" sldId="265"/>
            <ac:spMk id="5" creationId="{09F27323-5CC3-05BC-DA88-0817652D4400}"/>
          </ac:spMkLst>
        </pc:spChg>
        <pc:spChg chg="add mod">
          <ac:chgData name="Marco Hartmann" userId="9b63c56025c0db5d" providerId="LiveId" clId="{429E4777-72D2-441E-8F1A-4469129B7FFF}" dt="2022-06-06T18:53:07.845" v="7916" actId="403"/>
          <ac:spMkLst>
            <pc:docMk/>
            <pc:sldMk cId="1137669811" sldId="265"/>
            <ac:spMk id="9" creationId="{ECBED0AE-23BE-0A2F-39AA-43323CE0A443}"/>
          </ac:spMkLst>
        </pc:spChg>
        <pc:spChg chg="mod">
          <ac:chgData name="Marco Hartmann" userId="9b63c56025c0db5d" providerId="LiveId" clId="{429E4777-72D2-441E-8F1A-4469129B7FFF}" dt="2022-06-08T11:43:18.199" v="10014" actId="164"/>
          <ac:spMkLst>
            <pc:docMk/>
            <pc:sldMk cId="1137669811" sldId="265"/>
            <ac:spMk id="11" creationId="{2006DA11-5406-A841-D7CB-B44F61834B3C}"/>
          </ac:spMkLst>
        </pc:spChg>
        <pc:spChg chg="add mod">
          <ac:chgData name="Marco Hartmann" userId="9b63c56025c0db5d" providerId="LiveId" clId="{429E4777-72D2-441E-8F1A-4469129B7FFF}" dt="2022-06-06T18:52:58.880" v="7911" actId="403"/>
          <ac:spMkLst>
            <pc:docMk/>
            <pc:sldMk cId="1137669811" sldId="265"/>
            <ac:spMk id="13" creationId="{EBD032E3-0323-ADC9-DD80-22B4A9BFFC16}"/>
          </ac:spMkLst>
        </pc:spChg>
        <pc:spChg chg="add mod">
          <ac:chgData name="Marco Hartmann" userId="9b63c56025c0db5d" providerId="LiveId" clId="{429E4777-72D2-441E-8F1A-4469129B7FFF}" dt="2022-06-06T23:02:58.031" v="9720" actId="14100"/>
          <ac:spMkLst>
            <pc:docMk/>
            <pc:sldMk cId="1137669811" sldId="265"/>
            <ac:spMk id="14" creationId="{9F7C53E1-478A-48BB-1E03-2CBC506C0AC2}"/>
          </ac:spMkLst>
        </pc:spChg>
        <pc:spChg chg="add del">
          <ac:chgData name="Marco Hartmann" userId="9b63c56025c0db5d" providerId="LiveId" clId="{429E4777-72D2-441E-8F1A-4469129B7FFF}" dt="2022-06-06T14:17:37.882" v="2477" actId="478"/>
          <ac:spMkLst>
            <pc:docMk/>
            <pc:sldMk cId="1137669811" sldId="265"/>
            <ac:spMk id="15" creationId="{7BA13E9E-492D-AE57-A3A6-567843097C08}"/>
          </ac:spMkLst>
        </pc:spChg>
        <pc:grpChg chg="add mod">
          <ac:chgData name="Marco Hartmann" userId="9b63c56025c0db5d" providerId="LiveId" clId="{429E4777-72D2-441E-8F1A-4469129B7FFF}" dt="2022-06-08T11:55:54.374" v="10281" actId="1076"/>
          <ac:grpSpMkLst>
            <pc:docMk/>
            <pc:sldMk cId="1137669811" sldId="265"/>
            <ac:grpSpMk id="5" creationId="{4E50F41C-AAAF-0921-EE1C-A9B6DCADC29F}"/>
          </ac:grpSpMkLst>
        </pc:grpChg>
        <pc:grpChg chg="add mod">
          <ac:chgData name="Marco Hartmann" userId="9b63c56025c0db5d" providerId="LiveId" clId="{429E4777-72D2-441E-8F1A-4469129B7FFF}" dt="2022-06-06T14:18:47.643" v="2491" actId="164"/>
          <ac:grpSpMkLst>
            <pc:docMk/>
            <pc:sldMk cId="1137669811" sldId="265"/>
            <ac:grpSpMk id="10" creationId="{29980EBC-21D4-4F07-56D8-22BA6A42D798}"/>
          </ac:grpSpMkLst>
        </pc:grpChg>
        <pc:grpChg chg="add mod">
          <ac:chgData name="Marco Hartmann" userId="9b63c56025c0db5d" providerId="LiveId" clId="{429E4777-72D2-441E-8F1A-4469129B7FFF}" dt="2022-06-06T14:18:43.825" v="2490" actId="164"/>
          <ac:grpSpMkLst>
            <pc:docMk/>
            <pc:sldMk cId="1137669811" sldId="265"/>
            <ac:grpSpMk id="23" creationId="{6FD2F6BA-7F71-AECE-EA25-94B455929A42}"/>
          </ac:grpSpMkLst>
        </pc:grpChg>
        <pc:grpChg chg="add mod">
          <ac:chgData name="Marco Hartmann" userId="9b63c56025c0db5d" providerId="LiveId" clId="{429E4777-72D2-441E-8F1A-4469129B7FFF}" dt="2022-06-06T14:18:47.643" v="2491" actId="164"/>
          <ac:grpSpMkLst>
            <pc:docMk/>
            <pc:sldMk cId="1137669811" sldId="265"/>
            <ac:grpSpMk id="24" creationId="{786D9EA6-E20E-F3F8-0FCC-AE1341A7D83C}"/>
          </ac:grpSpMkLst>
        </pc:grpChg>
        <pc:grpChg chg="add mod">
          <ac:chgData name="Marco Hartmann" userId="9b63c56025c0db5d" providerId="LiveId" clId="{429E4777-72D2-441E-8F1A-4469129B7FFF}" dt="2022-06-06T18:53:17.884" v="7918" actId="1076"/>
          <ac:grpSpMkLst>
            <pc:docMk/>
            <pc:sldMk cId="1137669811" sldId="265"/>
            <ac:grpSpMk id="25" creationId="{4F51BD15-BD56-1CA4-8241-C9ABB7A7F4DC}"/>
          </ac:grpSpMkLst>
        </pc:grpChg>
        <pc:picChg chg="mod">
          <ac:chgData name="Marco Hartmann" userId="9b63c56025c0db5d" providerId="LiveId" clId="{429E4777-72D2-441E-8F1A-4469129B7FFF}" dt="2022-06-08T11:43:18.199" v="10014" actId="164"/>
          <ac:picMkLst>
            <pc:docMk/>
            <pc:sldMk cId="1137669811" sldId="265"/>
            <ac:picMk id="7" creationId="{8393BB88-9CFF-F153-6DB5-FF5A087A8C84}"/>
          </ac:picMkLst>
        </pc:picChg>
        <pc:picChg chg="add mod">
          <ac:chgData name="Marco Hartmann" userId="9b63c56025c0db5d" providerId="LiveId" clId="{429E4777-72D2-441E-8F1A-4469129B7FFF}" dt="2022-06-06T18:53:21.063" v="7919" actId="1076"/>
          <ac:picMkLst>
            <pc:docMk/>
            <pc:sldMk cId="1137669811" sldId="265"/>
            <ac:picMk id="8" creationId="{D9EF9F00-1FEB-4FF0-A17D-82B2CBC15FE8}"/>
          </ac:picMkLst>
        </pc:picChg>
        <pc:picChg chg="add mod">
          <ac:chgData name="Marco Hartmann" userId="9b63c56025c0db5d" providerId="LiveId" clId="{429E4777-72D2-441E-8F1A-4469129B7FFF}" dt="2022-06-06T15:14:27.724" v="2771" actId="1035"/>
          <ac:picMkLst>
            <pc:docMk/>
            <pc:sldMk cId="1137669811" sldId="265"/>
            <ac:picMk id="12" creationId="{0E4D84A5-24E8-97A5-FCB2-2B3E0DB769B5}"/>
          </ac:picMkLst>
        </pc:picChg>
        <pc:inkChg chg="add del">
          <ac:chgData name="Marco Hartmann" userId="9b63c56025c0db5d" providerId="LiveId" clId="{429E4777-72D2-441E-8F1A-4469129B7FFF}" dt="2022-06-06T14:17:48.917" v="2479" actId="9405"/>
          <ac:inkMkLst>
            <pc:docMk/>
            <pc:sldMk cId="1137669811" sldId="265"/>
            <ac:inkMk id="16" creationId="{5CE60DAE-38F8-29F0-2D10-A9203A2C9F00}"/>
          </ac:inkMkLst>
        </pc:inkChg>
        <pc:inkChg chg="add del">
          <ac:chgData name="Marco Hartmann" userId="9b63c56025c0db5d" providerId="LiveId" clId="{429E4777-72D2-441E-8F1A-4469129B7FFF}" dt="2022-06-06T14:17:58.662" v="2481" actId="9405"/>
          <ac:inkMkLst>
            <pc:docMk/>
            <pc:sldMk cId="1137669811" sldId="265"/>
            <ac:inkMk id="17" creationId="{5F1B7291-17D1-991B-9044-D93909750F4F}"/>
          </ac:inkMkLst>
        </pc:inkChg>
        <pc:inkChg chg="add del">
          <ac:chgData name="Marco Hartmann" userId="9b63c56025c0db5d" providerId="LiveId" clId="{429E4777-72D2-441E-8F1A-4469129B7FFF}" dt="2022-06-06T14:18:20.860" v="2485" actId="9405"/>
          <ac:inkMkLst>
            <pc:docMk/>
            <pc:sldMk cId="1137669811" sldId="265"/>
            <ac:inkMk id="18" creationId="{F54116E8-DCC8-7553-D2F1-5264BBEBABB1}"/>
          </ac:inkMkLst>
        </pc:inkChg>
        <pc:inkChg chg="add del">
          <ac:chgData name="Marco Hartmann" userId="9b63c56025c0db5d" providerId="LiveId" clId="{429E4777-72D2-441E-8F1A-4469129B7FFF}" dt="2022-06-06T14:18:20.522" v="2484" actId="9405"/>
          <ac:inkMkLst>
            <pc:docMk/>
            <pc:sldMk cId="1137669811" sldId="265"/>
            <ac:inkMk id="19" creationId="{073CA252-3C04-8031-4D2A-F21CB9CA6EEC}"/>
          </ac:inkMkLst>
        </pc:inkChg>
        <pc:inkChg chg="add">
          <ac:chgData name="Marco Hartmann" userId="9b63c56025c0db5d" providerId="LiveId" clId="{429E4777-72D2-441E-8F1A-4469129B7FFF}" dt="2022-06-06T14:18:27.143" v="2486" actId="9405"/>
          <ac:inkMkLst>
            <pc:docMk/>
            <pc:sldMk cId="1137669811" sldId="265"/>
            <ac:inkMk id="20" creationId="{861C33A1-2C66-05C1-CD0D-29C538E1F641}"/>
          </ac:inkMkLst>
        </pc:inkChg>
        <pc:inkChg chg="add">
          <ac:chgData name="Marco Hartmann" userId="9b63c56025c0db5d" providerId="LiveId" clId="{429E4777-72D2-441E-8F1A-4469129B7FFF}" dt="2022-06-06T14:18:27.613" v="2487" actId="9405"/>
          <ac:inkMkLst>
            <pc:docMk/>
            <pc:sldMk cId="1137669811" sldId="265"/>
            <ac:inkMk id="21" creationId="{1E937FD8-1BD6-F0B8-2BBB-A3F743158312}"/>
          </ac:inkMkLst>
        </pc:inkChg>
        <pc:inkChg chg="add">
          <ac:chgData name="Marco Hartmann" userId="9b63c56025c0db5d" providerId="LiveId" clId="{429E4777-72D2-441E-8F1A-4469129B7FFF}" dt="2022-06-06T14:18:28.170" v="2488" actId="9405"/>
          <ac:inkMkLst>
            <pc:docMk/>
            <pc:sldMk cId="1137669811" sldId="265"/>
            <ac:inkMk id="22" creationId="{0669A566-135A-2D9A-E1FA-EE34B2B81671}"/>
          </ac:inkMkLst>
        </pc:inkChg>
      </pc:sldChg>
      <pc:sldChg chg="addSp delSp modSp new mod">
        <pc:chgData name="Marco Hartmann" userId="9b63c56025c0db5d" providerId="LiveId" clId="{429E4777-72D2-441E-8F1A-4469129B7FFF}" dt="2022-06-09T18:46:01.866" v="11306" actId="1076"/>
        <pc:sldMkLst>
          <pc:docMk/>
          <pc:sldMk cId="4247134896" sldId="266"/>
        </pc:sldMkLst>
        <pc:spChg chg="add del mod">
          <ac:chgData name="Marco Hartmann" userId="9b63c56025c0db5d" providerId="LiveId" clId="{429E4777-72D2-441E-8F1A-4469129B7FFF}" dt="2022-06-06T15:25:49.903" v="3052"/>
          <ac:spMkLst>
            <pc:docMk/>
            <pc:sldMk cId="4247134896" sldId="266"/>
            <ac:spMk id="2" creationId="{18A5C179-52A4-4AD9-41B4-74DD6963E0EF}"/>
          </ac:spMkLst>
        </pc:spChg>
        <pc:spChg chg="mod">
          <ac:chgData name="Marco Hartmann" userId="9b63c56025c0db5d" providerId="LiveId" clId="{429E4777-72D2-441E-8F1A-4469129B7FFF}" dt="2022-06-06T15:24:51.998" v="3047" actId="1076"/>
          <ac:spMkLst>
            <pc:docMk/>
            <pc:sldMk cId="4247134896" sldId="266"/>
            <ac:spMk id="3" creationId="{8AE08589-0344-80C1-4375-782D9B23829D}"/>
          </ac:spMkLst>
        </pc:spChg>
        <pc:spChg chg="mod">
          <ac:chgData name="Marco Hartmann" userId="9b63c56025c0db5d" providerId="LiveId" clId="{429E4777-72D2-441E-8F1A-4469129B7FFF}" dt="2022-06-06T12:03:47.387" v="641"/>
          <ac:spMkLst>
            <pc:docMk/>
            <pc:sldMk cId="4247134896" sldId="266"/>
            <ac:spMk id="4" creationId="{A17DA2D6-DD69-DF16-5CEA-53F27CF109ED}"/>
          </ac:spMkLst>
        </pc:spChg>
        <pc:spChg chg="del mod">
          <ac:chgData name="Marco Hartmann" userId="9b63c56025c0db5d" providerId="LiveId" clId="{429E4777-72D2-441E-8F1A-4469129B7FFF}" dt="2022-06-06T14:16:06.807" v="2469" actId="478"/>
          <ac:spMkLst>
            <pc:docMk/>
            <pc:sldMk cId="4247134896" sldId="266"/>
            <ac:spMk id="5" creationId="{86B4BC5A-8C90-93C4-EFDE-36F6C2FA36F8}"/>
          </ac:spMkLst>
        </pc:spChg>
        <pc:spChg chg="add del mod">
          <ac:chgData name="Marco Hartmann" userId="9b63c56025c0db5d" providerId="LiveId" clId="{429E4777-72D2-441E-8F1A-4469129B7FFF}" dt="2022-06-06T15:26:20.916" v="3060"/>
          <ac:spMkLst>
            <pc:docMk/>
            <pc:sldMk cId="4247134896" sldId="266"/>
            <ac:spMk id="9" creationId="{81E00783-EFD5-3764-5EF9-12876EE243F4}"/>
          </ac:spMkLst>
        </pc:spChg>
        <pc:spChg chg="add del mod">
          <ac:chgData name="Marco Hartmann" userId="9b63c56025c0db5d" providerId="LiveId" clId="{429E4777-72D2-441E-8F1A-4469129B7FFF}" dt="2022-06-06T15:28:05.563" v="3083" actId="478"/>
          <ac:spMkLst>
            <pc:docMk/>
            <pc:sldMk cId="4247134896" sldId="266"/>
            <ac:spMk id="10" creationId="{D83C0D61-955C-CFF5-14EA-0981F34EFDF7}"/>
          </ac:spMkLst>
        </pc:spChg>
        <pc:spChg chg="add mod">
          <ac:chgData name="Marco Hartmann" userId="9b63c56025c0db5d" providerId="LiveId" clId="{429E4777-72D2-441E-8F1A-4469129B7FFF}" dt="2022-06-09T18:46:01.866" v="11306" actId="1076"/>
          <ac:spMkLst>
            <pc:docMk/>
            <pc:sldMk cId="4247134896" sldId="266"/>
            <ac:spMk id="11" creationId="{AED8B554-D199-0272-1B12-3740DF853882}"/>
          </ac:spMkLst>
        </pc:spChg>
        <pc:spChg chg="add mod">
          <ac:chgData name="Marco Hartmann" userId="9b63c56025c0db5d" providerId="LiveId" clId="{429E4777-72D2-441E-8F1A-4469129B7FFF}" dt="2022-06-06T18:40:35.913" v="7796" actId="404"/>
          <ac:spMkLst>
            <pc:docMk/>
            <pc:sldMk cId="4247134896" sldId="266"/>
            <ac:spMk id="12" creationId="{2AA224B3-444A-BF1C-E2E1-5482F46F1B2E}"/>
          </ac:spMkLst>
        </pc:spChg>
        <pc:picChg chg="add mod">
          <ac:chgData name="Marco Hartmann" userId="9b63c56025c0db5d" providerId="LiveId" clId="{429E4777-72D2-441E-8F1A-4469129B7FFF}" dt="2022-06-06T15:32:37.742" v="3338" actId="1076"/>
          <ac:picMkLst>
            <pc:docMk/>
            <pc:sldMk cId="4247134896" sldId="266"/>
            <ac:picMk id="8" creationId="{C8284871-4EAF-78A2-26A3-BAA54B8AD269}"/>
          </ac:picMkLst>
        </pc:picChg>
      </pc:sldChg>
      <pc:sldChg chg="new del">
        <pc:chgData name="Marco Hartmann" userId="9b63c56025c0db5d" providerId="LiveId" clId="{429E4777-72D2-441E-8F1A-4469129B7FFF}" dt="2022-06-06T13:10:58.876" v="762" actId="47"/>
        <pc:sldMkLst>
          <pc:docMk/>
          <pc:sldMk cId="764739157" sldId="267"/>
        </pc:sldMkLst>
      </pc:sldChg>
      <pc:sldChg chg="addSp delSp modSp add mod">
        <pc:chgData name="Marco Hartmann" userId="9b63c56025c0db5d" providerId="LiveId" clId="{429E4777-72D2-441E-8F1A-4469129B7FFF}" dt="2022-06-08T13:07:35.438" v="10960" actId="20577"/>
        <pc:sldMkLst>
          <pc:docMk/>
          <pc:sldMk cId="2209209840" sldId="268"/>
        </pc:sldMkLst>
        <pc:spChg chg="mod">
          <ac:chgData name="Marco Hartmann" userId="9b63c56025c0db5d" providerId="LiveId" clId="{429E4777-72D2-441E-8F1A-4469129B7FFF}" dt="2022-06-08T13:07:35.438" v="10960" actId="20577"/>
          <ac:spMkLst>
            <pc:docMk/>
            <pc:sldMk cId="2209209840" sldId="268"/>
            <ac:spMk id="2" creationId="{83D07863-703F-F32B-7067-25FD2C2D997F}"/>
          </ac:spMkLst>
        </pc:spChg>
        <pc:spChg chg="mod">
          <ac:chgData name="Marco Hartmann" userId="9b63c56025c0db5d" providerId="LiveId" clId="{429E4777-72D2-441E-8F1A-4469129B7FFF}" dt="2022-06-06T13:26:10.502" v="902" actId="14100"/>
          <ac:spMkLst>
            <pc:docMk/>
            <pc:sldMk cId="2209209840" sldId="268"/>
            <ac:spMk id="3" creationId="{B98F8CDA-7696-303A-A20A-A022BF99E514}"/>
          </ac:spMkLst>
        </pc:spChg>
        <pc:spChg chg="del">
          <ac:chgData name="Marco Hartmann" userId="9b63c56025c0db5d" providerId="LiveId" clId="{429E4777-72D2-441E-8F1A-4469129B7FFF}" dt="2022-06-06T14:16:12.339" v="2470" actId="478"/>
          <ac:spMkLst>
            <pc:docMk/>
            <pc:sldMk cId="2209209840" sldId="268"/>
            <ac:spMk id="5" creationId="{09F27323-5CC3-05BC-DA88-0817652D4400}"/>
          </ac:spMkLst>
        </pc:spChg>
        <pc:spChg chg="add mod">
          <ac:chgData name="Marco Hartmann" userId="9b63c56025c0db5d" providerId="LiveId" clId="{429E4777-72D2-441E-8F1A-4469129B7FFF}" dt="2022-06-06T18:52:20.165" v="7901" actId="403"/>
          <ac:spMkLst>
            <pc:docMk/>
            <pc:sldMk cId="2209209840" sldId="268"/>
            <ac:spMk id="11" creationId="{2EDE17F9-557A-5D64-4DEB-D05DDABBF55D}"/>
          </ac:spMkLst>
        </pc:spChg>
        <pc:spChg chg="add mod">
          <ac:chgData name="Marco Hartmann" userId="9b63c56025c0db5d" providerId="LiveId" clId="{429E4777-72D2-441E-8F1A-4469129B7FFF}" dt="2022-06-06T18:52:15.889" v="7899" actId="14100"/>
          <ac:spMkLst>
            <pc:docMk/>
            <pc:sldMk cId="2209209840" sldId="268"/>
            <ac:spMk id="12" creationId="{0CB7FEE4-FF03-582D-2A71-0D969AE5B7D3}"/>
          </ac:spMkLst>
        </pc:spChg>
        <pc:spChg chg="add del mod">
          <ac:chgData name="Marco Hartmann" userId="9b63c56025c0db5d" providerId="LiveId" clId="{429E4777-72D2-441E-8F1A-4469129B7FFF}" dt="2022-06-06T15:23:01.090" v="3001" actId="478"/>
          <ac:spMkLst>
            <pc:docMk/>
            <pc:sldMk cId="2209209840" sldId="268"/>
            <ac:spMk id="14" creationId="{689581D3-AA4B-4D29-6C47-D1AA4A02997D}"/>
          </ac:spMkLst>
        </pc:spChg>
        <pc:grpChg chg="add mod">
          <ac:chgData name="Marco Hartmann" userId="9b63c56025c0db5d" providerId="LiveId" clId="{429E4777-72D2-441E-8F1A-4469129B7FFF}" dt="2022-06-06T18:52:15.889" v="7899" actId="14100"/>
          <ac:grpSpMkLst>
            <pc:docMk/>
            <pc:sldMk cId="2209209840" sldId="268"/>
            <ac:grpSpMk id="15" creationId="{46A49EA8-9590-F357-D906-6FFB0136C286}"/>
          </ac:grpSpMkLst>
        </pc:grpChg>
        <pc:graphicFrameChg chg="add mod">
          <ac:chgData name="Marco Hartmann" userId="9b63c56025c0db5d" providerId="LiveId" clId="{429E4777-72D2-441E-8F1A-4469129B7FFF}" dt="2022-06-06T18:52:15.889" v="7899" actId="14100"/>
          <ac:graphicFrameMkLst>
            <pc:docMk/>
            <pc:sldMk cId="2209209840" sldId="268"/>
            <ac:graphicFrameMk id="13" creationId="{75EE8B6E-FB67-3D2B-3CBE-AB116E164E68}"/>
          </ac:graphicFrameMkLst>
        </pc:graphicFrameChg>
        <pc:picChg chg="add mod modCrop">
          <ac:chgData name="Marco Hartmann" userId="9b63c56025c0db5d" providerId="LiveId" clId="{429E4777-72D2-441E-8F1A-4469129B7FFF}" dt="2022-06-06T18:52:32.896" v="7904" actId="1076"/>
          <ac:picMkLst>
            <pc:docMk/>
            <pc:sldMk cId="2209209840" sldId="268"/>
            <ac:picMk id="8" creationId="{98914E37-CC39-26A0-DE44-3E3E317B8ED3}"/>
          </ac:picMkLst>
        </pc:picChg>
        <pc:picChg chg="add del mod modCrop">
          <ac:chgData name="Marco Hartmann" userId="9b63c56025c0db5d" providerId="LiveId" clId="{429E4777-72D2-441E-8F1A-4469129B7FFF}" dt="2022-06-06T15:22:02.624" v="2985" actId="478"/>
          <ac:picMkLst>
            <pc:docMk/>
            <pc:sldMk cId="2209209840" sldId="268"/>
            <ac:picMk id="10" creationId="{3C90C7B5-F49B-A9DB-E15B-AA9B69D1CC88}"/>
          </ac:picMkLst>
        </pc:picChg>
      </pc:sldChg>
      <pc:sldChg chg="addSp delSp modSp new mod ord">
        <pc:chgData name="Marco Hartmann" userId="9b63c56025c0db5d" providerId="LiveId" clId="{429E4777-72D2-441E-8F1A-4469129B7FFF}" dt="2022-06-08T12:33:53.018" v="10904" actId="20577"/>
        <pc:sldMkLst>
          <pc:docMk/>
          <pc:sldMk cId="4240647783" sldId="269"/>
        </pc:sldMkLst>
        <pc:spChg chg="del">
          <ac:chgData name="Marco Hartmann" userId="9b63c56025c0db5d" providerId="LiveId" clId="{429E4777-72D2-441E-8F1A-4469129B7FFF}" dt="2022-06-06T13:53:18.942" v="1493" actId="478"/>
          <ac:spMkLst>
            <pc:docMk/>
            <pc:sldMk cId="4240647783" sldId="269"/>
            <ac:spMk id="2" creationId="{95250604-D9A4-3B2A-3F03-2E26F4A513E4}"/>
          </ac:spMkLst>
        </pc:spChg>
        <pc:spChg chg="mod">
          <ac:chgData name="Marco Hartmann" userId="9b63c56025c0db5d" providerId="LiveId" clId="{429E4777-72D2-441E-8F1A-4469129B7FFF}" dt="2022-06-06T13:53:59.832" v="1518" actId="1076"/>
          <ac:spMkLst>
            <pc:docMk/>
            <pc:sldMk cId="4240647783" sldId="269"/>
            <ac:spMk id="3" creationId="{D94B8BE3-B1CF-9648-E585-7071B9463C65}"/>
          </ac:spMkLst>
        </pc:spChg>
        <pc:spChg chg="mod">
          <ac:chgData name="Marco Hartmann" userId="9b63c56025c0db5d" providerId="LiveId" clId="{429E4777-72D2-441E-8F1A-4469129B7FFF}" dt="2022-06-06T14:16:28.341" v="2471"/>
          <ac:spMkLst>
            <pc:docMk/>
            <pc:sldMk cId="4240647783" sldId="269"/>
            <ac:spMk id="4" creationId="{750E640B-62D3-3951-CF75-E98F9D697599}"/>
          </ac:spMkLst>
        </pc:spChg>
        <pc:spChg chg="del">
          <ac:chgData name="Marco Hartmann" userId="9b63c56025c0db5d" providerId="LiveId" clId="{429E4777-72D2-441E-8F1A-4469129B7FFF}" dt="2022-06-06T14:16:32.903" v="2472" actId="478"/>
          <ac:spMkLst>
            <pc:docMk/>
            <pc:sldMk cId="4240647783" sldId="269"/>
            <ac:spMk id="5" creationId="{2F5A9830-2A9C-8985-C0D0-63738910DF13}"/>
          </ac:spMkLst>
        </pc:spChg>
        <pc:spChg chg="add mod">
          <ac:chgData name="Marco Hartmann" userId="9b63c56025c0db5d" providerId="LiveId" clId="{429E4777-72D2-441E-8F1A-4469129B7FFF}" dt="2022-06-08T12:33:53.018" v="10904" actId="20577"/>
          <ac:spMkLst>
            <pc:docMk/>
            <pc:sldMk cId="4240647783" sldId="269"/>
            <ac:spMk id="9" creationId="{E5CB8DD0-A08F-04EB-56CB-2E36929AFAFA}"/>
          </ac:spMkLst>
        </pc:spChg>
        <pc:picChg chg="add mod modCrop">
          <ac:chgData name="Marco Hartmann" userId="9b63c56025c0db5d" providerId="LiveId" clId="{429E4777-72D2-441E-8F1A-4469129B7FFF}" dt="2022-06-06T13:56:58.853" v="1778" actId="14100"/>
          <ac:picMkLst>
            <pc:docMk/>
            <pc:sldMk cId="4240647783" sldId="269"/>
            <ac:picMk id="8" creationId="{A152351A-1559-4E89-2177-49D092B0518B}"/>
          </ac:picMkLst>
        </pc:picChg>
      </pc:sldChg>
      <pc:sldChg chg="addSp delSp modSp new mod ord">
        <pc:chgData name="Marco Hartmann" userId="9b63c56025c0db5d" providerId="LiveId" clId="{429E4777-72D2-441E-8F1A-4469129B7FFF}" dt="2022-06-09T07:19:52.112" v="11204" actId="1076"/>
        <pc:sldMkLst>
          <pc:docMk/>
          <pc:sldMk cId="3611337524" sldId="270"/>
        </pc:sldMkLst>
        <pc:spChg chg="mod">
          <ac:chgData name="Marco Hartmann" userId="9b63c56025c0db5d" providerId="LiveId" clId="{429E4777-72D2-441E-8F1A-4469129B7FFF}" dt="2022-06-06T16:50:36.910" v="4886" actId="20577"/>
          <ac:spMkLst>
            <pc:docMk/>
            <pc:sldMk cId="3611337524" sldId="270"/>
            <ac:spMk id="2" creationId="{06AD9916-11C1-DC03-45D9-FBBF2D5CDB47}"/>
          </ac:spMkLst>
        </pc:spChg>
        <pc:spChg chg="mod">
          <ac:chgData name="Marco Hartmann" userId="9b63c56025c0db5d" providerId="LiveId" clId="{429E4777-72D2-441E-8F1A-4469129B7FFF}" dt="2022-06-06T15:35:33.717" v="3431" actId="27636"/>
          <ac:spMkLst>
            <pc:docMk/>
            <pc:sldMk cId="3611337524" sldId="270"/>
            <ac:spMk id="3" creationId="{7BC39E6C-736D-AEF2-2D95-A05E1EF52523}"/>
          </ac:spMkLst>
        </pc:spChg>
        <pc:spChg chg="add del mod">
          <ac:chgData name="Marco Hartmann" userId="9b63c56025c0db5d" providerId="LiveId" clId="{429E4777-72D2-441E-8F1A-4469129B7FFF}" dt="2022-06-06T15:38:40.647" v="3450" actId="478"/>
          <ac:spMkLst>
            <pc:docMk/>
            <pc:sldMk cId="3611337524" sldId="270"/>
            <ac:spMk id="4" creationId="{E224E117-CB3A-48F2-5B21-F2FA16F944F8}"/>
          </ac:spMkLst>
        </pc:spChg>
        <pc:spChg chg="del">
          <ac:chgData name="Marco Hartmann" userId="9b63c56025c0db5d" providerId="LiveId" clId="{429E4777-72D2-441E-8F1A-4469129B7FFF}" dt="2022-06-06T15:36:23.547" v="3433" actId="478"/>
          <ac:spMkLst>
            <pc:docMk/>
            <pc:sldMk cId="3611337524" sldId="270"/>
            <ac:spMk id="5" creationId="{ED676991-4489-ED19-7779-043B73414648}"/>
          </ac:spMkLst>
        </pc:spChg>
        <pc:spChg chg="add mod">
          <ac:chgData name="Marco Hartmann" userId="9b63c56025c0db5d" providerId="LiveId" clId="{429E4777-72D2-441E-8F1A-4469129B7FFF}" dt="2022-06-06T15:43:47.895" v="3761" actId="1036"/>
          <ac:spMkLst>
            <pc:docMk/>
            <pc:sldMk cId="3611337524" sldId="270"/>
            <ac:spMk id="15" creationId="{401E63FA-A653-CBF4-DFAC-080488DD3F32}"/>
          </ac:spMkLst>
        </pc:spChg>
        <pc:picChg chg="add mod">
          <ac:chgData name="Marco Hartmann" userId="9b63c56025c0db5d" providerId="LiveId" clId="{429E4777-72D2-441E-8F1A-4469129B7FFF}" dt="2022-06-06T15:37:26.816" v="3438" actId="1076"/>
          <ac:picMkLst>
            <pc:docMk/>
            <pc:sldMk cId="3611337524" sldId="270"/>
            <ac:picMk id="8" creationId="{C1AB0D30-3B3E-ECF7-AAF3-45D8FD2E8EFC}"/>
          </ac:picMkLst>
        </pc:picChg>
        <pc:picChg chg="add mod">
          <ac:chgData name="Marco Hartmann" userId="9b63c56025c0db5d" providerId="LiveId" clId="{429E4777-72D2-441E-8F1A-4469129B7FFF}" dt="2022-06-09T07:19:52.112" v="11204" actId="1076"/>
          <ac:picMkLst>
            <pc:docMk/>
            <pc:sldMk cId="3611337524" sldId="270"/>
            <ac:picMk id="10" creationId="{D54EFA3B-2E01-029F-9DE7-CFA446D5B483}"/>
          </ac:picMkLst>
        </pc:picChg>
        <pc:picChg chg="add mod">
          <ac:chgData name="Marco Hartmann" userId="9b63c56025c0db5d" providerId="LiveId" clId="{429E4777-72D2-441E-8F1A-4469129B7FFF}" dt="2022-06-06T15:38:47.184" v="3453" actId="1076"/>
          <ac:picMkLst>
            <pc:docMk/>
            <pc:sldMk cId="3611337524" sldId="270"/>
            <ac:picMk id="12" creationId="{2B702388-C778-F27A-1021-A9094C52266C}"/>
          </ac:picMkLst>
        </pc:picChg>
        <pc:picChg chg="add mod">
          <ac:chgData name="Marco Hartmann" userId="9b63c56025c0db5d" providerId="LiveId" clId="{429E4777-72D2-441E-8F1A-4469129B7FFF}" dt="2022-06-06T15:39:51.801" v="3459" actId="14100"/>
          <ac:picMkLst>
            <pc:docMk/>
            <pc:sldMk cId="3611337524" sldId="270"/>
            <ac:picMk id="14" creationId="{2C83DB43-4073-5FD1-0FDD-E28EF2A13D41}"/>
          </ac:picMkLst>
        </pc:picChg>
      </pc:sldChg>
      <pc:sldChg chg="addSp delSp modSp new mod ord">
        <pc:chgData name="Marco Hartmann" userId="9b63c56025c0db5d" providerId="LiveId" clId="{429E4777-72D2-441E-8F1A-4469129B7FFF}" dt="2022-06-09T07:15:29.065" v="11202" actId="20577"/>
        <pc:sldMkLst>
          <pc:docMk/>
          <pc:sldMk cId="892376760" sldId="271"/>
        </pc:sldMkLst>
        <pc:spChg chg="mod">
          <ac:chgData name="Marco Hartmann" userId="9b63c56025c0db5d" providerId="LiveId" clId="{429E4777-72D2-441E-8F1A-4469129B7FFF}" dt="2022-06-09T07:15:29.065" v="11202" actId="20577"/>
          <ac:spMkLst>
            <pc:docMk/>
            <pc:sldMk cId="892376760" sldId="271"/>
            <ac:spMk id="2" creationId="{BC3D1FE9-FB6A-FF57-7527-A1763E80B037}"/>
          </ac:spMkLst>
        </pc:spChg>
        <pc:spChg chg="mod">
          <ac:chgData name="Marco Hartmann" userId="9b63c56025c0db5d" providerId="LiveId" clId="{429E4777-72D2-441E-8F1A-4469129B7FFF}" dt="2022-06-06T16:51:44.876" v="4903" actId="1038"/>
          <ac:spMkLst>
            <pc:docMk/>
            <pc:sldMk cId="892376760" sldId="271"/>
            <ac:spMk id="3" creationId="{C753FFB2-9729-2AB1-088C-4A656F1B057E}"/>
          </ac:spMkLst>
        </pc:spChg>
        <pc:spChg chg="mod">
          <ac:chgData name="Marco Hartmann" userId="9b63c56025c0db5d" providerId="LiveId" clId="{429E4777-72D2-441E-8F1A-4469129B7FFF}" dt="2022-06-06T16:49:23.918" v="4871"/>
          <ac:spMkLst>
            <pc:docMk/>
            <pc:sldMk cId="892376760" sldId="271"/>
            <ac:spMk id="4" creationId="{959E2199-D052-3A69-6818-02316E01CBBF}"/>
          </ac:spMkLst>
        </pc:spChg>
        <pc:spChg chg="del">
          <ac:chgData name="Marco Hartmann" userId="9b63c56025c0db5d" providerId="LiveId" clId="{429E4777-72D2-441E-8F1A-4469129B7FFF}" dt="2022-06-06T16:41:17.147" v="4506" actId="478"/>
          <ac:spMkLst>
            <pc:docMk/>
            <pc:sldMk cId="892376760" sldId="271"/>
            <ac:spMk id="5" creationId="{0E72AD00-4E36-2F12-EF16-30DC1F01BF7A}"/>
          </ac:spMkLst>
        </pc:spChg>
        <pc:spChg chg="add del mod">
          <ac:chgData name="Marco Hartmann" userId="9b63c56025c0db5d" providerId="LiveId" clId="{429E4777-72D2-441E-8F1A-4469129B7FFF}" dt="2022-06-06T16:42:08.111" v="4570" actId="767"/>
          <ac:spMkLst>
            <pc:docMk/>
            <pc:sldMk cId="892376760" sldId="271"/>
            <ac:spMk id="7" creationId="{837B2344-3F56-BD3B-BDD0-900DE58FB8F8}"/>
          </ac:spMkLst>
        </pc:spChg>
        <pc:spChg chg="add del mod">
          <ac:chgData name="Marco Hartmann" userId="9b63c56025c0db5d" providerId="LiveId" clId="{429E4777-72D2-441E-8F1A-4469129B7FFF}" dt="2022-06-06T16:42:30.126" v="4575" actId="478"/>
          <ac:spMkLst>
            <pc:docMk/>
            <pc:sldMk cId="892376760" sldId="271"/>
            <ac:spMk id="8" creationId="{B5F39B2E-9D79-46FC-5CF9-C0EAA1CFC560}"/>
          </ac:spMkLst>
        </pc:spChg>
        <pc:spChg chg="add mod">
          <ac:chgData name="Marco Hartmann" userId="9b63c56025c0db5d" providerId="LiveId" clId="{429E4777-72D2-441E-8F1A-4469129B7FFF}" dt="2022-06-06T16:49:41.470" v="4874" actId="1076"/>
          <ac:spMkLst>
            <pc:docMk/>
            <pc:sldMk cId="892376760" sldId="271"/>
            <ac:spMk id="9" creationId="{8F1DE7E0-327A-2385-2816-EE624F0B6330}"/>
          </ac:spMkLst>
        </pc:spChg>
        <pc:spChg chg="add mod">
          <ac:chgData name="Marco Hartmann" userId="9b63c56025c0db5d" providerId="LiveId" clId="{429E4777-72D2-441E-8F1A-4469129B7FFF}" dt="2022-06-09T06:50:00.055" v="11080" actId="1076"/>
          <ac:spMkLst>
            <pc:docMk/>
            <pc:sldMk cId="892376760" sldId="271"/>
            <ac:spMk id="10" creationId="{F813CA35-D7E3-5F4F-9CEE-6BE370F90F21}"/>
          </ac:spMkLst>
        </pc:spChg>
        <pc:spChg chg="add mod">
          <ac:chgData name="Marco Hartmann" userId="9b63c56025c0db5d" providerId="LiveId" clId="{429E4777-72D2-441E-8F1A-4469129B7FFF}" dt="2022-06-06T18:51:33.532" v="7890" actId="404"/>
          <ac:spMkLst>
            <pc:docMk/>
            <pc:sldMk cId="892376760" sldId="271"/>
            <ac:spMk id="13" creationId="{88589927-661F-1401-4D60-3E8D21853D47}"/>
          </ac:spMkLst>
        </pc:spChg>
        <pc:grpChg chg="add mod">
          <ac:chgData name="Marco Hartmann" userId="9b63c56025c0db5d" providerId="LiveId" clId="{429E4777-72D2-441E-8F1A-4469129B7FFF}" dt="2022-06-06T16:49:57.547" v="4878" actId="1076"/>
          <ac:grpSpMkLst>
            <pc:docMk/>
            <pc:sldMk cId="892376760" sldId="271"/>
            <ac:grpSpMk id="14" creationId="{3579EC32-F1DA-8965-459F-D038E8466E7A}"/>
          </ac:grpSpMkLst>
        </pc:grpChg>
        <pc:picChg chg="add mod">
          <ac:chgData name="Marco Hartmann" userId="9b63c56025c0db5d" providerId="LiveId" clId="{429E4777-72D2-441E-8F1A-4469129B7FFF}" dt="2022-06-06T16:48:42.960" v="4850" actId="164"/>
          <ac:picMkLst>
            <pc:docMk/>
            <pc:sldMk cId="892376760" sldId="271"/>
            <ac:picMk id="12" creationId="{57520A08-7DFC-82A2-1973-1FC6558D550D}"/>
          </ac:picMkLst>
        </pc:picChg>
      </pc:sldChg>
      <pc:sldChg chg="addSp delSp modSp new mod">
        <pc:chgData name="Marco Hartmann" userId="9b63c56025c0db5d" providerId="LiveId" clId="{429E4777-72D2-441E-8F1A-4469129B7FFF}" dt="2022-06-09T18:38:52.346" v="11305" actId="1076"/>
        <pc:sldMkLst>
          <pc:docMk/>
          <pc:sldMk cId="2274567321" sldId="272"/>
        </pc:sldMkLst>
        <pc:spChg chg="del mod">
          <ac:chgData name="Marco Hartmann" userId="9b63c56025c0db5d" providerId="LiveId" clId="{429E4777-72D2-441E-8F1A-4469129B7FFF}" dt="2022-06-06T17:14:11.699" v="5901"/>
          <ac:spMkLst>
            <pc:docMk/>
            <pc:sldMk cId="2274567321" sldId="272"/>
            <ac:spMk id="2" creationId="{FCCF3589-100B-EFE9-F5A0-92BABEFA0FEE}"/>
          </ac:spMkLst>
        </pc:spChg>
        <pc:spChg chg="mod">
          <ac:chgData name="Marco Hartmann" userId="9b63c56025c0db5d" providerId="LiveId" clId="{429E4777-72D2-441E-8F1A-4469129B7FFF}" dt="2022-06-06T17:26:11.433" v="5939" actId="1076"/>
          <ac:spMkLst>
            <pc:docMk/>
            <pc:sldMk cId="2274567321" sldId="272"/>
            <ac:spMk id="3" creationId="{5149100A-1436-F280-615C-DF1CA55A86A6}"/>
          </ac:spMkLst>
        </pc:spChg>
        <pc:spChg chg="mod">
          <ac:chgData name="Marco Hartmann" userId="9b63c56025c0db5d" providerId="LiveId" clId="{429E4777-72D2-441E-8F1A-4469129B7FFF}" dt="2022-06-06T17:13:44.538" v="5900"/>
          <ac:spMkLst>
            <pc:docMk/>
            <pc:sldMk cId="2274567321" sldId="272"/>
            <ac:spMk id="4" creationId="{4086D489-5E85-B6A9-249B-F645CA31F1DC}"/>
          </ac:spMkLst>
        </pc:spChg>
        <pc:spChg chg="del">
          <ac:chgData name="Marco Hartmann" userId="9b63c56025c0db5d" providerId="LiveId" clId="{429E4777-72D2-441E-8F1A-4469129B7FFF}" dt="2022-06-06T17:43:29.457" v="5940" actId="478"/>
          <ac:spMkLst>
            <pc:docMk/>
            <pc:sldMk cId="2274567321" sldId="272"/>
            <ac:spMk id="5" creationId="{01391C6F-54B8-3B03-298C-302937135CEC}"/>
          </ac:spMkLst>
        </pc:spChg>
        <pc:spChg chg="add del mod">
          <ac:chgData name="Marco Hartmann" userId="9b63c56025c0db5d" providerId="LiveId" clId="{429E4777-72D2-441E-8F1A-4469129B7FFF}" dt="2022-06-06T17:18:33.162" v="5908"/>
          <ac:spMkLst>
            <pc:docMk/>
            <pc:sldMk cId="2274567321" sldId="272"/>
            <ac:spMk id="9" creationId="{EEE9BE6F-5EF5-A78A-3D29-43BAE428AAB0}"/>
          </ac:spMkLst>
        </pc:spChg>
        <pc:spChg chg="add mod">
          <ac:chgData name="Marco Hartmann" userId="9b63c56025c0db5d" providerId="LiveId" clId="{429E4777-72D2-441E-8F1A-4469129B7FFF}" dt="2022-06-09T07:50:23.543" v="11254" actId="1076"/>
          <ac:spMkLst>
            <pc:docMk/>
            <pc:sldMk cId="2274567321" sldId="272"/>
            <ac:spMk id="11" creationId="{89332AB8-B765-7A2B-6155-DC9399497F39}"/>
          </ac:spMkLst>
        </pc:spChg>
        <pc:spChg chg="add mod">
          <ac:chgData name="Marco Hartmann" userId="9b63c56025c0db5d" providerId="LiveId" clId="{429E4777-72D2-441E-8F1A-4469129B7FFF}" dt="2022-06-09T18:38:52.346" v="11305" actId="1076"/>
          <ac:spMkLst>
            <pc:docMk/>
            <pc:sldMk cId="2274567321" sldId="272"/>
            <ac:spMk id="12" creationId="{92329979-6093-8563-3581-35727125B108}"/>
          </ac:spMkLst>
        </pc:spChg>
        <pc:graphicFrameChg chg="add mod modGraphic">
          <ac:chgData name="Marco Hartmann" userId="9b63c56025c0db5d" providerId="LiveId" clId="{429E4777-72D2-441E-8F1A-4469129B7FFF}" dt="2022-06-09T07:12:04.747" v="11143" actId="14100"/>
          <ac:graphicFrameMkLst>
            <pc:docMk/>
            <pc:sldMk cId="2274567321" sldId="272"/>
            <ac:graphicFrameMk id="10" creationId="{3F15CCDE-8A06-5143-552D-9B43E65E2059}"/>
          </ac:graphicFrameMkLst>
        </pc:graphicFrameChg>
        <pc:picChg chg="add mod">
          <ac:chgData name="Marco Hartmann" userId="9b63c56025c0db5d" providerId="LiveId" clId="{429E4777-72D2-441E-8F1A-4469129B7FFF}" dt="2022-06-09T07:50:17.760" v="11253" actId="1076"/>
          <ac:picMkLst>
            <pc:docMk/>
            <pc:sldMk cId="2274567321" sldId="272"/>
            <ac:picMk id="8" creationId="{993D1D10-1DE5-C29E-F10A-BE6B49DB764F}"/>
          </ac:picMkLst>
        </pc:picChg>
      </pc:sldChg>
      <pc:sldChg chg="addSp delSp modSp new mod ord">
        <pc:chgData name="Marco Hartmann" userId="9b63c56025c0db5d" providerId="LiveId" clId="{429E4777-72D2-441E-8F1A-4469129B7FFF}" dt="2022-06-09T18:57:30.736" v="11341" actId="1076"/>
        <pc:sldMkLst>
          <pc:docMk/>
          <pc:sldMk cId="1490386886" sldId="273"/>
        </pc:sldMkLst>
        <pc:spChg chg="mod">
          <ac:chgData name="Marco Hartmann" userId="9b63c56025c0db5d" providerId="LiveId" clId="{429E4777-72D2-441E-8F1A-4469129B7FFF}" dt="2022-06-09T18:57:30.736" v="11341" actId="1076"/>
          <ac:spMkLst>
            <pc:docMk/>
            <pc:sldMk cId="1490386886" sldId="273"/>
            <ac:spMk id="2" creationId="{14172141-D032-5CEB-D203-D3D4EE00EEBC}"/>
          </ac:spMkLst>
        </pc:spChg>
        <pc:spChg chg="mod">
          <ac:chgData name="Marco Hartmann" userId="9b63c56025c0db5d" providerId="LiveId" clId="{429E4777-72D2-441E-8F1A-4469129B7FFF}" dt="2022-06-09T06:57:35.096" v="11092" actId="20577"/>
          <ac:spMkLst>
            <pc:docMk/>
            <pc:sldMk cId="1490386886" sldId="273"/>
            <ac:spMk id="3" creationId="{582A6807-A56F-2B04-986A-75546502FA6E}"/>
          </ac:spMkLst>
        </pc:spChg>
        <pc:spChg chg="add del mod">
          <ac:chgData name="Marco Hartmann" userId="9b63c56025c0db5d" providerId="LiveId" clId="{429E4777-72D2-441E-8F1A-4469129B7FFF}" dt="2022-06-06T17:07:29.912" v="5834" actId="1076"/>
          <ac:spMkLst>
            <pc:docMk/>
            <pc:sldMk cId="1490386886" sldId="273"/>
            <ac:spMk id="4" creationId="{00CD09DE-9109-AAAF-C7DE-6D8F663376EF}"/>
          </ac:spMkLst>
        </pc:spChg>
        <pc:spChg chg="del">
          <ac:chgData name="Marco Hartmann" userId="9b63c56025c0db5d" providerId="LiveId" clId="{429E4777-72D2-441E-8F1A-4469129B7FFF}" dt="2022-06-06T17:05:42.445" v="5767" actId="478"/>
          <ac:spMkLst>
            <pc:docMk/>
            <pc:sldMk cId="1490386886" sldId="273"/>
            <ac:spMk id="5" creationId="{5B2F050A-8BC7-E5E3-FAA8-3D20B28CA199}"/>
          </ac:spMkLst>
        </pc:spChg>
        <pc:spChg chg="add mod">
          <ac:chgData name="Marco Hartmann" userId="9b63c56025c0db5d" providerId="LiveId" clId="{429E4777-72D2-441E-8F1A-4469129B7FFF}" dt="2022-06-09T06:57:41.805" v="11106" actId="20577"/>
          <ac:spMkLst>
            <pc:docMk/>
            <pc:sldMk cId="1490386886" sldId="273"/>
            <ac:spMk id="11" creationId="{A440EF6F-F46D-C938-51D8-EDA0270E8168}"/>
          </ac:spMkLst>
        </pc:spChg>
        <pc:spChg chg="add mod">
          <ac:chgData name="Marco Hartmann" userId="9b63c56025c0db5d" providerId="LiveId" clId="{429E4777-72D2-441E-8F1A-4469129B7FFF}" dt="2022-06-06T18:51:59.378" v="7895" actId="403"/>
          <ac:spMkLst>
            <pc:docMk/>
            <pc:sldMk cId="1490386886" sldId="273"/>
            <ac:spMk id="12" creationId="{669A65C2-7DAF-FB4D-2009-A3112B78E65F}"/>
          </ac:spMkLst>
        </pc:spChg>
        <pc:grpChg chg="add mod">
          <ac:chgData name="Marco Hartmann" userId="9b63c56025c0db5d" providerId="LiveId" clId="{429E4777-72D2-441E-8F1A-4469129B7FFF}" dt="2022-06-08T12:09:31.449" v="10348" actId="1076"/>
          <ac:grpSpMkLst>
            <pc:docMk/>
            <pc:sldMk cId="1490386886" sldId="273"/>
            <ac:grpSpMk id="13" creationId="{C00B612F-C1FB-D609-A63C-51B199630909}"/>
          </ac:grpSpMkLst>
        </pc:grpChg>
        <pc:picChg chg="add mod">
          <ac:chgData name="Marco Hartmann" userId="9b63c56025c0db5d" providerId="LiveId" clId="{429E4777-72D2-441E-8F1A-4469129B7FFF}" dt="2022-06-06T17:09:25.756" v="5851" actId="164"/>
          <ac:picMkLst>
            <pc:docMk/>
            <pc:sldMk cId="1490386886" sldId="273"/>
            <ac:picMk id="8" creationId="{A8856518-FB4C-35EF-B8DD-8DA73B794B76}"/>
          </ac:picMkLst>
        </pc:picChg>
        <pc:picChg chg="add mod">
          <ac:chgData name="Marco Hartmann" userId="9b63c56025c0db5d" providerId="LiveId" clId="{429E4777-72D2-441E-8F1A-4469129B7FFF}" dt="2022-06-09T06:57:50.815" v="11107" actId="1076"/>
          <ac:picMkLst>
            <pc:docMk/>
            <pc:sldMk cId="1490386886" sldId="273"/>
            <ac:picMk id="10" creationId="{D0B75838-2DE2-F624-E8E0-438BCAC91AEF}"/>
          </ac:picMkLst>
        </pc:picChg>
      </pc:sldChg>
      <pc:sldChg chg="addSp delSp modSp new mod">
        <pc:chgData name="Marco Hartmann" userId="9b63c56025c0db5d" providerId="LiveId" clId="{429E4777-72D2-441E-8F1A-4469129B7FFF}" dt="2022-06-09T18:52:16.795" v="11308" actId="20577"/>
        <pc:sldMkLst>
          <pc:docMk/>
          <pc:sldMk cId="269484130" sldId="274"/>
        </pc:sldMkLst>
        <pc:spChg chg="mod">
          <ac:chgData name="Marco Hartmann" userId="9b63c56025c0db5d" providerId="LiveId" clId="{429E4777-72D2-441E-8F1A-4469129B7FFF}" dt="2022-06-09T18:52:16.795" v="11308" actId="20577"/>
          <ac:spMkLst>
            <pc:docMk/>
            <pc:sldMk cId="269484130" sldId="274"/>
            <ac:spMk id="2" creationId="{B678745A-C717-6E5A-0CF3-CB899FA06998}"/>
          </ac:spMkLst>
        </pc:spChg>
        <pc:spChg chg="mod">
          <ac:chgData name="Marco Hartmann" userId="9b63c56025c0db5d" providerId="LiveId" clId="{429E4777-72D2-441E-8F1A-4469129B7FFF}" dt="2022-06-06T18:23:31.433" v="7065" actId="1076"/>
          <ac:spMkLst>
            <pc:docMk/>
            <pc:sldMk cId="269484130" sldId="274"/>
            <ac:spMk id="3" creationId="{0A29FFA0-2B43-7B61-C0F2-BDD38EDF3178}"/>
          </ac:spMkLst>
        </pc:spChg>
        <pc:spChg chg="mod">
          <ac:chgData name="Marco Hartmann" userId="9b63c56025c0db5d" providerId="LiveId" clId="{429E4777-72D2-441E-8F1A-4469129B7FFF}" dt="2022-06-06T18:13:59.901" v="6658"/>
          <ac:spMkLst>
            <pc:docMk/>
            <pc:sldMk cId="269484130" sldId="274"/>
            <ac:spMk id="4" creationId="{B98F8993-CBCF-57AD-001A-D1342F1D38D6}"/>
          </ac:spMkLst>
        </pc:spChg>
        <pc:spChg chg="del">
          <ac:chgData name="Marco Hartmann" userId="9b63c56025c0db5d" providerId="LiveId" clId="{429E4777-72D2-441E-8F1A-4469129B7FFF}" dt="2022-06-06T18:17:48.417" v="6668" actId="478"/>
          <ac:spMkLst>
            <pc:docMk/>
            <pc:sldMk cId="269484130" sldId="274"/>
            <ac:spMk id="5" creationId="{D49D36B2-76AF-153E-7F09-09EB069B2476}"/>
          </ac:spMkLst>
        </pc:spChg>
        <pc:spChg chg="add mod">
          <ac:chgData name="Marco Hartmann" userId="9b63c56025c0db5d" providerId="LiveId" clId="{429E4777-72D2-441E-8F1A-4469129B7FFF}" dt="2022-06-06T21:01:31.907" v="7974" actId="179"/>
          <ac:spMkLst>
            <pc:docMk/>
            <pc:sldMk cId="269484130" sldId="274"/>
            <ac:spMk id="11" creationId="{6433FA41-760B-7357-B5BD-FCD495D8E681}"/>
          </ac:spMkLst>
        </pc:spChg>
        <pc:spChg chg="add mod">
          <ac:chgData name="Marco Hartmann" userId="9b63c56025c0db5d" providerId="LiveId" clId="{429E4777-72D2-441E-8F1A-4469129B7FFF}" dt="2022-06-06T18:29:02.063" v="7357" actId="164"/>
          <ac:spMkLst>
            <pc:docMk/>
            <pc:sldMk cId="269484130" sldId="274"/>
            <ac:spMk id="12" creationId="{BB247789-D8CF-E176-05BD-BFD7B569F058}"/>
          </ac:spMkLst>
        </pc:spChg>
        <pc:grpChg chg="add mod">
          <ac:chgData name="Marco Hartmann" userId="9b63c56025c0db5d" providerId="LiveId" clId="{429E4777-72D2-441E-8F1A-4469129B7FFF}" dt="2022-06-06T18:29:05.501" v="7358" actId="1076"/>
          <ac:grpSpMkLst>
            <pc:docMk/>
            <pc:sldMk cId="269484130" sldId="274"/>
            <ac:grpSpMk id="13" creationId="{0EED17EE-5400-5AA3-2301-FA268679EC30}"/>
          </ac:grpSpMkLst>
        </pc:grpChg>
        <pc:picChg chg="add mod">
          <ac:chgData name="Marco Hartmann" userId="9b63c56025c0db5d" providerId="LiveId" clId="{429E4777-72D2-441E-8F1A-4469129B7FFF}" dt="2022-06-06T18:29:02.063" v="7357" actId="164"/>
          <ac:picMkLst>
            <pc:docMk/>
            <pc:sldMk cId="269484130" sldId="274"/>
            <ac:picMk id="8" creationId="{01265672-D6B1-D267-52A5-FD0AACB1E846}"/>
          </ac:picMkLst>
        </pc:picChg>
        <pc:picChg chg="add mod">
          <ac:chgData name="Marco Hartmann" userId="9b63c56025c0db5d" providerId="LiveId" clId="{429E4777-72D2-441E-8F1A-4469129B7FFF}" dt="2022-06-06T18:29:02.063" v="7357" actId="164"/>
          <ac:picMkLst>
            <pc:docMk/>
            <pc:sldMk cId="269484130" sldId="274"/>
            <ac:picMk id="10" creationId="{4C100D76-E427-2246-DBB5-C1F53C965C57}"/>
          </ac:picMkLst>
        </pc:picChg>
      </pc:sldChg>
      <pc:sldChg chg="addSp delSp modSp new mod">
        <pc:chgData name="Marco Hartmann" userId="9b63c56025c0db5d" providerId="LiveId" clId="{429E4777-72D2-441E-8F1A-4469129B7FFF}" dt="2022-06-08T13:43:54.689" v="10980" actId="1076"/>
        <pc:sldMkLst>
          <pc:docMk/>
          <pc:sldMk cId="131777632" sldId="275"/>
        </pc:sldMkLst>
        <pc:spChg chg="mod">
          <ac:chgData name="Marco Hartmann" userId="9b63c56025c0db5d" providerId="LiveId" clId="{429E4777-72D2-441E-8F1A-4469129B7FFF}" dt="2022-06-08T13:43:54.689" v="10980" actId="1076"/>
          <ac:spMkLst>
            <pc:docMk/>
            <pc:sldMk cId="131777632" sldId="275"/>
            <ac:spMk id="2" creationId="{1606E21C-A280-70C9-8350-C08C2C2DEC81}"/>
          </ac:spMkLst>
        </pc:spChg>
        <pc:spChg chg="mod">
          <ac:chgData name="Marco Hartmann" userId="9b63c56025c0db5d" providerId="LiveId" clId="{429E4777-72D2-441E-8F1A-4469129B7FFF}" dt="2022-06-06T18:33:45.403" v="7464" actId="1076"/>
          <ac:spMkLst>
            <pc:docMk/>
            <pc:sldMk cId="131777632" sldId="275"/>
            <ac:spMk id="3" creationId="{03003CC4-1F7A-78A7-A958-42AD467092AB}"/>
          </ac:spMkLst>
        </pc:spChg>
        <pc:spChg chg="mod">
          <ac:chgData name="Marco Hartmann" userId="9b63c56025c0db5d" providerId="LiveId" clId="{429E4777-72D2-441E-8F1A-4469129B7FFF}" dt="2022-06-06T18:32:39.234" v="7433" actId="1038"/>
          <ac:spMkLst>
            <pc:docMk/>
            <pc:sldMk cId="131777632" sldId="275"/>
            <ac:spMk id="4" creationId="{D4CFA7A8-3340-341A-B038-361848F903AE}"/>
          </ac:spMkLst>
        </pc:spChg>
        <pc:spChg chg="del">
          <ac:chgData name="Marco Hartmann" userId="9b63c56025c0db5d" providerId="LiveId" clId="{429E4777-72D2-441E-8F1A-4469129B7FFF}" dt="2022-06-06T18:30:54.564" v="7425" actId="478"/>
          <ac:spMkLst>
            <pc:docMk/>
            <pc:sldMk cId="131777632" sldId="275"/>
            <ac:spMk id="5" creationId="{A21E88A0-00FE-3502-7606-2251AF5177FC}"/>
          </ac:spMkLst>
        </pc:spChg>
        <pc:spChg chg="add mod">
          <ac:chgData name="Marco Hartmann" userId="9b63c56025c0db5d" providerId="LiveId" clId="{429E4777-72D2-441E-8F1A-4469129B7FFF}" dt="2022-06-06T23:10:00.292" v="9808" actId="14100"/>
          <ac:spMkLst>
            <pc:docMk/>
            <pc:sldMk cId="131777632" sldId="275"/>
            <ac:spMk id="9" creationId="{47D01726-C8DA-6C9B-ED9F-1214A62D7B60}"/>
          </ac:spMkLst>
        </pc:spChg>
        <pc:picChg chg="add mod">
          <ac:chgData name="Marco Hartmann" userId="9b63c56025c0db5d" providerId="LiveId" clId="{429E4777-72D2-441E-8F1A-4469129B7FFF}" dt="2022-06-06T21:01:37.382" v="7978" actId="1036"/>
          <ac:picMkLst>
            <pc:docMk/>
            <pc:sldMk cId="131777632" sldId="275"/>
            <ac:picMk id="8" creationId="{251D7307-E829-D5A1-3306-FF4975DD5E91}"/>
          </ac:picMkLst>
        </pc:picChg>
      </pc:sldChg>
      <pc:sldChg chg="addSp delSp modSp new mod">
        <pc:chgData name="Marco Hartmann" userId="9b63c56025c0db5d" providerId="LiveId" clId="{429E4777-72D2-441E-8F1A-4469129B7FFF}" dt="2022-06-09T06:59:32.185" v="11110" actId="14100"/>
        <pc:sldMkLst>
          <pc:docMk/>
          <pc:sldMk cId="3087657864" sldId="276"/>
        </pc:sldMkLst>
        <pc:spChg chg="mod">
          <ac:chgData name="Marco Hartmann" userId="9b63c56025c0db5d" providerId="LiveId" clId="{429E4777-72D2-441E-8F1A-4469129B7FFF}" dt="2022-06-09T06:59:10.195" v="11108" actId="20577"/>
          <ac:spMkLst>
            <pc:docMk/>
            <pc:sldMk cId="3087657864" sldId="276"/>
            <ac:spMk id="2" creationId="{8A58699A-D2CC-7F67-E759-121BA00AD55C}"/>
          </ac:spMkLst>
        </pc:spChg>
        <pc:spChg chg="mod">
          <ac:chgData name="Marco Hartmann" userId="9b63c56025c0db5d" providerId="LiveId" clId="{429E4777-72D2-441E-8F1A-4469129B7FFF}" dt="2022-06-09T06:59:32.185" v="11110" actId="14100"/>
          <ac:spMkLst>
            <pc:docMk/>
            <pc:sldMk cId="3087657864" sldId="276"/>
            <ac:spMk id="3" creationId="{C9C27F91-29D9-4E54-CE80-57C31D12B8E3}"/>
          </ac:spMkLst>
        </pc:spChg>
        <pc:spChg chg="mod">
          <ac:chgData name="Marco Hartmann" userId="9b63c56025c0db5d" providerId="LiveId" clId="{429E4777-72D2-441E-8F1A-4469129B7FFF}" dt="2022-06-06T18:41:51.952" v="7805"/>
          <ac:spMkLst>
            <pc:docMk/>
            <pc:sldMk cId="3087657864" sldId="276"/>
            <ac:spMk id="4" creationId="{5D9320F0-0750-1B8F-E31B-CD7D9704D0AC}"/>
          </ac:spMkLst>
        </pc:spChg>
        <pc:spChg chg="mod">
          <ac:chgData name="Marco Hartmann" userId="9b63c56025c0db5d" providerId="LiveId" clId="{429E4777-72D2-441E-8F1A-4469129B7FFF}" dt="2022-06-08T12:26:06.824" v="10700" actId="164"/>
          <ac:spMkLst>
            <pc:docMk/>
            <pc:sldMk cId="3087657864" sldId="276"/>
            <ac:spMk id="5" creationId="{64AB8245-EE5C-E943-6E86-EC208A9B51FD}"/>
          </ac:spMkLst>
        </pc:spChg>
        <pc:spChg chg="del">
          <ac:chgData name="Marco Hartmann" userId="9b63c56025c0db5d" providerId="LiveId" clId="{429E4777-72D2-441E-8F1A-4469129B7FFF}" dt="2022-06-06T18:41:56.315" v="7806" actId="478"/>
          <ac:spMkLst>
            <pc:docMk/>
            <pc:sldMk cId="3087657864" sldId="276"/>
            <ac:spMk id="5" creationId="{C4DA69F4-3065-C7F9-5998-CE5FFC0CAC86}"/>
          </ac:spMkLst>
        </pc:spChg>
        <pc:spChg chg="add mod">
          <ac:chgData name="Marco Hartmann" userId="9b63c56025c0db5d" providerId="LiveId" clId="{429E4777-72D2-441E-8F1A-4469129B7FFF}" dt="2022-06-06T18:42:37.395" v="7865" actId="571"/>
          <ac:spMkLst>
            <pc:docMk/>
            <pc:sldMk cId="3087657864" sldId="276"/>
            <ac:spMk id="7" creationId="{A91CC0E4-1F58-A30E-4E3B-D8971D3A6E03}"/>
          </ac:spMkLst>
        </pc:spChg>
        <pc:spChg chg="add mod">
          <ac:chgData name="Marco Hartmann" userId="9b63c56025c0db5d" providerId="LiveId" clId="{429E4777-72D2-441E-8F1A-4469129B7FFF}" dt="2022-06-06T21:14:04.559" v="8116" actId="164"/>
          <ac:spMkLst>
            <pc:docMk/>
            <pc:sldMk cId="3087657864" sldId="276"/>
            <ac:spMk id="13" creationId="{233D2C2C-71EA-B007-9403-7CD6947DAC67}"/>
          </ac:spMkLst>
        </pc:spChg>
        <pc:grpChg chg="add mod">
          <ac:chgData name="Marco Hartmann" userId="9b63c56025c0db5d" providerId="LiveId" clId="{429E4777-72D2-441E-8F1A-4469129B7FFF}" dt="2022-06-08T13:42:22.711" v="10971" actId="1076"/>
          <ac:grpSpMkLst>
            <pc:docMk/>
            <pc:sldMk cId="3087657864" sldId="276"/>
            <ac:grpSpMk id="8" creationId="{403E80B1-D378-163A-FB73-E31D00EFCF34}"/>
          </ac:grpSpMkLst>
        </pc:grpChg>
        <pc:grpChg chg="add mod">
          <ac:chgData name="Marco Hartmann" userId="9b63c56025c0db5d" providerId="LiveId" clId="{429E4777-72D2-441E-8F1A-4469129B7FFF}" dt="2022-06-08T12:26:06.824" v="10700" actId="164"/>
          <ac:grpSpMkLst>
            <pc:docMk/>
            <pc:sldMk cId="3087657864" sldId="276"/>
            <ac:grpSpMk id="15" creationId="{95344742-09C2-6F95-AD04-5D6720C95D5D}"/>
          </ac:grpSpMkLst>
        </pc:grpChg>
        <pc:picChg chg="add mod">
          <ac:chgData name="Marco Hartmann" userId="9b63c56025c0db5d" providerId="LiveId" clId="{429E4777-72D2-441E-8F1A-4469129B7FFF}" dt="2022-06-06T21:14:04.559" v="8116" actId="164"/>
          <ac:picMkLst>
            <pc:docMk/>
            <pc:sldMk cId="3087657864" sldId="276"/>
            <ac:picMk id="9" creationId="{64ED3A75-6AAE-8DEE-ACFD-505259DBF2D9}"/>
          </ac:picMkLst>
        </pc:picChg>
        <pc:cxnChg chg="add mod">
          <ac:chgData name="Marco Hartmann" userId="9b63c56025c0db5d" providerId="LiveId" clId="{429E4777-72D2-441E-8F1A-4469129B7FFF}" dt="2022-06-06T21:14:04.559" v="8116" actId="164"/>
          <ac:cxnSpMkLst>
            <pc:docMk/>
            <pc:sldMk cId="3087657864" sldId="276"/>
            <ac:cxnSpMk id="11" creationId="{D9B743ED-EC68-9854-E423-63E1BDD3AE39}"/>
          </ac:cxnSpMkLst>
        </pc:cxnChg>
      </pc:sldChg>
      <pc:sldChg chg="addSp delSp modSp new mod">
        <pc:chgData name="Marco Hartmann" userId="9b63c56025c0db5d" providerId="LiveId" clId="{429E4777-72D2-441E-8F1A-4469129B7FFF}" dt="2022-06-08T13:04:18.377" v="10937" actId="14100"/>
        <pc:sldMkLst>
          <pc:docMk/>
          <pc:sldMk cId="3776706292" sldId="277"/>
        </pc:sldMkLst>
        <pc:spChg chg="del mod">
          <ac:chgData name="Marco Hartmann" userId="9b63c56025c0db5d" providerId="LiveId" clId="{429E4777-72D2-441E-8F1A-4469129B7FFF}" dt="2022-06-06T21:15:03.512" v="8149"/>
          <ac:spMkLst>
            <pc:docMk/>
            <pc:sldMk cId="3776706292" sldId="277"/>
            <ac:spMk id="2" creationId="{56CA4503-9A62-13FB-A463-BC23A1E86485}"/>
          </ac:spMkLst>
        </pc:spChg>
        <pc:spChg chg="mod">
          <ac:chgData name="Marco Hartmann" userId="9b63c56025c0db5d" providerId="LiveId" clId="{429E4777-72D2-441E-8F1A-4469129B7FFF}" dt="2022-06-06T21:25:33.831" v="8423" actId="14100"/>
          <ac:spMkLst>
            <pc:docMk/>
            <pc:sldMk cId="3776706292" sldId="277"/>
            <ac:spMk id="3" creationId="{B67708AA-B663-B7AE-E914-D530564F7371}"/>
          </ac:spMkLst>
        </pc:spChg>
        <pc:spChg chg="mod">
          <ac:chgData name="Marco Hartmann" userId="9b63c56025c0db5d" providerId="LiveId" clId="{429E4777-72D2-441E-8F1A-4469129B7FFF}" dt="2022-06-06T21:20:25.920" v="8172"/>
          <ac:spMkLst>
            <pc:docMk/>
            <pc:sldMk cId="3776706292" sldId="277"/>
            <ac:spMk id="4" creationId="{A14E5D01-D30A-D951-9C11-47D37C0EFB8C}"/>
          </ac:spMkLst>
        </pc:spChg>
        <pc:spChg chg="del">
          <ac:chgData name="Marco Hartmann" userId="9b63c56025c0db5d" providerId="LiveId" clId="{429E4777-72D2-441E-8F1A-4469129B7FFF}" dt="2022-06-06T21:15:14.248" v="8153" actId="478"/>
          <ac:spMkLst>
            <pc:docMk/>
            <pc:sldMk cId="3776706292" sldId="277"/>
            <ac:spMk id="5" creationId="{1802A55C-A934-A245-DD9D-5AB111E4F72C}"/>
          </ac:spMkLst>
        </pc:spChg>
        <pc:spChg chg="add del mod">
          <ac:chgData name="Marco Hartmann" userId="9b63c56025c0db5d" providerId="LiveId" clId="{429E4777-72D2-441E-8F1A-4469129B7FFF}" dt="2022-06-06T21:20:36.698" v="8174" actId="478"/>
          <ac:spMkLst>
            <pc:docMk/>
            <pc:sldMk cId="3776706292" sldId="277"/>
            <ac:spMk id="9" creationId="{31CB2AC3-8757-D91C-2D38-933D0D58F236}"/>
          </ac:spMkLst>
        </pc:spChg>
        <pc:spChg chg="add mod">
          <ac:chgData name="Marco Hartmann" userId="9b63c56025c0db5d" providerId="LiveId" clId="{429E4777-72D2-441E-8F1A-4469129B7FFF}" dt="2022-06-08T12:36:18.691" v="10912" actId="20577"/>
          <ac:spMkLst>
            <pc:docMk/>
            <pc:sldMk cId="3776706292" sldId="277"/>
            <ac:spMk id="10" creationId="{DE3C9D20-11D3-F1A6-CAF3-6FB8D00BB54D}"/>
          </ac:spMkLst>
        </pc:spChg>
        <pc:picChg chg="add mod">
          <ac:chgData name="Marco Hartmann" userId="9b63c56025c0db5d" providerId="LiveId" clId="{429E4777-72D2-441E-8F1A-4469129B7FFF}" dt="2022-06-08T13:04:18.377" v="10937" actId="14100"/>
          <ac:picMkLst>
            <pc:docMk/>
            <pc:sldMk cId="3776706292" sldId="277"/>
            <ac:picMk id="8" creationId="{477CB496-4CB6-2BDE-5671-20D8C23BDE0E}"/>
          </ac:picMkLst>
        </pc:picChg>
      </pc:sldChg>
      <pc:sldChg chg="addSp delSp modSp new mod">
        <pc:chgData name="Marco Hartmann" userId="9b63c56025c0db5d" providerId="LiveId" clId="{429E4777-72D2-441E-8F1A-4469129B7FFF}" dt="2022-06-09T19:15:20.805" v="11343" actId="14100"/>
        <pc:sldMkLst>
          <pc:docMk/>
          <pc:sldMk cId="2057523173" sldId="278"/>
        </pc:sldMkLst>
        <pc:spChg chg="add del mod">
          <ac:chgData name="Marco Hartmann" userId="9b63c56025c0db5d" providerId="LiveId" clId="{429E4777-72D2-441E-8F1A-4469129B7FFF}" dt="2022-06-09T19:15:20.805" v="11343" actId="14100"/>
          <ac:spMkLst>
            <pc:docMk/>
            <pc:sldMk cId="2057523173" sldId="278"/>
            <ac:spMk id="2" creationId="{8D1043C6-5E3F-A018-3C30-B29C599336C4}"/>
          </ac:spMkLst>
        </pc:spChg>
        <pc:spChg chg="mod">
          <ac:chgData name="Marco Hartmann" userId="9b63c56025c0db5d" providerId="LiveId" clId="{429E4777-72D2-441E-8F1A-4469129B7FFF}" dt="2022-06-06T21:52:38.049" v="9427" actId="14100"/>
          <ac:spMkLst>
            <pc:docMk/>
            <pc:sldMk cId="2057523173" sldId="278"/>
            <ac:spMk id="3" creationId="{482CA174-01D7-612E-2303-0A8254197446}"/>
          </ac:spMkLst>
        </pc:spChg>
        <pc:spChg chg="mod">
          <ac:chgData name="Marco Hartmann" userId="9b63c56025c0db5d" providerId="LiveId" clId="{429E4777-72D2-441E-8F1A-4469129B7FFF}" dt="2022-06-06T21:55:12.917" v="9475"/>
          <ac:spMkLst>
            <pc:docMk/>
            <pc:sldMk cId="2057523173" sldId="278"/>
            <ac:spMk id="4" creationId="{9D280C1B-CBCE-C169-054C-C4A6CBF49D6B}"/>
          </ac:spMkLst>
        </pc:spChg>
        <pc:spChg chg="del">
          <ac:chgData name="Marco Hartmann" userId="9b63c56025c0db5d" providerId="LiveId" clId="{429E4777-72D2-441E-8F1A-4469129B7FFF}" dt="2022-06-06T21:36:09.288" v="8689" actId="478"/>
          <ac:spMkLst>
            <pc:docMk/>
            <pc:sldMk cId="2057523173" sldId="278"/>
            <ac:spMk id="5" creationId="{271347C8-75CE-9CD4-C678-2007A13894D0}"/>
          </ac:spMkLst>
        </pc:spChg>
        <pc:spChg chg="add mod">
          <ac:chgData name="Marco Hartmann" userId="9b63c56025c0db5d" providerId="LiveId" clId="{429E4777-72D2-441E-8F1A-4469129B7FFF}" dt="2022-06-06T23:04:04.998" v="9748" actId="164"/>
          <ac:spMkLst>
            <pc:docMk/>
            <pc:sldMk cId="2057523173" sldId="278"/>
            <ac:spMk id="13" creationId="{8A76AB57-7223-5911-0602-C8F0BEF8E260}"/>
          </ac:spMkLst>
        </pc:spChg>
        <pc:spChg chg="add mod">
          <ac:chgData name="Marco Hartmann" userId="9b63c56025c0db5d" providerId="LiveId" clId="{429E4777-72D2-441E-8F1A-4469129B7FFF}" dt="2022-06-09T07:22:28.235" v="11206" actId="1076"/>
          <ac:spMkLst>
            <pc:docMk/>
            <pc:sldMk cId="2057523173" sldId="278"/>
            <ac:spMk id="14" creationId="{740337A8-CB3F-0920-0CDF-CECF3A78B0B9}"/>
          </ac:spMkLst>
        </pc:spChg>
        <pc:grpChg chg="add mod">
          <ac:chgData name="Marco Hartmann" userId="9b63c56025c0db5d" providerId="LiveId" clId="{429E4777-72D2-441E-8F1A-4469129B7FFF}" dt="2022-06-06T23:04:04.998" v="9748" actId="164"/>
          <ac:grpSpMkLst>
            <pc:docMk/>
            <pc:sldMk cId="2057523173" sldId="278"/>
            <ac:grpSpMk id="15" creationId="{DEBAE345-8EE8-CB85-3F1A-1B5878F622BD}"/>
          </ac:grpSpMkLst>
        </pc:grpChg>
        <pc:picChg chg="add del mod">
          <ac:chgData name="Marco Hartmann" userId="9b63c56025c0db5d" providerId="LiveId" clId="{429E4777-72D2-441E-8F1A-4469129B7FFF}" dt="2022-06-06T21:38:04.445" v="8696" actId="478"/>
          <ac:picMkLst>
            <pc:docMk/>
            <pc:sldMk cId="2057523173" sldId="278"/>
            <ac:picMk id="8" creationId="{FF7F1009-5CED-27EC-D439-4A1AF513A2A3}"/>
          </ac:picMkLst>
        </pc:picChg>
        <pc:picChg chg="add mod modCrop">
          <ac:chgData name="Marco Hartmann" userId="9b63c56025c0db5d" providerId="LiveId" clId="{429E4777-72D2-441E-8F1A-4469129B7FFF}" dt="2022-06-06T23:04:04.998" v="9748" actId="164"/>
          <ac:picMkLst>
            <pc:docMk/>
            <pc:sldMk cId="2057523173" sldId="278"/>
            <ac:picMk id="10" creationId="{EAC79AE9-F2D4-1A2A-C84A-F33700D73E2D}"/>
          </ac:picMkLst>
        </pc:picChg>
        <pc:picChg chg="add mod">
          <ac:chgData name="Marco Hartmann" userId="9b63c56025c0db5d" providerId="LiveId" clId="{429E4777-72D2-441E-8F1A-4469129B7FFF}" dt="2022-06-06T23:04:04.998" v="9748" actId="164"/>
          <ac:picMkLst>
            <pc:docMk/>
            <pc:sldMk cId="2057523173" sldId="278"/>
            <ac:picMk id="12" creationId="{B72CCBAB-9BFF-3758-3008-0C6FAA7EDD56}"/>
          </ac:picMkLst>
        </pc:picChg>
      </pc:sldChg>
      <pc:sldChg chg="addSp delSp modSp new mod ord">
        <pc:chgData name="Marco Hartmann" userId="9b63c56025c0db5d" providerId="LiveId" clId="{429E4777-72D2-441E-8F1A-4469129B7FFF}" dt="2022-06-10T07:43:18.662" v="11356" actId="20577"/>
        <pc:sldMkLst>
          <pc:docMk/>
          <pc:sldMk cId="2769320666" sldId="279"/>
        </pc:sldMkLst>
        <pc:spChg chg="del mod">
          <ac:chgData name="Marco Hartmann" userId="9b63c56025c0db5d" providerId="LiveId" clId="{429E4777-72D2-441E-8F1A-4469129B7FFF}" dt="2022-06-06T22:00:32.329" v="9573" actId="478"/>
          <ac:spMkLst>
            <pc:docMk/>
            <pc:sldMk cId="2769320666" sldId="279"/>
            <ac:spMk id="2" creationId="{97C5301F-CD71-E6B0-0F80-CB26750DFB76}"/>
          </ac:spMkLst>
        </pc:spChg>
        <pc:spChg chg="mod">
          <ac:chgData name="Marco Hartmann" userId="9b63c56025c0db5d" providerId="LiveId" clId="{429E4777-72D2-441E-8F1A-4469129B7FFF}" dt="2022-06-06T21:56:18.984" v="9534" actId="14100"/>
          <ac:spMkLst>
            <pc:docMk/>
            <pc:sldMk cId="2769320666" sldId="279"/>
            <ac:spMk id="3" creationId="{BBC271E4-6BB1-748C-5AFC-E846B4BE18FD}"/>
          </ac:spMkLst>
        </pc:spChg>
        <pc:spChg chg="mod">
          <ac:chgData name="Marco Hartmann" userId="9b63c56025c0db5d" providerId="LiveId" clId="{429E4777-72D2-441E-8F1A-4469129B7FFF}" dt="2022-06-06T22:19:28.301" v="9626"/>
          <ac:spMkLst>
            <pc:docMk/>
            <pc:sldMk cId="2769320666" sldId="279"/>
            <ac:spMk id="4" creationId="{991E7D7D-B30A-AC6E-F822-A3721D90D7F4}"/>
          </ac:spMkLst>
        </pc:spChg>
        <pc:spChg chg="del">
          <ac:chgData name="Marco Hartmann" userId="9b63c56025c0db5d" providerId="LiveId" clId="{429E4777-72D2-441E-8F1A-4469129B7FFF}" dt="2022-06-06T21:56:22.061" v="9535" actId="478"/>
          <ac:spMkLst>
            <pc:docMk/>
            <pc:sldMk cId="2769320666" sldId="279"/>
            <ac:spMk id="5" creationId="{B6664BD3-9B1E-6F40-FCA1-AD97902659DB}"/>
          </ac:spMkLst>
        </pc:spChg>
        <pc:graphicFrameChg chg="add mod modGraphic">
          <ac:chgData name="Marco Hartmann" userId="9b63c56025c0db5d" providerId="LiveId" clId="{429E4777-72D2-441E-8F1A-4469129B7FFF}" dt="2022-06-10T07:43:18.662" v="11356" actId="20577"/>
          <ac:graphicFrameMkLst>
            <pc:docMk/>
            <pc:sldMk cId="2769320666" sldId="279"/>
            <ac:graphicFrameMk id="7" creationId="{C5DFED8C-073F-A9C6-0AF2-8727724D63CA}"/>
          </ac:graphicFrameMkLst>
        </pc:graphicFrameChg>
        <pc:picChg chg="add del mod">
          <ac:chgData name="Marco Hartmann" userId="9b63c56025c0db5d" providerId="LiveId" clId="{429E4777-72D2-441E-8F1A-4469129B7FFF}" dt="2022-06-06T22:03:14.831" v="9592" actId="478"/>
          <ac:picMkLst>
            <pc:docMk/>
            <pc:sldMk cId="2769320666" sldId="279"/>
            <ac:picMk id="9" creationId="{72DE21F5-06FB-740D-A4BC-C042D44C4A13}"/>
          </ac:picMkLst>
        </pc:picChg>
        <pc:picChg chg="add mod modCrop">
          <ac:chgData name="Marco Hartmann" userId="9b63c56025c0db5d" providerId="LiveId" clId="{429E4777-72D2-441E-8F1A-4469129B7FFF}" dt="2022-06-06T22:20:33.951" v="9631" actId="1076"/>
          <ac:picMkLst>
            <pc:docMk/>
            <pc:sldMk cId="2769320666" sldId="279"/>
            <ac:picMk id="11" creationId="{1244C941-5108-AB4A-E618-CB55C44DAF75}"/>
          </ac:picMkLst>
        </pc:picChg>
      </pc:sldChg>
      <pc:sldChg chg="delSp modSp new mod">
        <pc:chgData name="Marco Hartmann" userId="9b63c56025c0db5d" providerId="LiveId" clId="{429E4777-72D2-441E-8F1A-4469129B7FFF}" dt="2022-06-09T07:43:43.084" v="11248" actId="1076"/>
        <pc:sldMkLst>
          <pc:docMk/>
          <pc:sldMk cId="1359474891" sldId="280"/>
        </pc:sldMkLst>
        <pc:spChg chg="mod">
          <ac:chgData name="Marco Hartmann" userId="9b63c56025c0db5d" providerId="LiveId" clId="{429E4777-72D2-441E-8F1A-4469129B7FFF}" dt="2022-06-06T22:21:06.223" v="9643" actId="1076"/>
          <ac:spMkLst>
            <pc:docMk/>
            <pc:sldMk cId="1359474891" sldId="280"/>
            <ac:spMk id="2" creationId="{8F367E07-AA5D-3D71-095E-D41B673585F1}"/>
          </ac:spMkLst>
        </pc:spChg>
        <pc:spChg chg="mod">
          <ac:chgData name="Marco Hartmann" userId="9b63c56025c0db5d" providerId="LiveId" clId="{429E4777-72D2-441E-8F1A-4469129B7FFF}" dt="2022-06-09T07:03:56.591" v="11113" actId="1076"/>
          <ac:spMkLst>
            <pc:docMk/>
            <pc:sldMk cId="1359474891" sldId="280"/>
            <ac:spMk id="3" creationId="{CCFD85D5-189F-AB59-61CF-105AFA352873}"/>
          </ac:spMkLst>
        </pc:spChg>
        <pc:spChg chg="mod">
          <ac:chgData name="Marco Hartmann" userId="9b63c56025c0db5d" providerId="LiveId" clId="{429E4777-72D2-441E-8F1A-4469129B7FFF}" dt="2022-06-06T22:19:34.694" v="9627"/>
          <ac:spMkLst>
            <pc:docMk/>
            <pc:sldMk cId="1359474891" sldId="280"/>
            <ac:spMk id="4" creationId="{CA4C8897-5297-C90A-D67B-DDA8ECBE64FC}"/>
          </ac:spMkLst>
        </pc:spChg>
        <pc:spChg chg="del">
          <ac:chgData name="Marco Hartmann" userId="9b63c56025c0db5d" providerId="LiveId" clId="{429E4777-72D2-441E-8F1A-4469129B7FFF}" dt="2022-06-06T23:05:56.768" v="9760" actId="478"/>
          <ac:spMkLst>
            <pc:docMk/>
            <pc:sldMk cId="1359474891" sldId="280"/>
            <ac:spMk id="5" creationId="{2A7D1CB4-1D22-852C-9781-09842E499DAC}"/>
          </ac:spMkLst>
        </pc:spChg>
        <pc:spChg chg="mod">
          <ac:chgData name="Marco Hartmann" userId="9b63c56025c0db5d" providerId="LiveId" clId="{429E4777-72D2-441E-8F1A-4469129B7FFF}" dt="2022-06-09T07:43:43.084" v="11248" actId="1076"/>
          <ac:spMkLst>
            <pc:docMk/>
            <pc:sldMk cId="1359474891" sldId="280"/>
            <ac:spMk id="33" creationId="{E8A86F82-E5C7-159D-92D9-831C15CA6E24}"/>
          </ac:spMkLst>
        </pc:spChg>
        <pc:spChg chg="mod">
          <ac:chgData name="Marco Hartmann" userId="9b63c56025c0db5d" providerId="LiveId" clId="{429E4777-72D2-441E-8F1A-4469129B7FFF}" dt="2022-06-08T12:33:29.628" v="10901" actId="20577"/>
          <ac:spMkLst>
            <pc:docMk/>
            <pc:sldMk cId="1359474891" sldId="280"/>
            <ac:spMk id="37" creationId="{CC354DCB-FB44-2A1C-9880-465A0BEEAE31}"/>
          </ac:spMkLst>
        </pc:spChg>
        <pc:grpChg chg="mod">
          <ac:chgData name="Marco Hartmann" userId="9b63c56025c0db5d" providerId="LiveId" clId="{429E4777-72D2-441E-8F1A-4469129B7FFF}" dt="2022-06-09T07:05:51.351" v="11120" actId="1076"/>
          <ac:grpSpMkLst>
            <pc:docMk/>
            <pc:sldMk cId="1359474891" sldId="280"/>
            <ac:grpSpMk id="40" creationId="{689FF4C7-F348-B414-DFB0-E86C70E5B495}"/>
          </ac:grpSpMkLst>
        </pc:grpChg>
        <pc:picChg chg="mod">
          <ac:chgData name="Marco Hartmann" userId="9b63c56025c0db5d" providerId="LiveId" clId="{429E4777-72D2-441E-8F1A-4469129B7FFF}" dt="2022-06-09T07:05:42.701" v="11119" actId="1076"/>
          <ac:picMkLst>
            <pc:docMk/>
            <pc:sldMk cId="1359474891" sldId="280"/>
            <ac:picMk id="44" creationId="{13743CE4-30A0-49AC-C470-B9E9E8B7B3B0}"/>
          </ac:picMkLst>
        </pc:picChg>
      </pc:sldChg>
      <pc:sldChg chg="delSp modSp new mod">
        <pc:chgData name="Marco Hartmann" userId="9b63c56025c0db5d" providerId="LiveId" clId="{429E4777-72D2-441E-8F1A-4469129B7FFF}" dt="2022-06-09T07:07:45.722" v="11121" actId="1076"/>
        <pc:sldMkLst>
          <pc:docMk/>
          <pc:sldMk cId="2882965513" sldId="281"/>
        </pc:sldMkLst>
        <pc:spChg chg="mod">
          <ac:chgData name="Marco Hartmann" userId="9b63c56025c0db5d" providerId="LiveId" clId="{429E4777-72D2-441E-8F1A-4469129B7FFF}" dt="2022-06-06T22:27:32.586" v="9688" actId="1076"/>
          <ac:spMkLst>
            <pc:docMk/>
            <pc:sldMk cId="2882965513" sldId="281"/>
            <ac:spMk id="2" creationId="{6AE976CD-FEF0-F96E-74EE-CE8D8E928D51}"/>
          </ac:spMkLst>
        </pc:spChg>
        <pc:spChg chg="mod">
          <ac:chgData name="Marco Hartmann" userId="9b63c56025c0db5d" providerId="LiveId" clId="{429E4777-72D2-441E-8F1A-4469129B7FFF}" dt="2022-06-09T07:07:45.722" v="11121" actId="1076"/>
          <ac:spMkLst>
            <pc:docMk/>
            <pc:sldMk cId="2882965513" sldId="281"/>
            <ac:spMk id="3" creationId="{A1D769DB-F539-C001-B02B-3B78DBCC9185}"/>
          </ac:spMkLst>
        </pc:spChg>
        <pc:spChg chg="mod">
          <ac:chgData name="Marco Hartmann" userId="9b63c56025c0db5d" providerId="LiveId" clId="{429E4777-72D2-441E-8F1A-4469129B7FFF}" dt="2022-06-06T23:05:34.496" v="9754"/>
          <ac:spMkLst>
            <pc:docMk/>
            <pc:sldMk cId="2882965513" sldId="281"/>
            <ac:spMk id="4" creationId="{E83DFFF6-D4A3-ECE3-C454-04B38C72DB33}"/>
          </ac:spMkLst>
        </pc:spChg>
        <pc:spChg chg="del mod">
          <ac:chgData name="Marco Hartmann" userId="9b63c56025c0db5d" providerId="LiveId" clId="{429E4777-72D2-441E-8F1A-4469129B7FFF}" dt="2022-06-06T23:05:50.898" v="9759" actId="478"/>
          <ac:spMkLst>
            <pc:docMk/>
            <pc:sldMk cId="2882965513" sldId="281"/>
            <ac:spMk id="5" creationId="{FAD6333B-4629-DA29-DA37-5E9D3F031614}"/>
          </ac:spMkLst>
        </pc:spChg>
        <pc:picChg chg="mod">
          <ac:chgData name="Marco Hartmann" userId="9b63c56025c0db5d" providerId="LiveId" clId="{429E4777-72D2-441E-8F1A-4469129B7FFF}" dt="2022-06-09T06:51:28.755" v="11091" actId="1076"/>
          <ac:picMkLst>
            <pc:docMk/>
            <pc:sldMk cId="2882965513" sldId="281"/>
            <ac:picMk id="19" creationId="{A2D0C5C4-B372-5A83-84EE-ADD842FECE23}"/>
          </ac:picMkLst>
        </pc:picChg>
      </pc:sldChg>
      <pc:sldChg chg="delSp modSp new mod">
        <pc:chgData name="Marco Hartmann" userId="9b63c56025c0db5d" providerId="LiveId" clId="{429E4777-72D2-441E-8F1A-4469129B7FFF}" dt="2022-06-06T23:06:02.562" v="9761" actId="478"/>
        <pc:sldMkLst>
          <pc:docMk/>
          <pc:sldMk cId="2562468366" sldId="282"/>
        </pc:sldMkLst>
        <pc:spChg chg="mod">
          <ac:chgData name="Marco Hartmann" userId="9b63c56025c0db5d" providerId="LiveId" clId="{429E4777-72D2-441E-8F1A-4469129B7FFF}" dt="2022-06-06T23:03:28.917" v="9735" actId="1076"/>
          <ac:spMkLst>
            <pc:docMk/>
            <pc:sldMk cId="2562468366" sldId="282"/>
            <ac:spMk id="2" creationId="{7DAE75C8-8FA5-C4F0-12E1-13CF95B6B80C}"/>
          </ac:spMkLst>
        </pc:spChg>
        <pc:spChg chg="mod">
          <ac:chgData name="Marco Hartmann" userId="9b63c56025c0db5d" providerId="LiveId" clId="{429E4777-72D2-441E-8F1A-4469129B7FFF}" dt="2022-06-06T23:03:23.474" v="9734" actId="1076"/>
          <ac:spMkLst>
            <pc:docMk/>
            <pc:sldMk cId="2562468366" sldId="282"/>
            <ac:spMk id="3" creationId="{47CF63F8-4AA0-4989-ED3B-A4C0ECD363FE}"/>
          </ac:spMkLst>
        </pc:spChg>
        <pc:spChg chg="mod">
          <ac:chgData name="Marco Hartmann" userId="9b63c56025c0db5d" providerId="LiveId" clId="{429E4777-72D2-441E-8F1A-4469129B7FFF}" dt="2022-06-06T23:05:29.674" v="9753"/>
          <ac:spMkLst>
            <pc:docMk/>
            <pc:sldMk cId="2562468366" sldId="282"/>
            <ac:spMk id="4" creationId="{2EDD0489-06D8-0939-98FE-3BA301A6F702}"/>
          </ac:spMkLst>
        </pc:spChg>
        <pc:spChg chg="del">
          <ac:chgData name="Marco Hartmann" userId="9b63c56025c0db5d" providerId="LiveId" clId="{429E4777-72D2-441E-8F1A-4469129B7FFF}" dt="2022-06-06T23:06:02.562" v="9761" actId="478"/>
          <ac:spMkLst>
            <pc:docMk/>
            <pc:sldMk cId="2562468366" sldId="282"/>
            <ac:spMk id="5" creationId="{1681AE14-EFF0-F791-A1F0-B713FC0455DC}"/>
          </ac:spMkLst>
        </pc:spChg>
      </pc:sldChg>
      <pc:sldChg chg="new del">
        <pc:chgData name="Marco Hartmann" userId="9b63c56025c0db5d" providerId="LiveId" clId="{429E4777-72D2-441E-8F1A-4469129B7FFF}" dt="2022-06-06T23:08:42.777" v="9789" actId="47"/>
        <pc:sldMkLst>
          <pc:docMk/>
          <pc:sldMk cId="2805583910" sldId="283"/>
        </pc:sldMkLst>
      </pc:sldChg>
      <pc:sldChg chg="addSp delSp new del mod">
        <pc:chgData name="Marco Hartmann" userId="9b63c56025c0db5d" providerId="LiveId" clId="{429E4777-72D2-441E-8F1A-4469129B7FFF}" dt="2022-06-06T23:08:35.265" v="9786" actId="680"/>
        <pc:sldMkLst>
          <pc:docMk/>
          <pc:sldMk cId="3653817950" sldId="283"/>
        </pc:sldMkLst>
        <pc:spChg chg="add del">
          <ac:chgData name="Marco Hartmann" userId="9b63c56025c0db5d" providerId="LiveId" clId="{429E4777-72D2-441E-8F1A-4469129B7FFF}" dt="2022-06-06T23:08:34.384" v="9784" actId="478"/>
          <ac:spMkLst>
            <pc:docMk/>
            <pc:sldMk cId="3653817950" sldId="283"/>
            <ac:spMk id="3" creationId="{4BC32BBC-DA29-94EF-57E0-5654A60258B8}"/>
          </ac:spMkLst>
        </pc:spChg>
        <pc:spChg chg="add del">
          <ac:chgData name="Marco Hartmann" userId="9b63c56025c0db5d" providerId="LiveId" clId="{429E4777-72D2-441E-8F1A-4469129B7FFF}" dt="2022-06-06T23:08:34.841" v="9785" actId="478"/>
          <ac:spMkLst>
            <pc:docMk/>
            <pc:sldMk cId="3653817950" sldId="283"/>
            <ac:spMk id="4" creationId="{1D613D1A-6FED-EE45-3044-1B9C0A5B4A07}"/>
          </ac:spMkLst>
        </pc:spChg>
      </pc:sldChg>
      <pc:sldChg chg="delSp modSp add mod">
        <pc:chgData name="Marco Hartmann" userId="9b63c56025c0db5d" providerId="LiveId" clId="{429E4777-72D2-441E-8F1A-4469129B7FFF}" dt="2022-06-06T23:09:07.016" v="9802" actId="1076"/>
        <pc:sldMkLst>
          <pc:docMk/>
          <pc:sldMk cId="894091391" sldId="284"/>
        </pc:sldMkLst>
        <pc:spChg chg="del">
          <ac:chgData name="Marco Hartmann" userId="9b63c56025c0db5d" providerId="LiveId" clId="{429E4777-72D2-441E-8F1A-4469129B7FFF}" dt="2022-06-06T23:09:00.420" v="9800" actId="478"/>
          <ac:spMkLst>
            <pc:docMk/>
            <pc:sldMk cId="894091391" sldId="284"/>
            <ac:spMk id="2" creationId="{6AE976CD-FEF0-F96E-74EE-CE8D8E928D51}"/>
          </ac:spMkLst>
        </pc:spChg>
        <pc:spChg chg="mod">
          <ac:chgData name="Marco Hartmann" userId="9b63c56025c0db5d" providerId="LiveId" clId="{429E4777-72D2-441E-8F1A-4469129B7FFF}" dt="2022-06-06T23:09:07.016" v="9802" actId="1076"/>
          <ac:spMkLst>
            <pc:docMk/>
            <pc:sldMk cId="894091391" sldId="284"/>
            <ac:spMk id="3" creationId="{A1D769DB-F539-C001-B02B-3B78DBCC9185}"/>
          </ac:spMkLst>
        </pc:spChg>
      </pc:sldChg>
      <pc:sldChg chg="new">
        <pc:chgData name="Marco Hartmann" userId="9b63c56025c0db5d" providerId="LiveId" clId="{429E4777-72D2-441E-8F1A-4469129B7FFF}" dt="2022-06-06T23:09:13.379" v="9803" actId="680"/>
        <pc:sldMkLst>
          <pc:docMk/>
          <pc:sldMk cId="2045866455" sldId="285"/>
        </pc:sldMkLst>
      </pc:sldChg>
      <pc:sldChg chg="modSp mod">
        <pc:chgData name="Marco Hartmann" userId="9b63c56025c0db5d" providerId="LiveId" clId="{429E4777-72D2-441E-8F1A-4469129B7FFF}" dt="2022-06-09T17:37:02.130" v="11288" actId="20577"/>
        <pc:sldMkLst>
          <pc:docMk/>
          <pc:sldMk cId="1174023379" sldId="286"/>
        </pc:sldMkLst>
        <pc:spChg chg="mod">
          <ac:chgData name="Marco Hartmann" userId="9b63c56025c0db5d" providerId="LiveId" clId="{429E4777-72D2-441E-8F1A-4469129B7FFF}" dt="2022-06-09T07:02:48.028" v="11111" actId="14100"/>
          <ac:spMkLst>
            <pc:docMk/>
            <pc:sldMk cId="1174023379" sldId="286"/>
            <ac:spMk id="9" creationId="{EC6C8661-BEE3-FACB-CE65-8D2AE3E19A99}"/>
          </ac:spMkLst>
        </pc:spChg>
        <pc:spChg chg="mod">
          <ac:chgData name="Marco Hartmann" userId="9b63c56025c0db5d" providerId="LiveId" clId="{429E4777-72D2-441E-8F1A-4469129B7FFF}" dt="2022-06-09T17:37:02.130" v="11288" actId="20577"/>
          <ac:spMkLst>
            <pc:docMk/>
            <pc:sldMk cId="1174023379" sldId="286"/>
            <ac:spMk id="10" creationId="{F1297C11-B3EF-E3B7-6830-506FD1DCA7F3}"/>
          </ac:spMkLst>
        </pc:spChg>
        <pc:spChg chg="mod">
          <ac:chgData name="Marco Hartmann" userId="9b63c56025c0db5d" providerId="LiveId" clId="{429E4777-72D2-441E-8F1A-4469129B7FFF}" dt="2022-06-09T07:45:01.465" v="11249" actId="14100"/>
          <ac:spMkLst>
            <pc:docMk/>
            <pc:sldMk cId="1174023379" sldId="286"/>
            <ac:spMk id="11" creationId="{C1173F99-B04B-9556-5D15-B5B732ED32FB}"/>
          </ac:spMkLst>
        </pc:spChg>
        <pc:picChg chg="mod modCrop">
          <ac:chgData name="Marco Hartmann" userId="9b63c56025c0db5d" providerId="LiveId" clId="{429E4777-72D2-441E-8F1A-4469129B7FFF}" dt="2022-06-08T12:32:10.061" v="10872" actId="1076"/>
          <ac:picMkLst>
            <pc:docMk/>
            <pc:sldMk cId="1174023379" sldId="286"/>
            <ac:picMk id="7" creationId="{D0BAF589-6238-49B0-B62D-9D3D7DBFB438}"/>
          </ac:picMkLst>
        </pc:picChg>
      </pc:sldChg>
      <pc:sldChg chg="modSp mod">
        <pc:chgData name="Marco Hartmann" userId="9b63c56025c0db5d" providerId="LiveId" clId="{429E4777-72D2-441E-8F1A-4469129B7FFF}" dt="2022-06-09T07:04:34.601" v="11115" actId="1076"/>
        <pc:sldMkLst>
          <pc:docMk/>
          <pc:sldMk cId="805400643" sldId="288"/>
        </pc:sldMkLst>
        <pc:spChg chg="mod">
          <ac:chgData name="Marco Hartmann" userId="9b63c56025c0db5d" providerId="LiveId" clId="{429E4777-72D2-441E-8F1A-4469129B7FFF}" dt="2022-06-09T07:04:34.601" v="11115" actId="1076"/>
          <ac:spMkLst>
            <pc:docMk/>
            <pc:sldMk cId="805400643" sldId="288"/>
            <ac:spMk id="5" creationId="{FC52BBD5-FE79-D88F-4394-7924190A06E7}"/>
          </ac:spMkLst>
        </pc:spChg>
        <pc:picChg chg="mod">
          <ac:chgData name="Marco Hartmann" userId="9b63c56025c0db5d" providerId="LiveId" clId="{429E4777-72D2-441E-8F1A-4469129B7FFF}" dt="2022-06-09T07:04:33.531" v="11114" actId="1076"/>
          <ac:picMkLst>
            <pc:docMk/>
            <pc:sldMk cId="805400643" sldId="288"/>
            <ac:picMk id="8" creationId="{48FCC97D-CF0A-D321-1137-9C6C840A774A}"/>
          </ac:picMkLst>
        </pc:picChg>
      </pc:sldChg>
      <pc:sldChg chg="modSp mod">
        <pc:chgData name="Marco Hartmann" userId="9b63c56025c0db5d" providerId="LiveId" clId="{429E4777-72D2-441E-8F1A-4469129B7FFF}" dt="2022-06-09T07:04:41.561" v="11116" actId="1076"/>
        <pc:sldMkLst>
          <pc:docMk/>
          <pc:sldMk cId="500772738" sldId="290"/>
        </pc:sldMkLst>
        <pc:picChg chg="mod">
          <ac:chgData name="Marco Hartmann" userId="9b63c56025c0db5d" providerId="LiveId" clId="{429E4777-72D2-441E-8F1A-4469129B7FFF}" dt="2022-06-09T07:04:41.561" v="11116" actId="1076"/>
          <ac:picMkLst>
            <pc:docMk/>
            <pc:sldMk cId="500772738" sldId="290"/>
            <ac:picMk id="8" creationId="{54B4C5BF-B6DD-3D1C-6015-6554D0054CD6}"/>
          </ac:picMkLst>
        </pc:picChg>
      </pc:sldChg>
      <pc:sldChg chg="modSp mod">
        <pc:chgData name="Marco Hartmann" userId="9b63c56025c0db5d" providerId="LiveId" clId="{429E4777-72D2-441E-8F1A-4469129B7FFF}" dt="2022-06-09T07:04:55.321" v="11118" actId="1076"/>
        <pc:sldMkLst>
          <pc:docMk/>
          <pc:sldMk cId="611685546" sldId="294"/>
        </pc:sldMkLst>
        <pc:grpChg chg="mod">
          <ac:chgData name="Marco Hartmann" userId="9b63c56025c0db5d" providerId="LiveId" clId="{429E4777-72D2-441E-8F1A-4469129B7FFF}" dt="2022-06-09T07:04:55.321" v="11118" actId="1076"/>
          <ac:grpSpMkLst>
            <pc:docMk/>
            <pc:sldMk cId="611685546" sldId="294"/>
            <ac:grpSpMk id="14" creationId="{DAB5B67E-0B3B-6AF2-749E-E10891BD379E}"/>
          </ac:grpSpMkLst>
        </pc:grpChg>
      </pc:sldChg>
      <pc:sldChg chg="addSp delSp modSp mod">
        <pc:chgData name="Marco Hartmann" userId="9b63c56025c0db5d" providerId="LiveId" clId="{429E4777-72D2-441E-8F1A-4469129B7FFF}" dt="2022-06-09T07:42:38.345" v="11237" actId="1076"/>
        <pc:sldMkLst>
          <pc:docMk/>
          <pc:sldMk cId="785353578" sldId="295"/>
        </pc:sldMkLst>
        <pc:spChg chg="mod">
          <ac:chgData name="Marco Hartmann" userId="9b63c56025c0db5d" providerId="LiveId" clId="{429E4777-72D2-441E-8F1A-4469129B7FFF}" dt="2022-06-08T13:08:18.621" v="10961" actId="1076"/>
          <ac:spMkLst>
            <pc:docMk/>
            <pc:sldMk cId="785353578" sldId="295"/>
            <ac:spMk id="2" creationId="{C37603BD-87C0-A63B-E1A5-240C91DB8D0F}"/>
          </ac:spMkLst>
        </pc:spChg>
        <pc:spChg chg="mod">
          <ac:chgData name="Marco Hartmann" userId="9b63c56025c0db5d" providerId="LiveId" clId="{429E4777-72D2-441E-8F1A-4469129B7FFF}" dt="2022-06-09T07:42:33.090" v="11236" actId="20577"/>
          <ac:spMkLst>
            <pc:docMk/>
            <pc:sldMk cId="785353578" sldId="295"/>
            <ac:spMk id="15" creationId="{19978433-7618-7FF2-E726-44F7E633AC3B}"/>
          </ac:spMkLst>
        </pc:spChg>
        <pc:grpChg chg="mod">
          <ac:chgData name="Marco Hartmann" userId="9b63c56025c0db5d" providerId="LiveId" clId="{429E4777-72D2-441E-8F1A-4469129B7FFF}" dt="2022-06-08T11:46:55.597" v="10097" actId="1076"/>
          <ac:grpSpMkLst>
            <pc:docMk/>
            <pc:sldMk cId="785353578" sldId="295"/>
            <ac:grpSpMk id="7" creationId="{EECF179D-E33C-2310-D75E-A7151A53758F}"/>
          </ac:grpSpMkLst>
        </pc:grpChg>
        <pc:grpChg chg="del">
          <ac:chgData name="Marco Hartmann" userId="9b63c56025c0db5d" providerId="LiveId" clId="{429E4777-72D2-441E-8F1A-4469129B7FFF}" dt="2022-06-08T12:15:56.277" v="10381" actId="478"/>
          <ac:grpSpMkLst>
            <pc:docMk/>
            <pc:sldMk cId="785353578" sldId="295"/>
            <ac:grpSpMk id="8" creationId="{8961C138-6E3C-CE77-8BA4-078BDB6928B9}"/>
          </ac:grpSpMkLst>
        </pc:grpChg>
        <pc:graphicFrameChg chg="add mod">
          <ac:chgData name="Marco Hartmann" userId="9b63c56025c0db5d" providerId="LiveId" clId="{429E4777-72D2-441E-8F1A-4469129B7FFF}" dt="2022-06-09T07:42:38.345" v="11237" actId="1076"/>
          <ac:graphicFrameMkLst>
            <pc:docMk/>
            <pc:sldMk cId="785353578" sldId="295"/>
            <ac:graphicFrameMk id="5" creationId="{60F21425-64A8-1068-86ED-9E5D1FEC56DF}"/>
          </ac:graphicFrameMkLst>
        </pc:graphicFrameChg>
        <pc:picChg chg="del">
          <ac:chgData name="Marco Hartmann" userId="9b63c56025c0db5d" providerId="LiveId" clId="{429E4777-72D2-441E-8F1A-4469129B7FFF}" dt="2022-06-08T12:15:56.277" v="10381" actId="478"/>
          <ac:picMkLst>
            <pc:docMk/>
            <pc:sldMk cId="785353578" sldId="295"/>
            <ac:picMk id="14" creationId="{89E7069A-8F8F-B0F3-4258-54FF7E1575E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10.06.2022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10/06/2022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5456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0650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5254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7125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849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550" y="4440264"/>
            <a:ext cx="698500" cy="507975"/>
          </a:xfrm>
        </p:spPr>
        <p:txBody>
          <a:bodyPr lIns="0" tIns="0" rIns="0" bIns="0" anchor="b" anchorCtr="0">
            <a:noAutofit/>
          </a:bodyPr>
          <a:lstStyle>
            <a:lvl1pPr marL="114300" indent="-107950">
              <a:buFontTx/>
              <a:buBlip>
                <a:blip r:embed="rId3"/>
              </a:buBlip>
              <a:tabLst/>
              <a:defRPr sz="7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 dirty="0"/>
              <a:t>ADVANCED CONCEPTS ON PARTICLE ACCELRATORS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Hartmann, </a:t>
            </a:r>
            <a:r>
              <a:rPr lang="fr-FR" dirty="0" err="1"/>
              <a:t>Kicsiny</a:t>
            </a:r>
            <a:r>
              <a:rPr lang="fr-FR" dirty="0"/>
              <a:t>, Vallis</a:t>
            </a:r>
          </a:p>
          <a:p>
            <a:r>
              <a:rPr lang="fr-FR" dirty="0"/>
              <a:t> </a:t>
            </a: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 dirty="0"/>
              <a:t>ADVANCED CONCEPTS ON PARTICLE ACCELRATORS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Hartmann, </a:t>
            </a:r>
            <a:r>
              <a:rPr lang="fr-FR" dirty="0" err="1"/>
              <a:t>Kicsiny</a:t>
            </a:r>
            <a:r>
              <a:rPr lang="fr-FR" dirty="0"/>
              <a:t>, Vallis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ADVANCED CONCEPTS ON PARTICLE ACCELRATORS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Hartmann, </a:t>
            </a:r>
            <a:r>
              <a:rPr lang="fr-FR" dirty="0" err="1"/>
              <a:t>Kicsiny</a:t>
            </a:r>
            <a:r>
              <a:rPr lang="fr-FR" dirty="0"/>
              <a:t>, Vallis</a:t>
            </a:r>
          </a:p>
          <a:p>
            <a:r>
              <a:rPr lang="fr-FR" dirty="0"/>
              <a:t> 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8239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 dirty="0"/>
              <a:t>ADVANCED CONCEPTS ON PARTICLE ACCELRATORS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Hartmann, </a:t>
            </a:r>
            <a:r>
              <a:rPr lang="fr-FR" dirty="0" err="1"/>
              <a:t>Kicsiny</a:t>
            </a:r>
            <a:r>
              <a:rPr lang="fr-FR" dirty="0"/>
              <a:t>, Vallis</a:t>
            </a:r>
          </a:p>
          <a:p>
            <a:r>
              <a:rPr lang="fr-FR" dirty="0"/>
              <a:t>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B342D-74C3-58AA-5552-EC8B4BF68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D1F92-A273-B837-889D-613B5B0D1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1E625-C957-F407-4811-51958CD74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D4C5-43C5-490E-8C64-8A5F2A55636A}" type="datetimeFigureOut">
              <a:rPr lang="en-CH" smtClean="0"/>
              <a:t>10/06/2022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D8F13-E53D-285B-9BD4-1B9731B4D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85352-8D69-BA6A-9F0C-406951B37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59A1B-9E66-4F44-9CE3-5DFAB5B13E8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897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ADVANCED CONCEPTS ON PARTICLE ACCELRATORS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Hartmann, </a:t>
            </a:r>
            <a:r>
              <a:rPr lang="fr-FR" dirty="0" err="1"/>
              <a:t>Kicsiny</a:t>
            </a:r>
            <a:r>
              <a:rPr lang="fr-FR" dirty="0"/>
              <a:t>, Vallis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3" r:id="rId3"/>
    <p:sldLayoutId id="2147483662" r:id="rId4"/>
    <p:sldLayoutId id="2147483677" r:id="rId5"/>
    <p:sldLayoutId id="2147483678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1" i="0" kern="1000" spc="-70" baseline="0">
          <a:solidFill>
            <a:schemeClr val="tx1"/>
          </a:solidFill>
          <a:latin typeface="+mn-lt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" t="1494" r="1298" b="10532"/>
          <a:stretch/>
        </p:blipFill>
        <p:spPr>
          <a:xfrm>
            <a:off x="1562100" y="0"/>
            <a:ext cx="7581900" cy="5143500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55A5C923-5A79-224D-A6A6-8267C6475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9891" y="786535"/>
            <a:ext cx="5114109" cy="2338387"/>
          </a:xfrm>
          <a:solidFill>
            <a:schemeClr val="accent1"/>
          </a:solidFill>
        </p:spPr>
        <p:txBody>
          <a:bodyPr/>
          <a:lstStyle/>
          <a:p>
            <a:r>
              <a:rPr lang="fr-FR" sz="2800" dirty="0">
                <a:latin typeface="+mn-lt"/>
              </a:rPr>
              <a:t>Desig</a:t>
            </a:r>
            <a:r>
              <a:rPr lang="fr-FR" sz="2800" dirty="0"/>
              <a:t>n of the 590 MeV Proton </a:t>
            </a:r>
            <a:r>
              <a:rPr lang="fr-FR" sz="2800" dirty="0" err="1"/>
              <a:t>Beamline</a:t>
            </a:r>
            <a:r>
              <a:rPr lang="fr-FR" sz="2800" dirty="0"/>
              <a:t> for the </a:t>
            </a:r>
            <a:r>
              <a:rPr lang="fr-FR" sz="2800" dirty="0" err="1"/>
              <a:t>Proposed</a:t>
            </a:r>
            <a:r>
              <a:rPr lang="fr-FR" sz="2800" dirty="0"/>
              <a:t> TATTOOS Production Target at PSI</a:t>
            </a:r>
            <a:br>
              <a:rPr lang="fr-FR" dirty="0">
                <a:latin typeface="+mn-lt"/>
              </a:rPr>
            </a:br>
            <a:br>
              <a:rPr lang="fr-FR" dirty="0">
                <a:latin typeface="+mn-lt"/>
              </a:rPr>
            </a:br>
            <a:r>
              <a:rPr lang="fr-FR" sz="1800" dirty="0">
                <a:latin typeface="+mn-lt"/>
              </a:rPr>
              <a:t>LPAP Activity Meeting 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34F3CA74-E434-844A-9C90-0FE7EB8DBF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6908" y="3124922"/>
            <a:ext cx="1828800" cy="1603923"/>
          </a:xfrm>
        </p:spPr>
        <p:txBody>
          <a:bodyPr/>
          <a:lstStyle/>
          <a:p>
            <a:r>
              <a:rPr lang="fr-FR" b="1" dirty="0"/>
              <a:t>Marco Hartmann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3BCA55-E2C0-5C4E-89C0-5D85ED2FB4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36908" y="4683125"/>
            <a:ext cx="1828800" cy="460375"/>
          </a:xfrm>
        </p:spPr>
        <p:txBody>
          <a:bodyPr/>
          <a:lstStyle/>
          <a:p>
            <a:r>
              <a:rPr lang="fr-FR" b="1" dirty="0"/>
              <a:t>10</a:t>
            </a:r>
            <a:r>
              <a:rPr lang="fr-FR" b="1" baseline="30000" dirty="0"/>
              <a:t>th</a:t>
            </a:r>
            <a:r>
              <a:rPr lang="fr-FR" b="1" dirty="0"/>
              <a:t> June, 2022</a:t>
            </a:r>
          </a:p>
        </p:txBody>
      </p:sp>
    </p:spTree>
    <p:extLst>
      <p:ext uri="{BB962C8B-B14F-4D97-AF65-F5344CB8AC3E}">
        <p14:creationId xmlns:p14="http://schemas.microsoft.com/office/powerpoint/2010/main" val="413527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AD9916-11C1-DC03-45D9-FBBF2D5CD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007333"/>
            <a:ext cx="7726363" cy="3386772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pPr marL="0" indent="0" algn="l">
              <a:buNone/>
            </a:pPr>
            <a:endParaRPr lang="en-GB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Need to perform tracking simulations in EM fields + accurately predict interaction processes with TATTOOS components.</a:t>
            </a:r>
          </a:p>
          <a:p>
            <a:r>
              <a:rPr lang="en-GB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                Beam Delivery Simulation (BDSIM) [5], a Geant4 based tool that can create a computational model of an accelerator and delivers optimal and complete simulation from the beam splitter to th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e TATTOOS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target.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C39E6C-736D-AEF2-2D95-A05E1EF52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022" y="195667"/>
            <a:ext cx="6204069" cy="553728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Beam Delivery Simulation (BDSIM)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D08FB-0613-53C8-F020-32829BC89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AB0D30-3B3E-ECF7-AAF3-45D8FD2E8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24" y="674387"/>
            <a:ext cx="1715581" cy="8893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4EFA3B-2E01-029F-9DE7-CFA446D5B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879" y="616753"/>
            <a:ext cx="1794424" cy="9177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702388-C778-F27A-1021-A9094C5226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98" y="4278747"/>
            <a:ext cx="2919609" cy="8222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83DB43-4073-5FD1-0FDD-E28EF2A13D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8196" y="4029390"/>
            <a:ext cx="2019107" cy="1071652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401E63FA-A653-CBF4-DFAC-080488DD3F32}"/>
              </a:ext>
            </a:extLst>
          </p:cNvPr>
          <p:cNvSpPr/>
          <p:nvPr/>
        </p:nvSpPr>
        <p:spPr>
          <a:xfrm>
            <a:off x="1311951" y="2657822"/>
            <a:ext cx="708142" cy="2633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337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93D1D10-1DE5-C29E-F10A-BE6B49DB76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3951" y="1788063"/>
            <a:ext cx="3617632" cy="176462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149100A-1436-F280-615C-DF1CA55A8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403" y="131032"/>
            <a:ext cx="6197194" cy="1072753"/>
          </a:xfrm>
        </p:spPr>
        <p:txBody>
          <a:bodyPr/>
          <a:lstStyle/>
          <a:p>
            <a:pPr algn="ctr"/>
            <a:r>
              <a:rPr lang="en-GB" dirty="0"/>
              <a:t>TATTOOS Beamline Description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6D489-5E85-B6A9-249B-F645CA31F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30BB-055B-04AD-ACBA-1278C0FB5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3F15CCDE-8A06-5143-552D-9B43E65E2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52294"/>
              </p:ext>
            </p:extLst>
          </p:nvPr>
        </p:nvGraphicFramePr>
        <p:xfrm>
          <a:off x="580379" y="598659"/>
          <a:ext cx="4658514" cy="41758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7730">
                  <a:extLst>
                    <a:ext uri="{9D8B030D-6E8A-4147-A177-3AD203B41FA5}">
                      <a16:colId xmlns:a16="http://schemas.microsoft.com/office/drawing/2014/main" val="523701961"/>
                    </a:ext>
                  </a:extLst>
                </a:gridCol>
                <a:gridCol w="2320784">
                  <a:extLst>
                    <a:ext uri="{9D8B030D-6E8A-4147-A177-3AD203B41FA5}">
                      <a16:colId xmlns:a16="http://schemas.microsoft.com/office/drawing/2014/main" val="3683994579"/>
                    </a:ext>
                  </a:extLst>
                </a:gridCol>
              </a:tblGrid>
              <a:tr h="29185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Component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Use for TATTOOS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64636"/>
                  </a:ext>
                </a:extLst>
              </a:tr>
              <a:tr h="58370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Dipole magnet. Diverts peeled beam to the UCN beamline (6.5° bend).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054906"/>
                  </a:ext>
                </a:extLst>
              </a:tr>
              <a:tr h="58370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Dipole magnet. Diverts peeled beam UCN line into TATTOOS (6.5° bend).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101317"/>
                  </a:ext>
                </a:extLst>
              </a:tr>
              <a:tr h="419073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Dipole magnet. Bends beam by further 32°.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193813"/>
                  </a:ext>
                </a:extLst>
              </a:tr>
              <a:tr h="419073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QDA1-3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Quadrupole triplet shapes beam on target.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120167"/>
                  </a:ext>
                </a:extLst>
              </a:tr>
              <a:tr h="254437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SB1Y, SD1Y , SD2Y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Steer the beam in vertical plane.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401837"/>
                  </a:ext>
                </a:extLst>
              </a:tr>
              <a:tr h="912981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“Wobbler”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Two fast dipole magnets driven by AC current. Flattens beam footprint to achieve uniform target temperature (frequency ~ 30 Hz).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946987"/>
                  </a:ext>
                </a:extLst>
              </a:tr>
              <a:tr h="419073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KHNX1, KHNY2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 collimators acting in </a:t>
                      </a:r>
                      <a:r>
                        <a:rPr lang="en-GB" sz="11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GB" sz="11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planes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054814"/>
                  </a:ext>
                </a:extLst>
              </a:tr>
              <a:tr h="254437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Collimator to protect target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63024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9332AB8-B765-7A2B-6155-DC9399497F39}"/>
              </a:ext>
            </a:extLst>
          </p:cNvPr>
          <p:cNvSpPr txBox="1"/>
          <p:nvPr/>
        </p:nvSpPr>
        <p:spPr>
          <a:xfrm>
            <a:off x="5825922" y="1456743"/>
            <a:ext cx="3112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Complete TATTOOS beamline in BDSIM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329979-6093-8563-3581-35727125B108}"/>
              </a:ext>
            </a:extLst>
          </p:cNvPr>
          <p:cNvSpPr txBox="1"/>
          <p:nvPr/>
        </p:nvSpPr>
        <p:spPr>
          <a:xfrm>
            <a:off x="491004" y="4849740"/>
            <a:ext cx="48028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* </a:t>
            </a:r>
            <a:r>
              <a:rPr lang="en-GB" sz="1000" dirty="0">
                <a:latin typeface="Calibri" panose="020F0502020204030204" pitchFamily="34" charset="0"/>
                <a:cs typeface="Calibri" panose="020F0502020204030204" pitchFamily="34" charset="0"/>
              </a:rPr>
              <a:t>Detailed</a:t>
            </a:r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 component specifications in Backup slides </a:t>
            </a:r>
          </a:p>
        </p:txBody>
      </p:sp>
    </p:spTree>
    <p:extLst>
      <p:ext uri="{BB962C8B-B14F-4D97-AF65-F5344CB8AC3E}">
        <p14:creationId xmlns:p14="http://schemas.microsoft.com/office/powerpoint/2010/main" val="2274567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78745A-C717-6E5A-0CF3-CB899FA06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224" y="793972"/>
            <a:ext cx="4594876" cy="3872842"/>
          </a:xfrm>
        </p:spPr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Beamline lattice designed with TRANSPORT code.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Beam optics from BDSIM benchmarked with MAD-X.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Proton tracking excludes the splitter.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Total TATTOOS length from the starting to target – 21.479 m.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Excellent agreement between BDSIM and MAD-X.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29FFA0-2B43-7B61-C0F2-BDD38EDF3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744" y="131032"/>
            <a:ext cx="4870283" cy="1072753"/>
          </a:xfrm>
        </p:spPr>
        <p:txBody>
          <a:bodyPr/>
          <a:lstStyle/>
          <a:p>
            <a:r>
              <a:rPr lang="en-GB" dirty="0"/>
              <a:t>Beamline Optics validation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F8993-CBCF-57AD-001A-D1342F1D3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94512-ED66-CAF2-669D-A5AB4BDEA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12</a:t>
            </a:fld>
            <a:endParaRPr lang="fr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EED17EE-5400-5AA3-2301-FA268679EC30}"/>
              </a:ext>
            </a:extLst>
          </p:cNvPr>
          <p:cNvGrpSpPr/>
          <p:nvPr/>
        </p:nvGrpSpPr>
        <p:grpSpPr>
          <a:xfrm>
            <a:off x="5485483" y="132524"/>
            <a:ext cx="3239417" cy="4695699"/>
            <a:chOff x="5562027" y="96933"/>
            <a:chExt cx="3239417" cy="469569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1265672-D6B1-D267-52A5-FD0AACB1E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60084" y="544917"/>
              <a:ext cx="2819006" cy="199682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C100D76-E427-2246-DBB5-C1F53C965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2027" y="3145891"/>
              <a:ext cx="3017063" cy="164674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433FA41-760B-7357-B5BD-FCD495D8E681}"/>
                </a:ext>
              </a:extLst>
            </p:cNvPr>
            <p:cNvSpPr txBox="1"/>
            <p:nvPr/>
          </p:nvSpPr>
          <p:spPr>
            <a:xfrm>
              <a:off x="5562027" y="96933"/>
              <a:ext cx="32394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Beamline and beam optics (two-sigma envelope) as simulated in TRANSPORT [1]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B247789-D8CF-E176-05BD-BFD7B569F058}"/>
                </a:ext>
              </a:extLst>
            </p:cNvPr>
            <p:cNvSpPr txBox="1"/>
            <p:nvPr/>
          </p:nvSpPr>
          <p:spPr>
            <a:xfrm>
              <a:off x="5562027" y="2694802"/>
              <a:ext cx="3093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Benchmarking between BDSIM and MADX- beta function validation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484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06E21C-A280-70C9-8350-C08C2C2DE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91" y="1082909"/>
            <a:ext cx="3941913" cy="4673905"/>
          </a:xfrm>
        </p:spPr>
        <p:txBody>
          <a:bodyPr>
            <a:noAutofit/>
          </a:bodyPr>
          <a:lstStyle/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Initial beam – Gaussian 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distribution. </a:t>
            </a:r>
          </a:p>
          <a:p>
            <a:pPr algn="l"/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Protons tracked from splitter to target </a:t>
            </a:r>
            <a:b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input file used to record phase space coordinates after the splitter.</a:t>
            </a:r>
          </a:p>
          <a:p>
            <a:pPr algn="l"/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CPU time is saved as the splitter field map is not loaded for each simulation run. </a:t>
            </a:r>
          </a:p>
          <a:p>
            <a:pPr algn="l"/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In BDSIM - wide range of physics processes included.</a:t>
            </a:r>
          </a:p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Clear distinction between main and split beams. </a:t>
            </a:r>
          </a:p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Various scattering processes visible.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003CC4-1F7A-78A7-A958-42AD46709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725" y="110780"/>
            <a:ext cx="5648325" cy="332517"/>
          </a:xfrm>
        </p:spPr>
        <p:txBody>
          <a:bodyPr>
            <a:normAutofit fontScale="90000"/>
          </a:bodyPr>
          <a:lstStyle/>
          <a:p>
            <a:r>
              <a:rPr lang="en-GB" dirty="0"/>
              <a:t>Input file and Horizontal Beam Profile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FA7A8-3340-341A-B038-361848F903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167438" y="2778452"/>
            <a:ext cx="3341052" cy="911524"/>
          </a:xfrm>
        </p:spPr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E6990-A206-E95F-2641-2F6D622BA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1D7307-E829-D5A1-3306-FF4975DD5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762" y="1601806"/>
            <a:ext cx="4562876" cy="20710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D01726-C8DA-6C9B-ED9F-1214A62D7B60}"/>
              </a:ext>
            </a:extLst>
          </p:cNvPr>
          <p:cNvSpPr txBox="1"/>
          <p:nvPr/>
        </p:nvSpPr>
        <p:spPr>
          <a:xfrm>
            <a:off x="5029200" y="1204879"/>
            <a:ext cx="3302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Horizontal phase space at, approximately m from the splitter </a:t>
            </a:r>
          </a:p>
        </p:txBody>
      </p:sp>
    </p:spTree>
    <p:extLst>
      <p:ext uri="{BB962C8B-B14F-4D97-AF65-F5344CB8AC3E}">
        <p14:creationId xmlns:p14="http://schemas.microsoft.com/office/powerpoint/2010/main" val="131777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58699A-D2CC-7F67-E759-121BA00AD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113" y="1089320"/>
            <a:ext cx="3705441" cy="4263730"/>
          </a:xfrm>
        </p:spPr>
        <p:txBody>
          <a:bodyPr>
            <a:noAutofit/>
          </a:bodyPr>
          <a:lstStyle/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nfluence of two collimators KHNX1 and KHNY2 is studied. </a:t>
            </a:r>
          </a:p>
          <a:p>
            <a:pPr algn="l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16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im: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infer the aperture sizes for minimising the energy losses.</a:t>
            </a:r>
          </a:p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ower deposited is highest at collimators (red circle).</a:t>
            </a:r>
          </a:p>
          <a:p>
            <a:pPr algn="l"/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Lower power deposited when collimators present.</a:t>
            </a:r>
          </a:p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 general,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power deposited with collimators &lt; </a:t>
            </a:r>
            <a:r>
              <a:rPr lang="en-GB" sz="16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1 W/m</a:t>
            </a:r>
            <a:r>
              <a:rPr lang="en-GB" sz="16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/>
            <a:endParaRPr lang="en-GB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C27F91-29D9-4E54-CE80-57C31D12B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1032"/>
            <a:ext cx="8807115" cy="1072753"/>
          </a:xfrm>
        </p:spPr>
        <p:txBody>
          <a:bodyPr>
            <a:normAutofit/>
          </a:bodyPr>
          <a:lstStyle/>
          <a:p>
            <a:pPr algn="ctr"/>
            <a:r>
              <a:rPr lang="en-GB" sz="2500" dirty="0"/>
              <a:t>Influence of collimator aperture size on </a:t>
            </a:r>
            <a:br>
              <a:rPr lang="en-GB" sz="2500" dirty="0"/>
            </a:br>
            <a:r>
              <a:rPr lang="en-GB" sz="2500" dirty="0"/>
              <a:t>power deposited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320F0-0750-1B8F-E31B-CD7D9704D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C6C4D-0C43-09A5-5021-19BBED78F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91CC0E4-1F58-A30E-4E3B-D8971D3A6E03}"/>
              </a:ext>
            </a:extLst>
          </p:cNvPr>
          <p:cNvSpPr txBox="1">
            <a:spLocks/>
          </p:cNvSpPr>
          <p:nvPr/>
        </p:nvSpPr>
        <p:spPr>
          <a:xfrm>
            <a:off x="844621" y="667408"/>
            <a:ext cx="3211739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3E80B1-D378-163A-FB73-E31D00EFCF34}"/>
              </a:ext>
            </a:extLst>
          </p:cNvPr>
          <p:cNvGrpSpPr/>
          <p:nvPr/>
        </p:nvGrpSpPr>
        <p:grpSpPr>
          <a:xfrm>
            <a:off x="3645941" y="1035980"/>
            <a:ext cx="4923956" cy="3331390"/>
            <a:chOff x="4072749" y="1089320"/>
            <a:chExt cx="4923956" cy="333139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5344742-09C2-6F95-AD04-5D6720C95D5D}"/>
                </a:ext>
              </a:extLst>
            </p:cNvPr>
            <p:cNvGrpSpPr/>
            <p:nvPr/>
          </p:nvGrpSpPr>
          <p:grpSpPr>
            <a:xfrm>
              <a:off x="4072749" y="1444593"/>
              <a:ext cx="4923956" cy="2976117"/>
              <a:chOff x="3962257" y="915239"/>
              <a:chExt cx="4923956" cy="2976117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4ED3A75-6AAE-8DEE-ACFD-505259DBF2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62257" y="915239"/>
                <a:ext cx="4923956" cy="2976117"/>
              </a:xfrm>
              <a:prstGeom prst="rect">
                <a:avLst/>
              </a:prstGeom>
            </p:spPr>
          </p:pic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D9B743ED-EC68-9854-E423-63E1BDD3AE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51281" y="1904427"/>
                <a:ext cx="183895" cy="900744"/>
              </a:xfrm>
              <a:prstGeom prst="straightConnector1">
                <a:avLst/>
              </a:prstGeom>
              <a:ln w="19050">
                <a:solidFill>
                  <a:schemeClr val="tx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3D2C2C-71EA-B007-9403-7CD6947DAC67}"/>
                  </a:ext>
                </a:extLst>
              </p:cNvPr>
              <p:cNvSpPr txBox="1"/>
              <p:nvPr/>
            </p:nvSpPr>
            <p:spPr>
              <a:xfrm>
                <a:off x="6163550" y="1651040"/>
                <a:ext cx="6154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 W/m</a:t>
                </a: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4AB8245-EE5C-E943-6E86-EC208A9B51FD}"/>
                </a:ext>
              </a:extLst>
            </p:cNvPr>
            <p:cNvSpPr txBox="1"/>
            <p:nvPr/>
          </p:nvSpPr>
          <p:spPr>
            <a:xfrm>
              <a:off x="4572000" y="1089320"/>
              <a:ext cx="432816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Power deposition along beamline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7657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77CB496-4CB6-2BDE-5671-20D8C23BDE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1039296"/>
            <a:ext cx="4490338" cy="331957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67708AA-B663-B7AE-E914-D530564F7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776" y="117909"/>
            <a:ext cx="7713961" cy="1072753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Power deposition and Transmission studies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E5D01-D30A-D951-9C11-47D37C0EF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29EBA-5690-EB6F-B87E-34336AFCD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E3C9D20-11D3-F1A6-CAF3-6FB8D00BB54D}"/>
              </a:ext>
            </a:extLst>
          </p:cNvPr>
          <p:cNvSpPr txBox="1">
            <a:spLocks/>
          </p:cNvSpPr>
          <p:nvPr/>
        </p:nvSpPr>
        <p:spPr>
          <a:xfrm>
            <a:off x="426263" y="1000835"/>
            <a:ext cx="4247337" cy="3341052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Transmission of split beam studied. </a:t>
            </a:r>
          </a:p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nitial number of taken from split beam distribution before collimators.</a:t>
            </a:r>
          </a:p>
          <a:p>
            <a:pPr algn="l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Transmission studies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: only primary protons tracked.</a:t>
            </a:r>
            <a:endParaRPr lang="en-GB" sz="16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6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ower deposition studies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– also secondary particles.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Larger aperture size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approximates no collimator case.</a:t>
            </a:r>
          </a:p>
          <a:p>
            <a:pPr algn="l"/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KHNX1 = 0.040 m 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transmission is decreased.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ptimal collimator aperture: </a:t>
            </a:r>
            <a:b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KHNX1 = 0.120 m, KHNY2 = 0.080 m</a:t>
            </a:r>
            <a:r>
              <a:rPr lang="en-GB" sz="16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AC85AF-642E-4261-8580-143F2DA38A3F}"/>
              </a:ext>
            </a:extLst>
          </p:cNvPr>
          <p:cNvSpPr txBox="1"/>
          <p:nvPr/>
        </p:nvSpPr>
        <p:spPr>
          <a:xfrm>
            <a:off x="4191000" y="739214"/>
            <a:ext cx="50294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Power deposition after KHNY2 as a function of KHNY2 aperture size </a:t>
            </a:r>
          </a:p>
        </p:txBody>
      </p:sp>
    </p:spTree>
    <p:extLst>
      <p:ext uri="{BB962C8B-B14F-4D97-AF65-F5344CB8AC3E}">
        <p14:creationId xmlns:p14="http://schemas.microsoft.com/office/powerpoint/2010/main" val="3776706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1043C6-5E3F-A018-3C30-B29C59933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349" y="1338111"/>
            <a:ext cx="4518296" cy="2217889"/>
          </a:xfrm>
        </p:spPr>
        <p:txBody>
          <a:bodyPr>
            <a:norm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“Wobbler”- flattens beam footprint.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Cylindrical tantalum target.</a:t>
            </a:r>
          </a:p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eam current density in the centre of target reduced with wobbled beam.</a:t>
            </a:r>
          </a:p>
          <a:p>
            <a:pPr algn="l"/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Acceptable temperature range (2400-2900)°C. </a:t>
            </a:r>
            <a:endParaRPr lang="en-GB" sz="16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isk of melting (Ta melting temp. 3017°C).</a:t>
            </a:r>
          </a:p>
          <a:p>
            <a:r>
              <a:rPr lang="en-GB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ongoing proposals.</a:t>
            </a:r>
            <a:endParaRPr lang="en-GB" sz="16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2CA174-01D7-612E-2303-0A8254197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18" y="105413"/>
            <a:ext cx="4647627" cy="1072753"/>
          </a:xfrm>
        </p:spPr>
        <p:txBody>
          <a:bodyPr/>
          <a:lstStyle/>
          <a:p>
            <a:pPr algn="ctr"/>
            <a:r>
              <a:rPr lang="en-GB" dirty="0"/>
              <a:t>Wobbling of beam at target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80C1B-CBCE-C169-054C-C4A6CBF4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60535-7FFE-9A0B-4F0F-A874F754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16</a:t>
            </a:fld>
            <a:endParaRPr lang="fr-FR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EBAE345-8EE8-CB85-3F1A-1B5878F622BD}"/>
              </a:ext>
            </a:extLst>
          </p:cNvPr>
          <p:cNvGrpSpPr/>
          <p:nvPr/>
        </p:nvGrpSpPr>
        <p:grpSpPr>
          <a:xfrm>
            <a:off x="5436274" y="358815"/>
            <a:ext cx="3451345" cy="4734570"/>
            <a:chOff x="5436274" y="358815"/>
            <a:chExt cx="3451345" cy="47345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AC79AE9-F2D4-1A2A-C84A-F33700D73E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457"/>
            <a:stretch/>
          </p:blipFill>
          <p:spPr>
            <a:xfrm>
              <a:off x="5673886" y="3069130"/>
              <a:ext cx="2716847" cy="202425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72CCBAB-9BFF-3758-3008-0C6FAA7ED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24665" y="1062242"/>
              <a:ext cx="2481182" cy="146766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A76AB57-7223-5911-0602-C8F0BEF8E260}"/>
                </a:ext>
              </a:extLst>
            </p:cNvPr>
            <p:cNvSpPr txBox="1"/>
            <p:nvPr/>
          </p:nvSpPr>
          <p:spPr>
            <a:xfrm>
              <a:off x="5518777" y="358815"/>
              <a:ext cx="33688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Model of the two fast dipole magnets constituting the wobbler (one for each direction) [1]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0337A8-CB3F-0920-0CDF-CECF3A78B0B9}"/>
                </a:ext>
              </a:extLst>
            </p:cNvPr>
            <p:cNvSpPr txBox="1"/>
            <p:nvPr/>
          </p:nvSpPr>
          <p:spPr>
            <a:xfrm>
              <a:off x="5436274" y="2699698"/>
              <a:ext cx="33688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Static vs wobbled beam at target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7523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C271E4-6BB1-748C-5AFC-E846B4BE1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407227" cy="1072753"/>
          </a:xfrm>
        </p:spPr>
        <p:txBody>
          <a:bodyPr>
            <a:normAutofit/>
          </a:bodyPr>
          <a:lstStyle/>
          <a:p>
            <a:r>
              <a:rPr lang="en-GB" dirty="0"/>
              <a:t>Diagnostic elements for TATTOOS beamline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E7D7D-B30A-AC6E-F822-A3721D90D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7063E6-CD84-32DD-FFEA-22B539832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17</a:t>
            </a:fld>
            <a:endParaRPr lang="fr-FR" dirty="0"/>
          </a:p>
        </p:txBody>
      </p:sp>
      <p:graphicFrame>
        <p:nvGraphicFramePr>
          <p:cNvPr id="7" name="Table 10">
            <a:extLst>
              <a:ext uri="{FF2B5EF4-FFF2-40B4-BE49-F238E27FC236}">
                <a16:creationId xmlns:a16="http://schemas.microsoft.com/office/drawing/2014/main" id="{C5DFED8C-073F-A9C6-0AF2-8727724D6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662020"/>
              </p:ext>
            </p:extLst>
          </p:nvPr>
        </p:nvGraphicFramePr>
        <p:xfrm>
          <a:off x="550776" y="808397"/>
          <a:ext cx="4582756" cy="33147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91378">
                  <a:extLst>
                    <a:ext uri="{9D8B030D-6E8A-4147-A177-3AD203B41FA5}">
                      <a16:colId xmlns:a16="http://schemas.microsoft.com/office/drawing/2014/main" val="523701961"/>
                    </a:ext>
                  </a:extLst>
                </a:gridCol>
                <a:gridCol w="2291378">
                  <a:extLst>
                    <a:ext uri="{9D8B030D-6E8A-4147-A177-3AD203B41FA5}">
                      <a16:colId xmlns:a16="http://schemas.microsoft.com/office/drawing/2014/main" val="3683994579"/>
                    </a:ext>
                  </a:extLst>
                </a:gridCol>
              </a:tblGrid>
              <a:tr h="25126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Diagnostic element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Use for TATTOOS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64636"/>
                  </a:ext>
                </a:extLst>
              </a:tr>
              <a:tr h="447087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highlight>
                            <a:srgbClr val="FF00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highlight>
                            <a:srgbClr val="FF00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current monitors</a:t>
                      </a:r>
                      <a:endParaRPr lang="en-GB" sz="12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Absolute measurement used to calibrate relative monitor. Provides more stability over time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054906"/>
                  </a:ext>
                </a:extLst>
              </a:tr>
              <a:tr h="447087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Beam loss monitors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Detect beam losses in the sub-</a:t>
                      </a:r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level. Coupled to machine protection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101317"/>
                  </a:ext>
                </a:extLst>
              </a:tr>
              <a:tr h="320986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Beam position monitors </a:t>
                      </a:r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(BPMs)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Provide the means to steer the beam through the beamline (resolution at 100 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A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is ~0.2 mm)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193813"/>
                  </a:ext>
                </a:extLst>
              </a:tr>
              <a:tr h="320986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Beam profile monitors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 and verify the optics (placed in same vacuum chamber as BPMs)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120167"/>
                  </a:ext>
                </a:extLst>
              </a:tr>
              <a:tr h="26668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highlight>
                            <a:srgbClr val="FF0000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Harp for each plane </a:t>
                      </a:r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before target chamber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Measures both beam profile and position in a continuous manner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401837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5FAAF1B2-C33B-FB9A-660F-507F1C445DFE}"/>
              </a:ext>
            </a:extLst>
          </p:cNvPr>
          <p:cNvGrpSpPr/>
          <p:nvPr/>
        </p:nvGrpSpPr>
        <p:grpSpPr>
          <a:xfrm>
            <a:off x="5199261" y="1479550"/>
            <a:ext cx="3688358" cy="2990182"/>
            <a:chOff x="5199261" y="1479550"/>
            <a:chExt cx="3688358" cy="299018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244C941-5108-AB4A-E618-CB55C44DAF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082"/>
            <a:stretch/>
          </p:blipFill>
          <p:spPr>
            <a:xfrm>
              <a:off x="5199261" y="1479550"/>
              <a:ext cx="3688358" cy="2990182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029AA4E-7319-DB61-D54A-AAADD71DF4B4}"/>
                </a:ext>
              </a:extLst>
            </p:cNvPr>
            <p:cNvSpPr/>
            <p:nvPr/>
          </p:nvSpPr>
          <p:spPr>
            <a:xfrm>
              <a:off x="5861050" y="2851150"/>
              <a:ext cx="292100" cy="269875"/>
            </a:xfrm>
            <a:prstGeom prst="ellipse">
              <a:avLst/>
            </a:prstGeom>
            <a:noFill/>
            <a:ln w="38100">
              <a:solidFill>
                <a:srgbClr val="A802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6CE7D22-B5F8-D95A-2857-804B99944C21}"/>
                </a:ext>
              </a:extLst>
            </p:cNvPr>
            <p:cNvSpPr/>
            <p:nvPr/>
          </p:nvSpPr>
          <p:spPr>
            <a:xfrm>
              <a:off x="6356548" y="2923380"/>
              <a:ext cx="230434" cy="245269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4E125AD-4139-4CE8-A5B5-C8C493D66876}"/>
                </a:ext>
              </a:extLst>
            </p:cNvPr>
            <p:cNvSpPr/>
            <p:nvPr/>
          </p:nvSpPr>
          <p:spPr>
            <a:xfrm>
              <a:off x="6801048" y="3121024"/>
              <a:ext cx="292100" cy="245269"/>
            </a:xfrm>
            <a:prstGeom prst="ellipse">
              <a:avLst/>
            </a:pr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DBB80FC-CAA7-897A-0526-E9807C099A73}"/>
                </a:ext>
              </a:extLst>
            </p:cNvPr>
            <p:cNvSpPr/>
            <p:nvPr/>
          </p:nvSpPr>
          <p:spPr>
            <a:xfrm>
              <a:off x="7299523" y="3425825"/>
              <a:ext cx="292100" cy="215502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ADABC15-7D4A-5733-8D2B-BE590395987D}"/>
                </a:ext>
              </a:extLst>
            </p:cNvPr>
            <p:cNvSpPr/>
            <p:nvPr/>
          </p:nvSpPr>
          <p:spPr>
            <a:xfrm>
              <a:off x="7894835" y="3916363"/>
              <a:ext cx="292100" cy="215502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C653B90-D3D0-F045-6921-E9CBB855A98A}"/>
              </a:ext>
            </a:extLst>
          </p:cNvPr>
          <p:cNvSpPr txBox="1"/>
          <p:nvPr/>
        </p:nvSpPr>
        <p:spPr>
          <a:xfrm>
            <a:off x="5394960" y="914400"/>
            <a:ext cx="28441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Diagnostic elements along TATTOOS beamline (courtesy of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J.Snuverink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69320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011B50-3B7A-B76E-6DE2-9DFEE3D42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0655" y="277039"/>
            <a:ext cx="3962758" cy="4052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Profile measurements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77BB2-D271-8EA7-272C-69E48865E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DC49B-27AC-3799-F12B-E65AE482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1297C11-B3EF-E3B7-6830-506FD1DCA7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129" y="1271776"/>
            <a:ext cx="4676909" cy="3008275"/>
          </a:xfrm>
        </p:spPr>
        <p:txBody>
          <a:bodyPr>
            <a:normAutofit/>
          </a:bodyPr>
          <a:lstStyle/>
          <a:p>
            <a:pPr algn="l"/>
            <a:r>
              <a:rPr lang="en-GB" sz="2000" b="0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Measured beam profiles with splitter implemented. </a:t>
            </a:r>
          </a:p>
          <a:p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2000" b="0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plit beam current of </a:t>
            </a:r>
            <a:r>
              <a:rPr lang="en-GB" sz="2000" b="1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</a:t>
            </a:r>
            <a:r>
              <a:rPr lang="en-GB" sz="2000" b="1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2000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000" b="0" i="0" u="none" strike="noStrike" baseline="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b="0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 beam current : </a:t>
            </a:r>
            <a:r>
              <a:rPr lang="en-GB" sz="2000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1797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</a:t>
            </a:r>
            <a:r>
              <a:rPr lang="en-GB" sz="2000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2000" b="0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 0.5% split. </a:t>
            </a:r>
          </a:p>
          <a:p>
            <a:r>
              <a:rPr lang="en-GB" sz="2000" b="0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Comparisons between simulations and measurements ongoing</a:t>
            </a:r>
            <a:r>
              <a:rPr lang="en-GB" sz="1600" b="0" i="0" u="none" strike="noStrike" baseline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14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A034BAA-BAE2-5778-409F-A0F9D2157CA1}"/>
              </a:ext>
            </a:extLst>
          </p:cNvPr>
          <p:cNvGrpSpPr/>
          <p:nvPr/>
        </p:nvGrpSpPr>
        <p:grpSpPr>
          <a:xfrm>
            <a:off x="4855634" y="922357"/>
            <a:ext cx="4294469" cy="2994501"/>
            <a:chOff x="4842509" y="1105237"/>
            <a:chExt cx="4294469" cy="299450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7839856-2FC9-1D10-74F3-98182F0313F4}"/>
                </a:ext>
              </a:extLst>
            </p:cNvPr>
            <p:cNvGrpSpPr/>
            <p:nvPr/>
          </p:nvGrpSpPr>
          <p:grpSpPr>
            <a:xfrm>
              <a:off x="4842509" y="1105237"/>
              <a:ext cx="4294469" cy="2994501"/>
              <a:chOff x="4546484" y="595920"/>
              <a:chExt cx="5456350" cy="366719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0BAF589-6238-49B0-B62D-9D3D7DBFB4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8400"/>
              <a:stretch/>
            </p:blipFill>
            <p:spPr>
              <a:xfrm>
                <a:off x="4546484" y="1236678"/>
                <a:ext cx="5456350" cy="3026439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C6C8661-BEE3-FACB-CE65-8D2AE3E19A99}"/>
                  </a:ext>
                </a:extLst>
              </p:cNvPr>
              <p:cNvSpPr txBox="1"/>
              <p:nvPr/>
            </p:nvSpPr>
            <p:spPr>
              <a:xfrm>
                <a:off x="5000641" y="595920"/>
                <a:ext cx="4863408" cy="640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Example profile measurements with beam splitter, beam current 10 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A</a:t>
                </a:r>
                <a:endParaRPr lang="en-GB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1173F99-B04B-9556-5D15-B5B732ED32FB}"/>
                </a:ext>
              </a:extLst>
            </p:cNvPr>
            <p:cNvSpPr/>
            <p:nvPr/>
          </p:nvSpPr>
          <p:spPr>
            <a:xfrm>
              <a:off x="4842509" y="1797825"/>
              <a:ext cx="2170006" cy="116096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1174023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FD85D5-189F-AB59-61CF-105AFA352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C8897-5297-C90A-D67B-DDA8ECBE6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1469A-0CDB-2806-BD29-6D2BE693C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19</a:t>
            </a:fld>
            <a:endParaRPr lang="fr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C877ADD-7F0C-F316-CDDD-D254E9E713E7}"/>
              </a:ext>
            </a:extLst>
          </p:cNvPr>
          <p:cNvGrpSpPr/>
          <p:nvPr/>
        </p:nvGrpSpPr>
        <p:grpSpPr>
          <a:xfrm>
            <a:off x="270899" y="1198520"/>
            <a:ext cx="3523862" cy="1727141"/>
            <a:chOff x="340620" y="2773305"/>
            <a:chExt cx="5967698" cy="408469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8899B78-02E8-7294-1A1B-C12D1073F1D8}"/>
                </a:ext>
              </a:extLst>
            </p:cNvPr>
            <p:cNvGrpSpPr/>
            <p:nvPr/>
          </p:nvGrpSpPr>
          <p:grpSpPr>
            <a:xfrm>
              <a:off x="340620" y="2773305"/>
              <a:ext cx="5967698" cy="2005505"/>
              <a:chOff x="52102" y="3356332"/>
              <a:chExt cx="6712766" cy="2416088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C1078892-51A3-DF9E-8D6F-C08454A421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25915"/>
              <a:stretch/>
            </p:blipFill>
            <p:spPr>
              <a:xfrm>
                <a:off x="282538" y="3356332"/>
                <a:ext cx="6135195" cy="895596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E924499B-5802-2709-D3BE-75E27253D1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102" y="4606070"/>
                <a:ext cx="6712766" cy="1166350"/>
              </a:xfrm>
              <a:prstGeom prst="rect">
                <a:avLst/>
              </a:prstGeom>
            </p:spPr>
          </p:pic>
          <p:sp>
            <p:nvSpPr>
              <p:cNvPr id="28" name="Arrow: Down 27">
                <a:extLst>
                  <a:ext uri="{FF2B5EF4-FFF2-40B4-BE49-F238E27FC236}">
                    <a16:creationId xmlns:a16="http://schemas.microsoft.com/office/drawing/2014/main" id="{FE6ACAF7-3544-5BF5-6B48-C09C43E45BB8}"/>
                  </a:ext>
                </a:extLst>
              </p:cNvPr>
              <p:cNvSpPr/>
              <p:nvPr/>
            </p:nvSpPr>
            <p:spPr>
              <a:xfrm>
                <a:off x="1405940" y="4140283"/>
                <a:ext cx="202727" cy="73436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4F03BF-1671-5BDF-7410-E1626DA47175}"/>
                </a:ext>
              </a:extLst>
            </p:cNvPr>
            <p:cNvGrpSpPr/>
            <p:nvPr/>
          </p:nvGrpSpPr>
          <p:grpSpPr>
            <a:xfrm>
              <a:off x="853783" y="4932274"/>
              <a:ext cx="2050284" cy="1925726"/>
              <a:chOff x="3055117" y="4706581"/>
              <a:chExt cx="2020436" cy="195653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50036ECE-9937-5B18-15A5-4AADC5CDDDF2}"/>
                  </a:ext>
                </a:extLst>
              </p:cNvPr>
              <p:cNvGrpSpPr/>
              <p:nvPr/>
            </p:nvGrpSpPr>
            <p:grpSpPr>
              <a:xfrm>
                <a:off x="3055117" y="4706581"/>
                <a:ext cx="2020436" cy="1956530"/>
                <a:chOff x="984737" y="4877030"/>
                <a:chExt cx="2020436" cy="1956530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F7ECC749-C606-6163-9BA0-EA2AB6C9C7D3}"/>
                    </a:ext>
                  </a:extLst>
                </p:cNvPr>
                <p:cNvGrpSpPr/>
                <p:nvPr/>
              </p:nvGrpSpPr>
              <p:grpSpPr>
                <a:xfrm>
                  <a:off x="984737" y="4877030"/>
                  <a:ext cx="2020436" cy="1956530"/>
                  <a:chOff x="984737" y="4877030"/>
                  <a:chExt cx="2020436" cy="1956530"/>
                </a:xfrm>
              </p:grpSpPr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102120B1-4824-D7C8-7734-CFF4DD3C628B}"/>
                      </a:ext>
                    </a:extLst>
                  </p:cNvPr>
                  <p:cNvGrpSpPr/>
                  <p:nvPr/>
                </p:nvGrpSpPr>
                <p:grpSpPr>
                  <a:xfrm>
                    <a:off x="984737" y="4877030"/>
                    <a:ext cx="2020436" cy="1956530"/>
                    <a:chOff x="984737" y="4877030"/>
                    <a:chExt cx="2020436" cy="1956530"/>
                  </a:xfrm>
                </p:grpSpPr>
                <p:pic>
                  <p:nvPicPr>
                    <p:cNvPr id="23" name="Picture 22">
                      <a:extLst>
                        <a:ext uri="{FF2B5EF4-FFF2-40B4-BE49-F238E27FC236}">
                          <a16:creationId xmlns:a16="http://schemas.microsoft.com/office/drawing/2014/main" id="{BA61D8AF-9088-6DAC-51D9-7C858982DF4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984737" y="4877030"/>
                      <a:ext cx="2020436" cy="1956530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24" name="Straight Connector 23">
                      <a:extLst>
                        <a:ext uri="{FF2B5EF4-FFF2-40B4-BE49-F238E27FC236}">
                          <a16:creationId xmlns:a16="http://schemas.microsoft.com/office/drawing/2014/main" id="{C4D614CD-1017-8CE5-D5A4-815951FB8BD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271588" y="5481638"/>
                      <a:ext cx="928687" cy="366712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>
                      <a:extLst>
                        <a:ext uri="{FF2B5EF4-FFF2-40B4-BE49-F238E27FC236}">
                          <a16:creationId xmlns:a16="http://schemas.microsoft.com/office/drawing/2014/main" id="{B9B447E0-FF51-268D-DB8D-0F288D7159E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246161" y="5732768"/>
                      <a:ext cx="928687" cy="366712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E82606A8-26B8-37AA-C8D0-33436486F9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00275" y="5759577"/>
                    <a:ext cx="347663" cy="84626"/>
                  </a:xfrm>
                  <a:prstGeom prst="line">
                    <a:avLst/>
                  </a:prstGeom>
                  <a:ln w="952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89DC3D7C-421E-C36D-B809-5D6D8DE44C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74848" y="6014854"/>
                    <a:ext cx="347663" cy="84626"/>
                  </a:xfrm>
                  <a:prstGeom prst="line">
                    <a:avLst/>
                  </a:prstGeom>
                  <a:ln w="952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3F7B60ED-37DA-8ACE-4040-AE356DCF70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46160" y="6089051"/>
                  <a:ext cx="947735" cy="366712"/>
                </a:xfrm>
                <a:prstGeom prst="line">
                  <a:avLst/>
                </a:prstGeom>
                <a:ln w="952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7E6C4105-B6E5-71E1-3418-02F25F7E7915}"/>
                    </a:ext>
                  </a:extLst>
                </p:cNvPr>
                <p:cNvCxnSpPr/>
                <p:nvPr/>
              </p:nvCxnSpPr>
              <p:spPr>
                <a:xfrm>
                  <a:off x="1259659" y="5855296"/>
                  <a:ext cx="928687" cy="366711"/>
                </a:xfrm>
                <a:prstGeom prst="line">
                  <a:avLst/>
                </a:prstGeom>
                <a:ln w="952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32411268-068F-4F26-3D51-281C6F097C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93897" y="6222007"/>
                  <a:ext cx="1866" cy="233755"/>
                </a:xfrm>
                <a:prstGeom prst="line">
                  <a:avLst/>
                </a:prstGeom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CB86BE6A-97E7-22DF-3832-8BC6D27C96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89136" y="6137381"/>
                  <a:ext cx="347663" cy="84626"/>
                </a:xfrm>
                <a:prstGeom prst="line">
                  <a:avLst/>
                </a:prstGeom>
                <a:ln w="952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F10C5068-423D-7934-4BA2-8D472D1E05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93895" y="6370123"/>
                  <a:ext cx="347665" cy="85639"/>
                </a:xfrm>
                <a:prstGeom prst="line">
                  <a:avLst/>
                </a:prstGeom>
                <a:ln w="952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716EF11-D6F8-75ED-0C0A-CB780F3F4F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58196" y="5682524"/>
                <a:ext cx="0" cy="251130"/>
              </a:xfrm>
              <a:prstGeom prst="line">
                <a:avLst/>
              </a:prstGeom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207577E-3D5A-2CA8-D94D-3B5ED388FD07}"/>
                </a:ext>
              </a:extLst>
            </p:cNvPr>
            <p:cNvCxnSpPr/>
            <p:nvPr/>
          </p:nvCxnSpPr>
          <p:spPr>
            <a:xfrm flipH="1">
              <a:off x="1150816" y="4342253"/>
              <a:ext cx="483489" cy="9228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715DA74-18BF-CA5A-F737-28C639280ADD}"/>
                </a:ext>
              </a:extLst>
            </p:cNvPr>
            <p:cNvCxnSpPr>
              <a:cxnSpLocks/>
            </p:cNvCxnSpPr>
            <p:nvPr/>
          </p:nvCxnSpPr>
          <p:spPr>
            <a:xfrm>
              <a:off x="1628717" y="4345977"/>
              <a:ext cx="440604" cy="9397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04CAE20-0105-BC78-0763-F4BB5EA2B811}"/>
              </a:ext>
            </a:extLst>
          </p:cNvPr>
          <p:cNvSpPr txBox="1"/>
          <p:nvPr/>
        </p:nvSpPr>
        <p:spPr>
          <a:xfrm>
            <a:off x="449112" y="800161"/>
            <a:ext cx="3782295" cy="307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Energy deposition per volume in BDSIM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BC3FFE6-8F6F-9E6D-6582-66811E54CEEB}"/>
              </a:ext>
            </a:extLst>
          </p:cNvPr>
          <p:cNvSpPr txBox="1"/>
          <p:nvPr/>
        </p:nvSpPr>
        <p:spPr>
          <a:xfrm>
            <a:off x="662940" y="3111076"/>
            <a:ext cx="402336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…and other aspects, e.g. : 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CC354DCB-FB44-2A1C-9880-465A0BEEA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25" y="3438298"/>
            <a:ext cx="3889275" cy="156647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Implementation of wobbler in BDSIM code and realistic magnet geometry  </a:t>
            </a:r>
          </a:p>
          <a:p>
            <a:pPr algn="l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Comparisons of measurement and simulation data </a:t>
            </a:r>
          </a:p>
          <a:p>
            <a:pPr algn="l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Beam distribution at target optimisation </a:t>
            </a:r>
          </a:p>
          <a:p>
            <a:pPr algn="l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Effect of misalignments on power deposition</a:t>
            </a:r>
          </a:p>
          <a:p>
            <a:pPr algn="l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Realistic input distributions </a:t>
            </a:r>
          </a:p>
          <a:p>
            <a:pPr algn="l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Losses at splitter </a:t>
            </a:r>
          </a:p>
          <a:p>
            <a:pPr marL="0" indent="0" algn="l">
              <a:buNone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89FF4C7-F348-B414-DFB0-E86C70E5B495}"/>
              </a:ext>
            </a:extLst>
          </p:cNvPr>
          <p:cNvGrpSpPr/>
          <p:nvPr/>
        </p:nvGrpSpPr>
        <p:grpSpPr>
          <a:xfrm>
            <a:off x="4655994" y="392250"/>
            <a:ext cx="4344715" cy="4058918"/>
            <a:chOff x="4655994" y="399125"/>
            <a:chExt cx="4344715" cy="4058918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0210FF7-E9E1-33B6-6D1C-C6EC15254325}"/>
                </a:ext>
              </a:extLst>
            </p:cNvPr>
            <p:cNvGrpSpPr/>
            <p:nvPr/>
          </p:nvGrpSpPr>
          <p:grpSpPr>
            <a:xfrm>
              <a:off x="4901177" y="652379"/>
              <a:ext cx="2505464" cy="1910347"/>
              <a:chOff x="2372869" y="1931530"/>
              <a:chExt cx="4210811" cy="2942201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8A90C37D-0BA5-3BD3-BDFA-361DEE4988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16014" r="36292"/>
              <a:stretch/>
            </p:blipFill>
            <p:spPr>
              <a:xfrm>
                <a:off x="2372869" y="1931530"/>
                <a:ext cx="4210811" cy="2659884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1E48A95-397F-5768-BAD8-5E84BCF8D5A1}"/>
                  </a:ext>
                </a:extLst>
              </p:cNvPr>
              <p:cNvSpPr txBox="1"/>
              <p:nvPr/>
            </p:nvSpPr>
            <p:spPr>
              <a:xfrm>
                <a:off x="4164657" y="4494516"/>
                <a:ext cx="1473891" cy="379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 sigma 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8A86F82-E5C7-159D-92D9-831C15CA6E24}"/>
                </a:ext>
              </a:extLst>
            </p:cNvPr>
            <p:cNvSpPr txBox="1"/>
            <p:nvPr/>
          </p:nvSpPr>
          <p:spPr>
            <a:xfrm>
              <a:off x="4923132" y="399125"/>
              <a:ext cx="384229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Quantification of Beam halo using several methods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D8F6BFF-B8E0-0D13-A9B7-1EC340B12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55994" y="2816828"/>
              <a:ext cx="2188286" cy="1641215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63A95AFB-A81C-424F-B50A-10259A1C1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44280" y="2602545"/>
              <a:ext cx="2156429" cy="1808163"/>
            </a:xfrm>
            <a:prstGeom prst="rect">
              <a:avLst/>
            </a:prstGeom>
          </p:spPr>
        </p:pic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A90EB282-8EF9-D550-1243-FC28B010B2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1047" y="425803"/>
            <a:ext cx="426423" cy="41832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3743CE4-30A0-49AC-C470-B9E9E8B7B3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61007" y="445283"/>
            <a:ext cx="412141" cy="39884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00DE237-0234-889E-5DE1-B7BA38CBC5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2296" y="2981155"/>
            <a:ext cx="425174" cy="42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47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785813"/>
          </a:xfrm>
        </p:spPr>
        <p:txBody>
          <a:bodyPr/>
          <a:lstStyle/>
          <a:p>
            <a:r>
              <a:rPr lang="en-US" dirty="0"/>
              <a:t>Table of contents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318" y="1611814"/>
            <a:ext cx="4058920" cy="2893108"/>
          </a:xfrm>
        </p:spPr>
        <p:txBody>
          <a:bodyPr>
            <a:normAutofit/>
          </a:bodyPr>
          <a:lstStyle/>
          <a:p>
            <a:pPr marL="342900" indent="-342900">
              <a:buClr>
                <a:schemeClr val="bg1"/>
              </a:buClr>
              <a:buAutoNum type="arabicPeriod"/>
            </a:pPr>
            <a:r>
              <a:rPr lang="en-US" b="1" dirty="0"/>
              <a:t>Outline of the TATTOOS initiative</a:t>
            </a:r>
          </a:p>
          <a:p>
            <a:pPr marL="342900" indent="-342900">
              <a:buClr>
                <a:schemeClr val="bg1"/>
              </a:buClr>
              <a:buAutoNum type="arabicPeriod"/>
            </a:pPr>
            <a:r>
              <a:rPr lang="en-US" b="1" dirty="0"/>
              <a:t>Applied Radionuclide sciences </a:t>
            </a:r>
          </a:p>
          <a:p>
            <a:pPr marL="342900" indent="-342900">
              <a:buClr>
                <a:schemeClr val="bg1"/>
              </a:buClr>
              <a:buAutoNum type="arabicPeriod"/>
            </a:pPr>
            <a:r>
              <a:rPr lang="en-US" b="1" dirty="0"/>
              <a:t>Proton beamline </a:t>
            </a:r>
          </a:p>
          <a:p>
            <a:pPr marL="342900" indent="-342900">
              <a:buClr>
                <a:schemeClr val="bg1"/>
              </a:buClr>
              <a:buFont typeface="Wingdings" pitchFamily="2" charset="2"/>
              <a:buAutoNum type="arabicPeriod"/>
            </a:pPr>
            <a:r>
              <a:rPr lang="en-US" b="1" dirty="0"/>
              <a:t>PhD Timeline </a:t>
            </a:r>
          </a:p>
          <a:p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4" r="23264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 dirty="0"/>
              <a:t>LPAP Activity Meeting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7841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4B8BE3-B1CF-9648-E585-7071B9463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525" y="131032"/>
            <a:ext cx="3667125" cy="1072753"/>
          </a:xfrm>
        </p:spPr>
        <p:txBody>
          <a:bodyPr/>
          <a:lstStyle/>
          <a:p>
            <a:pPr algn="ctr"/>
            <a:r>
              <a:rPr lang="en-GB" dirty="0"/>
              <a:t>IMPACT Timeline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E640B-62D3-3951-CF75-E98F9D697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2EB3D-D13C-214A-2154-4EDE4B74A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52351A-1559-4E89-2177-49D092B051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90"/>
          <a:stretch/>
        </p:blipFill>
        <p:spPr>
          <a:xfrm>
            <a:off x="1735785" y="667408"/>
            <a:ext cx="5484165" cy="30817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CB8DD0-A08F-04EB-56CB-2E36929AFAFA}"/>
              </a:ext>
            </a:extLst>
          </p:cNvPr>
          <p:cNvSpPr txBox="1"/>
          <p:nvPr/>
        </p:nvSpPr>
        <p:spPr>
          <a:xfrm>
            <a:off x="723900" y="3857625"/>
            <a:ext cx="69723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Key dates [1]:</a:t>
            </a:r>
            <a:r>
              <a:rPr lang="en-GB" dirty="0"/>
              <a:t> </a:t>
            </a:r>
          </a:p>
          <a:p>
            <a:pPr marL="285750" indent="-285750">
              <a:buFontTx/>
              <a:buChar char="-"/>
            </a:pPr>
            <a:r>
              <a:rPr lang="en-GB" dirty="0"/>
              <a:t>Realisation of the project : </a:t>
            </a:r>
            <a:r>
              <a:rPr lang="en-GB" b="1" dirty="0"/>
              <a:t>2025-2028</a:t>
            </a:r>
            <a:r>
              <a:rPr lang="en-GB" dirty="0"/>
              <a:t>.</a:t>
            </a:r>
            <a:endParaRPr lang="en-GB" b="1" dirty="0"/>
          </a:p>
          <a:p>
            <a:pPr marL="285750" indent="-285750">
              <a:buFontTx/>
              <a:buChar char="-"/>
            </a:pPr>
            <a:r>
              <a:rPr lang="en-GB" dirty="0"/>
              <a:t>Long shutdown of the HIPA - 16 months starting in January 2027.</a:t>
            </a:r>
          </a:p>
          <a:p>
            <a:pPr marL="285750" indent="-285750">
              <a:buFontTx/>
              <a:buChar char="-"/>
            </a:pPr>
            <a:r>
              <a:rPr lang="en-GB" dirty="0"/>
              <a:t>Normal IMPACT user operation starting in </a:t>
            </a:r>
            <a:r>
              <a:rPr lang="en-GB" b="1" dirty="0"/>
              <a:t>May 2029</a:t>
            </a:r>
            <a:r>
              <a:rPr lang="en-GB" dirty="0"/>
              <a:t>.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647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D769DB-F539-C001-B02B-3B78DBCC9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24157"/>
            <a:ext cx="3667125" cy="580168"/>
          </a:xfrm>
        </p:spPr>
        <p:txBody>
          <a:bodyPr/>
          <a:lstStyle/>
          <a:p>
            <a:r>
              <a:rPr lang="en-GB" dirty="0"/>
              <a:t>PhD 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DFFF6-D4A3-ECE3-C454-04B38C72D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CDE20-B0D3-A599-EEFF-60B8F578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D0C5C4-B372-5A83-84EE-ADD842FEC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740" y="933418"/>
            <a:ext cx="7741920" cy="366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965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AE75C8-8FA5-C4F0-12E1-13CF95B6B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375" y="878364"/>
            <a:ext cx="7809865" cy="3386772"/>
          </a:xfrm>
        </p:spPr>
        <p:txBody>
          <a:bodyPr/>
          <a:lstStyle/>
          <a:p>
            <a:pPr marL="0" indent="0" algn="l">
              <a:buNone/>
            </a:pPr>
            <a:r>
              <a:rPr lang="en-GB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[1] R. Eichler et al., “IMPACT conceptual design report”, </a:t>
            </a:r>
            <a:r>
              <a:rPr lang="de-DE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Paul Scherrer Institute, </a:t>
            </a:r>
            <a:r>
              <a:rPr lang="de-DE" b="0" i="0" u="none" strike="noStrike" baseline="0" dirty="0" err="1">
                <a:latin typeface="Calibri" panose="020F0502020204030204" pitchFamily="34" charset="0"/>
                <a:cs typeface="Calibri" panose="020F0502020204030204" pitchFamily="34" charset="0"/>
              </a:rPr>
              <a:t>Villigen</a:t>
            </a:r>
            <a:r>
              <a:rPr lang="de-DE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PSI, </a:t>
            </a:r>
            <a:r>
              <a:rPr lang="de-DE" b="0" i="0" u="none" strike="noStrike" baseline="0" dirty="0" err="1">
                <a:latin typeface="Calibri" panose="020F0502020204030204" pitchFamily="34" charset="0"/>
                <a:cs typeface="Calibri" panose="020F0502020204030204" pitchFamily="34" charset="0"/>
              </a:rPr>
              <a:t>Switzerland</a:t>
            </a:r>
            <a:r>
              <a:rPr lang="de-DE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PSI Rep. No.22-01, Jan. 2022.</a:t>
            </a:r>
          </a:p>
          <a:p>
            <a:pPr marL="0" indent="0" algn="l">
              <a:buNone/>
            </a:pPr>
            <a:r>
              <a:rPr lang="en-GB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[2] </a:t>
            </a:r>
            <a:r>
              <a:rPr lang="en-GB" sz="1800" b="0" i="0" u="none" strike="noStrike" baseline="0" dirty="0">
                <a:latin typeface="CIDFont+F2"/>
              </a:rPr>
              <a:t>B. </a:t>
            </a:r>
            <a:r>
              <a:rPr lang="en-GB" sz="1800" b="0" i="0" u="none" strike="noStrike" baseline="0" dirty="0" err="1">
                <a:latin typeface="CIDFont+F2"/>
              </a:rPr>
              <a:t>Blau</a:t>
            </a:r>
            <a:r>
              <a:rPr lang="en-GB" sz="1800" b="0" i="0" u="none" strike="noStrike" baseline="0" dirty="0">
                <a:latin typeface="CIDFont+F2"/>
              </a:rPr>
              <a:t> </a:t>
            </a:r>
            <a:r>
              <a:rPr lang="en-GB" sz="1800" b="0" i="0" u="none" strike="noStrike" baseline="0" dirty="0">
                <a:latin typeface="CIDFont+F3"/>
              </a:rPr>
              <a:t>et al.</a:t>
            </a:r>
            <a:r>
              <a:rPr lang="en-GB" sz="1800" b="0" i="0" u="none" strike="noStrike" baseline="0" dirty="0">
                <a:latin typeface="CIDFont+F2"/>
              </a:rPr>
              <a:t>, “The Swiss Spallation Neutron Source SINQ at the Paul Scherrer Institute”, </a:t>
            </a:r>
            <a:r>
              <a:rPr lang="en-GB" sz="1800" b="0" i="1" u="none" strike="noStrike" baseline="0" dirty="0">
                <a:latin typeface="CIDFont+F3"/>
              </a:rPr>
              <a:t>Neutron News</a:t>
            </a:r>
            <a:r>
              <a:rPr lang="en-GB" sz="1800" b="0" i="0" u="none" strike="noStrike" baseline="0" dirty="0">
                <a:latin typeface="CIDFont+F2"/>
              </a:rPr>
              <a:t>, vol. 20, Aug. 2009. </a:t>
            </a:r>
            <a:endParaRPr lang="en-GB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[3]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R.P.Baum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et al., “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177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Lu-Labeled Prostate-Specific Membrane Antigen Radioligand Therapy of Metastatic Castration-Resistant Prostate Cancer: Safety and Efficacy”, 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Journal of Nuclear Medicine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57 (7), Jul. 2016.</a:t>
            </a: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[4]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C.Müller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Eur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 J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 Med Mol Imaging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 46(9), Aug. 2019.</a:t>
            </a: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[5] </a:t>
            </a:r>
            <a:r>
              <a:rPr lang="pt-BR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BDSIM Manual (2019), http://pp.rhul.ac.uk/bdsim/manual</a:t>
            </a:r>
            <a:endParaRPr lang="en-GB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CF63F8-4AA0-4989-ED3B-A4C0ECD36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4493" y="341987"/>
            <a:ext cx="3667125" cy="1072753"/>
          </a:xfrm>
        </p:spPr>
        <p:txBody>
          <a:bodyPr/>
          <a:lstStyle/>
          <a:p>
            <a:pPr algn="ctr"/>
            <a:r>
              <a:rPr lang="en-GB" dirty="0"/>
              <a:t>References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D0489-06D8-0939-98FE-3BA301A6F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6AB1D-9208-74A2-2E4B-F32527925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2468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37510" y="1457325"/>
            <a:ext cx="3268980" cy="2228850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9706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D769DB-F539-C001-B02B-3B78DBCC9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7125" y="2071816"/>
            <a:ext cx="3667125" cy="580168"/>
          </a:xfrm>
        </p:spPr>
        <p:txBody>
          <a:bodyPr/>
          <a:lstStyle/>
          <a:p>
            <a:r>
              <a:rPr lang="en-GB" dirty="0"/>
              <a:t>Backup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DFFF6-D4A3-ECE3-C454-04B38C72D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CDE20-B0D3-A599-EEFF-60B8F578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40913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8A6C5-483D-CF84-AD25-7191FB39F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2831A-9671-CE0F-F66C-7EB7160D0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Hartmann, Kicsiny, Vallis</a:t>
            </a:r>
          </a:p>
          <a:p>
            <a:r>
              <a:rPr lang="fr-FR"/>
              <a:t>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CFE86-B099-1EF5-4862-0C670E5F5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9DDAE5-728D-DC9F-78C6-75EA462CA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25" y="91440"/>
            <a:ext cx="8960150" cy="505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839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65460-BC56-CF40-421B-4B9F27947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ADVANCED CONCEPTS ON PARTICLE ACCELRATORS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2BBD5-FE79-D88F-4394-7924190A0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80939"/>
            <a:ext cx="3543260" cy="512762"/>
          </a:xfrm>
        </p:spPr>
        <p:txBody>
          <a:bodyPr/>
          <a:lstStyle/>
          <a:p>
            <a:r>
              <a:rPr lang="fr-FR"/>
              <a:t>Hartmann, Kicsiny, Vallis</a:t>
            </a:r>
          </a:p>
          <a:p>
            <a:r>
              <a:rPr lang="fr-FR"/>
              <a:t>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01726-013C-A923-0228-1481463B9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26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FCC97D-CF0A-D321-1137-9C6C840A7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08" y="0"/>
            <a:ext cx="896678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006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1D0BB-D40F-06C8-BB8F-739620D7E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83F57D-A521-6F2D-F8E6-E4181BA30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F3245-120E-699E-3809-FE660BA99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ADVANCED CONCEPTS ON PARTICLE ACCELRATORS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A05FC-AF77-153E-D3A9-302E31ED0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Hartmann, Kicsiny, Vallis</a:t>
            </a:r>
          </a:p>
          <a:p>
            <a:r>
              <a:rPr lang="fr-FR"/>
              <a:t>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71C77-68F7-BD08-5E47-6E155EBCD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27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7EC431-C609-58BC-614F-21EBE5F66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541"/>
            <a:ext cx="9144000" cy="499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844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928418-02F2-CF0E-321D-21F93D5A3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35D275-DA23-7942-6184-8454613C1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2ABDF-F8EE-A562-A0A5-700F0624F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ADVANCED CONCEPTS ON PARTICLE ACCELRATORS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2E527-AC54-ABFE-2E34-92AF59AA6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Hartmann, Kicsiny, Vallis</a:t>
            </a:r>
          </a:p>
          <a:p>
            <a:r>
              <a:rPr lang="fr-FR"/>
              <a:t>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AE6A3-82D6-9119-F849-68CF93950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B4C5BF-B6DD-3D1C-6015-6554D0054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1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7727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9F590-1461-3F56-9AB9-1B10B7A94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9C3B15-411C-9DFD-B44A-20B5298DC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58C76-7D12-593F-113A-03151CCDB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ADVANCED CONCEPTS ON PARTICLE ACCELRATORS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60FB8-6E21-6D9C-FD4F-584EA9A7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Hartmann, Kicsiny, Vallis</a:t>
            </a:r>
          </a:p>
          <a:p>
            <a:r>
              <a:rPr lang="fr-FR"/>
              <a:t>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349D9-05BE-14ED-AB85-E26EC37A2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424610-AF70-62FD-375A-0AB2531C4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" y="0"/>
            <a:ext cx="9098280" cy="5143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37122E2-F9CD-9751-580A-B70799097CDD}"/>
              </a:ext>
            </a:extLst>
          </p:cNvPr>
          <p:cNvSpPr/>
          <p:nvPr/>
        </p:nvSpPr>
        <p:spPr>
          <a:xfrm>
            <a:off x="4572000" y="739140"/>
            <a:ext cx="4465320" cy="4273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940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3766" y="1012292"/>
            <a:ext cx="4752172" cy="4538264"/>
          </a:xfrm>
        </p:spPr>
        <p:txBody>
          <a:bodyPr>
            <a:normAutofit/>
          </a:bodyPr>
          <a:lstStyle/>
          <a:p>
            <a:pPr algn="l"/>
            <a:r>
              <a:rPr lang="en-GB" sz="14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High Intensity Proton Accelerator (</a:t>
            </a:r>
            <a:r>
              <a:rPr lang="en-GB" sz="14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HIPA</a:t>
            </a:r>
            <a:r>
              <a:rPr lang="en-GB" sz="14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) at PSI - 590 MeV CW proton beam, currents up to 2.4 mA.</a:t>
            </a:r>
            <a:endParaRPr lang="en-GB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4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IMPACT </a:t>
            </a:r>
            <a:r>
              <a:rPr lang="en-GB" sz="14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(Isotope and Muon Production with Advanced Cyclotron and Target Technologies) - proposed initiative for HIPA. </a:t>
            </a:r>
          </a:p>
          <a:p>
            <a:pPr algn="just"/>
            <a:r>
              <a:rPr lang="en-GB" sz="14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Joint proposal by University of Zürich (UZH) and PSI. </a:t>
            </a:r>
          </a:p>
          <a:p>
            <a:pPr algn="just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IMPACT = TATTOOS + HIMB. </a:t>
            </a:r>
            <a:endParaRPr lang="en-GB" sz="14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4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TATTOOS</a:t>
            </a:r>
            <a:r>
              <a:rPr lang="en-GB" sz="14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(Targeted Alpha Tumour Therapy and Other Oncological Solutions) – production of </a:t>
            </a:r>
            <a:r>
              <a:rPr lang="en-GB" sz="14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terbium radionuclides </a:t>
            </a:r>
            <a:r>
              <a:rPr lang="en-GB" sz="14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for therapeutic and diagnostic purposes.</a:t>
            </a:r>
          </a:p>
          <a:p>
            <a:pPr algn="l"/>
            <a:r>
              <a:rPr lang="en-GB" sz="14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TATTOOS beamline intensity -  </a:t>
            </a:r>
            <a:r>
              <a:rPr lang="en-GB" sz="14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100 </a:t>
            </a:r>
            <a:r>
              <a:rPr lang="en-GB" sz="1400" b="1" i="0" u="none" strike="noStrike" baseline="0" dirty="0" err="1">
                <a:latin typeface="Calibri" panose="020F0502020204030204" pitchFamily="34" charset="0"/>
                <a:cs typeface="Calibri" panose="020F0502020204030204" pitchFamily="34" charset="0"/>
              </a:rPr>
              <a:t>μA</a:t>
            </a:r>
            <a:r>
              <a:rPr lang="en-GB" sz="14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Requires</a:t>
            </a:r>
            <a:r>
              <a:rPr lang="en-GB" sz="14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continuous splitting via electrostatic splitter.</a:t>
            </a:r>
          </a:p>
          <a:p>
            <a:pPr algn="l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SAMIRA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(Strategic Agenda for Medical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Ionising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Radiation Applications), EU action plan for radionuclide supply.</a:t>
            </a: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4875" y="162783"/>
            <a:ext cx="6969490" cy="446484"/>
          </a:xfrm>
        </p:spPr>
        <p:txBody>
          <a:bodyPr>
            <a:normAutofit/>
          </a:bodyPr>
          <a:lstStyle/>
          <a:p>
            <a:pPr algn="ctr"/>
            <a:r>
              <a:rPr lang="it-IT" dirty="0" err="1"/>
              <a:t>Outline</a:t>
            </a:r>
            <a:r>
              <a:rPr lang="it-IT" dirty="0"/>
              <a:t> of the TATTOOS </a:t>
            </a:r>
            <a:r>
              <a:rPr lang="it-IT" dirty="0" err="1"/>
              <a:t>initiative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1221413" y="2779942"/>
            <a:ext cx="3341052" cy="911524"/>
          </a:xfrm>
        </p:spPr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274FE0-CD3F-4034-1514-89C74E820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3948" y="1284131"/>
            <a:ext cx="2745201" cy="17542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BE40007-4B0E-0777-3B95-9F4428B06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195" y="3086337"/>
            <a:ext cx="2721954" cy="17009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0E1762-6407-6FBE-CC7B-860FEF1EDF61}"/>
              </a:ext>
            </a:extLst>
          </p:cNvPr>
          <p:cNvSpPr txBox="1"/>
          <p:nvPr/>
        </p:nvSpPr>
        <p:spPr>
          <a:xfrm>
            <a:off x="5553948" y="846698"/>
            <a:ext cx="2675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Overview of IMPACT initiative (TATTOOS and HIMB) [1]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292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52696-CA37-0D01-FBED-72363868E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ADVANCED CONCEPTS ON PARTICLE ACCELRATORS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373B3-0B55-5555-3288-5808DDB73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30</a:t>
            </a:fld>
            <a:endParaRPr lang="fr-FR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AB5B67E-0B3B-6AF2-749E-E10891BD379E}"/>
              </a:ext>
            </a:extLst>
          </p:cNvPr>
          <p:cNvGrpSpPr/>
          <p:nvPr/>
        </p:nvGrpSpPr>
        <p:grpSpPr>
          <a:xfrm>
            <a:off x="117106" y="1272802"/>
            <a:ext cx="8206740" cy="3631938"/>
            <a:chOff x="838200" y="1599421"/>
            <a:chExt cx="10312399" cy="523485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CA01E23-2EE4-09F7-F35B-0666AC8F2B49}"/>
                </a:ext>
              </a:extLst>
            </p:cNvPr>
            <p:cNvGrpSpPr/>
            <p:nvPr/>
          </p:nvGrpSpPr>
          <p:grpSpPr>
            <a:xfrm>
              <a:off x="838200" y="1690688"/>
              <a:ext cx="5354742" cy="4494060"/>
              <a:chOff x="3758268" y="2004836"/>
              <a:chExt cx="5354742" cy="4494060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2349ACA2-25C6-F9CC-DB56-B2928D677F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8268" y="2334916"/>
                <a:ext cx="5293454" cy="416398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2575AEA8-362D-5721-21C6-328DC3B8E8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2504"/>
              <a:stretch/>
            </p:blipFill>
            <p:spPr>
              <a:xfrm>
                <a:off x="3758268" y="2004836"/>
                <a:ext cx="5354742" cy="195555"/>
              </a:xfrm>
              <a:prstGeom prst="rect">
                <a:avLst/>
              </a:prstGeom>
            </p:spPr>
          </p:pic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F781AEB-1997-9D49-A2C5-22AC591B4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4552" y="1906587"/>
              <a:ext cx="4682547" cy="492769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F7411D9-AEBB-7212-8A3C-06A733D803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2504"/>
            <a:stretch/>
          </p:blipFill>
          <p:spPr>
            <a:xfrm>
              <a:off x="6923577" y="1599421"/>
              <a:ext cx="4227022" cy="212012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0F78A63-F08E-D02A-84FA-7D5B5A4EDC56}"/>
              </a:ext>
            </a:extLst>
          </p:cNvPr>
          <p:cNvSpPr txBox="1"/>
          <p:nvPr/>
        </p:nvSpPr>
        <p:spPr>
          <a:xfrm>
            <a:off x="167640" y="4434840"/>
            <a:ext cx="1760220" cy="708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D42EDA-0F65-5008-C5B3-1C162129F85F}"/>
              </a:ext>
            </a:extLst>
          </p:cNvPr>
          <p:cNvSpPr txBox="1"/>
          <p:nvPr/>
        </p:nvSpPr>
        <p:spPr>
          <a:xfrm>
            <a:off x="7359015" y="195263"/>
            <a:ext cx="1760220" cy="708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0B83A029-8288-9E0D-9EE6-9B187E435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9471" y="412552"/>
            <a:ext cx="5287017" cy="499527"/>
          </a:xfrm>
        </p:spPr>
        <p:txBody>
          <a:bodyPr/>
          <a:lstStyle/>
          <a:p>
            <a:pPr algn="ctr"/>
            <a:r>
              <a:rPr lang="fr-CH" dirty="0"/>
              <a:t>TATTOOS line - phase </a:t>
            </a:r>
            <a:r>
              <a:rPr lang="fr-CH" dirty="0" err="1"/>
              <a:t>advance</a:t>
            </a:r>
            <a:r>
              <a:rPr lang="fr-CH" dirty="0"/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116855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CF46541-9259-1985-D735-F7AEA72F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fr-CH" sz="2400" dirty="0"/>
              <a:t>X-Y </a:t>
            </a:r>
            <a:r>
              <a:rPr lang="fr-CH" sz="2400" dirty="0" err="1"/>
              <a:t>evolution</a:t>
            </a:r>
            <a:r>
              <a:rPr lang="fr-CH" sz="2400" dirty="0"/>
              <a:t>, N = 1mil., no KHNX1 and KHNY2 </a:t>
            </a:r>
            <a:r>
              <a:rPr lang="fr-CH" sz="2400" dirty="0" err="1"/>
              <a:t>collimators</a:t>
            </a:r>
            <a:endParaRPr lang="en-CH" sz="2400" dirty="0"/>
          </a:p>
        </p:txBody>
      </p:sp>
      <p:pic>
        <p:nvPicPr>
          <p:cNvPr id="2" name="no_collimator">
            <a:hlinkClick r:id="" action="ppaction://media"/>
            <a:extLst>
              <a:ext uri="{FF2B5EF4-FFF2-40B4-BE49-F238E27FC236}">
                <a16:creationId xmlns:a16="http://schemas.microsoft.com/office/drawing/2014/main" id="{560AB903-E4D4-07AB-2D27-67DE0AAA79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700"/>
          <a:stretch/>
        </p:blipFill>
        <p:spPr>
          <a:xfrm>
            <a:off x="1586764" y="1106091"/>
            <a:ext cx="5921318" cy="35778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F85BEF6-CE73-7958-EEF7-DF7D6D7033BB}"/>
              </a:ext>
            </a:extLst>
          </p:cNvPr>
          <p:cNvSpPr/>
          <p:nvPr/>
        </p:nvSpPr>
        <p:spPr>
          <a:xfrm>
            <a:off x="312420" y="4683922"/>
            <a:ext cx="1028700" cy="307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18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6AD44-8A90-E639-2529-95705F60A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ADVANCED CONCEPTS ON PARTICLE ACCELRATORS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A4C9D-5535-38C0-6AD6-343474537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32</a:t>
            </a:fld>
            <a:endParaRPr lang="fr-FR" dirty="0"/>
          </a:p>
        </p:txBody>
      </p:sp>
      <p:pic>
        <p:nvPicPr>
          <p:cNvPr id="12" name="x_xp(1)">
            <a:hlinkClick r:id="" action="ppaction://media"/>
            <a:extLst>
              <a:ext uri="{FF2B5EF4-FFF2-40B4-BE49-F238E27FC236}">
                <a16:creationId xmlns:a16="http://schemas.microsoft.com/office/drawing/2014/main" id="{02044F1E-400F-6D01-2D17-FCFD237D461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5257" y="746760"/>
            <a:ext cx="5935927" cy="427386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FFF9852-03E1-8F13-705F-9C891C4429EC}"/>
              </a:ext>
            </a:extLst>
          </p:cNvPr>
          <p:cNvSpPr/>
          <p:nvPr/>
        </p:nvSpPr>
        <p:spPr>
          <a:xfrm>
            <a:off x="0" y="0"/>
            <a:ext cx="1638300" cy="594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8122E5-5F60-8F16-B5C0-23C85F66B21B}"/>
              </a:ext>
            </a:extLst>
          </p:cNvPr>
          <p:cNvSpPr/>
          <p:nvPr/>
        </p:nvSpPr>
        <p:spPr>
          <a:xfrm>
            <a:off x="7249319" y="1463040"/>
            <a:ext cx="1638300" cy="594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B38443-44CA-ABEB-87BE-5D0E032B5EB8}"/>
              </a:ext>
            </a:extLst>
          </p:cNvPr>
          <p:cNvSpPr/>
          <p:nvPr/>
        </p:nvSpPr>
        <p:spPr>
          <a:xfrm>
            <a:off x="7505700" y="152400"/>
            <a:ext cx="1638300" cy="594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E6618A4-08BC-5299-37C0-F5DBC4936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50" y="195263"/>
            <a:ext cx="8150543" cy="381635"/>
          </a:xfrm>
        </p:spPr>
        <p:txBody>
          <a:bodyPr>
            <a:noAutofit/>
          </a:bodyPr>
          <a:lstStyle/>
          <a:p>
            <a:pPr algn="ctr"/>
            <a:r>
              <a:rPr lang="fr-CH" sz="2000" dirty="0"/>
              <a:t>X-XP </a:t>
            </a:r>
            <a:r>
              <a:rPr lang="fr-CH" sz="2000" dirty="0" err="1"/>
              <a:t>evolution</a:t>
            </a:r>
            <a:r>
              <a:rPr lang="fr-CH" sz="2000" dirty="0"/>
              <a:t>, N = 1mil., KHNX = 0.120 m, KHNY = 0.080 m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85370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D07863-703F-F32B-7067-25FD2C2D9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101" y="1162907"/>
            <a:ext cx="5224290" cy="3850713"/>
          </a:xfrm>
        </p:spPr>
        <p:txBody>
          <a:bodyPr>
            <a:normAutofit/>
          </a:bodyPr>
          <a:lstStyle/>
          <a:p>
            <a:pPr algn="l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Goal :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roduction and delivery of radionuclides for pharmaceutical use.</a:t>
            </a:r>
          </a:p>
          <a:p>
            <a:pPr algn="l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For c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yclotrons with proton energies of 18-70 MeV – only proton rich radionuclides produced.</a:t>
            </a:r>
          </a:p>
          <a:p>
            <a:pPr algn="l"/>
            <a:r>
              <a:rPr lang="en-GB" sz="16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Spallation reactions 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lead to radionuclide lighter than the target material.</a:t>
            </a:r>
          </a:p>
          <a:p>
            <a:pPr algn="l"/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Target containing high Z is irradiated by a high energy </a:t>
            </a:r>
            <a:r>
              <a:rPr lang="en-GB" sz="16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(600 MeV – 1GeV)</a:t>
            </a:r>
            <a:r>
              <a:rPr lang="en-GB" sz="16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GB" sz="16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low intensity proton beam 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Spallation reactions  Plethora of elements produced.</a:t>
            </a:r>
            <a:endParaRPr lang="en-GB" sz="16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sz="12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8F8CDA-7696-303A-A20A-A022BF99E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928" y="125174"/>
            <a:ext cx="7912686" cy="731112"/>
          </a:xfrm>
        </p:spPr>
        <p:txBody>
          <a:bodyPr>
            <a:normAutofit fontScale="90000"/>
          </a:bodyPr>
          <a:lstStyle/>
          <a:p>
            <a:r>
              <a:rPr lang="en-GB" dirty="0"/>
              <a:t>Applied radionuclide sciences – Spallation reactions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AE370-4195-F668-3EA2-CC1B43031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40D0C-94EC-4075-39CF-15F67289A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E50F41C-AAAF-0921-EE1C-A9B6DCADC29F}"/>
              </a:ext>
            </a:extLst>
          </p:cNvPr>
          <p:cNvGrpSpPr/>
          <p:nvPr/>
        </p:nvGrpSpPr>
        <p:grpSpPr>
          <a:xfrm>
            <a:off x="5493275" y="1101646"/>
            <a:ext cx="3586365" cy="2784554"/>
            <a:chOff x="5029020" y="1101646"/>
            <a:chExt cx="3586365" cy="278455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393BB88-9CFF-F153-6DB5-FF5A087A8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9020" y="1420574"/>
              <a:ext cx="3586365" cy="246562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006DA11-5406-A841-D7CB-B44F61834B3C}"/>
                </a:ext>
              </a:extLst>
            </p:cNvPr>
            <p:cNvSpPr txBox="1"/>
            <p:nvPr/>
          </p:nvSpPr>
          <p:spPr>
            <a:xfrm>
              <a:off x="5040052" y="1101646"/>
              <a:ext cx="337584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Spallation reactions for SINQ target (lead) [2]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7669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7603BD-87C0-A63B-E1A5-240C91DB8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112" y="910917"/>
            <a:ext cx="5694309" cy="5024905"/>
          </a:xfrm>
        </p:spPr>
        <p:txBody>
          <a:bodyPr>
            <a:normAutofit/>
          </a:bodyPr>
          <a:lstStyle/>
          <a:p>
            <a:pPr algn="l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For TATTOOS, </a:t>
            </a:r>
            <a:r>
              <a:rPr lang="en-GB" sz="1800" b="1" dirty="0">
                <a:latin typeface="Calibri" panose="020F0502020204030204" pitchFamily="34" charset="0"/>
                <a:cs typeface="Calibri" panose="020F0502020204030204" pitchFamily="34" charset="0"/>
              </a:rPr>
              <a:t>Tantalum (Ta) target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Large lanthanide (e.g. Terbium) production rates. 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Extraction system 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Selection of designated radionuclides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iffusion out of the heated target + high potential difference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onisation by Laser-Resonance Ionisatio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n (RILIS)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Mass purification via mass separator (collection of radionuclides of specific mass)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50 x higher beam intensity than ISOLDE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Pure radionuclides of unprecedented activities.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686ACE-21D5-52B5-79D7-89A7213FF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5480685" cy="1072753"/>
          </a:xfrm>
        </p:spPr>
        <p:txBody>
          <a:bodyPr/>
          <a:lstStyle/>
          <a:p>
            <a:r>
              <a:rPr lang="en-GB" dirty="0"/>
              <a:t>Spallation reaction in TATTOOS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FCA22-D3F4-2DC7-202E-0AD50BA0D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8F6C8-55FB-FAA5-B5B2-D59D3322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CF179D-E33C-2310-D75E-A7151A53758F}"/>
              </a:ext>
            </a:extLst>
          </p:cNvPr>
          <p:cNvGrpSpPr/>
          <p:nvPr/>
        </p:nvGrpSpPr>
        <p:grpSpPr>
          <a:xfrm>
            <a:off x="5696987" y="594383"/>
            <a:ext cx="3377608" cy="2629166"/>
            <a:chOff x="5551398" y="399477"/>
            <a:chExt cx="3798893" cy="274256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978433-7618-7FF2-E726-44F7E633AC3B}"/>
                </a:ext>
              </a:extLst>
            </p:cNvPr>
            <p:cNvSpPr txBox="1"/>
            <p:nvPr/>
          </p:nvSpPr>
          <p:spPr>
            <a:xfrm>
              <a:off x="5827540" y="2596251"/>
              <a:ext cx="3522751" cy="545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Simplified CAD Ta target (courtesy of </a:t>
              </a:r>
              <a:r>
                <a:rPr lang="en-GB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S.Jollet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0FCA953-189C-5D80-B8D1-E784C89BEBF6}"/>
                </a:ext>
              </a:extLst>
            </p:cNvPr>
            <p:cNvGrpSpPr/>
            <p:nvPr/>
          </p:nvGrpSpPr>
          <p:grpSpPr>
            <a:xfrm>
              <a:off x="5551398" y="399477"/>
              <a:ext cx="3522751" cy="2010255"/>
              <a:chOff x="5551398" y="399477"/>
              <a:chExt cx="3522751" cy="2010255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CF4B441-D730-A525-C768-9DA4482EB6FF}"/>
                  </a:ext>
                </a:extLst>
              </p:cNvPr>
              <p:cNvSpPr txBox="1"/>
              <p:nvPr/>
            </p:nvSpPr>
            <p:spPr>
              <a:xfrm>
                <a:off x="5551398" y="399477"/>
                <a:ext cx="35227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CAD overview of TATTOOS facility [1]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48E1D862-9873-C51A-999E-7C7C534E1695}"/>
                  </a:ext>
                </a:extLst>
              </p:cNvPr>
              <p:cNvGrpSpPr/>
              <p:nvPr/>
            </p:nvGrpSpPr>
            <p:grpSpPr>
              <a:xfrm>
                <a:off x="6159561" y="651992"/>
                <a:ext cx="2544463" cy="1757740"/>
                <a:chOff x="6159561" y="651992"/>
                <a:chExt cx="2544463" cy="1757740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0113B12B-E16E-5603-D6AB-B713117F37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159561" y="651992"/>
                  <a:ext cx="2544463" cy="1757740"/>
                </a:xfrm>
                <a:prstGeom prst="rect">
                  <a:avLst/>
                </a:prstGeom>
              </p:spPr>
            </p:pic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AD548E65-AFBA-B93C-462B-113814BA6190}"/>
                    </a:ext>
                  </a:extLst>
                </p:cNvPr>
                <p:cNvSpPr/>
                <p:nvPr/>
              </p:nvSpPr>
              <p:spPr>
                <a:xfrm>
                  <a:off x="7664450" y="1434635"/>
                  <a:ext cx="387128" cy="419204"/>
                </a:xfrm>
                <a:prstGeom prst="ellipse">
                  <a:avLst/>
                </a:pr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0F21425-64A8-1068-86ED-9E5D1FEC56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487712"/>
              </p:ext>
            </p:extLst>
          </p:nvPr>
        </p:nvGraphicFramePr>
        <p:xfrm>
          <a:off x="6237707" y="3246261"/>
          <a:ext cx="2329412" cy="1788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4181400" imgH="3209760" progId="Paint.Picture">
                  <p:embed/>
                </p:oleObj>
              </mc:Choice>
              <mc:Fallback>
                <p:oleObj name="Bitmap Image" r:id="rId3" imgW="4181400" imgH="32097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0F21425-64A8-1068-86ED-9E5D1FEC56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37707" y="3246261"/>
                        <a:ext cx="2329412" cy="1788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5353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D07863-703F-F32B-7067-25FD2C2D9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43" y="1011563"/>
            <a:ext cx="4930775" cy="3830002"/>
          </a:xfrm>
        </p:spPr>
        <p:txBody>
          <a:bodyPr>
            <a:normAutofit/>
          </a:bodyPr>
          <a:lstStyle/>
          <a:p>
            <a:pPr algn="l"/>
            <a:r>
              <a:rPr lang="en-GB" sz="1800" b="0" i="0" u="none" strike="noStrike" baseline="0" dirty="0">
                <a:latin typeface="MetaPro-Norm"/>
              </a:rPr>
              <a:t>Terbium (Tb) - one of the initial main production goals of TATTOOS. </a:t>
            </a:r>
          </a:p>
          <a:p>
            <a:pPr algn="l"/>
            <a:r>
              <a:rPr lang="en-GB" sz="1800" b="1" i="0" u="none" strike="noStrike" baseline="0" dirty="0">
                <a:latin typeface="MetaPro-Norm"/>
              </a:rPr>
              <a:t>3 main isotopes</a:t>
            </a:r>
            <a:r>
              <a:rPr lang="en-GB" sz="1800" b="0" i="0" u="none" strike="noStrike" baseline="0" dirty="0">
                <a:latin typeface="MetaPro-Norm"/>
              </a:rPr>
              <a:t>: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800" i="0" u="none" strike="noStrike" baseline="30000" dirty="0">
                <a:latin typeface="MetaPro-Norm"/>
              </a:rPr>
              <a:t>155</a:t>
            </a:r>
            <a:r>
              <a:rPr lang="en-GB" sz="1800" i="0" u="none" strike="noStrike" baseline="0" dirty="0">
                <a:latin typeface="MetaPro-Norm"/>
              </a:rPr>
              <a:t>Tb</a:t>
            </a:r>
            <a:r>
              <a:rPr lang="en-GB" sz="1800" b="1" i="0" u="none" strike="noStrike" baseline="0" dirty="0">
                <a:latin typeface="MetaPro-Norm"/>
              </a:rPr>
              <a:t> </a:t>
            </a:r>
            <a:r>
              <a:rPr lang="en-GB" sz="1800" b="0" i="0" u="none" strike="noStrike" baseline="0" dirty="0">
                <a:latin typeface="MetaPro-Norm"/>
              </a:rPr>
              <a:t>emits γ-radiation suitable for SPECT</a:t>
            </a:r>
            <a:r>
              <a:rPr lang="en-GB" dirty="0">
                <a:latin typeface="MetaPro-Norm"/>
              </a:rPr>
              <a:t>-</a:t>
            </a:r>
            <a:endParaRPr lang="en-GB" sz="1800" b="0" i="0" u="none" strike="noStrike" baseline="0" dirty="0">
              <a:latin typeface="MetaPro-Norm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1800" i="0" u="none" strike="noStrike" baseline="30000" dirty="0">
                <a:latin typeface="MetaPro-Norm"/>
              </a:rPr>
              <a:t>152</a:t>
            </a:r>
            <a:r>
              <a:rPr lang="en-GB" sz="1800" i="0" u="none" strike="noStrike" baseline="0" dirty="0">
                <a:latin typeface="MetaPro-Norm"/>
              </a:rPr>
              <a:t>Tb</a:t>
            </a:r>
            <a:r>
              <a:rPr lang="en-GB" sz="1800" b="0" i="0" u="none" strike="noStrike" baseline="0" dirty="0">
                <a:latin typeface="MetaPro-Norm"/>
              </a:rPr>
              <a:t> decays, emission of β</a:t>
            </a:r>
            <a:r>
              <a:rPr lang="en-GB" sz="1800" b="0" i="0" u="none" strike="noStrike" baseline="30000" dirty="0">
                <a:latin typeface="MetaPro-Norm"/>
              </a:rPr>
              <a:t>+-</a:t>
            </a:r>
            <a:r>
              <a:rPr lang="en-GB" sz="1800" b="0" i="0" u="none" strike="noStrike" baseline="0" dirty="0">
                <a:latin typeface="MetaPro-Norm"/>
              </a:rPr>
              <a:t>particles useful for PET.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800" i="0" u="none" strike="noStrike" baseline="30000" dirty="0">
                <a:latin typeface="MetaPro-Norm"/>
              </a:rPr>
              <a:t>149</a:t>
            </a:r>
            <a:r>
              <a:rPr lang="en-GB" sz="1800" i="0" u="none" strike="noStrike" baseline="0" dirty="0">
                <a:latin typeface="MetaPro-Norm"/>
              </a:rPr>
              <a:t>Tb</a:t>
            </a:r>
            <a:r>
              <a:rPr lang="en-GB" sz="1800" b="0" i="0" u="none" strike="noStrike" baseline="0" dirty="0">
                <a:latin typeface="MetaPro-Norm"/>
              </a:rPr>
              <a:t>, “flagship” nuclide for this project - promising properties for </a:t>
            </a:r>
            <a:r>
              <a:rPr lang="en-GB" dirty="0">
                <a:latin typeface="Symbol" panose="05050102010706020507" pitchFamily="18" charset="2"/>
                <a:sym typeface="Symbol" panose="05050102010706020507" pitchFamily="18" charset="2"/>
              </a:rPr>
              <a:t></a:t>
            </a:r>
            <a:r>
              <a:rPr lang="en-GB" sz="1800" b="0" i="0" u="none" strike="noStrike" baseline="0" dirty="0">
                <a:latin typeface="MetaPro-Norm"/>
              </a:rPr>
              <a:t>-radionuclide therapy.</a:t>
            </a:r>
          </a:p>
          <a:p>
            <a:pPr algn="l"/>
            <a:r>
              <a:rPr lang="en-GB" sz="1800" b="0" i="0" u="none" strike="noStrike" baseline="0" dirty="0">
                <a:latin typeface="MetaPro-Norm"/>
              </a:rPr>
              <a:t>Targeted alpha-particle therapy </a:t>
            </a:r>
            <a:r>
              <a:rPr lang="en-GB" sz="1800" b="1" i="0" u="none" strike="noStrike" baseline="0" dirty="0">
                <a:latin typeface="MetaPro-Norm"/>
              </a:rPr>
              <a:t>(TAT) </a:t>
            </a:r>
            <a:r>
              <a:rPr lang="en-GB" sz="1800" b="0" i="0" u="none" strike="noStrike" baseline="0" dirty="0">
                <a:latin typeface="MetaPro-Norm"/>
              </a:rPr>
              <a:t>- Alpha decay effective at killing of tumours. </a:t>
            </a:r>
          </a:p>
          <a:p>
            <a:pPr algn="l"/>
            <a:endParaRPr lang="en-GB" sz="1800" b="0" i="0" u="none" strike="noStrike" baseline="0" dirty="0">
              <a:latin typeface="MetaPro-Norm"/>
            </a:endParaRPr>
          </a:p>
          <a:p>
            <a:pPr algn="l"/>
            <a:endParaRPr lang="en-GB" sz="1800" b="0" i="0" u="none" strike="noStrike" baseline="0" dirty="0">
              <a:latin typeface="MetaPro-Norm"/>
            </a:endParaRPr>
          </a:p>
          <a:p>
            <a:pPr algn="l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8F8CDA-7696-303A-A20A-A022BF99E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687" y="183975"/>
            <a:ext cx="5508625" cy="41292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Applied radionuclide sciences – Terbium radionuclides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AE370-4195-F668-3EA2-CC1B43031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40D0C-94EC-4075-39CF-15F67289A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6A49EA8-9590-F357-D906-6FFB0136C286}"/>
              </a:ext>
            </a:extLst>
          </p:cNvPr>
          <p:cNvGrpSpPr/>
          <p:nvPr/>
        </p:nvGrpSpPr>
        <p:grpSpPr>
          <a:xfrm>
            <a:off x="5654390" y="1036579"/>
            <a:ext cx="3489610" cy="4058360"/>
            <a:chOff x="5886450" y="933450"/>
            <a:chExt cx="3489610" cy="405836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8914E37-CC39-26A0-DE44-3E3E317B8E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461"/>
            <a:stretch/>
          </p:blipFill>
          <p:spPr>
            <a:xfrm>
              <a:off x="6433135" y="1672114"/>
              <a:ext cx="1847215" cy="175093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DE17F9-557A-5D64-4DEB-D05DDABBF55D}"/>
                </a:ext>
              </a:extLst>
            </p:cNvPr>
            <p:cNvSpPr txBox="1"/>
            <p:nvPr/>
          </p:nvSpPr>
          <p:spPr>
            <a:xfrm>
              <a:off x="5886450" y="933450"/>
              <a:ext cx="33718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Successful TAT in a patient suffering from disseminated prostate cancer (pre and post therapy) [3]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CB7FEE4-FF03-582D-2A71-0D969AE5B7D3}"/>
                </a:ext>
              </a:extLst>
            </p:cNvPr>
            <p:cNvSpPr txBox="1"/>
            <p:nvPr/>
          </p:nvSpPr>
          <p:spPr>
            <a:xfrm>
              <a:off x="6004210" y="3469985"/>
              <a:ext cx="3371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Tb radionuclides produced from spallation with Ta target [4]</a:t>
              </a:r>
            </a:p>
          </p:txBody>
        </p:sp>
        <p:graphicFrame>
          <p:nvGraphicFramePr>
            <p:cNvPr id="13" name="Object 12">
              <a:extLst>
                <a:ext uri="{FF2B5EF4-FFF2-40B4-BE49-F238E27FC236}">
                  <a16:creationId xmlns:a16="http://schemas.microsoft.com/office/drawing/2014/main" id="{75EE8B6E-FB67-3D2B-3CBE-AB116E164E6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4414616"/>
                </p:ext>
              </p:extLst>
            </p:nvPr>
          </p:nvGraphicFramePr>
          <p:xfrm>
            <a:off x="6267854" y="3971181"/>
            <a:ext cx="2406937" cy="10206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4" imgW="8400960" imgH="3562200" progId="Paint.Picture">
                    <p:embed/>
                  </p:oleObj>
                </mc:Choice>
                <mc:Fallback>
                  <p:oleObj name="Bitmap Image" r:id="rId4" imgW="8400960" imgH="3562200" progId="Paint.Picture">
                    <p:embed/>
                    <p:pic>
                      <p:nvPicPr>
                        <p:cNvPr id="13" name="Object 12">
                          <a:extLst>
                            <a:ext uri="{FF2B5EF4-FFF2-40B4-BE49-F238E27FC236}">
                              <a16:creationId xmlns:a16="http://schemas.microsoft.com/office/drawing/2014/main" id="{75EE8B6E-FB67-3D2B-3CBE-AB116E164E6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267854" y="3971181"/>
                          <a:ext cx="2406937" cy="10206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09209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8284871-4EAF-78A2-26A3-BAA54B8AD2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08236" y="1218968"/>
            <a:ext cx="4463680" cy="302302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E08589-0344-80C1-4375-782D9B238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0532" y="195263"/>
            <a:ext cx="5482175" cy="41898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Overview of the HIPA facility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DA2D6-DD69-DF16-5CEA-53F27CF1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07FE5-5D81-D2C2-7845-8E391F730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ED8B554-D199-0272-1B12-3740DF853882}"/>
              </a:ext>
            </a:extLst>
          </p:cNvPr>
          <p:cNvSpPr txBox="1">
            <a:spLocks/>
          </p:cNvSpPr>
          <p:nvPr/>
        </p:nvSpPr>
        <p:spPr>
          <a:xfrm>
            <a:off x="620512" y="614246"/>
            <a:ext cx="3376410" cy="4308534"/>
          </a:xfrm>
          <a:prstGeom prst="rect">
            <a:avLst/>
          </a:prstGeom>
        </p:spPr>
        <p:txBody>
          <a:bodyPr vert="horz" lIns="18000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7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roton beam is extracted from the </a:t>
            </a:r>
            <a:r>
              <a:rPr lang="en-GB" sz="17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Ring Cyclotron.</a:t>
            </a:r>
          </a:p>
          <a:p>
            <a:pPr marL="0" indent="0" algn="l">
              <a:buNone/>
            </a:pPr>
            <a:endParaRPr lang="en-GB" sz="17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7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Two spallation sources: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7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Swiss Spallation Neutron Source </a:t>
            </a:r>
            <a:r>
              <a:rPr lang="en-GB" sz="17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(SINQ)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7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Ultra Cold Neutron source </a:t>
            </a:r>
            <a:r>
              <a:rPr lang="en-GB" sz="17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(UCN)</a:t>
            </a:r>
            <a:r>
              <a:rPr lang="en-GB" sz="17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 algn="l">
              <a:buNone/>
            </a:pPr>
            <a:endParaRPr lang="en-GB" sz="17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17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ast kicker magnet</a:t>
            </a:r>
            <a:r>
              <a:rPr lang="en-GB" sz="17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(rise time &lt; 1ms)</a:t>
            </a:r>
            <a:r>
              <a:rPr lang="en-GB" sz="17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diverts full intensity beam towards UCN via macro-pulsed kicks.</a:t>
            </a:r>
          </a:p>
          <a:p>
            <a:pPr marL="0" indent="0" algn="l">
              <a:buNone/>
            </a:pPr>
            <a:endParaRPr lang="en-GB" sz="17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Beam splitter 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downstream of kicker magnet, peels off small portion of beam, sends it to UCN target. </a:t>
            </a:r>
            <a:endParaRPr lang="en-GB" sz="17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dirty="0">
              <a:latin typeface="MetaPro-Norm"/>
            </a:endParaRPr>
          </a:p>
          <a:p>
            <a:endParaRPr lang="en-GB" dirty="0">
              <a:latin typeface="MetaPro-Norm"/>
            </a:endParaRP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A224B3-444A-BF1C-E2E1-5482F46F1B2E}"/>
              </a:ext>
            </a:extLst>
          </p:cNvPr>
          <p:cNvSpPr txBox="1"/>
          <p:nvPr/>
        </p:nvSpPr>
        <p:spPr>
          <a:xfrm>
            <a:off x="4580558" y="922271"/>
            <a:ext cx="4063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HIPA facility and foreseen TATTOOS location [1]</a:t>
            </a:r>
          </a:p>
        </p:txBody>
      </p:sp>
    </p:spTree>
    <p:extLst>
      <p:ext uri="{BB962C8B-B14F-4D97-AF65-F5344CB8AC3E}">
        <p14:creationId xmlns:p14="http://schemas.microsoft.com/office/powerpoint/2010/main" val="4247134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172141-D032-5CEB-D203-D3D4EE00E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53" y="774067"/>
            <a:ext cx="5323272" cy="4248579"/>
          </a:xfrm>
        </p:spPr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Peels off high powered beam.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Series of 179 electrically grounded tungsten alloy strips.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2 cathodes creating two electric fields on every side of strips.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Protons pulled away from strips for each beam.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Detailed electric field map with ANSYS and implemented in BDSIM.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Innovative beamline element </a:t>
            </a:r>
          </a:p>
          <a:p>
            <a:pPr algn="l"/>
            <a:r>
              <a:rPr lang="en-GB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Viability of the splitter -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plitter can withstand power deposition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(~20 </a:t>
            </a:r>
            <a:r>
              <a:rPr lang="en-GB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W deposited on first strip).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2A6807-A56F-2B04-986A-75546502F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7" y="128698"/>
            <a:ext cx="3667125" cy="460234"/>
          </a:xfrm>
        </p:spPr>
        <p:txBody>
          <a:bodyPr/>
          <a:lstStyle/>
          <a:p>
            <a:pPr algn="ctr"/>
            <a:r>
              <a:rPr lang="en-GB" dirty="0"/>
              <a:t>Beam splitter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D09DE-9109-AAAF-C7DE-6D8F663376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167809" y="2778453"/>
            <a:ext cx="3341051" cy="911524"/>
          </a:xfrm>
        </p:spPr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23528-260D-A4A9-84A8-7B92F3E2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B75838-2DE2-F624-E8E0-438BCAC91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955" y="1252522"/>
            <a:ext cx="1913691" cy="16342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40EF6F-F46D-C938-51D8-EDA0270E8168}"/>
              </a:ext>
            </a:extLst>
          </p:cNvPr>
          <p:cNvSpPr txBox="1"/>
          <p:nvPr/>
        </p:nvSpPr>
        <p:spPr>
          <a:xfrm>
            <a:off x="6039080" y="875960"/>
            <a:ext cx="3127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Splitter in an experimental hall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00B612F-C1FB-D609-A63C-51B199630909}"/>
              </a:ext>
            </a:extLst>
          </p:cNvPr>
          <p:cNvGrpSpPr/>
          <p:nvPr/>
        </p:nvGrpSpPr>
        <p:grpSpPr>
          <a:xfrm>
            <a:off x="5604480" y="3028330"/>
            <a:ext cx="3740965" cy="1341103"/>
            <a:chOff x="5604480" y="3038962"/>
            <a:chExt cx="3740965" cy="134110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8856518-FB4C-35EF-B8DD-8DA73B794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04480" y="3234215"/>
              <a:ext cx="3344642" cy="114585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69A65C2-7DAF-FB4D-2009-A3112B78E65F}"/>
                </a:ext>
              </a:extLst>
            </p:cNvPr>
            <p:cNvSpPr txBox="1"/>
            <p:nvPr/>
          </p:nvSpPr>
          <p:spPr>
            <a:xfrm>
              <a:off x="5859725" y="3038962"/>
              <a:ext cx="3485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Splitter geometry implemented in BDSIM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0386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3D1FE9-FB6A-FF57-7527-A1763E80B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80" y="836446"/>
            <a:ext cx="4182764" cy="3386772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AutoNum type="arabicPeriod"/>
            </a:pPr>
            <a:r>
              <a:rPr lang="en-GB" sz="6400" dirty="0">
                <a:latin typeface="Calibri" panose="020F0502020204030204" pitchFamily="34" charset="0"/>
                <a:cs typeface="Calibri" panose="020F0502020204030204" pitchFamily="34" charset="0"/>
              </a:rPr>
              <a:t>Split off part of main beam needed for TATTOOS via beam splitter. </a:t>
            </a:r>
          </a:p>
          <a:p>
            <a:pPr marL="342900" indent="-342900">
              <a:buAutoNum type="arabicPeriod"/>
            </a:pPr>
            <a:r>
              <a:rPr lang="en-GB" sz="6400" dirty="0">
                <a:latin typeface="Calibri" panose="020F0502020204030204" pitchFamily="34" charset="0"/>
                <a:cs typeface="Calibri" panose="020F0502020204030204" pitchFamily="34" charset="0"/>
              </a:rPr>
              <a:t>Use existing ABS septum magnet to divert peeled beam to UCN line.</a:t>
            </a:r>
          </a:p>
          <a:p>
            <a:pPr marL="342900" indent="-342900">
              <a:buAutoNum type="arabicPeriod"/>
            </a:pPr>
            <a:r>
              <a:rPr lang="en-GB" sz="6400" dirty="0">
                <a:latin typeface="Calibri" panose="020F0502020204030204" pitchFamily="34" charset="0"/>
                <a:cs typeface="Calibri" panose="020F0502020204030204" pitchFamily="34" charset="0"/>
              </a:rPr>
              <a:t>Steer the peeled beam out of UCN and towards TATTOOS via a new bending magnet (ABT).</a:t>
            </a:r>
          </a:p>
          <a:p>
            <a:pPr marL="0" indent="0">
              <a:buNone/>
            </a:pPr>
            <a:endParaRPr lang="en-GB" sz="6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6400" b="1" dirty="0">
                <a:latin typeface="Calibri" panose="020F0502020204030204" pitchFamily="34" charset="0"/>
                <a:cs typeface="Calibri" panose="020F0502020204030204" pitchFamily="34" charset="0"/>
              </a:rPr>
              <a:t>Advantage :</a:t>
            </a:r>
            <a:r>
              <a:rPr lang="en-GB" sz="6400" dirty="0">
                <a:latin typeface="Calibri" panose="020F0502020204030204" pitchFamily="34" charset="0"/>
                <a:cs typeface="Calibri" panose="020F0502020204030204" pitchFamily="34" charset="0"/>
              </a:rPr>
              <a:t> Splitter and septum magnet already integrated. </a:t>
            </a:r>
          </a:p>
          <a:p>
            <a:pPr marL="0" indent="0">
              <a:buNone/>
            </a:pPr>
            <a:endParaRPr lang="en-GB" sz="6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6400" b="1" dirty="0">
                <a:latin typeface="Calibri" panose="020F0502020204030204" pitchFamily="34" charset="0"/>
                <a:cs typeface="Calibri" panose="020F0502020204030204" pitchFamily="34" charset="0"/>
              </a:rPr>
              <a:t>Critical point : </a:t>
            </a:r>
            <a:r>
              <a:rPr lang="en-GB" sz="6400" dirty="0">
                <a:latin typeface="Calibri" panose="020F0502020204030204" pitchFamily="34" charset="0"/>
                <a:cs typeface="Calibri" panose="020F0502020204030204" pitchFamily="34" charset="0"/>
              </a:rPr>
              <a:t>UCN and TATTOOS cannot operate simultaneously </a:t>
            </a:r>
          </a:p>
          <a:p>
            <a:pPr marL="0" indent="0">
              <a:buNone/>
            </a:pPr>
            <a:endParaRPr lang="en-GB" sz="6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6400" b="1" dirty="0">
                <a:latin typeface="Calibri" panose="020F0502020204030204" pitchFamily="34" charset="0"/>
                <a:cs typeface="Calibri" panose="020F0502020204030204" pitchFamily="34" charset="0"/>
              </a:rPr>
              <a:t>Solution: </a:t>
            </a:r>
            <a:r>
              <a:rPr lang="en-GB" sz="6400" dirty="0">
                <a:latin typeface="Calibri" panose="020F0502020204030204" pitchFamily="34" charset="0"/>
                <a:cs typeface="Calibri" panose="020F0502020204030204" pitchFamily="34" charset="0"/>
              </a:rPr>
              <a:t>Run TATTOOS between 2 UCN pulse (one UCN pulse ~ 8 seconds, time between 2 pulses ~300 s)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53FFB2-9729-2AB1-088C-4A656F1B0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982" y="201278"/>
            <a:ext cx="5365296" cy="36398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Alternating beam operation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E2199-D052-3A69-6818-02316E01C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LPAP Activity meeting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9516B-AF9B-D60C-1C15-B3D9A552A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1DE7E0-327A-2385-2816-EE624F0B6330}"/>
              </a:ext>
            </a:extLst>
          </p:cNvPr>
          <p:cNvSpPr txBox="1"/>
          <p:nvPr/>
        </p:nvSpPr>
        <p:spPr>
          <a:xfrm>
            <a:off x="951283" y="3286522"/>
            <a:ext cx="3962758" cy="4262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13CA35-D7E3-5F4F-9CEE-6BE370F90F21}"/>
              </a:ext>
            </a:extLst>
          </p:cNvPr>
          <p:cNvSpPr txBox="1"/>
          <p:nvPr/>
        </p:nvSpPr>
        <p:spPr>
          <a:xfrm>
            <a:off x="951284" y="3985060"/>
            <a:ext cx="3962757" cy="64398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79EC32-F1DA-8965-459F-D038E8466E7A}"/>
              </a:ext>
            </a:extLst>
          </p:cNvPr>
          <p:cNvGrpSpPr/>
          <p:nvPr/>
        </p:nvGrpSpPr>
        <p:grpSpPr>
          <a:xfrm>
            <a:off x="5242672" y="1563688"/>
            <a:ext cx="3388566" cy="2368704"/>
            <a:chOff x="5119143" y="1036940"/>
            <a:chExt cx="3439564" cy="223564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7520A08-7DFC-82A2-1973-1FC6558D5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19143" y="1086815"/>
              <a:ext cx="3439564" cy="218577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8589927-661F-1401-4D60-3E8D21853D47}"/>
                </a:ext>
              </a:extLst>
            </p:cNvPr>
            <p:cNvSpPr txBox="1"/>
            <p:nvPr/>
          </p:nvSpPr>
          <p:spPr>
            <a:xfrm>
              <a:off x="5119143" y="1036940"/>
              <a:ext cx="3439563" cy="290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TATTOOS alternating beam operation [1]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23767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8A6C70-7FF5-480A-B09B-7D0A19B2F43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66205E9-12FC-4D6C-B0C7-1E9025EEB1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8CE09B-89B1-4B5D-BED2-87C84F0777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5470</TotalTime>
  <Words>1890</Words>
  <Application>Microsoft Office PowerPoint</Application>
  <PresentationFormat>On-screen Show (16:9)</PresentationFormat>
  <Paragraphs>269</Paragraphs>
  <Slides>32</Slides>
  <Notes>5</Notes>
  <HiddenSlides>0</HiddenSlides>
  <MMClips>2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Arial</vt:lpstr>
      <vt:lpstr>Calibri</vt:lpstr>
      <vt:lpstr>CIDFont+F2</vt:lpstr>
      <vt:lpstr>CIDFont+F3</vt:lpstr>
      <vt:lpstr>Franklin Gothic Demi Cond</vt:lpstr>
      <vt:lpstr>MetaPro-Norm</vt:lpstr>
      <vt:lpstr>Symbol</vt:lpstr>
      <vt:lpstr>Wingdings</vt:lpstr>
      <vt:lpstr>Thème Office</vt:lpstr>
      <vt:lpstr>Bitmap Image</vt:lpstr>
      <vt:lpstr>Design of the 590 MeV Proton Beamline for the Proposed TATTOOS Production Target at PSI  LPAP Activity Meeting </vt:lpstr>
      <vt:lpstr>Table of contents</vt:lpstr>
      <vt:lpstr>Outline of the TATTOOS initiative</vt:lpstr>
      <vt:lpstr>Applied radionuclide sciences – Spallation reactions </vt:lpstr>
      <vt:lpstr>Spallation reaction in TATTOOS</vt:lpstr>
      <vt:lpstr>Applied radionuclide sciences – Terbium radionuclides </vt:lpstr>
      <vt:lpstr>Overview of the HIPA facility </vt:lpstr>
      <vt:lpstr>Beam splitter</vt:lpstr>
      <vt:lpstr>Alternating beam operation </vt:lpstr>
      <vt:lpstr>Beam Delivery Simulation (BDSIM)</vt:lpstr>
      <vt:lpstr>TATTOOS Beamline Description </vt:lpstr>
      <vt:lpstr>Beamline Optics validation </vt:lpstr>
      <vt:lpstr>Input file and Horizontal Beam Profile </vt:lpstr>
      <vt:lpstr>Influence of collimator aperture size on  power deposited</vt:lpstr>
      <vt:lpstr>Power deposition and Transmission studies </vt:lpstr>
      <vt:lpstr>Wobbling of beam at target  </vt:lpstr>
      <vt:lpstr>Diagnostic elements for TATTOOS beamline </vt:lpstr>
      <vt:lpstr>Profile measurements </vt:lpstr>
      <vt:lpstr>Next steps </vt:lpstr>
      <vt:lpstr>IMPACT Timeline  </vt:lpstr>
      <vt:lpstr>PhD Timeline</vt:lpstr>
      <vt:lpstr>References </vt:lpstr>
      <vt:lpstr>Thank you!</vt:lpstr>
      <vt:lpstr>Backup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TATTOOS line - phase advance </vt:lpstr>
      <vt:lpstr>X-Y evolution, N = 1mil., no KHNX1 and KHNY2 collimators</vt:lpstr>
      <vt:lpstr>X-XP evolution, N = 1mil., KHNX = 0.120 m, KHNY = 0.080 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Marco Hartmann</cp:lastModifiedBy>
  <cp:revision>311</cp:revision>
  <dcterms:created xsi:type="dcterms:W3CDTF">2019-04-02T06:24:35Z</dcterms:created>
  <dcterms:modified xsi:type="dcterms:W3CDTF">2022-06-10T12:09:50Z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</Properties>
</file>