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96" y="-6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45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57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69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68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22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7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6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0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1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D3EC-4A08-5F4D-88D0-DC6BCEEB24E0}" type="datetimeFigureOut">
              <a:rPr lang="en-US" smtClean="0"/>
              <a:t>11.03.21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738A8-7B11-FA49-967D-1E2521A7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3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922" y="1249580"/>
            <a:ext cx="87254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List of future Meetings: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April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22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April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13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May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17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June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July</a:t>
            </a:r>
            <a:endParaRPr lang="en-US" sz="2400" dirty="0"/>
          </a:p>
          <a:p>
            <a:endParaRPr lang="en-US" sz="2400" b="1" dirty="0" smtClean="0"/>
          </a:p>
          <a:p>
            <a:r>
              <a:rPr lang="en-US" sz="2400" b="1" dirty="0" smtClean="0"/>
              <a:t>New Member:</a:t>
            </a:r>
          </a:p>
          <a:p>
            <a:r>
              <a:rPr lang="en-US" sz="2400" dirty="0" err="1" smtClean="0"/>
              <a:t>Roderik</a:t>
            </a:r>
            <a:r>
              <a:rPr lang="en-US" sz="2400" dirty="0" smtClean="0"/>
              <a:t> Bruce (collimation added to this group)</a:t>
            </a:r>
          </a:p>
          <a:p>
            <a:pPr marL="285750" indent="-285750">
              <a:buFontTx/>
              <a:buChar char="-"/>
            </a:pPr>
            <a:endParaRPr lang="en-US" sz="2400" dirty="0" smtClean="0"/>
          </a:p>
          <a:p>
            <a:r>
              <a:rPr lang="en-US" sz="2400" b="1" dirty="0" smtClean="0"/>
              <a:t>Webpage FCC-</a:t>
            </a:r>
            <a:r>
              <a:rPr lang="en-US" sz="2400" b="1" dirty="0" err="1" smtClean="0"/>
              <a:t>ee</a:t>
            </a:r>
            <a:r>
              <a:rPr lang="en-US" sz="2400" b="1" dirty="0" smtClean="0"/>
              <a:t> Project:</a:t>
            </a:r>
          </a:p>
          <a:p>
            <a:r>
              <a:rPr lang="en-US" sz="2400" dirty="0" smtClean="0"/>
              <a:t>On EPFL-LPAP Webpage we will develop a webpage dedicated </a:t>
            </a:r>
            <a:r>
              <a:rPr lang="en-US" sz="2400" dirty="0" err="1" smtClean="0"/>
              <a:t>toour</a:t>
            </a:r>
            <a:r>
              <a:rPr lang="en-US" sz="2400" dirty="0" smtClean="0"/>
              <a:t> common project on FCC-</a:t>
            </a:r>
            <a:r>
              <a:rPr lang="en-US" sz="2400" dirty="0" err="1" smtClean="0"/>
              <a:t>ee</a:t>
            </a:r>
            <a:r>
              <a:rPr lang="en-US" sz="2400" dirty="0" smtClean="0"/>
              <a:t> code development together with a student Andres </a:t>
            </a:r>
            <a:r>
              <a:rPr lang="en-US" sz="2400" dirty="0" err="1" smtClean="0"/>
              <a:t>Donadon</a:t>
            </a:r>
            <a:r>
              <a:rPr lang="en-US" sz="2400" dirty="0" smtClean="0"/>
              <a:t> and Mike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15064" y="450712"/>
            <a:ext cx="1188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AOB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0003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682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 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April possible agenda: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Felix progress report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Riccardo Python Framework ?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Tapering + Beam-beam 4 D module in </a:t>
            </a:r>
            <a:r>
              <a:rPr lang="en-US" sz="2400" dirty="0" err="1" smtClean="0"/>
              <a:t>Py</a:t>
            </a:r>
            <a:r>
              <a:rPr lang="en-US" sz="2400" dirty="0" smtClean="0"/>
              <a:t>-AT studies by master student M. </a:t>
            </a:r>
            <a:r>
              <a:rPr lang="en-US" sz="2400" dirty="0" err="1" smtClean="0"/>
              <a:t>Rakic</a:t>
            </a: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Small presentation about 2 PhD students plans by Schmidt-</a:t>
            </a:r>
            <a:r>
              <a:rPr lang="en-US" sz="2400" dirty="0" err="1" smtClean="0"/>
              <a:t>DeMaria</a:t>
            </a:r>
            <a:r>
              <a:rPr lang="en-US" sz="2400" dirty="0" smtClean="0"/>
              <a:t> and </a:t>
            </a:r>
            <a:r>
              <a:rPr lang="en-US" sz="2400" dirty="0" err="1" smtClean="0"/>
              <a:t>Buffat</a:t>
            </a:r>
            <a:r>
              <a:rPr lang="en-US" sz="2400" dirty="0" smtClean="0"/>
              <a:t>-Schulte and :</a:t>
            </a:r>
          </a:p>
          <a:p>
            <a:pPr lvl="1">
              <a:buFontTx/>
              <a:buChar char="-"/>
            </a:pPr>
            <a:r>
              <a:rPr lang="en-US" sz="2400" dirty="0" smtClean="0"/>
              <a:t>Timeline</a:t>
            </a:r>
          </a:p>
          <a:p>
            <a:pPr lvl="1">
              <a:buFontTx/>
              <a:buChar char="-"/>
            </a:pPr>
            <a:r>
              <a:rPr lang="en-US" sz="2400" dirty="0" smtClean="0"/>
              <a:t>Small </a:t>
            </a:r>
            <a:r>
              <a:rPr lang="en-US" sz="2400" dirty="0" smtClean="0"/>
              <a:t>description of the </a:t>
            </a:r>
            <a:r>
              <a:rPr lang="en-US" sz="2400" dirty="0" smtClean="0"/>
              <a:t>plan in relation to the project goals (ideas how to address the open questions?)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5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133</Words>
  <Application>Microsoft Macintosh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</dc:creator>
  <cp:lastModifiedBy>Tatiana</cp:lastModifiedBy>
  <cp:revision>15</cp:revision>
  <dcterms:created xsi:type="dcterms:W3CDTF">2021-03-11T08:14:56Z</dcterms:created>
  <dcterms:modified xsi:type="dcterms:W3CDTF">2021-03-11T08:50:11Z</dcterms:modified>
</cp:coreProperties>
</file>