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7" r:id="rId3"/>
    <p:sldId id="296" r:id="rId4"/>
    <p:sldId id="258" r:id="rId5"/>
    <p:sldId id="257" r:id="rId6"/>
    <p:sldId id="259" r:id="rId7"/>
    <p:sldId id="260" r:id="rId8"/>
    <p:sldId id="261" r:id="rId9"/>
    <p:sldId id="262" r:id="rId10"/>
    <p:sldId id="264" r:id="rId11"/>
    <p:sldId id="267" r:id="rId12"/>
    <p:sldId id="293" r:id="rId13"/>
    <p:sldId id="268" r:id="rId14"/>
    <p:sldId id="294" r:id="rId15"/>
    <p:sldId id="265" r:id="rId16"/>
    <p:sldId id="270" r:id="rId17"/>
    <p:sldId id="295" r:id="rId18"/>
    <p:sldId id="271" r:id="rId19"/>
    <p:sldId id="263" r:id="rId20"/>
    <p:sldId id="299" r:id="rId21"/>
    <p:sldId id="287" r:id="rId22"/>
    <p:sldId id="285" r:id="rId23"/>
    <p:sldId id="281" r:id="rId24"/>
    <p:sldId id="277" r:id="rId25"/>
    <p:sldId id="291" r:id="rId26"/>
    <p:sldId id="298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D0A0CC-8B6D-AD28-8072-C84736724A53}" v="2" dt="2019-07-03T07:43:24.780"/>
    <p1510:client id="{BFC9F33A-C3DF-6D63-2B94-5985D93798EA}" v="1" dt="2019-07-01T14:12:19.4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9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i, Rongrong" userId="S::rc1716@ic.ac.uk::fc036876-fbd5-43e0-99b2-a759b58dc319" providerId="AD" clId="Web-{C066F50B-1CB4-6D5B-AC82-21437D8ED35E}"/>
    <pc:docChg chg="delSld modSld">
      <pc:chgData name="Cai, Rongrong" userId="S::rc1716@ic.ac.uk::fc036876-fbd5-43e0-99b2-a759b58dc319" providerId="AD" clId="Web-{C066F50B-1CB4-6D5B-AC82-21437D8ED35E}" dt="2019-07-02T15:43:54.049" v="370" actId="20577"/>
      <pc:docMkLst>
        <pc:docMk/>
      </pc:docMkLst>
      <pc:sldChg chg="modSp">
        <pc:chgData name="Cai, Rongrong" userId="S::rc1716@ic.ac.uk::fc036876-fbd5-43e0-99b2-a759b58dc319" providerId="AD" clId="Web-{C066F50B-1CB4-6D5B-AC82-21437D8ED35E}" dt="2019-07-02T08:39:11.546" v="21" actId="20577"/>
        <pc:sldMkLst>
          <pc:docMk/>
          <pc:sldMk cId="2757069068" sldId="256"/>
        </pc:sldMkLst>
        <pc:spChg chg="mod">
          <ac:chgData name="Cai, Rongrong" userId="S::rc1716@ic.ac.uk::fc036876-fbd5-43e0-99b2-a759b58dc319" providerId="AD" clId="Web-{C066F50B-1CB4-6D5B-AC82-21437D8ED35E}" dt="2019-07-02T08:39:11.546" v="21" actId="20577"/>
          <ac:spMkLst>
            <pc:docMk/>
            <pc:sldMk cId="2757069068" sldId="256"/>
            <ac:spMk id="3" creationId="{9FFBA3E4-1F29-4463-8DE1-3EBADFEC10D1}"/>
          </ac:spMkLst>
        </pc:spChg>
      </pc:sldChg>
      <pc:sldChg chg="addSp modSp">
        <pc:chgData name="Cai, Rongrong" userId="S::rc1716@ic.ac.uk::fc036876-fbd5-43e0-99b2-a759b58dc319" providerId="AD" clId="Web-{C066F50B-1CB4-6D5B-AC82-21437D8ED35E}" dt="2019-07-02T15:37:28.361" v="368" actId="20577"/>
        <pc:sldMkLst>
          <pc:docMk/>
          <pc:sldMk cId="2712143381" sldId="262"/>
        </pc:sldMkLst>
        <pc:spChg chg="add mod">
          <ac:chgData name="Cai, Rongrong" userId="S::rc1716@ic.ac.uk::fc036876-fbd5-43e0-99b2-a759b58dc319" providerId="AD" clId="Web-{C066F50B-1CB4-6D5B-AC82-21437D8ED35E}" dt="2019-07-02T15:37:28.361" v="368" actId="20577"/>
          <ac:spMkLst>
            <pc:docMk/>
            <pc:sldMk cId="2712143381" sldId="262"/>
            <ac:spMk id="3" creationId="{263961D8-3FED-4C25-B1AB-F8060E98ED35}"/>
          </ac:spMkLst>
        </pc:spChg>
      </pc:sldChg>
      <pc:sldChg chg="del">
        <pc:chgData name="Cai, Rongrong" userId="S::rc1716@ic.ac.uk::fc036876-fbd5-43e0-99b2-a759b58dc319" providerId="AD" clId="Web-{C066F50B-1CB4-6D5B-AC82-21437D8ED35E}" dt="2019-07-02T15:25:12.734" v="243"/>
        <pc:sldMkLst>
          <pc:docMk/>
          <pc:sldMk cId="57576501" sldId="276"/>
        </pc:sldMkLst>
      </pc:sldChg>
      <pc:sldChg chg="addSp delSp modSp">
        <pc:chgData name="Cai, Rongrong" userId="S::rc1716@ic.ac.uk::fc036876-fbd5-43e0-99b2-a759b58dc319" providerId="AD" clId="Web-{C066F50B-1CB4-6D5B-AC82-21437D8ED35E}" dt="2019-07-02T15:25:47.046" v="265" actId="14100"/>
        <pc:sldMkLst>
          <pc:docMk/>
          <pc:sldMk cId="4258479395" sldId="277"/>
        </pc:sldMkLst>
        <pc:spChg chg="mod">
          <ac:chgData name="Cai, Rongrong" userId="S::rc1716@ic.ac.uk::fc036876-fbd5-43e0-99b2-a759b58dc319" providerId="AD" clId="Web-{C066F50B-1CB4-6D5B-AC82-21437D8ED35E}" dt="2019-07-02T15:25:47.046" v="265" actId="14100"/>
          <ac:spMkLst>
            <pc:docMk/>
            <pc:sldMk cId="4258479395" sldId="277"/>
            <ac:spMk id="2" creationId="{88BD1093-4666-415E-9F70-98102C609297}"/>
          </ac:spMkLst>
        </pc:spChg>
        <pc:spChg chg="del">
          <ac:chgData name="Cai, Rongrong" userId="S::rc1716@ic.ac.uk::fc036876-fbd5-43e0-99b2-a759b58dc319" providerId="AD" clId="Web-{C066F50B-1CB4-6D5B-AC82-21437D8ED35E}" dt="2019-07-02T15:20:41.046" v="224"/>
          <ac:spMkLst>
            <pc:docMk/>
            <pc:sldMk cId="4258479395" sldId="277"/>
            <ac:spMk id="3" creationId="{174854E9-46CF-415E-A5FD-AF0DACB175A4}"/>
          </ac:spMkLst>
        </pc:spChg>
        <pc:picChg chg="add mod">
          <ac:chgData name="Cai, Rongrong" userId="S::rc1716@ic.ac.uk::fc036876-fbd5-43e0-99b2-a759b58dc319" providerId="AD" clId="Web-{C066F50B-1CB4-6D5B-AC82-21437D8ED35E}" dt="2019-07-02T15:24:04.406" v="228" actId="14100"/>
          <ac:picMkLst>
            <pc:docMk/>
            <pc:sldMk cId="4258479395" sldId="277"/>
            <ac:picMk id="4" creationId="{46858C63-09F4-4F57-BA77-95D0B43E9E7F}"/>
          </ac:picMkLst>
        </pc:picChg>
        <pc:picChg chg="add mod">
          <ac:chgData name="Cai, Rongrong" userId="S::rc1716@ic.ac.uk::fc036876-fbd5-43e0-99b2-a759b58dc319" providerId="AD" clId="Web-{C066F50B-1CB4-6D5B-AC82-21437D8ED35E}" dt="2019-07-02T15:24:25.984" v="233" actId="14100"/>
          <ac:picMkLst>
            <pc:docMk/>
            <pc:sldMk cId="4258479395" sldId="277"/>
            <ac:picMk id="6" creationId="{55C76D65-609C-4F5E-B461-AB3E2BB45C0A}"/>
          </ac:picMkLst>
        </pc:picChg>
        <pc:picChg chg="add mod">
          <ac:chgData name="Cai, Rongrong" userId="S::rc1716@ic.ac.uk::fc036876-fbd5-43e0-99b2-a759b58dc319" providerId="AD" clId="Web-{C066F50B-1CB4-6D5B-AC82-21437D8ED35E}" dt="2019-07-02T15:24:48.499" v="238" actId="1076"/>
          <ac:picMkLst>
            <pc:docMk/>
            <pc:sldMk cId="4258479395" sldId="277"/>
            <ac:picMk id="8" creationId="{EC00DCF7-7E81-4D98-85F6-10C9D6F4AC85}"/>
          </ac:picMkLst>
        </pc:picChg>
        <pc:picChg chg="add mod">
          <ac:chgData name="Cai, Rongrong" userId="S::rc1716@ic.ac.uk::fc036876-fbd5-43e0-99b2-a759b58dc319" providerId="AD" clId="Web-{C066F50B-1CB4-6D5B-AC82-21437D8ED35E}" dt="2019-07-02T15:25:04.796" v="242" actId="1076"/>
          <ac:picMkLst>
            <pc:docMk/>
            <pc:sldMk cId="4258479395" sldId="277"/>
            <ac:picMk id="10" creationId="{D2F05AB1-1A51-4BE6-981D-822EA7217B47}"/>
          </ac:picMkLst>
        </pc:picChg>
      </pc:sldChg>
      <pc:sldChg chg="addSp delSp modSp">
        <pc:chgData name="Cai, Rongrong" userId="S::rc1716@ic.ac.uk::fc036876-fbd5-43e0-99b2-a759b58dc319" providerId="AD" clId="Web-{C066F50B-1CB4-6D5B-AC82-21437D8ED35E}" dt="2019-07-02T15:20:33.655" v="223" actId="14100"/>
        <pc:sldMkLst>
          <pc:docMk/>
          <pc:sldMk cId="1507737036" sldId="278"/>
        </pc:sldMkLst>
        <pc:spChg chg="del">
          <ac:chgData name="Cai, Rongrong" userId="S::rc1716@ic.ac.uk::fc036876-fbd5-43e0-99b2-a759b58dc319" providerId="AD" clId="Web-{C066F50B-1CB4-6D5B-AC82-21437D8ED35E}" dt="2019-07-02T15:18:01.795" v="214"/>
          <ac:spMkLst>
            <pc:docMk/>
            <pc:sldMk cId="1507737036" sldId="278"/>
            <ac:spMk id="3" creationId="{A1043C77-8E50-43E2-BFB8-96478A847BBF}"/>
          </ac:spMkLst>
        </pc:spChg>
        <pc:picChg chg="add mod">
          <ac:chgData name="Cai, Rongrong" userId="S::rc1716@ic.ac.uk::fc036876-fbd5-43e0-99b2-a759b58dc319" providerId="AD" clId="Web-{C066F50B-1CB4-6D5B-AC82-21437D8ED35E}" dt="2019-07-02T15:20:04.342" v="218" actId="1076"/>
          <ac:picMkLst>
            <pc:docMk/>
            <pc:sldMk cId="1507737036" sldId="278"/>
            <ac:picMk id="4" creationId="{26F0FB68-4D2E-43C8-9BFD-B4CEAFEBDFDD}"/>
          </ac:picMkLst>
        </pc:picChg>
        <pc:picChg chg="add mod">
          <ac:chgData name="Cai, Rongrong" userId="S::rc1716@ic.ac.uk::fc036876-fbd5-43e0-99b2-a759b58dc319" providerId="AD" clId="Web-{C066F50B-1CB4-6D5B-AC82-21437D8ED35E}" dt="2019-07-02T15:20:33.655" v="223" actId="14100"/>
          <ac:picMkLst>
            <pc:docMk/>
            <pc:sldMk cId="1507737036" sldId="278"/>
            <ac:picMk id="6" creationId="{8924B4AB-F74D-4AB3-82C9-2BC42AD5ACC0}"/>
          </ac:picMkLst>
        </pc:picChg>
      </pc:sldChg>
      <pc:sldChg chg="addSp delSp modSp">
        <pc:chgData name="Cai, Rongrong" userId="S::rc1716@ic.ac.uk::fc036876-fbd5-43e0-99b2-a759b58dc319" providerId="AD" clId="Web-{C066F50B-1CB4-6D5B-AC82-21437D8ED35E}" dt="2019-07-02T15:17:56.389" v="213" actId="14100"/>
        <pc:sldMkLst>
          <pc:docMk/>
          <pc:sldMk cId="3756140144" sldId="279"/>
        </pc:sldMkLst>
        <pc:spChg chg="mod">
          <ac:chgData name="Cai, Rongrong" userId="S::rc1716@ic.ac.uk::fc036876-fbd5-43e0-99b2-a759b58dc319" providerId="AD" clId="Web-{C066F50B-1CB4-6D5B-AC82-21437D8ED35E}" dt="2019-07-02T15:10:42.200" v="194" actId="20577"/>
          <ac:spMkLst>
            <pc:docMk/>
            <pc:sldMk cId="3756140144" sldId="279"/>
            <ac:spMk id="2" creationId="{856CC326-ABCA-48C0-AFB3-512AD63EA916}"/>
          </ac:spMkLst>
        </pc:spChg>
        <pc:spChg chg="del">
          <ac:chgData name="Cai, Rongrong" userId="S::rc1716@ic.ac.uk::fc036876-fbd5-43e0-99b2-a759b58dc319" providerId="AD" clId="Web-{C066F50B-1CB4-6D5B-AC82-21437D8ED35E}" dt="2019-07-02T15:10:30.857" v="189"/>
          <ac:spMkLst>
            <pc:docMk/>
            <pc:sldMk cId="3756140144" sldId="279"/>
            <ac:spMk id="3" creationId="{5963793F-D521-4E58-94F8-79A8C79593E3}"/>
          </ac:spMkLst>
        </pc:spChg>
        <pc:picChg chg="add mod">
          <ac:chgData name="Cai, Rongrong" userId="S::rc1716@ic.ac.uk::fc036876-fbd5-43e0-99b2-a759b58dc319" providerId="AD" clId="Web-{C066F50B-1CB4-6D5B-AC82-21437D8ED35E}" dt="2019-07-02T15:13:40.951" v="199" actId="1076"/>
          <ac:picMkLst>
            <pc:docMk/>
            <pc:sldMk cId="3756140144" sldId="279"/>
            <ac:picMk id="4" creationId="{16F1ACE3-41AF-4461-8966-0740E5C8EFCA}"/>
          </ac:picMkLst>
        </pc:picChg>
        <pc:picChg chg="add mod">
          <ac:chgData name="Cai, Rongrong" userId="S::rc1716@ic.ac.uk::fc036876-fbd5-43e0-99b2-a759b58dc319" providerId="AD" clId="Web-{C066F50B-1CB4-6D5B-AC82-21437D8ED35E}" dt="2019-07-02T15:13:55.592" v="203" actId="1076"/>
          <ac:picMkLst>
            <pc:docMk/>
            <pc:sldMk cId="3756140144" sldId="279"/>
            <ac:picMk id="6" creationId="{E2E12930-0AA0-48A7-8096-15B3EAA3F2FF}"/>
          </ac:picMkLst>
        </pc:picChg>
        <pc:picChg chg="add mod">
          <ac:chgData name="Cai, Rongrong" userId="S::rc1716@ic.ac.uk::fc036876-fbd5-43e0-99b2-a759b58dc319" providerId="AD" clId="Web-{C066F50B-1CB4-6D5B-AC82-21437D8ED35E}" dt="2019-07-02T15:14:12.857" v="208" actId="14100"/>
          <ac:picMkLst>
            <pc:docMk/>
            <pc:sldMk cId="3756140144" sldId="279"/>
            <ac:picMk id="8" creationId="{126F3F8B-48E0-46FF-97FE-0AE2FBAA00DA}"/>
          </ac:picMkLst>
        </pc:picChg>
        <pc:picChg chg="add mod">
          <ac:chgData name="Cai, Rongrong" userId="S::rc1716@ic.ac.uk::fc036876-fbd5-43e0-99b2-a759b58dc319" providerId="AD" clId="Web-{C066F50B-1CB4-6D5B-AC82-21437D8ED35E}" dt="2019-07-02T15:17:56.389" v="213" actId="14100"/>
          <ac:picMkLst>
            <pc:docMk/>
            <pc:sldMk cId="3756140144" sldId="279"/>
            <ac:picMk id="10" creationId="{C85BD927-4C82-4130-8D69-5E4C5162D3FA}"/>
          </ac:picMkLst>
        </pc:picChg>
      </pc:sldChg>
      <pc:sldChg chg="del">
        <pc:chgData name="Cai, Rongrong" userId="S::rc1716@ic.ac.uk::fc036876-fbd5-43e0-99b2-a759b58dc319" providerId="AD" clId="Web-{C066F50B-1CB4-6D5B-AC82-21437D8ED35E}" dt="2019-07-02T15:07:48.387" v="167"/>
        <pc:sldMkLst>
          <pc:docMk/>
          <pc:sldMk cId="728425976" sldId="280"/>
        </pc:sldMkLst>
      </pc:sldChg>
      <pc:sldChg chg="addSp delSp modSp">
        <pc:chgData name="Cai, Rongrong" userId="S::rc1716@ic.ac.uk::fc036876-fbd5-43e0-99b2-a759b58dc319" providerId="AD" clId="Web-{C066F50B-1CB4-6D5B-AC82-21437D8ED35E}" dt="2019-07-02T15:10:22.747" v="188" actId="14100"/>
        <pc:sldMkLst>
          <pc:docMk/>
          <pc:sldMk cId="807941122" sldId="281"/>
        </pc:sldMkLst>
        <pc:spChg chg="mod">
          <ac:chgData name="Cai, Rongrong" userId="S::rc1716@ic.ac.uk::fc036876-fbd5-43e0-99b2-a759b58dc319" providerId="AD" clId="Web-{C066F50B-1CB4-6D5B-AC82-21437D8ED35E}" dt="2019-07-02T15:07:44.106" v="164" actId="20577"/>
          <ac:spMkLst>
            <pc:docMk/>
            <pc:sldMk cId="807941122" sldId="281"/>
            <ac:spMk id="2" creationId="{91B908A7-FD28-49CE-AB73-62523CCCFEC3}"/>
          </ac:spMkLst>
        </pc:spChg>
        <pc:spChg chg="del">
          <ac:chgData name="Cai, Rongrong" userId="S::rc1716@ic.ac.uk::fc036876-fbd5-43e0-99b2-a759b58dc319" providerId="AD" clId="Web-{C066F50B-1CB4-6D5B-AC82-21437D8ED35E}" dt="2019-07-02T15:07:18.653" v="145"/>
          <ac:spMkLst>
            <pc:docMk/>
            <pc:sldMk cId="807941122" sldId="281"/>
            <ac:spMk id="3" creationId="{55801FFD-F7E7-414D-BB73-811F38506C01}"/>
          </ac:spMkLst>
        </pc:spChg>
        <pc:picChg chg="add mod">
          <ac:chgData name="Cai, Rongrong" userId="S::rc1716@ic.ac.uk::fc036876-fbd5-43e0-99b2-a759b58dc319" providerId="AD" clId="Web-{C066F50B-1CB4-6D5B-AC82-21437D8ED35E}" dt="2019-07-02T15:08:10.059" v="170" actId="14100"/>
          <ac:picMkLst>
            <pc:docMk/>
            <pc:sldMk cId="807941122" sldId="281"/>
            <ac:picMk id="4" creationId="{B86E7C59-65B2-46B7-B6D5-8C09FA77B0FD}"/>
          </ac:picMkLst>
        </pc:picChg>
        <pc:picChg chg="add mod">
          <ac:chgData name="Cai, Rongrong" userId="S::rc1716@ic.ac.uk::fc036876-fbd5-43e0-99b2-a759b58dc319" providerId="AD" clId="Web-{C066F50B-1CB4-6D5B-AC82-21437D8ED35E}" dt="2019-07-02T15:08:36.106" v="174" actId="1076"/>
          <ac:picMkLst>
            <pc:docMk/>
            <pc:sldMk cId="807941122" sldId="281"/>
            <ac:picMk id="6" creationId="{FBF075F0-1656-4F8C-B90B-5ABFC02BE5BF}"/>
          </ac:picMkLst>
        </pc:picChg>
        <pc:picChg chg="add mod">
          <ac:chgData name="Cai, Rongrong" userId="S::rc1716@ic.ac.uk::fc036876-fbd5-43e0-99b2-a759b58dc319" providerId="AD" clId="Web-{C066F50B-1CB4-6D5B-AC82-21437D8ED35E}" dt="2019-07-02T15:09:04.403" v="178" actId="1076"/>
          <ac:picMkLst>
            <pc:docMk/>
            <pc:sldMk cId="807941122" sldId="281"/>
            <ac:picMk id="8" creationId="{C05E0D85-10B7-4BA1-B4EC-9DD949398FA6}"/>
          </ac:picMkLst>
        </pc:picChg>
        <pc:picChg chg="add mod">
          <ac:chgData name="Cai, Rongrong" userId="S::rc1716@ic.ac.uk::fc036876-fbd5-43e0-99b2-a759b58dc319" providerId="AD" clId="Web-{C066F50B-1CB4-6D5B-AC82-21437D8ED35E}" dt="2019-07-02T15:09:44.466" v="181" actId="14100"/>
          <ac:picMkLst>
            <pc:docMk/>
            <pc:sldMk cId="807941122" sldId="281"/>
            <ac:picMk id="10" creationId="{33AB3332-C535-4E09-82F8-8480268F198E}"/>
          </ac:picMkLst>
        </pc:picChg>
        <pc:picChg chg="add mod">
          <ac:chgData name="Cai, Rongrong" userId="S::rc1716@ic.ac.uk::fc036876-fbd5-43e0-99b2-a759b58dc319" providerId="AD" clId="Web-{C066F50B-1CB4-6D5B-AC82-21437D8ED35E}" dt="2019-07-02T15:10:02.591" v="185" actId="1076"/>
          <ac:picMkLst>
            <pc:docMk/>
            <pc:sldMk cId="807941122" sldId="281"/>
            <ac:picMk id="12" creationId="{B03C14D8-93AE-4C0A-A7C4-D309E4F3E392}"/>
          </ac:picMkLst>
        </pc:picChg>
        <pc:picChg chg="add mod">
          <ac:chgData name="Cai, Rongrong" userId="S::rc1716@ic.ac.uk::fc036876-fbd5-43e0-99b2-a759b58dc319" providerId="AD" clId="Web-{C066F50B-1CB4-6D5B-AC82-21437D8ED35E}" dt="2019-07-02T15:10:22.747" v="188" actId="14100"/>
          <ac:picMkLst>
            <pc:docMk/>
            <pc:sldMk cId="807941122" sldId="281"/>
            <ac:picMk id="14" creationId="{1D177988-941B-4A28-84FA-1DB1FF5E151A}"/>
          </ac:picMkLst>
        </pc:picChg>
      </pc:sldChg>
      <pc:sldChg chg="addSp delSp modSp">
        <pc:chgData name="Cai, Rongrong" userId="S::rc1716@ic.ac.uk::fc036876-fbd5-43e0-99b2-a759b58dc319" providerId="AD" clId="Web-{C066F50B-1CB4-6D5B-AC82-21437D8ED35E}" dt="2019-07-02T15:04:14.543" v="144" actId="1076"/>
        <pc:sldMkLst>
          <pc:docMk/>
          <pc:sldMk cId="498516362" sldId="282"/>
        </pc:sldMkLst>
        <pc:spChg chg="mod">
          <ac:chgData name="Cai, Rongrong" userId="S::rc1716@ic.ac.uk::fc036876-fbd5-43e0-99b2-a759b58dc319" providerId="AD" clId="Web-{C066F50B-1CB4-6D5B-AC82-21437D8ED35E}" dt="2019-07-02T15:00:43.386" v="124" actId="20577"/>
          <ac:spMkLst>
            <pc:docMk/>
            <pc:sldMk cId="498516362" sldId="282"/>
            <ac:spMk id="2" creationId="{5164C875-88EB-4CAE-AB86-DF3E25551968}"/>
          </ac:spMkLst>
        </pc:spChg>
        <pc:spChg chg="del">
          <ac:chgData name="Cai, Rongrong" userId="S::rc1716@ic.ac.uk::fc036876-fbd5-43e0-99b2-a759b58dc319" providerId="AD" clId="Web-{C066F50B-1CB4-6D5B-AC82-21437D8ED35E}" dt="2019-07-02T15:00:28.136" v="121"/>
          <ac:spMkLst>
            <pc:docMk/>
            <pc:sldMk cId="498516362" sldId="282"/>
            <ac:spMk id="3" creationId="{07A94219-1A44-4D48-A83C-89961EA69FC6}"/>
          </ac:spMkLst>
        </pc:spChg>
        <pc:picChg chg="add mod">
          <ac:chgData name="Cai, Rongrong" userId="S::rc1716@ic.ac.uk::fc036876-fbd5-43e0-99b2-a759b58dc319" providerId="AD" clId="Web-{C066F50B-1CB4-6D5B-AC82-21437D8ED35E}" dt="2019-07-02T15:03:17.965" v="133" actId="1076"/>
          <ac:picMkLst>
            <pc:docMk/>
            <pc:sldMk cId="498516362" sldId="282"/>
            <ac:picMk id="4" creationId="{80FDC975-9E2C-477B-87A7-56BA775E157A}"/>
          </ac:picMkLst>
        </pc:picChg>
        <pc:picChg chg="add mod">
          <ac:chgData name="Cai, Rongrong" userId="S::rc1716@ic.ac.uk::fc036876-fbd5-43e0-99b2-a759b58dc319" providerId="AD" clId="Web-{C066F50B-1CB4-6D5B-AC82-21437D8ED35E}" dt="2019-07-02T15:04:14.543" v="144" actId="1076"/>
          <ac:picMkLst>
            <pc:docMk/>
            <pc:sldMk cId="498516362" sldId="282"/>
            <ac:picMk id="6" creationId="{9C751DF5-066C-4700-89F0-F502D60368EC}"/>
          </ac:picMkLst>
        </pc:picChg>
        <pc:picChg chg="add mod">
          <ac:chgData name="Cai, Rongrong" userId="S::rc1716@ic.ac.uk::fc036876-fbd5-43e0-99b2-a759b58dc319" providerId="AD" clId="Web-{C066F50B-1CB4-6D5B-AC82-21437D8ED35E}" dt="2019-07-02T15:04:08.199" v="143" actId="14100"/>
          <ac:picMkLst>
            <pc:docMk/>
            <pc:sldMk cId="498516362" sldId="282"/>
            <ac:picMk id="8" creationId="{0AE495A5-E9E5-4B82-8831-067D3CC31581}"/>
          </ac:picMkLst>
        </pc:picChg>
      </pc:sldChg>
      <pc:sldChg chg="addSp delSp modSp">
        <pc:chgData name="Cai, Rongrong" userId="S::rc1716@ic.ac.uk::fc036876-fbd5-43e0-99b2-a759b58dc319" providerId="AD" clId="Web-{C066F50B-1CB4-6D5B-AC82-21437D8ED35E}" dt="2019-07-02T11:28:01.950" v="120" actId="1076"/>
        <pc:sldMkLst>
          <pc:docMk/>
          <pc:sldMk cId="1704999678" sldId="283"/>
        </pc:sldMkLst>
        <pc:spChg chg="mod">
          <ac:chgData name="Cai, Rongrong" userId="S::rc1716@ic.ac.uk::fc036876-fbd5-43e0-99b2-a759b58dc319" providerId="AD" clId="Web-{C066F50B-1CB4-6D5B-AC82-21437D8ED35E}" dt="2019-07-02T11:25:57.044" v="91" actId="20577"/>
          <ac:spMkLst>
            <pc:docMk/>
            <pc:sldMk cId="1704999678" sldId="283"/>
            <ac:spMk id="2" creationId="{F17904D7-6049-49AC-984E-D6FB06971DD1}"/>
          </ac:spMkLst>
        </pc:spChg>
        <pc:spChg chg="del">
          <ac:chgData name="Cai, Rongrong" userId="S::rc1716@ic.ac.uk::fc036876-fbd5-43e0-99b2-a759b58dc319" providerId="AD" clId="Web-{C066F50B-1CB4-6D5B-AC82-21437D8ED35E}" dt="2019-07-02T11:25:47.059" v="86"/>
          <ac:spMkLst>
            <pc:docMk/>
            <pc:sldMk cId="1704999678" sldId="283"/>
            <ac:spMk id="3" creationId="{CB657D6D-B18F-41C8-9A6A-5A7B773A1669}"/>
          </ac:spMkLst>
        </pc:spChg>
        <pc:picChg chg="add mod">
          <ac:chgData name="Cai, Rongrong" userId="S::rc1716@ic.ac.uk::fc036876-fbd5-43e0-99b2-a759b58dc319" providerId="AD" clId="Web-{C066F50B-1CB4-6D5B-AC82-21437D8ED35E}" dt="2019-07-02T11:26:20.841" v="98" actId="14100"/>
          <ac:picMkLst>
            <pc:docMk/>
            <pc:sldMk cId="1704999678" sldId="283"/>
            <ac:picMk id="4" creationId="{22362284-AA5D-4110-80AC-C42498DA634A}"/>
          </ac:picMkLst>
        </pc:picChg>
        <pc:picChg chg="add mod">
          <ac:chgData name="Cai, Rongrong" userId="S::rc1716@ic.ac.uk::fc036876-fbd5-43e0-99b2-a759b58dc319" providerId="AD" clId="Web-{C066F50B-1CB4-6D5B-AC82-21437D8ED35E}" dt="2019-07-02T11:27:03.950" v="107" actId="14100"/>
          <ac:picMkLst>
            <pc:docMk/>
            <pc:sldMk cId="1704999678" sldId="283"/>
            <ac:picMk id="6" creationId="{77D70568-3AF1-404A-BD41-373F02D86A15}"/>
          </ac:picMkLst>
        </pc:picChg>
        <pc:picChg chg="add mod">
          <ac:chgData name="Cai, Rongrong" userId="S::rc1716@ic.ac.uk::fc036876-fbd5-43e0-99b2-a759b58dc319" providerId="AD" clId="Web-{C066F50B-1CB4-6D5B-AC82-21437D8ED35E}" dt="2019-07-02T11:27:01.856" v="106" actId="14100"/>
          <ac:picMkLst>
            <pc:docMk/>
            <pc:sldMk cId="1704999678" sldId="283"/>
            <ac:picMk id="8" creationId="{B6608B09-B8DD-4796-B807-E3C02596D739}"/>
          </ac:picMkLst>
        </pc:picChg>
        <pc:picChg chg="add mod">
          <ac:chgData name="Cai, Rongrong" userId="S::rc1716@ic.ac.uk::fc036876-fbd5-43e0-99b2-a759b58dc319" providerId="AD" clId="Web-{C066F50B-1CB4-6D5B-AC82-21437D8ED35E}" dt="2019-07-02T11:27:22.216" v="110" actId="14100"/>
          <ac:picMkLst>
            <pc:docMk/>
            <pc:sldMk cId="1704999678" sldId="283"/>
            <ac:picMk id="10" creationId="{928957F8-B66F-4FE8-BD0B-B102B30B1F29}"/>
          </ac:picMkLst>
        </pc:picChg>
        <pc:picChg chg="add mod">
          <ac:chgData name="Cai, Rongrong" userId="S::rc1716@ic.ac.uk::fc036876-fbd5-43e0-99b2-a759b58dc319" providerId="AD" clId="Web-{C066F50B-1CB4-6D5B-AC82-21437D8ED35E}" dt="2019-07-02T11:27:43.638" v="116" actId="1076"/>
          <ac:picMkLst>
            <pc:docMk/>
            <pc:sldMk cId="1704999678" sldId="283"/>
            <ac:picMk id="12" creationId="{9EECAF3D-1600-4E75-9F04-D97F2EEB29EF}"/>
          </ac:picMkLst>
        </pc:picChg>
        <pc:picChg chg="add mod">
          <ac:chgData name="Cai, Rongrong" userId="S::rc1716@ic.ac.uk::fc036876-fbd5-43e0-99b2-a759b58dc319" providerId="AD" clId="Web-{C066F50B-1CB4-6D5B-AC82-21437D8ED35E}" dt="2019-07-02T11:28:01.950" v="120" actId="1076"/>
          <ac:picMkLst>
            <pc:docMk/>
            <pc:sldMk cId="1704999678" sldId="283"/>
            <ac:picMk id="14" creationId="{EB4EC480-00CA-4D03-A99C-1E50D4C163E5}"/>
          </ac:picMkLst>
        </pc:picChg>
      </pc:sldChg>
      <pc:sldChg chg="del">
        <pc:chgData name="Cai, Rongrong" userId="S::rc1716@ic.ac.uk::fc036876-fbd5-43e0-99b2-a759b58dc319" providerId="AD" clId="Web-{C066F50B-1CB4-6D5B-AC82-21437D8ED35E}" dt="2019-07-02T11:23:55.715" v="85"/>
        <pc:sldMkLst>
          <pc:docMk/>
          <pc:sldMk cId="30872290" sldId="284"/>
        </pc:sldMkLst>
      </pc:sldChg>
      <pc:sldChg chg="addSp delSp modSp">
        <pc:chgData name="Cai, Rongrong" userId="S::rc1716@ic.ac.uk::fc036876-fbd5-43e0-99b2-a759b58dc319" providerId="AD" clId="Web-{C066F50B-1CB4-6D5B-AC82-21437D8ED35E}" dt="2019-07-02T11:23:51.121" v="84" actId="14100"/>
        <pc:sldMkLst>
          <pc:docMk/>
          <pc:sldMk cId="4175363721" sldId="285"/>
        </pc:sldMkLst>
        <pc:spChg chg="mod">
          <ac:chgData name="Cai, Rongrong" userId="S::rc1716@ic.ac.uk::fc036876-fbd5-43e0-99b2-a759b58dc319" providerId="AD" clId="Web-{C066F50B-1CB4-6D5B-AC82-21437D8ED35E}" dt="2019-07-02T11:23:07.246" v="71" actId="20577"/>
          <ac:spMkLst>
            <pc:docMk/>
            <pc:sldMk cId="4175363721" sldId="285"/>
            <ac:spMk id="2" creationId="{52063EBC-2E21-4255-940D-51512966C92B}"/>
          </ac:spMkLst>
        </pc:spChg>
        <pc:spChg chg="del">
          <ac:chgData name="Cai, Rongrong" userId="S::rc1716@ic.ac.uk::fc036876-fbd5-43e0-99b2-a759b58dc319" providerId="AD" clId="Web-{C066F50B-1CB4-6D5B-AC82-21437D8ED35E}" dt="2019-07-02T11:22:19.996" v="53"/>
          <ac:spMkLst>
            <pc:docMk/>
            <pc:sldMk cId="4175363721" sldId="285"/>
            <ac:spMk id="3" creationId="{337A540E-206D-4D2F-854F-349322CBA7CA}"/>
          </ac:spMkLst>
        </pc:spChg>
        <pc:picChg chg="add mod">
          <ac:chgData name="Cai, Rongrong" userId="S::rc1716@ic.ac.uk::fc036876-fbd5-43e0-99b2-a759b58dc319" providerId="AD" clId="Web-{C066F50B-1CB4-6D5B-AC82-21437D8ED35E}" dt="2019-07-02T11:23:51.121" v="84" actId="14100"/>
          <ac:picMkLst>
            <pc:docMk/>
            <pc:sldMk cId="4175363721" sldId="285"/>
            <ac:picMk id="4" creationId="{35790DB6-C6B2-4757-B387-EDEE993F3BD2}"/>
          </ac:picMkLst>
        </pc:picChg>
        <pc:picChg chg="add mod">
          <ac:chgData name="Cai, Rongrong" userId="S::rc1716@ic.ac.uk::fc036876-fbd5-43e0-99b2-a759b58dc319" providerId="AD" clId="Web-{C066F50B-1CB4-6D5B-AC82-21437D8ED35E}" dt="2019-07-02T11:23:46.480" v="82" actId="1076"/>
          <ac:picMkLst>
            <pc:docMk/>
            <pc:sldMk cId="4175363721" sldId="285"/>
            <ac:picMk id="6" creationId="{7E009741-950A-4466-B3F7-6B828ADF3218}"/>
          </ac:picMkLst>
        </pc:picChg>
      </pc:sldChg>
      <pc:sldChg chg="addSp delSp modSp">
        <pc:chgData name="Cai, Rongrong" userId="S::rc1716@ic.ac.uk::fc036876-fbd5-43e0-99b2-a759b58dc319" providerId="AD" clId="Web-{C066F50B-1CB4-6D5B-AC82-21437D8ED35E}" dt="2019-07-02T11:21:21.292" v="52" actId="14100"/>
        <pc:sldMkLst>
          <pc:docMk/>
          <pc:sldMk cId="2484502785" sldId="286"/>
        </pc:sldMkLst>
        <pc:spChg chg="mod">
          <ac:chgData name="Cai, Rongrong" userId="S::rc1716@ic.ac.uk::fc036876-fbd5-43e0-99b2-a759b58dc319" providerId="AD" clId="Web-{C066F50B-1CB4-6D5B-AC82-21437D8ED35E}" dt="2019-07-02T11:20:39.839" v="37" actId="20577"/>
          <ac:spMkLst>
            <pc:docMk/>
            <pc:sldMk cId="2484502785" sldId="286"/>
            <ac:spMk id="2" creationId="{AB087A49-BB2A-425B-9714-CDB298EEF37D}"/>
          </ac:spMkLst>
        </pc:spChg>
        <pc:spChg chg="del">
          <ac:chgData name="Cai, Rongrong" userId="S::rc1716@ic.ac.uk::fc036876-fbd5-43e0-99b2-a759b58dc319" providerId="AD" clId="Web-{C066F50B-1CB4-6D5B-AC82-21437D8ED35E}" dt="2019-07-02T09:47:09.019" v="32"/>
          <ac:spMkLst>
            <pc:docMk/>
            <pc:sldMk cId="2484502785" sldId="286"/>
            <ac:spMk id="3" creationId="{F3752EC4-D864-4879-8D4D-33FB79BCF920}"/>
          </ac:spMkLst>
        </pc:spChg>
        <pc:picChg chg="add mod">
          <ac:chgData name="Cai, Rongrong" userId="S::rc1716@ic.ac.uk::fc036876-fbd5-43e0-99b2-a759b58dc319" providerId="AD" clId="Web-{C066F50B-1CB4-6D5B-AC82-21437D8ED35E}" dt="2019-07-02T11:21:21.292" v="52" actId="14100"/>
          <ac:picMkLst>
            <pc:docMk/>
            <pc:sldMk cId="2484502785" sldId="286"/>
            <ac:picMk id="3" creationId="{B7CD6533-AC4B-46E4-B496-3FBC587BD5EB}"/>
          </ac:picMkLst>
        </pc:picChg>
        <pc:picChg chg="add mod">
          <ac:chgData name="Cai, Rongrong" userId="S::rc1716@ic.ac.uk::fc036876-fbd5-43e0-99b2-a759b58dc319" providerId="AD" clId="Web-{C066F50B-1CB4-6D5B-AC82-21437D8ED35E}" dt="2019-07-02T11:21:11.355" v="48" actId="1076"/>
          <ac:picMkLst>
            <pc:docMk/>
            <pc:sldMk cId="2484502785" sldId="286"/>
            <ac:picMk id="5" creationId="{265A4441-4950-495E-9571-F1CFA1A2F30F}"/>
          </ac:picMkLst>
        </pc:picChg>
      </pc:sldChg>
      <pc:sldChg chg="addSp delSp modSp">
        <pc:chgData name="Cai, Rongrong" userId="S::rc1716@ic.ac.uk::fc036876-fbd5-43e0-99b2-a759b58dc319" providerId="AD" clId="Web-{C066F50B-1CB4-6D5B-AC82-21437D8ED35E}" dt="2019-07-02T09:46:45.868" v="31" actId="1076"/>
        <pc:sldMkLst>
          <pc:docMk/>
          <pc:sldMk cId="2843483182" sldId="287"/>
        </pc:sldMkLst>
        <pc:spChg chg="del">
          <ac:chgData name="Cai, Rongrong" userId="S::rc1716@ic.ac.uk::fc036876-fbd5-43e0-99b2-a759b58dc319" providerId="AD" clId="Web-{C066F50B-1CB4-6D5B-AC82-21437D8ED35E}" dt="2019-07-02T09:46:11.776" v="24"/>
          <ac:spMkLst>
            <pc:docMk/>
            <pc:sldMk cId="2843483182" sldId="287"/>
            <ac:spMk id="3" creationId="{E3E235AD-C38C-43D8-8B52-E2D12AF22DD5}"/>
          </ac:spMkLst>
        </pc:spChg>
        <pc:picChg chg="add mod">
          <ac:chgData name="Cai, Rongrong" userId="S::rc1716@ic.ac.uk::fc036876-fbd5-43e0-99b2-a759b58dc319" providerId="AD" clId="Web-{C066F50B-1CB4-6D5B-AC82-21437D8ED35E}" dt="2019-07-02T09:46:45.868" v="31" actId="1076"/>
          <ac:picMkLst>
            <pc:docMk/>
            <pc:sldMk cId="2843483182" sldId="287"/>
            <ac:picMk id="4" creationId="{450E423F-4547-4E88-8BF4-57F96EB2C8C1}"/>
          </ac:picMkLst>
        </pc:picChg>
      </pc:sldChg>
      <pc:sldChg chg="addSp delSp modSp">
        <pc:chgData name="Cai, Rongrong" userId="S::rc1716@ic.ac.uk::fc036876-fbd5-43e0-99b2-a759b58dc319" providerId="AD" clId="Web-{C066F50B-1CB4-6D5B-AC82-21437D8ED35E}" dt="2019-07-02T15:31:58.922" v="306" actId="1076"/>
        <pc:sldMkLst>
          <pc:docMk/>
          <pc:sldMk cId="1037528476" sldId="288"/>
        </pc:sldMkLst>
        <pc:spChg chg="del">
          <ac:chgData name="Cai, Rongrong" userId="S::rc1716@ic.ac.uk::fc036876-fbd5-43e0-99b2-a759b58dc319" providerId="AD" clId="Web-{C066F50B-1CB4-6D5B-AC82-21437D8ED35E}" dt="2019-07-02T15:25:52.203" v="266"/>
          <ac:spMkLst>
            <pc:docMk/>
            <pc:sldMk cId="1037528476" sldId="288"/>
            <ac:spMk id="3" creationId="{722EFAB3-5ED8-4032-A9D1-246874DF420D}"/>
          </ac:spMkLst>
        </pc:spChg>
        <pc:picChg chg="add del mod">
          <ac:chgData name="Cai, Rongrong" userId="S::rc1716@ic.ac.uk::fc036876-fbd5-43e0-99b2-a759b58dc319" providerId="AD" clId="Web-{C066F50B-1CB4-6D5B-AC82-21437D8ED35E}" dt="2019-07-02T15:29:58.860" v="289"/>
          <ac:picMkLst>
            <pc:docMk/>
            <pc:sldMk cId="1037528476" sldId="288"/>
            <ac:picMk id="4" creationId="{44370FF9-2BCE-4CF8-B0DB-2D59CDB4D1E8}"/>
          </ac:picMkLst>
        </pc:picChg>
        <pc:picChg chg="add mod">
          <ac:chgData name="Cai, Rongrong" userId="S::rc1716@ic.ac.uk::fc036876-fbd5-43e0-99b2-a759b58dc319" providerId="AD" clId="Web-{C066F50B-1CB4-6D5B-AC82-21437D8ED35E}" dt="2019-07-02T15:31:56.110" v="305" actId="1076"/>
          <ac:picMkLst>
            <pc:docMk/>
            <pc:sldMk cId="1037528476" sldId="288"/>
            <ac:picMk id="6" creationId="{C2F83D88-F60C-47F3-9CD9-02352A5A6F2E}"/>
          </ac:picMkLst>
        </pc:picChg>
        <pc:picChg chg="add del mod">
          <ac:chgData name="Cai, Rongrong" userId="S::rc1716@ic.ac.uk::fc036876-fbd5-43e0-99b2-a759b58dc319" providerId="AD" clId="Web-{C066F50B-1CB4-6D5B-AC82-21437D8ED35E}" dt="2019-07-02T15:31:05.594" v="295"/>
          <ac:picMkLst>
            <pc:docMk/>
            <pc:sldMk cId="1037528476" sldId="288"/>
            <ac:picMk id="8" creationId="{4130E3A8-A29F-4C01-A9F7-66675D348C30}"/>
          </ac:picMkLst>
        </pc:picChg>
        <pc:picChg chg="add del mod">
          <ac:chgData name="Cai, Rongrong" userId="S::rc1716@ic.ac.uk::fc036876-fbd5-43e0-99b2-a759b58dc319" providerId="AD" clId="Web-{C066F50B-1CB4-6D5B-AC82-21437D8ED35E}" dt="2019-07-02T15:31:45.407" v="299"/>
          <ac:picMkLst>
            <pc:docMk/>
            <pc:sldMk cId="1037528476" sldId="288"/>
            <ac:picMk id="10" creationId="{66CE7F4C-8C24-4305-B847-287EA17F89CC}"/>
          </ac:picMkLst>
        </pc:picChg>
        <pc:picChg chg="add mod">
          <ac:chgData name="Cai, Rongrong" userId="S::rc1716@ic.ac.uk::fc036876-fbd5-43e0-99b2-a759b58dc319" providerId="AD" clId="Web-{C066F50B-1CB4-6D5B-AC82-21437D8ED35E}" dt="2019-07-02T15:31:58.922" v="306" actId="1076"/>
          <ac:picMkLst>
            <pc:docMk/>
            <pc:sldMk cId="1037528476" sldId="288"/>
            <ac:picMk id="12" creationId="{E0C66EC9-3DC6-4E63-944A-9E2EDED48845}"/>
          </ac:picMkLst>
        </pc:picChg>
      </pc:sldChg>
      <pc:sldChg chg="addSp delSp modSp">
        <pc:chgData name="Cai, Rongrong" userId="S::rc1716@ic.ac.uk::fc036876-fbd5-43e0-99b2-a759b58dc319" providerId="AD" clId="Web-{C066F50B-1CB4-6D5B-AC82-21437D8ED35E}" dt="2019-07-02T15:32:53.297" v="320" actId="1076"/>
        <pc:sldMkLst>
          <pc:docMk/>
          <pc:sldMk cId="3814907051" sldId="289"/>
        </pc:sldMkLst>
        <pc:spChg chg="del">
          <ac:chgData name="Cai, Rongrong" userId="S::rc1716@ic.ac.uk::fc036876-fbd5-43e0-99b2-a759b58dc319" providerId="AD" clId="Web-{C066F50B-1CB4-6D5B-AC82-21437D8ED35E}" dt="2019-07-02T15:29:40.188" v="288"/>
          <ac:spMkLst>
            <pc:docMk/>
            <pc:sldMk cId="3814907051" sldId="289"/>
            <ac:spMk id="3" creationId="{A1399F9A-A327-4633-969A-84C12D47F048}"/>
          </ac:spMkLst>
        </pc:spChg>
        <pc:picChg chg="add mod">
          <ac:chgData name="Cai, Rongrong" userId="S::rc1716@ic.ac.uk::fc036876-fbd5-43e0-99b2-a759b58dc319" providerId="AD" clId="Web-{C066F50B-1CB4-6D5B-AC82-21437D8ED35E}" dt="2019-07-02T15:32:53.297" v="320" actId="1076"/>
          <ac:picMkLst>
            <pc:docMk/>
            <pc:sldMk cId="3814907051" sldId="289"/>
            <ac:picMk id="4" creationId="{85A29386-7166-48D1-AAA1-EBBCAF130619}"/>
          </ac:picMkLst>
        </pc:picChg>
        <pc:picChg chg="add mod">
          <ac:chgData name="Cai, Rongrong" userId="S::rc1716@ic.ac.uk::fc036876-fbd5-43e0-99b2-a759b58dc319" providerId="AD" clId="Web-{C066F50B-1CB4-6D5B-AC82-21437D8ED35E}" dt="2019-07-02T15:32:48.157" v="317" actId="1076"/>
          <ac:picMkLst>
            <pc:docMk/>
            <pc:sldMk cId="3814907051" sldId="289"/>
            <ac:picMk id="6" creationId="{8838178E-30A5-42B5-8BDE-B305F36C3372}"/>
          </ac:picMkLst>
        </pc:picChg>
      </pc:sldChg>
      <pc:sldChg chg="addSp delSp modSp">
        <pc:chgData name="Cai, Rongrong" userId="S::rc1716@ic.ac.uk::fc036876-fbd5-43e0-99b2-a759b58dc319" providerId="AD" clId="Web-{C066F50B-1CB4-6D5B-AC82-21437D8ED35E}" dt="2019-07-02T15:34:39.188" v="357" actId="14100"/>
        <pc:sldMkLst>
          <pc:docMk/>
          <pc:sldMk cId="3081303117" sldId="290"/>
        </pc:sldMkLst>
        <pc:spChg chg="mod">
          <ac:chgData name="Cai, Rongrong" userId="S::rc1716@ic.ac.uk::fc036876-fbd5-43e0-99b2-a759b58dc319" providerId="AD" clId="Web-{C066F50B-1CB4-6D5B-AC82-21437D8ED35E}" dt="2019-07-02T15:33:57.391" v="341" actId="20577"/>
          <ac:spMkLst>
            <pc:docMk/>
            <pc:sldMk cId="3081303117" sldId="290"/>
            <ac:spMk id="2" creationId="{5B7A8FCD-DC64-4F7A-A3E1-6F7298D5F468}"/>
          </ac:spMkLst>
        </pc:spChg>
        <pc:spChg chg="del">
          <ac:chgData name="Cai, Rongrong" userId="S::rc1716@ic.ac.uk::fc036876-fbd5-43e0-99b2-a759b58dc319" providerId="AD" clId="Web-{C066F50B-1CB4-6D5B-AC82-21437D8ED35E}" dt="2019-07-02T15:33:31.704" v="321"/>
          <ac:spMkLst>
            <pc:docMk/>
            <pc:sldMk cId="3081303117" sldId="290"/>
            <ac:spMk id="3" creationId="{C3AC5DFC-D87A-4C9B-992A-C5243C8AEA13}"/>
          </ac:spMkLst>
        </pc:spChg>
        <pc:picChg chg="add mod">
          <ac:chgData name="Cai, Rongrong" userId="S::rc1716@ic.ac.uk::fc036876-fbd5-43e0-99b2-a759b58dc319" providerId="AD" clId="Web-{C066F50B-1CB4-6D5B-AC82-21437D8ED35E}" dt="2019-07-02T15:34:36.376" v="356" actId="1076"/>
          <ac:picMkLst>
            <pc:docMk/>
            <pc:sldMk cId="3081303117" sldId="290"/>
            <ac:picMk id="4" creationId="{83A10DE8-E23F-4326-88F8-6771659D9A51}"/>
          </ac:picMkLst>
        </pc:picChg>
        <pc:picChg chg="add mod">
          <ac:chgData name="Cai, Rongrong" userId="S::rc1716@ic.ac.uk::fc036876-fbd5-43e0-99b2-a759b58dc319" providerId="AD" clId="Web-{C066F50B-1CB4-6D5B-AC82-21437D8ED35E}" dt="2019-07-02T15:34:39.188" v="357" actId="14100"/>
          <ac:picMkLst>
            <pc:docMk/>
            <pc:sldMk cId="3081303117" sldId="290"/>
            <ac:picMk id="6" creationId="{0B149CCD-A215-4D44-948E-88167AA0DA91}"/>
          </ac:picMkLst>
        </pc:picChg>
      </pc:sldChg>
    </pc:docChg>
  </pc:docChgLst>
  <pc:docChgLst>
    <pc:chgData name="Cai, Rongrong" userId="S::rc1716@ic.ac.uk::fc036876-fbd5-43e0-99b2-a759b58dc319" providerId="AD" clId="Web-{1ED0A0CC-8B6D-AD28-8072-C84736724A53}"/>
    <pc:docChg chg="modSld">
      <pc:chgData name="Cai, Rongrong" userId="S::rc1716@ic.ac.uk::fc036876-fbd5-43e0-99b2-a759b58dc319" providerId="AD" clId="Web-{1ED0A0CC-8B6D-AD28-8072-C84736724A53}" dt="2019-07-03T07:43:36.468" v="37" actId="1076"/>
      <pc:docMkLst>
        <pc:docMk/>
      </pc:docMkLst>
      <pc:sldChg chg="modSp">
        <pc:chgData name="Cai, Rongrong" userId="S::rc1716@ic.ac.uk::fc036876-fbd5-43e0-99b2-a759b58dc319" providerId="AD" clId="Web-{1ED0A0CC-8B6D-AD28-8072-C84736724A53}" dt="2019-07-03T07:23:46.852" v="0" actId="1076"/>
        <pc:sldMkLst>
          <pc:docMk/>
          <pc:sldMk cId="934535294" sldId="268"/>
        </pc:sldMkLst>
        <pc:picChg chg="mod">
          <ac:chgData name="Cai, Rongrong" userId="S::rc1716@ic.ac.uk::fc036876-fbd5-43e0-99b2-a759b58dc319" providerId="AD" clId="Web-{1ED0A0CC-8B6D-AD28-8072-C84736724A53}" dt="2019-07-03T07:23:46.852" v="0" actId="1076"/>
          <ac:picMkLst>
            <pc:docMk/>
            <pc:sldMk cId="934535294" sldId="268"/>
            <ac:picMk id="6" creationId="{E102EFF7-9769-4A55-9E6A-06C6CF33E282}"/>
          </ac:picMkLst>
        </pc:picChg>
      </pc:sldChg>
      <pc:sldChg chg="addSp delSp modSp">
        <pc:chgData name="Cai, Rongrong" userId="S::rc1716@ic.ac.uk::fc036876-fbd5-43e0-99b2-a759b58dc319" providerId="AD" clId="Web-{1ED0A0CC-8B6D-AD28-8072-C84736724A53}" dt="2019-07-03T07:33:58.699" v="30" actId="1076"/>
        <pc:sldMkLst>
          <pc:docMk/>
          <pc:sldMk cId="129106315" sldId="270"/>
        </pc:sldMkLst>
        <pc:spChg chg="add mod">
          <ac:chgData name="Cai, Rongrong" userId="S::rc1716@ic.ac.uk::fc036876-fbd5-43e0-99b2-a759b58dc319" providerId="AD" clId="Web-{1ED0A0CC-8B6D-AD28-8072-C84736724A53}" dt="2019-07-03T07:31:27.104" v="8" actId="1076"/>
          <ac:spMkLst>
            <pc:docMk/>
            <pc:sldMk cId="129106315" sldId="270"/>
            <ac:spMk id="3" creationId="{8E8362E6-4773-482F-ADA2-004FB711E4B0}"/>
          </ac:spMkLst>
        </pc:spChg>
        <pc:spChg chg="add del mod">
          <ac:chgData name="Cai, Rongrong" userId="S::rc1716@ic.ac.uk::fc036876-fbd5-43e0-99b2-a759b58dc319" providerId="AD" clId="Web-{1ED0A0CC-8B6D-AD28-8072-C84736724A53}" dt="2019-07-03T07:32:24.370" v="16"/>
          <ac:spMkLst>
            <pc:docMk/>
            <pc:sldMk cId="129106315" sldId="270"/>
            <ac:spMk id="5" creationId="{EA33602C-41C4-4E37-B0F4-AAD0856D0449}"/>
          </ac:spMkLst>
        </pc:spChg>
        <pc:spChg chg="add del mod">
          <ac:chgData name="Cai, Rongrong" userId="S::rc1716@ic.ac.uk::fc036876-fbd5-43e0-99b2-a759b58dc319" providerId="AD" clId="Web-{1ED0A0CC-8B6D-AD28-8072-C84736724A53}" dt="2019-07-03T07:33:19.777" v="25"/>
          <ac:spMkLst>
            <pc:docMk/>
            <pc:sldMk cId="129106315" sldId="270"/>
            <ac:spMk id="9" creationId="{70D08D17-A11F-45C0-9185-BA8C4EACD8AC}"/>
          </ac:spMkLst>
        </pc:spChg>
        <pc:spChg chg="add del mod">
          <ac:chgData name="Cai, Rongrong" userId="S::rc1716@ic.ac.uk::fc036876-fbd5-43e0-99b2-a759b58dc319" providerId="AD" clId="Web-{1ED0A0CC-8B6D-AD28-8072-C84736724A53}" dt="2019-07-03T07:33:51.074" v="28"/>
          <ac:spMkLst>
            <pc:docMk/>
            <pc:sldMk cId="129106315" sldId="270"/>
            <ac:spMk id="11" creationId="{0B45F205-5595-4C66-88F0-DB33131BE0C2}"/>
          </ac:spMkLst>
        </pc:spChg>
        <pc:spChg chg="add mod">
          <ac:chgData name="Cai, Rongrong" userId="S::rc1716@ic.ac.uk::fc036876-fbd5-43e0-99b2-a759b58dc319" providerId="AD" clId="Web-{1ED0A0CC-8B6D-AD28-8072-C84736724A53}" dt="2019-07-03T07:33:58.699" v="30" actId="1076"/>
          <ac:spMkLst>
            <pc:docMk/>
            <pc:sldMk cId="129106315" sldId="270"/>
            <ac:spMk id="12" creationId="{BEF18456-0853-4252-BB29-AF5DCFFD03AF}"/>
          </ac:spMkLst>
        </pc:spChg>
        <pc:cxnChg chg="add del mod">
          <ac:chgData name="Cai, Rongrong" userId="S::rc1716@ic.ac.uk::fc036876-fbd5-43e0-99b2-a759b58dc319" providerId="AD" clId="Web-{1ED0A0CC-8B6D-AD28-8072-C84736724A53}" dt="2019-07-03T07:32:47.839" v="21"/>
          <ac:cxnSpMkLst>
            <pc:docMk/>
            <pc:sldMk cId="129106315" sldId="270"/>
            <ac:cxnSpMk id="7" creationId="{AC39FAE1-D145-46DC-85CB-2389D402C91D}"/>
          </ac:cxnSpMkLst>
        </pc:cxnChg>
      </pc:sldChg>
      <pc:sldChg chg="addSp modSp">
        <pc:chgData name="Cai, Rongrong" userId="S::rc1716@ic.ac.uk::fc036876-fbd5-43e0-99b2-a759b58dc319" providerId="AD" clId="Web-{1ED0A0CC-8B6D-AD28-8072-C84736724A53}" dt="2019-07-03T07:43:36.468" v="37" actId="1076"/>
        <pc:sldMkLst>
          <pc:docMk/>
          <pc:sldMk cId="2484502785" sldId="286"/>
        </pc:sldMkLst>
        <pc:spChg chg="add mod">
          <ac:chgData name="Cai, Rongrong" userId="S::rc1716@ic.ac.uk::fc036876-fbd5-43e0-99b2-a759b58dc319" providerId="AD" clId="Web-{1ED0A0CC-8B6D-AD28-8072-C84736724A53}" dt="2019-07-03T07:43:36.468" v="37" actId="1076"/>
          <ac:spMkLst>
            <pc:docMk/>
            <pc:sldMk cId="2484502785" sldId="286"/>
            <ac:spMk id="4" creationId="{5041CD5C-7FB5-43A0-8D6E-17675F6FAFE4}"/>
          </ac:spMkLst>
        </pc:spChg>
        <pc:picChg chg="mod">
          <ac:chgData name="Cai, Rongrong" userId="S::rc1716@ic.ac.uk::fc036876-fbd5-43e0-99b2-a759b58dc319" providerId="AD" clId="Web-{1ED0A0CC-8B6D-AD28-8072-C84736724A53}" dt="2019-07-03T07:43:24.702" v="34" actId="1076"/>
          <ac:picMkLst>
            <pc:docMk/>
            <pc:sldMk cId="2484502785" sldId="286"/>
            <ac:picMk id="5" creationId="{265A4441-4950-495E-9571-F1CFA1A2F30F}"/>
          </ac:picMkLst>
        </pc:picChg>
      </pc:sldChg>
    </pc:docChg>
  </pc:docChgLst>
  <pc:docChgLst>
    <pc:chgData name="Cai, Rongrong" userId="S::rc1716@ic.ac.uk::fc036876-fbd5-43e0-99b2-a759b58dc319" providerId="AD" clId="Web-{BFC9F33A-C3DF-6D63-2B94-5985D93798EA}"/>
    <pc:docChg chg="addSld delSld modSld sldOrd">
      <pc:chgData name="Cai, Rongrong" userId="S::rc1716@ic.ac.uk::fc036876-fbd5-43e0-99b2-a759b58dc319" providerId="AD" clId="Web-{BFC9F33A-C3DF-6D63-2B94-5985D93798EA}" dt="2019-07-01T14:21:00.389" v="1292" actId="1076"/>
      <pc:docMkLst>
        <pc:docMk/>
      </pc:docMkLst>
      <pc:sldChg chg="modSp">
        <pc:chgData name="Cai, Rongrong" userId="S::rc1716@ic.ac.uk::fc036876-fbd5-43e0-99b2-a759b58dc319" providerId="AD" clId="Web-{BFC9F33A-C3DF-6D63-2B94-5985D93798EA}" dt="2019-07-01T12:40:11.071" v="8" actId="20577"/>
        <pc:sldMkLst>
          <pc:docMk/>
          <pc:sldMk cId="2757069068" sldId="256"/>
        </pc:sldMkLst>
        <pc:spChg chg="mod">
          <ac:chgData name="Cai, Rongrong" userId="S::rc1716@ic.ac.uk::fc036876-fbd5-43e0-99b2-a759b58dc319" providerId="AD" clId="Web-{BFC9F33A-C3DF-6D63-2B94-5985D93798EA}" dt="2019-07-01T12:40:11.071" v="8" actId="20577"/>
          <ac:spMkLst>
            <pc:docMk/>
            <pc:sldMk cId="2757069068" sldId="256"/>
            <ac:spMk id="3" creationId="{9FFBA3E4-1F29-4463-8DE1-3EBADFEC10D1}"/>
          </ac:spMkLst>
        </pc:spChg>
      </pc:sldChg>
      <pc:sldChg chg="addSp modSp mod modClrScheme chgLayout">
        <pc:chgData name="Cai, Rongrong" userId="S::rc1716@ic.ac.uk::fc036876-fbd5-43e0-99b2-a759b58dc319" providerId="AD" clId="Web-{BFC9F33A-C3DF-6D63-2B94-5985D93798EA}" dt="2019-07-01T12:46:27.510" v="162" actId="20577"/>
        <pc:sldMkLst>
          <pc:docMk/>
          <pc:sldMk cId="1491942884" sldId="258"/>
        </pc:sldMkLst>
        <pc:spChg chg="mod ord">
          <ac:chgData name="Cai, Rongrong" userId="S::rc1716@ic.ac.uk::fc036876-fbd5-43e0-99b2-a759b58dc319" providerId="AD" clId="Web-{BFC9F33A-C3DF-6D63-2B94-5985D93798EA}" dt="2019-07-01T12:44:26.510" v="10"/>
          <ac:spMkLst>
            <pc:docMk/>
            <pc:sldMk cId="1491942884" sldId="258"/>
            <ac:spMk id="2" creationId="{517A4407-CA23-4DB9-B3F5-628B64139854}"/>
          </ac:spMkLst>
        </pc:spChg>
        <pc:spChg chg="mod ord">
          <ac:chgData name="Cai, Rongrong" userId="S::rc1716@ic.ac.uk::fc036876-fbd5-43e0-99b2-a759b58dc319" providerId="AD" clId="Web-{BFC9F33A-C3DF-6D63-2B94-5985D93798EA}" dt="2019-07-01T12:46:27.510" v="162" actId="20577"/>
          <ac:spMkLst>
            <pc:docMk/>
            <pc:sldMk cId="1491942884" sldId="258"/>
            <ac:spMk id="3" creationId="{3810D56A-7343-4506-A991-CE0472E71A50}"/>
          </ac:spMkLst>
        </pc:spChg>
        <pc:spChg chg="add mod ord">
          <ac:chgData name="Cai, Rongrong" userId="S::rc1716@ic.ac.uk::fc036876-fbd5-43e0-99b2-a759b58dc319" providerId="AD" clId="Web-{BFC9F33A-C3DF-6D63-2B94-5985D93798EA}" dt="2019-07-01T12:45:44.979" v="120" actId="20577"/>
          <ac:spMkLst>
            <pc:docMk/>
            <pc:sldMk cId="1491942884" sldId="258"/>
            <ac:spMk id="4" creationId="{495160EF-87F0-4868-B96D-1B2FAB66F451}"/>
          </ac:spMkLst>
        </pc:spChg>
      </pc:sldChg>
      <pc:sldChg chg="modSp">
        <pc:chgData name="Cai, Rongrong" userId="S::rc1716@ic.ac.uk::fc036876-fbd5-43e0-99b2-a759b58dc319" providerId="AD" clId="Web-{BFC9F33A-C3DF-6D63-2B94-5985D93798EA}" dt="2019-07-01T12:49:42.511" v="291" actId="20577"/>
        <pc:sldMkLst>
          <pc:docMk/>
          <pc:sldMk cId="3741361382" sldId="259"/>
        </pc:sldMkLst>
        <pc:spChg chg="mod">
          <ac:chgData name="Cai, Rongrong" userId="S::rc1716@ic.ac.uk::fc036876-fbd5-43e0-99b2-a759b58dc319" providerId="AD" clId="Web-{BFC9F33A-C3DF-6D63-2B94-5985D93798EA}" dt="2019-07-01T12:49:42.511" v="291" actId="20577"/>
          <ac:spMkLst>
            <pc:docMk/>
            <pc:sldMk cId="3741361382" sldId="259"/>
            <ac:spMk id="3" creationId="{96B6A94B-6F6F-40ED-AF07-6BAAFF6CB93A}"/>
          </ac:spMkLst>
        </pc:spChg>
      </pc:sldChg>
      <pc:sldChg chg="modSp">
        <pc:chgData name="Cai, Rongrong" userId="S::rc1716@ic.ac.uk::fc036876-fbd5-43e0-99b2-a759b58dc319" providerId="AD" clId="Web-{BFC9F33A-C3DF-6D63-2B94-5985D93798EA}" dt="2019-07-01T12:50:15.105" v="356" actId="20577"/>
        <pc:sldMkLst>
          <pc:docMk/>
          <pc:sldMk cId="2400586534" sldId="260"/>
        </pc:sldMkLst>
        <pc:spChg chg="mod">
          <ac:chgData name="Cai, Rongrong" userId="S::rc1716@ic.ac.uk::fc036876-fbd5-43e0-99b2-a759b58dc319" providerId="AD" clId="Web-{BFC9F33A-C3DF-6D63-2B94-5985D93798EA}" dt="2019-07-01T12:50:15.105" v="356" actId="20577"/>
          <ac:spMkLst>
            <pc:docMk/>
            <pc:sldMk cId="2400586534" sldId="260"/>
            <ac:spMk id="3" creationId="{533D5FA5-314E-4CDA-9838-7720F0CDA0E8}"/>
          </ac:spMkLst>
        </pc:spChg>
      </pc:sldChg>
      <pc:sldChg chg="modSp">
        <pc:chgData name="Cai, Rongrong" userId="S::rc1716@ic.ac.uk::fc036876-fbd5-43e0-99b2-a759b58dc319" providerId="AD" clId="Web-{BFC9F33A-C3DF-6D63-2B94-5985D93798EA}" dt="2019-07-01T12:52:45.449" v="518" actId="20577"/>
        <pc:sldMkLst>
          <pc:docMk/>
          <pc:sldMk cId="3704780453" sldId="261"/>
        </pc:sldMkLst>
        <pc:spChg chg="mod">
          <ac:chgData name="Cai, Rongrong" userId="S::rc1716@ic.ac.uk::fc036876-fbd5-43e0-99b2-a759b58dc319" providerId="AD" clId="Web-{BFC9F33A-C3DF-6D63-2B94-5985D93798EA}" dt="2019-07-01T12:52:45.449" v="518" actId="20577"/>
          <ac:spMkLst>
            <pc:docMk/>
            <pc:sldMk cId="3704780453" sldId="261"/>
            <ac:spMk id="3" creationId="{8B4791C8-37DF-4E12-8EF8-F03D31B91061}"/>
          </ac:spMkLst>
        </pc:spChg>
      </pc:sldChg>
      <pc:sldChg chg="ord">
        <pc:chgData name="Cai, Rongrong" userId="S::rc1716@ic.ac.uk::fc036876-fbd5-43e0-99b2-a759b58dc319" providerId="AD" clId="Web-{BFC9F33A-C3DF-6D63-2B94-5985D93798EA}" dt="2019-07-01T13:00:34.607" v="882"/>
        <pc:sldMkLst>
          <pc:docMk/>
          <pc:sldMk cId="2528079100" sldId="263"/>
        </pc:sldMkLst>
      </pc:sldChg>
      <pc:sldChg chg="addSp delSp modSp">
        <pc:chgData name="Cai, Rongrong" userId="S::rc1716@ic.ac.uk::fc036876-fbd5-43e0-99b2-a759b58dc319" providerId="AD" clId="Web-{BFC9F33A-C3DF-6D63-2B94-5985D93798EA}" dt="2019-07-01T13:11:08.499" v="1004" actId="14100"/>
        <pc:sldMkLst>
          <pc:docMk/>
          <pc:sldMk cId="1234496355" sldId="264"/>
        </pc:sldMkLst>
        <pc:spChg chg="mod">
          <ac:chgData name="Cai, Rongrong" userId="S::rc1716@ic.ac.uk::fc036876-fbd5-43e0-99b2-a759b58dc319" providerId="AD" clId="Web-{BFC9F33A-C3DF-6D63-2B94-5985D93798EA}" dt="2019-07-01T13:09:25.905" v="991" actId="1076"/>
          <ac:spMkLst>
            <pc:docMk/>
            <pc:sldMk cId="1234496355" sldId="264"/>
            <ac:spMk id="2" creationId="{E56DF102-C074-45B3-A03F-72C871DD6066}"/>
          </ac:spMkLst>
        </pc:spChg>
        <pc:spChg chg="del">
          <ac:chgData name="Cai, Rongrong" userId="S::rc1716@ic.ac.uk::fc036876-fbd5-43e0-99b2-a759b58dc319" providerId="AD" clId="Web-{BFC9F33A-C3DF-6D63-2B94-5985D93798EA}" dt="2019-07-01T13:06:48.061" v="968"/>
          <ac:spMkLst>
            <pc:docMk/>
            <pc:sldMk cId="1234496355" sldId="264"/>
            <ac:spMk id="3" creationId="{E3E235AD-C38C-43D8-8B52-E2D12AF22DD5}"/>
          </ac:spMkLst>
        </pc:spChg>
        <pc:picChg chg="add mod">
          <ac:chgData name="Cai, Rongrong" userId="S::rc1716@ic.ac.uk::fc036876-fbd5-43e0-99b2-a759b58dc319" providerId="AD" clId="Web-{BFC9F33A-C3DF-6D63-2B94-5985D93798EA}" dt="2019-07-01T13:10:41.484" v="1001" actId="1076"/>
          <ac:picMkLst>
            <pc:docMk/>
            <pc:sldMk cId="1234496355" sldId="264"/>
            <ac:picMk id="4" creationId="{32524612-E0A4-49A8-9D51-B02C4647811B}"/>
          </ac:picMkLst>
        </pc:picChg>
        <pc:picChg chg="add mod">
          <ac:chgData name="Cai, Rongrong" userId="S::rc1716@ic.ac.uk::fc036876-fbd5-43e0-99b2-a759b58dc319" providerId="AD" clId="Web-{BFC9F33A-C3DF-6D63-2B94-5985D93798EA}" dt="2019-07-01T13:10:45.734" v="1002" actId="1076"/>
          <ac:picMkLst>
            <pc:docMk/>
            <pc:sldMk cId="1234496355" sldId="264"/>
            <ac:picMk id="6" creationId="{65515FDC-E2F3-41A3-8A3D-10D74C3F30BA}"/>
          </ac:picMkLst>
        </pc:picChg>
        <pc:picChg chg="add mod">
          <ac:chgData name="Cai, Rongrong" userId="S::rc1716@ic.ac.uk::fc036876-fbd5-43e0-99b2-a759b58dc319" providerId="AD" clId="Web-{BFC9F33A-C3DF-6D63-2B94-5985D93798EA}" dt="2019-07-01T13:11:08.499" v="1004" actId="14100"/>
          <ac:picMkLst>
            <pc:docMk/>
            <pc:sldMk cId="1234496355" sldId="264"/>
            <ac:picMk id="8" creationId="{0F16212C-AFA0-4ABD-9F4F-15085E64325C}"/>
          </ac:picMkLst>
        </pc:picChg>
        <pc:picChg chg="add mod">
          <ac:chgData name="Cai, Rongrong" userId="S::rc1716@ic.ac.uk::fc036876-fbd5-43e0-99b2-a759b58dc319" providerId="AD" clId="Web-{BFC9F33A-C3DF-6D63-2B94-5985D93798EA}" dt="2019-07-01T13:10:27.968" v="1000" actId="14100"/>
          <ac:picMkLst>
            <pc:docMk/>
            <pc:sldMk cId="1234496355" sldId="264"/>
            <ac:picMk id="10" creationId="{F6323180-317C-4E8E-BC1D-23F95D953B00}"/>
          </ac:picMkLst>
        </pc:picChg>
      </pc:sldChg>
      <pc:sldChg chg="addSp delSp modSp">
        <pc:chgData name="Cai, Rongrong" userId="S::rc1716@ic.ac.uk::fc036876-fbd5-43e0-99b2-a759b58dc319" providerId="AD" clId="Web-{BFC9F33A-C3DF-6D63-2B94-5985D93798EA}" dt="2019-07-01T14:04:20.323" v="1126" actId="14100"/>
        <pc:sldMkLst>
          <pc:docMk/>
          <pc:sldMk cId="1158662979" sldId="265"/>
        </pc:sldMkLst>
        <pc:spChg chg="mod">
          <ac:chgData name="Cai, Rongrong" userId="S::rc1716@ic.ac.uk::fc036876-fbd5-43e0-99b2-a759b58dc319" providerId="AD" clId="Web-{BFC9F33A-C3DF-6D63-2B94-5985D93798EA}" dt="2019-07-01T12:57:25.309" v="664" actId="20577"/>
          <ac:spMkLst>
            <pc:docMk/>
            <pc:sldMk cId="1158662979" sldId="265"/>
            <ac:spMk id="2" creationId="{F17904D7-6049-49AC-984E-D6FB06971DD1}"/>
          </ac:spMkLst>
        </pc:spChg>
        <pc:spChg chg="del">
          <ac:chgData name="Cai, Rongrong" userId="S::rc1716@ic.ac.uk::fc036876-fbd5-43e0-99b2-a759b58dc319" providerId="AD" clId="Web-{BFC9F33A-C3DF-6D63-2B94-5985D93798EA}" dt="2019-07-01T14:03:32.698" v="1115"/>
          <ac:spMkLst>
            <pc:docMk/>
            <pc:sldMk cId="1158662979" sldId="265"/>
            <ac:spMk id="3" creationId="{CB657D6D-B18F-41C8-9A6A-5A7B773A1669}"/>
          </ac:spMkLst>
        </pc:spChg>
        <pc:picChg chg="add mod">
          <ac:chgData name="Cai, Rongrong" userId="S::rc1716@ic.ac.uk::fc036876-fbd5-43e0-99b2-a759b58dc319" providerId="AD" clId="Web-{BFC9F33A-C3DF-6D63-2B94-5985D93798EA}" dt="2019-07-01T14:04:20.323" v="1126" actId="14100"/>
          <ac:picMkLst>
            <pc:docMk/>
            <pc:sldMk cId="1158662979" sldId="265"/>
            <ac:picMk id="4" creationId="{B0C3BB69-2256-45A9-9B3B-BDDE5A73E0E7}"/>
          </ac:picMkLst>
        </pc:picChg>
        <pc:picChg chg="add mod">
          <ac:chgData name="Cai, Rongrong" userId="S::rc1716@ic.ac.uk::fc036876-fbd5-43e0-99b2-a759b58dc319" providerId="AD" clId="Web-{BFC9F33A-C3DF-6D63-2B94-5985D93798EA}" dt="2019-07-01T14:04:10.291" v="1122" actId="1076"/>
          <ac:picMkLst>
            <pc:docMk/>
            <pc:sldMk cId="1158662979" sldId="265"/>
            <ac:picMk id="6" creationId="{C8D49FAB-C087-487D-97DE-849615DD4B48}"/>
          </ac:picMkLst>
        </pc:picChg>
      </pc:sldChg>
      <pc:sldChg chg="addSp delSp modSp">
        <pc:chgData name="Cai, Rongrong" userId="S::rc1716@ic.ac.uk::fc036876-fbd5-43e0-99b2-a759b58dc319" providerId="AD" clId="Web-{BFC9F33A-C3DF-6D63-2B94-5985D93798EA}" dt="2019-07-01T14:16:30.841" v="1243" actId="14100"/>
        <pc:sldMkLst>
          <pc:docMk/>
          <pc:sldMk cId="2879198564" sldId="266"/>
        </pc:sldMkLst>
        <pc:spChg chg="mod">
          <ac:chgData name="Cai, Rongrong" userId="S::rc1716@ic.ac.uk::fc036876-fbd5-43e0-99b2-a759b58dc319" providerId="AD" clId="Web-{BFC9F33A-C3DF-6D63-2B94-5985D93798EA}" dt="2019-07-01T14:15:18.028" v="1225" actId="20577"/>
          <ac:spMkLst>
            <pc:docMk/>
            <pc:sldMk cId="2879198564" sldId="266"/>
            <ac:spMk id="2" creationId="{856CC326-ABCA-48C0-AFB3-512AD63EA916}"/>
          </ac:spMkLst>
        </pc:spChg>
        <pc:spChg chg="del">
          <ac:chgData name="Cai, Rongrong" userId="S::rc1716@ic.ac.uk::fc036876-fbd5-43e0-99b2-a759b58dc319" providerId="AD" clId="Web-{BFC9F33A-C3DF-6D63-2B94-5985D93798EA}" dt="2019-07-01T14:12:32.074" v="1216"/>
          <ac:spMkLst>
            <pc:docMk/>
            <pc:sldMk cId="2879198564" sldId="266"/>
            <ac:spMk id="3" creationId="{5963793F-D521-4E58-94F8-79A8C79593E3}"/>
          </ac:spMkLst>
        </pc:spChg>
        <pc:picChg chg="add mod">
          <ac:chgData name="Cai, Rongrong" userId="S::rc1716@ic.ac.uk::fc036876-fbd5-43e0-99b2-a759b58dc319" providerId="AD" clId="Web-{BFC9F33A-C3DF-6D63-2B94-5985D93798EA}" dt="2019-07-01T14:15:43.888" v="1232" actId="1076"/>
          <ac:picMkLst>
            <pc:docMk/>
            <pc:sldMk cId="2879198564" sldId="266"/>
            <ac:picMk id="4" creationId="{59C1ADDF-757B-4238-AA7C-3C24ECBD9E0F}"/>
          </ac:picMkLst>
        </pc:picChg>
        <pc:picChg chg="add mod">
          <ac:chgData name="Cai, Rongrong" userId="S::rc1716@ic.ac.uk::fc036876-fbd5-43e0-99b2-a759b58dc319" providerId="AD" clId="Web-{BFC9F33A-C3DF-6D63-2B94-5985D93798EA}" dt="2019-07-01T14:15:45.169" v="1233" actId="1076"/>
          <ac:picMkLst>
            <pc:docMk/>
            <pc:sldMk cId="2879198564" sldId="266"/>
            <ac:picMk id="6" creationId="{861A0661-2856-4D57-88CB-2886FF4E55E6}"/>
          </ac:picMkLst>
        </pc:picChg>
        <pc:picChg chg="add mod">
          <ac:chgData name="Cai, Rongrong" userId="S::rc1716@ic.ac.uk::fc036876-fbd5-43e0-99b2-a759b58dc319" providerId="AD" clId="Web-{BFC9F33A-C3DF-6D63-2B94-5985D93798EA}" dt="2019-07-01T14:16:11.544" v="1238" actId="14100"/>
          <ac:picMkLst>
            <pc:docMk/>
            <pc:sldMk cId="2879198564" sldId="266"/>
            <ac:picMk id="8" creationId="{D1384F71-7EE0-46B2-91E0-5705F12AB497}"/>
          </ac:picMkLst>
        </pc:picChg>
        <pc:picChg chg="add mod">
          <ac:chgData name="Cai, Rongrong" userId="S::rc1716@ic.ac.uk::fc036876-fbd5-43e0-99b2-a759b58dc319" providerId="AD" clId="Web-{BFC9F33A-C3DF-6D63-2B94-5985D93798EA}" dt="2019-07-01T14:16:30.841" v="1243" actId="14100"/>
          <ac:picMkLst>
            <pc:docMk/>
            <pc:sldMk cId="2879198564" sldId="266"/>
            <ac:picMk id="10" creationId="{A553DE75-6D4E-4142-8C65-FA577C0580D9}"/>
          </ac:picMkLst>
        </pc:picChg>
      </pc:sldChg>
      <pc:sldChg chg="addSp delSp modSp new">
        <pc:chgData name="Cai, Rongrong" userId="S::rc1716@ic.ac.uk::fc036876-fbd5-43e0-99b2-a759b58dc319" providerId="AD" clId="Web-{BFC9F33A-C3DF-6D63-2B94-5985D93798EA}" dt="2019-07-01T13:17:18.235" v="1040" actId="14100"/>
        <pc:sldMkLst>
          <pc:docMk/>
          <pc:sldMk cId="2138514460" sldId="267"/>
        </pc:sldMkLst>
        <pc:spChg chg="mod">
          <ac:chgData name="Cai, Rongrong" userId="S::rc1716@ic.ac.uk::fc036876-fbd5-43e0-99b2-a759b58dc319" providerId="AD" clId="Web-{BFC9F33A-C3DF-6D63-2B94-5985D93798EA}" dt="2019-07-01T13:16:43.610" v="1032" actId="1076"/>
          <ac:spMkLst>
            <pc:docMk/>
            <pc:sldMk cId="2138514460" sldId="267"/>
            <ac:spMk id="2" creationId="{AB087A49-BB2A-425B-9714-CDB298EEF37D}"/>
          </ac:spMkLst>
        </pc:spChg>
        <pc:spChg chg="del">
          <ac:chgData name="Cai, Rongrong" userId="S::rc1716@ic.ac.uk::fc036876-fbd5-43e0-99b2-a759b58dc319" providerId="AD" clId="Web-{BFC9F33A-C3DF-6D63-2B94-5985D93798EA}" dt="2019-07-01T13:11:24.593" v="1005"/>
          <ac:spMkLst>
            <pc:docMk/>
            <pc:sldMk cId="2138514460" sldId="267"/>
            <ac:spMk id="3" creationId="{F3752EC4-D864-4879-8D4D-33FB79BCF920}"/>
          </ac:spMkLst>
        </pc:spChg>
        <pc:picChg chg="add mod">
          <ac:chgData name="Cai, Rongrong" userId="S::rc1716@ic.ac.uk::fc036876-fbd5-43e0-99b2-a759b58dc319" providerId="AD" clId="Web-{BFC9F33A-C3DF-6D63-2B94-5985D93798EA}" dt="2019-07-01T13:16:52.469" v="1034" actId="1076"/>
          <ac:picMkLst>
            <pc:docMk/>
            <pc:sldMk cId="2138514460" sldId="267"/>
            <ac:picMk id="4" creationId="{DB596624-E57B-4455-8350-FCC94FE7D3A1}"/>
          </ac:picMkLst>
        </pc:picChg>
        <pc:picChg chg="add mod">
          <ac:chgData name="Cai, Rongrong" userId="S::rc1716@ic.ac.uk::fc036876-fbd5-43e0-99b2-a759b58dc319" providerId="AD" clId="Web-{BFC9F33A-C3DF-6D63-2B94-5985D93798EA}" dt="2019-07-01T13:17:05.204" v="1038" actId="14100"/>
          <ac:picMkLst>
            <pc:docMk/>
            <pc:sldMk cId="2138514460" sldId="267"/>
            <ac:picMk id="6" creationId="{3050091F-FE6E-4B9D-9F34-A64FFDF304E6}"/>
          </ac:picMkLst>
        </pc:picChg>
        <pc:picChg chg="add mod">
          <ac:chgData name="Cai, Rongrong" userId="S::rc1716@ic.ac.uk::fc036876-fbd5-43e0-99b2-a759b58dc319" providerId="AD" clId="Web-{BFC9F33A-C3DF-6D63-2B94-5985D93798EA}" dt="2019-07-01T13:16:58.266" v="1036" actId="14100"/>
          <ac:picMkLst>
            <pc:docMk/>
            <pc:sldMk cId="2138514460" sldId="267"/>
            <ac:picMk id="8" creationId="{9F8BC06A-13A1-470B-97F5-63666F791D54}"/>
          </ac:picMkLst>
        </pc:picChg>
        <pc:picChg chg="add mod">
          <ac:chgData name="Cai, Rongrong" userId="S::rc1716@ic.ac.uk::fc036876-fbd5-43e0-99b2-a759b58dc319" providerId="AD" clId="Web-{BFC9F33A-C3DF-6D63-2B94-5985D93798EA}" dt="2019-07-01T13:17:18.235" v="1040" actId="14100"/>
          <ac:picMkLst>
            <pc:docMk/>
            <pc:sldMk cId="2138514460" sldId="267"/>
            <ac:picMk id="10" creationId="{D523224A-9E4E-4A38-A242-D0EF4BCB0641}"/>
          </ac:picMkLst>
        </pc:picChg>
      </pc:sldChg>
      <pc:sldChg chg="addSp delSp modSp new">
        <pc:chgData name="Cai, Rongrong" userId="S::rc1716@ic.ac.uk::fc036876-fbd5-43e0-99b2-a759b58dc319" providerId="AD" clId="Web-{BFC9F33A-C3DF-6D63-2B94-5985D93798EA}" dt="2019-07-01T14:01:37.478" v="1114" actId="1076"/>
        <pc:sldMkLst>
          <pc:docMk/>
          <pc:sldMk cId="934535294" sldId="268"/>
        </pc:sldMkLst>
        <pc:spChg chg="mod">
          <ac:chgData name="Cai, Rongrong" userId="S::rc1716@ic.ac.uk::fc036876-fbd5-43e0-99b2-a759b58dc319" providerId="AD" clId="Web-{BFC9F33A-C3DF-6D63-2B94-5985D93798EA}" dt="2019-07-01T14:00:44.291" v="1101" actId="20577"/>
          <ac:spMkLst>
            <pc:docMk/>
            <pc:sldMk cId="934535294" sldId="268"/>
            <ac:spMk id="2" creationId="{52063EBC-2E21-4255-940D-51512966C92B}"/>
          </ac:spMkLst>
        </pc:spChg>
        <pc:spChg chg="del">
          <ac:chgData name="Cai, Rongrong" userId="S::rc1716@ic.ac.uk::fc036876-fbd5-43e0-99b2-a759b58dc319" providerId="AD" clId="Web-{BFC9F33A-C3DF-6D63-2B94-5985D93798EA}" dt="2019-07-01T13:56:10.852" v="1041"/>
          <ac:spMkLst>
            <pc:docMk/>
            <pc:sldMk cId="934535294" sldId="268"/>
            <ac:spMk id="3" creationId="{337A540E-206D-4D2F-854F-349322CBA7CA}"/>
          </ac:spMkLst>
        </pc:spChg>
        <pc:picChg chg="add mod">
          <ac:chgData name="Cai, Rongrong" userId="S::rc1716@ic.ac.uk::fc036876-fbd5-43e0-99b2-a759b58dc319" providerId="AD" clId="Web-{BFC9F33A-C3DF-6D63-2B94-5985D93798EA}" dt="2019-07-01T14:01:17.963" v="1110" actId="14100"/>
          <ac:picMkLst>
            <pc:docMk/>
            <pc:sldMk cId="934535294" sldId="268"/>
            <ac:picMk id="4" creationId="{62CA7BBA-0C0E-4817-9220-EBAF1ED0CDC1}"/>
          </ac:picMkLst>
        </pc:picChg>
        <pc:picChg chg="add mod">
          <ac:chgData name="Cai, Rongrong" userId="S::rc1716@ic.ac.uk::fc036876-fbd5-43e0-99b2-a759b58dc319" providerId="AD" clId="Web-{BFC9F33A-C3DF-6D63-2B94-5985D93798EA}" dt="2019-07-01T14:00:52.635" v="1105" actId="1076"/>
          <ac:picMkLst>
            <pc:docMk/>
            <pc:sldMk cId="934535294" sldId="268"/>
            <ac:picMk id="6" creationId="{E102EFF7-9769-4A55-9E6A-06C6CF33E282}"/>
          </ac:picMkLst>
        </pc:picChg>
        <pc:picChg chg="add del mod">
          <ac:chgData name="Cai, Rongrong" userId="S::rc1716@ic.ac.uk::fc036876-fbd5-43e0-99b2-a759b58dc319" providerId="AD" clId="Web-{BFC9F33A-C3DF-6D63-2B94-5985D93798EA}" dt="2019-07-01T13:57:51.509" v="1057"/>
          <ac:picMkLst>
            <pc:docMk/>
            <pc:sldMk cId="934535294" sldId="268"/>
            <ac:picMk id="8" creationId="{E1E8E2A4-CCE0-47A0-8B38-24E32847B327}"/>
          </ac:picMkLst>
        </pc:picChg>
        <pc:picChg chg="add mod">
          <ac:chgData name="Cai, Rongrong" userId="S::rc1716@ic.ac.uk::fc036876-fbd5-43e0-99b2-a759b58dc319" providerId="AD" clId="Web-{BFC9F33A-C3DF-6D63-2B94-5985D93798EA}" dt="2019-07-01T14:01:37.478" v="1114" actId="1076"/>
          <ac:picMkLst>
            <pc:docMk/>
            <pc:sldMk cId="934535294" sldId="268"/>
            <ac:picMk id="10" creationId="{18244CBA-C9A5-42EF-84B9-A6A739F7862D}"/>
          </ac:picMkLst>
        </pc:picChg>
        <pc:picChg chg="add mod">
          <ac:chgData name="Cai, Rongrong" userId="S::rc1716@ic.ac.uk::fc036876-fbd5-43e0-99b2-a759b58dc319" providerId="AD" clId="Web-{BFC9F33A-C3DF-6D63-2B94-5985D93798EA}" dt="2019-07-01T14:01:01.088" v="1107" actId="1076"/>
          <ac:picMkLst>
            <pc:docMk/>
            <pc:sldMk cId="934535294" sldId="268"/>
            <ac:picMk id="12" creationId="{B0D692F2-92C5-4C46-92B1-2DB8E55B13E1}"/>
          </ac:picMkLst>
        </pc:picChg>
      </pc:sldChg>
      <pc:sldChg chg="modSp new del">
        <pc:chgData name="Cai, Rongrong" userId="S::rc1716@ic.ac.uk::fc036876-fbd5-43e0-99b2-a759b58dc319" providerId="AD" clId="Web-{BFC9F33A-C3DF-6D63-2B94-5985D93798EA}" dt="2019-07-01T13:59:53.478" v="1074"/>
        <pc:sldMkLst>
          <pc:docMk/>
          <pc:sldMk cId="1910504695" sldId="269"/>
        </pc:sldMkLst>
        <pc:spChg chg="mod">
          <ac:chgData name="Cai, Rongrong" userId="S::rc1716@ic.ac.uk::fc036876-fbd5-43e0-99b2-a759b58dc319" providerId="AD" clId="Web-{BFC9F33A-C3DF-6D63-2B94-5985D93798EA}" dt="2019-07-01T12:56:10.637" v="641" actId="20577"/>
          <ac:spMkLst>
            <pc:docMk/>
            <pc:sldMk cId="1910504695" sldId="269"/>
            <ac:spMk id="2" creationId="{C93F7D55-93ED-49DA-829A-5C25EC30B43A}"/>
          </ac:spMkLst>
        </pc:spChg>
      </pc:sldChg>
      <pc:sldChg chg="addSp delSp modSp new">
        <pc:chgData name="Cai, Rongrong" userId="S::rc1716@ic.ac.uk::fc036876-fbd5-43e0-99b2-a759b58dc319" providerId="AD" clId="Web-{BFC9F33A-C3DF-6D63-2B94-5985D93798EA}" dt="2019-07-01T14:08:31.839" v="1161" actId="14100"/>
        <pc:sldMkLst>
          <pc:docMk/>
          <pc:sldMk cId="129106315" sldId="270"/>
        </pc:sldMkLst>
        <pc:spChg chg="mod">
          <ac:chgData name="Cai, Rongrong" userId="S::rc1716@ic.ac.uk::fc036876-fbd5-43e0-99b2-a759b58dc319" providerId="AD" clId="Web-{BFC9F33A-C3DF-6D63-2B94-5985D93798EA}" dt="2019-07-01T14:07:10.089" v="1144" actId="20577"/>
          <ac:spMkLst>
            <pc:docMk/>
            <pc:sldMk cId="129106315" sldId="270"/>
            <ac:spMk id="2" creationId="{5164C875-88EB-4CAE-AB86-DF3E25551968}"/>
          </ac:spMkLst>
        </pc:spChg>
        <pc:spChg chg="del">
          <ac:chgData name="Cai, Rongrong" userId="S::rc1716@ic.ac.uk::fc036876-fbd5-43e0-99b2-a759b58dc319" providerId="AD" clId="Web-{BFC9F33A-C3DF-6D63-2B94-5985D93798EA}" dt="2019-07-01T14:05:58.526" v="1127"/>
          <ac:spMkLst>
            <pc:docMk/>
            <pc:sldMk cId="129106315" sldId="270"/>
            <ac:spMk id="3" creationId="{07A94219-1A44-4D48-A83C-89961EA69FC6}"/>
          </ac:spMkLst>
        </pc:spChg>
        <pc:picChg chg="add mod">
          <ac:chgData name="Cai, Rongrong" userId="S::rc1716@ic.ac.uk::fc036876-fbd5-43e0-99b2-a759b58dc319" providerId="AD" clId="Web-{BFC9F33A-C3DF-6D63-2B94-5985D93798EA}" dt="2019-07-01T14:08:11.527" v="1154" actId="1076"/>
          <ac:picMkLst>
            <pc:docMk/>
            <pc:sldMk cId="129106315" sldId="270"/>
            <ac:picMk id="4" creationId="{1EACEEA0-AC7E-467F-98B0-8586701D470D}"/>
          </ac:picMkLst>
        </pc:picChg>
        <pc:picChg chg="add mod">
          <ac:chgData name="Cai, Rongrong" userId="S::rc1716@ic.ac.uk::fc036876-fbd5-43e0-99b2-a759b58dc319" providerId="AD" clId="Web-{BFC9F33A-C3DF-6D63-2B94-5985D93798EA}" dt="2019-07-01T14:08:09.683" v="1153" actId="1076"/>
          <ac:picMkLst>
            <pc:docMk/>
            <pc:sldMk cId="129106315" sldId="270"/>
            <ac:picMk id="6" creationId="{A2624D3D-3D2F-473F-893F-38AF244FB589}"/>
          </ac:picMkLst>
        </pc:picChg>
        <pc:picChg chg="add mod">
          <ac:chgData name="Cai, Rongrong" userId="S::rc1716@ic.ac.uk::fc036876-fbd5-43e0-99b2-a759b58dc319" providerId="AD" clId="Web-{BFC9F33A-C3DF-6D63-2B94-5985D93798EA}" dt="2019-07-01T14:08:20.902" v="1157" actId="1076"/>
          <ac:picMkLst>
            <pc:docMk/>
            <pc:sldMk cId="129106315" sldId="270"/>
            <ac:picMk id="8" creationId="{F23CF35B-3A38-4E2C-888C-D4D6BB9DCE75}"/>
          </ac:picMkLst>
        </pc:picChg>
        <pc:picChg chg="add mod">
          <ac:chgData name="Cai, Rongrong" userId="S::rc1716@ic.ac.uk::fc036876-fbd5-43e0-99b2-a759b58dc319" providerId="AD" clId="Web-{BFC9F33A-C3DF-6D63-2B94-5985D93798EA}" dt="2019-07-01T14:08:31.839" v="1161" actId="14100"/>
          <ac:picMkLst>
            <pc:docMk/>
            <pc:sldMk cId="129106315" sldId="270"/>
            <ac:picMk id="10" creationId="{36090CFD-9064-44F3-B92A-88D7629C1E18}"/>
          </ac:picMkLst>
        </pc:picChg>
      </pc:sldChg>
      <pc:sldChg chg="addSp delSp modSp new">
        <pc:chgData name="Cai, Rongrong" userId="S::rc1716@ic.ac.uk::fc036876-fbd5-43e0-99b2-a759b58dc319" providerId="AD" clId="Web-{BFC9F33A-C3DF-6D63-2B94-5985D93798EA}" dt="2019-07-01T14:12:26.121" v="1213" actId="20577"/>
        <pc:sldMkLst>
          <pc:docMk/>
          <pc:sldMk cId="517270720" sldId="271"/>
        </pc:sldMkLst>
        <pc:spChg chg="mod">
          <ac:chgData name="Cai, Rongrong" userId="S::rc1716@ic.ac.uk::fc036876-fbd5-43e0-99b2-a759b58dc319" providerId="AD" clId="Web-{BFC9F33A-C3DF-6D63-2B94-5985D93798EA}" dt="2019-07-01T14:12:26.121" v="1213" actId="20577"/>
          <ac:spMkLst>
            <pc:docMk/>
            <pc:sldMk cId="517270720" sldId="271"/>
            <ac:spMk id="2" creationId="{91B908A7-FD28-49CE-AB73-62523CCCFEC3}"/>
          </ac:spMkLst>
        </pc:spChg>
        <pc:spChg chg="del">
          <ac:chgData name="Cai, Rongrong" userId="S::rc1716@ic.ac.uk::fc036876-fbd5-43e0-99b2-a759b58dc319" providerId="AD" clId="Web-{BFC9F33A-C3DF-6D63-2B94-5985D93798EA}" dt="2019-07-01T14:08:39.277" v="1162"/>
          <ac:spMkLst>
            <pc:docMk/>
            <pc:sldMk cId="517270720" sldId="271"/>
            <ac:spMk id="3" creationId="{55801FFD-F7E7-414D-BB73-811F38506C01}"/>
          </ac:spMkLst>
        </pc:spChg>
        <pc:picChg chg="add mod">
          <ac:chgData name="Cai, Rongrong" userId="S::rc1716@ic.ac.uk::fc036876-fbd5-43e0-99b2-a759b58dc319" providerId="AD" clId="Web-{BFC9F33A-C3DF-6D63-2B94-5985D93798EA}" dt="2019-07-01T14:11:53.059" v="1194" actId="14100"/>
          <ac:picMkLst>
            <pc:docMk/>
            <pc:sldMk cId="517270720" sldId="271"/>
            <ac:picMk id="4" creationId="{D2CBC043-7699-4901-B635-F9276142EEA4}"/>
          </ac:picMkLst>
        </pc:picChg>
        <pc:picChg chg="add mod">
          <ac:chgData name="Cai, Rongrong" userId="S::rc1716@ic.ac.uk::fc036876-fbd5-43e0-99b2-a759b58dc319" providerId="AD" clId="Web-{BFC9F33A-C3DF-6D63-2B94-5985D93798EA}" dt="2019-07-01T14:12:19.465" v="1208" actId="1076"/>
          <ac:picMkLst>
            <pc:docMk/>
            <pc:sldMk cId="517270720" sldId="271"/>
            <ac:picMk id="6" creationId="{18E71268-340C-4BC6-8E2D-66DE9B25C625}"/>
          </ac:picMkLst>
        </pc:picChg>
        <pc:picChg chg="add mod">
          <ac:chgData name="Cai, Rongrong" userId="S::rc1716@ic.ac.uk::fc036876-fbd5-43e0-99b2-a759b58dc319" providerId="AD" clId="Web-{BFC9F33A-C3DF-6D63-2B94-5985D93798EA}" dt="2019-07-01T14:11:49.684" v="1193" actId="1076"/>
          <ac:picMkLst>
            <pc:docMk/>
            <pc:sldMk cId="517270720" sldId="271"/>
            <ac:picMk id="8" creationId="{BD86A2C4-064A-4945-BD0C-485B7CD9B9B3}"/>
          </ac:picMkLst>
        </pc:picChg>
        <pc:picChg chg="add mod">
          <ac:chgData name="Cai, Rongrong" userId="S::rc1716@ic.ac.uk::fc036876-fbd5-43e0-99b2-a759b58dc319" providerId="AD" clId="Web-{BFC9F33A-C3DF-6D63-2B94-5985D93798EA}" dt="2019-07-01T14:11:35.387" v="1189" actId="1076"/>
          <ac:picMkLst>
            <pc:docMk/>
            <pc:sldMk cId="517270720" sldId="271"/>
            <ac:picMk id="10" creationId="{C2BFE37C-2D57-4946-BEA1-01B7F0514825}"/>
          </ac:picMkLst>
        </pc:picChg>
      </pc:sldChg>
      <pc:sldChg chg="modSp new del">
        <pc:chgData name="Cai, Rongrong" userId="S::rc1716@ic.ac.uk::fc036876-fbd5-43e0-99b2-a759b58dc319" providerId="AD" clId="Web-{BFC9F33A-C3DF-6D63-2B94-5985D93798EA}" dt="2019-07-01T14:12:01.902" v="1195"/>
        <pc:sldMkLst>
          <pc:docMk/>
          <pc:sldMk cId="3467058049" sldId="272"/>
        </pc:sldMkLst>
        <pc:spChg chg="mod">
          <ac:chgData name="Cai, Rongrong" userId="S::rc1716@ic.ac.uk::fc036876-fbd5-43e0-99b2-a759b58dc319" providerId="AD" clId="Web-{BFC9F33A-C3DF-6D63-2B94-5985D93798EA}" dt="2019-07-01T12:58:22.966" v="755" actId="20577"/>
          <ac:spMkLst>
            <pc:docMk/>
            <pc:sldMk cId="3467058049" sldId="272"/>
            <ac:spMk id="2" creationId="{28DF0240-CD44-42DF-8880-293205DDFB81}"/>
          </ac:spMkLst>
        </pc:spChg>
      </pc:sldChg>
      <pc:sldChg chg="addSp delSp modSp new">
        <pc:chgData name="Cai, Rongrong" userId="S::rc1716@ic.ac.uk::fc036876-fbd5-43e0-99b2-a759b58dc319" providerId="AD" clId="Web-{BFC9F33A-C3DF-6D63-2B94-5985D93798EA}" dt="2019-07-01T14:18:05.607" v="1259" actId="1076"/>
        <pc:sldMkLst>
          <pc:docMk/>
          <pc:sldMk cId="4230124584" sldId="273"/>
        </pc:sldMkLst>
        <pc:spChg chg="mod">
          <ac:chgData name="Cai, Rongrong" userId="S::rc1716@ic.ac.uk::fc036876-fbd5-43e0-99b2-a759b58dc319" providerId="AD" clId="Web-{BFC9F33A-C3DF-6D63-2B94-5985D93798EA}" dt="2019-07-01T14:16:49.950" v="1247" actId="20577"/>
          <ac:spMkLst>
            <pc:docMk/>
            <pc:sldMk cId="4230124584" sldId="273"/>
            <ac:spMk id="2" creationId="{69C93113-FBE8-4F9D-B8F0-580E095CE49C}"/>
          </ac:spMkLst>
        </pc:spChg>
        <pc:spChg chg="del">
          <ac:chgData name="Cai, Rongrong" userId="S::rc1716@ic.ac.uk::fc036876-fbd5-43e0-99b2-a759b58dc319" providerId="AD" clId="Web-{BFC9F33A-C3DF-6D63-2B94-5985D93798EA}" dt="2019-07-01T14:16:37.513" v="1244"/>
          <ac:spMkLst>
            <pc:docMk/>
            <pc:sldMk cId="4230124584" sldId="273"/>
            <ac:spMk id="3" creationId="{A1043C77-8E50-43E2-BFB8-96478A847BBF}"/>
          </ac:spMkLst>
        </pc:spChg>
        <pc:picChg chg="add mod">
          <ac:chgData name="Cai, Rongrong" userId="S::rc1716@ic.ac.uk::fc036876-fbd5-43e0-99b2-a759b58dc319" providerId="AD" clId="Web-{BFC9F33A-C3DF-6D63-2B94-5985D93798EA}" dt="2019-07-01T14:18:04.154" v="1258" actId="1076"/>
          <ac:picMkLst>
            <pc:docMk/>
            <pc:sldMk cId="4230124584" sldId="273"/>
            <ac:picMk id="4" creationId="{EB1114B4-D24F-49AC-A6E4-28B54F54372D}"/>
          </ac:picMkLst>
        </pc:picChg>
        <pc:picChg chg="add mod">
          <ac:chgData name="Cai, Rongrong" userId="S::rc1716@ic.ac.uk::fc036876-fbd5-43e0-99b2-a759b58dc319" providerId="AD" clId="Web-{BFC9F33A-C3DF-6D63-2B94-5985D93798EA}" dt="2019-07-01T14:18:05.607" v="1259" actId="1076"/>
          <ac:picMkLst>
            <pc:docMk/>
            <pc:sldMk cId="4230124584" sldId="273"/>
            <ac:picMk id="6" creationId="{1EF9C99E-62BC-4F9E-9456-4FFCAECF17CE}"/>
          </ac:picMkLst>
        </pc:picChg>
      </pc:sldChg>
      <pc:sldChg chg="addSp delSp modSp new">
        <pc:chgData name="Cai, Rongrong" userId="S::rc1716@ic.ac.uk::fc036876-fbd5-43e0-99b2-a759b58dc319" providerId="AD" clId="Web-{BFC9F33A-C3DF-6D63-2B94-5985D93798EA}" dt="2019-07-01T14:21:00.389" v="1292" actId="1076"/>
        <pc:sldMkLst>
          <pc:docMk/>
          <pc:sldMk cId="1623097392" sldId="274"/>
        </pc:sldMkLst>
        <pc:spChg chg="mod">
          <ac:chgData name="Cai, Rongrong" userId="S::rc1716@ic.ac.uk::fc036876-fbd5-43e0-99b2-a759b58dc319" providerId="AD" clId="Web-{BFC9F33A-C3DF-6D63-2B94-5985D93798EA}" dt="2019-07-01T14:19:56.763" v="1279" actId="20577"/>
          <ac:spMkLst>
            <pc:docMk/>
            <pc:sldMk cId="1623097392" sldId="274"/>
            <ac:spMk id="2" creationId="{88BD1093-4666-415E-9F70-98102C609297}"/>
          </ac:spMkLst>
        </pc:spChg>
        <pc:spChg chg="del">
          <ac:chgData name="Cai, Rongrong" userId="S::rc1716@ic.ac.uk::fc036876-fbd5-43e0-99b2-a759b58dc319" providerId="AD" clId="Web-{BFC9F33A-C3DF-6D63-2B94-5985D93798EA}" dt="2019-07-01T14:18:10.513" v="1260"/>
          <ac:spMkLst>
            <pc:docMk/>
            <pc:sldMk cId="1623097392" sldId="274"/>
            <ac:spMk id="3" creationId="{174854E9-46CF-415E-A5FD-AF0DACB175A4}"/>
          </ac:spMkLst>
        </pc:spChg>
        <pc:picChg chg="add mod">
          <ac:chgData name="Cai, Rongrong" userId="S::rc1716@ic.ac.uk::fc036876-fbd5-43e0-99b2-a759b58dc319" providerId="AD" clId="Web-{BFC9F33A-C3DF-6D63-2B94-5985D93798EA}" dt="2019-07-01T14:20:58.482" v="1291" actId="1076"/>
          <ac:picMkLst>
            <pc:docMk/>
            <pc:sldMk cId="1623097392" sldId="274"/>
            <ac:picMk id="4" creationId="{C4DAD77D-3F15-4780-A817-94441C94D19C}"/>
          </ac:picMkLst>
        </pc:picChg>
        <pc:picChg chg="add mod">
          <ac:chgData name="Cai, Rongrong" userId="S::rc1716@ic.ac.uk::fc036876-fbd5-43e0-99b2-a759b58dc319" providerId="AD" clId="Web-{BFC9F33A-C3DF-6D63-2B94-5985D93798EA}" dt="2019-07-01T14:21:00.389" v="1292" actId="1076"/>
          <ac:picMkLst>
            <pc:docMk/>
            <pc:sldMk cId="1623097392" sldId="274"/>
            <ac:picMk id="6" creationId="{3B36AE44-C3C3-4B78-A7EB-39BC4D5B9735}"/>
          </ac:picMkLst>
        </pc:picChg>
      </pc:sldChg>
      <pc:sldChg chg="modSp new del">
        <pc:chgData name="Cai, Rongrong" userId="S::rc1716@ic.ac.uk::fc036876-fbd5-43e0-99b2-a759b58dc319" providerId="AD" clId="Web-{BFC9F33A-C3DF-6D63-2B94-5985D93798EA}" dt="2019-07-01T14:20:01.373" v="1282"/>
        <pc:sldMkLst>
          <pc:docMk/>
          <pc:sldMk cId="2639754123" sldId="275"/>
        </pc:sldMkLst>
        <pc:spChg chg="mod">
          <ac:chgData name="Cai, Rongrong" userId="S::rc1716@ic.ac.uk::fc036876-fbd5-43e0-99b2-a759b58dc319" providerId="AD" clId="Web-{BFC9F33A-C3DF-6D63-2B94-5985D93798EA}" dt="2019-07-01T13:00:02.341" v="868" actId="20577"/>
          <ac:spMkLst>
            <pc:docMk/>
            <pc:sldMk cId="2639754123" sldId="275"/>
            <ac:spMk id="2" creationId="{B28D31F1-E7BC-4FDF-99D4-3A5C3D226690}"/>
          </ac:spMkLst>
        </pc:spChg>
      </pc:sldChg>
      <pc:sldChg chg="add replId">
        <pc:chgData name="Cai, Rongrong" userId="S::rc1716@ic.ac.uk::fc036876-fbd5-43e0-99b2-a759b58dc319" providerId="AD" clId="Web-{BFC9F33A-C3DF-6D63-2B94-5985D93798EA}" dt="2019-07-01T13:00:19.091" v="870"/>
        <pc:sldMkLst>
          <pc:docMk/>
          <pc:sldMk cId="57576501" sldId="276"/>
        </pc:sldMkLst>
      </pc:sldChg>
      <pc:sldChg chg="add replId">
        <pc:chgData name="Cai, Rongrong" userId="S::rc1716@ic.ac.uk::fc036876-fbd5-43e0-99b2-a759b58dc319" providerId="AD" clId="Web-{BFC9F33A-C3DF-6D63-2B94-5985D93798EA}" dt="2019-07-01T13:00:19.091" v="871"/>
        <pc:sldMkLst>
          <pc:docMk/>
          <pc:sldMk cId="4258479395" sldId="277"/>
        </pc:sldMkLst>
      </pc:sldChg>
      <pc:sldChg chg="add replId">
        <pc:chgData name="Cai, Rongrong" userId="S::rc1716@ic.ac.uk::fc036876-fbd5-43e0-99b2-a759b58dc319" providerId="AD" clId="Web-{BFC9F33A-C3DF-6D63-2B94-5985D93798EA}" dt="2019-07-01T13:00:19.107" v="872"/>
        <pc:sldMkLst>
          <pc:docMk/>
          <pc:sldMk cId="1507737036" sldId="278"/>
        </pc:sldMkLst>
      </pc:sldChg>
      <pc:sldChg chg="add replId">
        <pc:chgData name="Cai, Rongrong" userId="S::rc1716@ic.ac.uk::fc036876-fbd5-43e0-99b2-a759b58dc319" providerId="AD" clId="Web-{BFC9F33A-C3DF-6D63-2B94-5985D93798EA}" dt="2019-07-01T13:00:19.122" v="873"/>
        <pc:sldMkLst>
          <pc:docMk/>
          <pc:sldMk cId="3756140144" sldId="279"/>
        </pc:sldMkLst>
      </pc:sldChg>
      <pc:sldChg chg="add replId">
        <pc:chgData name="Cai, Rongrong" userId="S::rc1716@ic.ac.uk::fc036876-fbd5-43e0-99b2-a759b58dc319" providerId="AD" clId="Web-{BFC9F33A-C3DF-6D63-2B94-5985D93798EA}" dt="2019-07-01T13:00:19.138" v="874"/>
        <pc:sldMkLst>
          <pc:docMk/>
          <pc:sldMk cId="728425976" sldId="280"/>
        </pc:sldMkLst>
      </pc:sldChg>
      <pc:sldChg chg="add replId">
        <pc:chgData name="Cai, Rongrong" userId="S::rc1716@ic.ac.uk::fc036876-fbd5-43e0-99b2-a759b58dc319" providerId="AD" clId="Web-{BFC9F33A-C3DF-6D63-2B94-5985D93798EA}" dt="2019-07-01T13:00:19.153" v="875"/>
        <pc:sldMkLst>
          <pc:docMk/>
          <pc:sldMk cId="807941122" sldId="281"/>
        </pc:sldMkLst>
      </pc:sldChg>
      <pc:sldChg chg="add replId">
        <pc:chgData name="Cai, Rongrong" userId="S::rc1716@ic.ac.uk::fc036876-fbd5-43e0-99b2-a759b58dc319" providerId="AD" clId="Web-{BFC9F33A-C3DF-6D63-2B94-5985D93798EA}" dt="2019-07-01T13:00:19.153" v="876"/>
        <pc:sldMkLst>
          <pc:docMk/>
          <pc:sldMk cId="498516362" sldId="282"/>
        </pc:sldMkLst>
      </pc:sldChg>
      <pc:sldChg chg="add replId">
        <pc:chgData name="Cai, Rongrong" userId="S::rc1716@ic.ac.uk::fc036876-fbd5-43e0-99b2-a759b58dc319" providerId="AD" clId="Web-{BFC9F33A-C3DF-6D63-2B94-5985D93798EA}" dt="2019-07-01T13:00:19.169" v="877"/>
        <pc:sldMkLst>
          <pc:docMk/>
          <pc:sldMk cId="1704999678" sldId="283"/>
        </pc:sldMkLst>
      </pc:sldChg>
      <pc:sldChg chg="add replId">
        <pc:chgData name="Cai, Rongrong" userId="S::rc1716@ic.ac.uk::fc036876-fbd5-43e0-99b2-a759b58dc319" providerId="AD" clId="Web-{BFC9F33A-C3DF-6D63-2B94-5985D93798EA}" dt="2019-07-01T13:00:19.185" v="878"/>
        <pc:sldMkLst>
          <pc:docMk/>
          <pc:sldMk cId="30872290" sldId="284"/>
        </pc:sldMkLst>
      </pc:sldChg>
      <pc:sldChg chg="add replId">
        <pc:chgData name="Cai, Rongrong" userId="S::rc1716@ic.ac.uk::fc036876-fbd5-43e0-99b2-a759b58dc319" providerId="AD" clId="Web-{BFC9F33A-C3DF-6D63-2B94-5985D93798EA}" dt="2019-07-01T13:00:19.200" v="879"/>
        <pc:sldMkLst>
          <pc:docMk/>
          <pc:sldMk cId="4175363721" sldId="285"/>
        </pc:sldMkLst>
      </pc:sldChg>
      <pc:sldChg chg="add replId">
        <pc:chgData name="Cai, Rongrong" userId="S::rc1716@ic.ac.uk::fc036876-fbd5-43e0-99b2-a759b58dc319" providerId="AD" clId="Web-{BFC9F33A-C3DF-6D63-2B94-5985D93798EA}" dt="2019-07-01T13:00:19.200" v="880"/>
        <pc:sldMkLst>
          <pc:docMk/>
          <pc:sldMk cId="2484502785" sldId="286"/>
        </pc:sldMkLst>
      </pc:sldChg>
      <pc:sldChg chg="add replId">
        <pc:chgData name="Cai, Rongrong" userId="S::rc1716@ic.ac.uk::fc036876-fbd5-43e0-99b2-a759b58dc319" providerId="AD" clId="Web-{BFC9F33A-C3DF-6D63-2B94-5985D93798EA}" dt="2019-07-01T13:00:19.216" v="881"/>
        <pc:sldMkLst>
          <pc:docMk/>
          <pc:sldMk cId="2843483182" sldId="287"/>
        </pc:sldMkLst>
      </pc:sldChg>
      <pc:sldChg chg="modSp new">
        <pc:chgData name="Cai, Rongrong" userId="S::rc1716@ic.ac.uk::fc036876-fbd5-43e0-99b2-a759b58dc319" providerId="AD" clId="Web-{BFC9F33A-C3DF-6D63-2B94-5985D93798EA}" dt="2019-07-01T13:01:07.169" v="900" actId="20577"/>
        <pc:sldMkLst>
          <pc:docMk/>
          <pc:sldMk cId="1037528476" sldId="288"/>
        </pc:sldMkLst>
        <pc:spChg chg="mod">
          <ac:chgData name="Cai, Rongrong" userId="S::rc1716@ic.ac.uk::fc036876-fbd5-43e0-99b2-a759b58dc319" providerId="AD" clId="Web-{BFC9F33A-C3DF-6D63-2B94-5985D93798EA}" dt="2019-07-01T13:01:07.169" v="900" actId="20577"/>
          <ac:spMkLst>
            <pc:docMk/>
            <pc:sldMk cId="1037528476" sldId="288"/>
            <ac:spMk id="2" creationId="{36515F99-6334-48FA-9E32-D05445EC6190}"/>
          </ac:spMkLst>
        </pc:spChg>
      </pc:sldChg>
      <pc:sldChg chg="modSp new">
        <pc:chgData name="Cai, Rongrong" userId="S::rc1716@ic.ac.uk::fc036876-fbd5-43e0-99b2-a759b58dc319" providerId="AD" clId="Web-{BFC9F33A-C3DF-6D63-2B94-5985D93798EA}" dt="2019-07-01T13:01:24.513" v="934" actId="20577"/>
        <pc:sldMkLst>
          <pc:docMk/>
          <pc:sldMk cId="3814907051" sldId="289"/>
        </pc:sldMkLst>
        <pc:spChg chg="mod">
          <ac:chgData name="Cai, Rongrong" userId="S::rc1716@ic.ac.uk::fc036876-fbd5-43e0-99b2-a759b58dc319" providerId="AD" clId="Web-{BFC9F33A-C3DF-6D63-2B94-5985D93798EA}" dt="2019-07-01T13:01:24.513" v="934" actId="20577"/>
          <ac:spMkLst>
            <pc:docMk/>
            <pc:sldMk cId="3814907051" sldId="289"/>
            <ac:spMk id="2" creationId="{E64FF158-F095-4744-AD9F-7AA6BCD9BEFE}"/>
          </ac:spMkLst>
        </pc:spChg>
      </pc:sldChg>
      <pc:sldChg chg="modSp new">
        <pc:chgData name="Cai, Rongrong" userId="S::rc1716@ic.ac.uk::fc036876-fbd5-43e0-99b2-a759b58dc319" providerId="AD" clId="Web-{BFC9F33A-C3DF-6D63-2B94-5985D93798EA}" dt="2019-07-01T13:06:44.592" v="966" actId="20577"/>
        <pc:sldMkLst>
          <pc:docMk/>
          <pc:sldMk cId="3081303117" sldId="290"/>
        </pc:sldMkLst>
        <pc:spChg chg="mod">
          <ac:chgData name="Cai, Rongrong" userId="S::rc1716@ic.ac.uk::fc036876-fbd5-43e0-99b2-a759b58dc319" providerId="AD" clId="Web-{BFC9F33A-C3DF-6D63-2B94-5985D93798EA}" dt="2019-07-01T13:06:44.592" v="966" actId="20577"/>
          <ac:spMkLst>
            <pc:docMk/>
            <pc:sldMk cId="3081303117" sldId="290"/>
            <ac:spMk id="2" creationId="{5B7A8FCD-DC64-4F7A-A3E1-6F7298D5F46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83138-6259-484A-A5C2-012F627F5C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9FB266-DEDE-4B76-B8C0-88F7CF6481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7FE347-86D5-46E8-BEEE-56AD9AB3E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A6CF2-28DB-41C1-8BBE-306BEB2F552F}" type="datetimeFigureOut">
              <a:rPr lang="en-GB" smtClean="0"/>
              <a:t>05/07/2019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5530B8-9F5D-4590-BC28-773A3BE58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9E3E9-7CE2-4BEE-97F5-7075CCBDB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6F1F1-4910-4729-862B-BA07609C8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199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9AD8C-012A-4599-A819-D0DD29B6F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907C21-F218-4ACA-B0D0-E0CB5AAD4B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75241A-FA91-40F4-822A-CB65B1CEE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A6CF2-28DB-41C1-8BBE-306BEB2F552F}" type="datetimeFigureOut">
              <a:rPr lang="en-GB" smtClean="0"/>
              <a:t>05/07/2019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D26734-FCAF-4E2C-A84F-3B83F3DBD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59E70D-0744-4929-9E55-376E2127C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6F1F1-4910-4729-862B-BA07609C8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7574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D8E248-C7B3-49D5-8378-C2F26069AE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CAD0D1-B6CE-48AB-94C7-620789104D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A7D19E-FF05-4B49-8331-0D3E207BD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A6CF2-28DB-41C1-8BBE-306BEB2F552F}" type="datetimeFigureOut">
              <a:rPr lang="en-GB" smtClean="0"/>
              <a:t>05/07/2019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4DD61B-85B1-4865-A6C6-31BB9F568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62C48F-41EE-4AE1-B78C-786227D5B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6F1F1-4910-4729-862B-BA07609C8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079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E9197-CF33-4F2B-B1FD-6655AE792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0E5983-C5A1-4EAE-AEE0-975C87611E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6BE06D-AC67-4D9E-8ADB-6783B4968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A6CF2-28DB-41C1-8BBE-306BEB2F552F}" type="datetimeFigureOut">
              <a:rPr lang="en-GB" smtClean="0"/>
              <a:t>05/07/2019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88C5F2-5DCB-42A5-B07A-4FDB9BA24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6CFD8E-6988-4516-8F97-F7E159BDE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6F1F1-4910-4729-862B-BA07609C8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653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6B94C-AC21-4E40-B849-7B6528CAE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659816-02D3-46E1-98CA-A6AD312F0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19CB53-0206-4036-84AB-94393F3E7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A6CF2-28DB-41C1-8BBE-306BEB2F552F}" type="datetimeFigureOut">
              <a:rPr lang="en-GB" smtClean="0"/>
              <a:t>05/07/2019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F06941-9D59-43C6-ABB5-F572188D7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E5ABF3-2D5B-4F6D-8FCA-A8567A767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6F1F1-4910-4729-862B-BA07609C8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823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07FCD-41CF-4BFD-A2F1-538FC3F8F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18F280-7B62-4C43-8635-8DE43C4F83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FD1D71-04E7-48B1-B218-F040BC3A40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6FBE83-EFF2-40E5-86DF-664FB9E1D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A6CF2-28DB-41C1-8BBE-306BEB2F552F}" type="datetimeFigureOut">
              <a:rPr lang="en-GB" smtClean="0"/>
              <a:t>05/07/2019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78114F-792F-4EF0-ADF5-8C8B8F0E1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59F67B-09F0-46CD-A1C4-4C6B3DE36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6F1F1-4910-4729-862B-BA07609C8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447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0370A-D9C5-4169-8429-11B7DA23A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658068-7CBB-4F88-9888-6069365ECC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055B35-0197-4056-A427-6F2A406F60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352473-A031-433D-AA19-63AE0A42B1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C3C6C6-4D27-4B43-A003-81DECBBB7A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54E204-8C8E-4B20-9D88-611E7CF41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A6CF2-28DB-41C1-8BBE-306BEB2F552F}" type="datetimeFigureOut">
              <a:rPr lang="en-GB" smtClean="0"/>
              <a:t>05/07/2019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033EBC-6228-49D9-9631-55544CFE2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EBCEEE-EFBC-4F7C-849A-8BFE2CDFC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6F1F1-4910-4729-862B-BA07609C8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078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F58BA-A420-4515-A3DA-0E3655C4D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191A25-AD9A-44D4-9BCE-2C0D3FFD2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A6CF2-28DB-41C1-8BBE-306BEB2F552F}" type="datetimeFigureOut">
              <a:rPr lang="en-GB" smtClean="0"/>
              <a:t>05/07/2019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279750-9C53-4D90-BF3A-9A18B5BE5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A51F34-88B3-4362-A62C-8966FAC4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6F1F1-4910-4729-862B-BA07609C8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500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03F28F-C29D-4DC1-8DB3-D531E10B0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A6CF2-28DB-41C1-8BBE-306BEB2F552F}" type="datetimeFigureOut">
              <a:rPr lang="en-GB" smtClean="0"/>
              <a:t>05/07/2019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622B27-810D-45D9-B34B-C8E541EB0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802C34-6CC7-4880-8DD9-96C73A3FB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6F1F1-4910-4729-862B-BA07609C8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233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8C49F-7B34-43FC-9564-F38782488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654E41-0F25-4C5D-B080-B45820CEC9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8A9BB7-9AA1-4409-A775-7FE43E9D40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5BDC43-5270-47B3-B1E1-A50C22EB0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A6CF2-28DB-41C1-8BBE-306BEB2F552F}" type="datetimeFigureOut">
              <a:rPr lang="en-GB" smtClean="0"/>
              <a:t>05/07/2019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EE1DD4-5E55-4C19-B2AB-215AF64D9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313D23-C6EE-4590-83B6-026C7F4D2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6F1F1-4910-4729-862B-BA07609C8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532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73D28-78B5-4051-8423-BC1369F19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2DE03E-B3A0-401D-9D88-07B86F8180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344840-792E-47B2-83D5-DFAE1EC278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BC660C-8AF0-4AF9-9E45-F6BFD611F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A6CF2-28DB-41C1-8BBE-306BEB2F552F}" type="datetimeFigureOut">
              <a:rPr lang="en-GB" smtClean="0"/>
              <a:t>05/07/2019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ECF68A-3EFF-42D8-9640-B3E3AE49E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7787B1-68EE-4C6E-BB9D-7E8B6EDAE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6F1F1-4910-4729-862B-BA07609C8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756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5D22CB-106F-41ED-9BA1-16993D988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481511-CCD8-4EC9-8B3C-D5FEE33C5D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76D48C-06E7-487C-B346-9F00259E7B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A6CF2-28DB-41C1-8BBE-306BEB2F552F}" type="datetimeFigureOut">
              <a:rPr lang="en-GB" smtClean="0"/>
              <a:t>05/07/2019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AE0EF9-DE34-4206-BAFF-0DBCE9C25B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57E683-D6FC-4745-A70F-BBE6DAAF11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6F1F1-4910-4729-862B-BA07609C8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275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2294183" TargetMode="External"/><Relationship Id="rId7" Type="http://schemas.openxmlformats.org/officeDocument/2006/relationships/hyperlink" Target="https://cds.cern.ch/record/1982430" TargetMode="External"/><Relationship Id="rId2" Type="http://schemas.openxmlformats.org/officeDocument/2006/relationships/hyperlink" Target="https://cds.cern.ch/record/264777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ds.cern.ch/record/1259906" TargetMode="External"/><Relationship Id="rId5" Type="http://schemas.openxmlformats.org/officeDocument/2006/relationships/hyperlink" Target="https://twiki.cern.ch/twiki/pub/ABPComputing/TrainWikiPage/TRAIN_reference_manual.pdf" TargetMode="External"/><Relationship Id="rId4" Type="http://schemas.openxmlformats.org/officeDocument/2006/relationships/hyperlink" Target="https://tel.archives-ouvertes.fr/tel-005373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C140C-9D53-4CA4-B23A-4FCB33688F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99860"/>
            <a:ext cx="9144000" cy="2387600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rgbClr val="002060"/>
                </a:solidFill>
              </a:rPr>
              <a:t>Investigation of beam-beam effects on the absolute luminosity measurements at the Large Hadron Collider experiments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FBA3E4-1F29-4463-8DE1-3EBADFEC10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16463"/>
            <a:ext cx="9144000" cy="1655762"/>
          </a:xfrm>
        </p:spPr>
        <p:txBody>
          <a:bodyPr anchor="ctr" anchorCtr="0"/>
          <a:lstStyle/>
          <a:p>
            <a:pPr algn="l"/>
            <a:r>
              <a:rPr lang="it-IT" dirty="0">
                <a:solidFill>
                  <a:srgbClr val="002060"/>
                </a:solidFill>
              </a:rPr>
              <a:t>Rongrong Cai</a:t>
            </a:r>
          </a:p>
          <a:p>
            <a:pPr algn="l"/>
            <a:r>
              <a:rPr lang="it-IT" dirty="0">
                <a:solidFill>
                  <a:srgbClr val="002060"/>
                </a:solidFill>
              </a:rPr>
              <a:t>Supervisor: Dr. T. </a:t>
            </a:r>
            <a:r>
              <a:rPr lang="it-IT" dirty="0" err="1">
                <a:solidFill>
                  <a:srgbClr val="002060"/>
                </a:solidFill>
              </a:rPr>
              <a:t>Pieloni</a:t>
            </a:r>
            <a:endParaRPr lang="it-IT" dirty="0" err="1">
              <a:solidFill>
                <a:srgbClr val="002060"/>
              </a:solidFill>
              <a:cs typeface="Calibri"/>
            </a:endParaRPr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C81712E1-37E3-4F40-A0F9-C1685FA32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00575" cy="1665725"/>
          </a:xfrm>
          <a:prstGeom prst="rect">
            <a:avLst/>
          </a:prstGeom>
        </p:spPr>
      </p:pic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82062BD5-07BA-48B7-8AFE-9D41EA6D52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4857" y="32762"/>
            <a:ext cx="2857143" cy="12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0690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3E38FF94-8B83-407D-A323-553C39593584}"/>
              </a:ext>
            </a:extLst>
          </p:cNvPr>
          <p:cNvSpPr txBox="1"/>
          <p:nvPr/>
        </p:nvSpPr>
        <p:spPr>
          <a:xfrm rot="10800000">
            <a:off x="2439589" y="1606739"/>
            <a:ext cx="353943" cy="2200001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lang="en-GB" sz="1100" dirty="0"/>
              <a:t>Orbit effect in beam size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6DF102-C074-45B3-A03F-72C871DD6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8" y="4178"/>
            <a:ext cx="12182642" cy="1325563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it-IT" dirty="0" err="1">
                <a:solidFill>
                  <a:schemeClr val="bg1"/>
                </a:solidFill>
              </a:rPr>
              <a:t>Different</a:t>
            </a:r>
            <a:r>
              <a:rPr lang="it-IT" dirty="0">
                <a:solidFill>
                  <a:schemeClr val="bg1"/>
                </a:solidFill>
              </a:rPr>
              <a:t> IP </a:t>
            </a:r>
            <a:r>
              <a:rPr lang="it-IT" dirty="0" err="1">
                <a:solidFill>
                  <a:schemeClr val="bg1"/>
                </a:solidFill>
              </a:rPr>
              <a:t>activations</a:t>
            </a:r>
            <a:r>
              <a:rPr lang="it-IT" dirty="0">
                <a:solidFill>
                  <a:schemeClr val="bg1"/>
                </a:solidFill>
              </a:rPr>
              <a:t> – </a:t>
            </a:r>
            <a:r>
              <a:rPr lang="it-IT" dirty="0" err="1">
                <a:solidFill>
                  <a:schemeClr val="bg1"/>
                </a:solidFill>
              </a:rPr>
              <a:t>Orbit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effect</a:t>
            </a:r>
            <a:endParaRPr lang="en-GB" dirty="0" err="1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74AD4D-5E10-42A5-A998-103755E0447A}"/>
              </a:ext>
            </a:extLst>
          </p:cNvPr>
          <p:cNvSpPr txBox="1"/>
          <p:nvPr/>
        </p:nvSpPr>
        <p:spPr>
          <a:xfrm>
            <a:off x="74713" y="1839514"/>
            <a:ext cx="261403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Analytical description is a good approximation.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orbit effect curve of all bunches behave in the same way as they are coupled via head-on collision.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Scan in IP5 propagates orbit effect to the other IPs following the phase advance.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the horizontal plane no orbit effect is visible as expected.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555827A-8D77-44F3-BF2A-944DD2053AC4}"/>
              </a:ext>
            </a:extLst>
          </p:cNvPr>
          <p:cNvGrpSpPr/>
          <p:nvPr/>
        </p:nvGrpSpPr>
        <p:grpSpPr>
          <a:xfrm>
            <a:off x="7481161" y="1329741"/>
            <a:ext cx="4710839" cy="2633432"/>
            <a:chOff x="7481161" y="1329741"/>
            <a:chExt cx="4710839" cy="2633432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98ECC88B-7858-4900-8F50-A53EB6A10235}"/>
                </a:ext>
              </a:extLst>
            </p:cNvPr>
            <p:cNvGrpSpPr/>
            <p:nvPr/>
          </p:nvGrpSpPr>
          <p:grpSpPr>
            <a:xfrm>
              <a:off x="7658133" y="1329741"/>
              <a:ext cx="4533867" cy="2633432"/>
              <a:chOff x="7658133" y="1329741"/>
              <a:chExt cx="4533867" cy="2633432"/>
            </a:xfrm>
          </p:grpSpPr>
          <p:pic>
            <p:nvPicPr>
              <p:cNvPr id="6" name="Picture 6" descr="A screenshot of a cell phone&#10;&#10;Description generated with very high confidence">
                <a:extLst>
                  <a:ext uri="{FF2B5EF4-FFF2-40B4-BE49-F238E27FC236}">
                    <a16:creationId xmlns:a16="http://schemas.microsoft.com/office/drawing/2014/main" id="{65515FDC-E2F3-41A3-8A3D-10D74C3F30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658133" y="1437903"/>
                <a:ext cx="4533867" cy="2525270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6648307-BA2A-4540-BD48-47718C5C1C0B}"/>
                  </a:ext>
                </a:extLst>
              </p:cNvPr>
              <p:cNvSpPr txBox="1"/>
              <p:nvPr/>
            </p:nvSpPr>
            <p:spPr>
              <a:xfrm>
                <a:off x="8155260" y="1329741"/>
                <a:ext cx="3165987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Vertical Orbit effect at IP2 b1</a:t>
                </a: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0680E27-30B0-401E-A931-ACA92827F553}"/>
                </a:ext>
              </a:extLst>
            </p:cNvPr>
            <p:cNvSpPr txBox="1"/>
            <p:nvPr/>
          </p:nvSpPr>
          <p:spPr>
            <a:xfrm rot="10800000">
              <a:off x="7481161" y="1534587"/>
              <a:ext cx="353943" cy="2200001"/>
            </a:xfrm>
            <a:prstGeom prst="rect">
              <a:avLst/>
            </a:prstGeom>
            <a:solidFill>
              <a:schemeClr val="bg1"/>
            </a:solidFill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en-GB" sz="1100" dirty="0"/>
                <a:t>Orbit effect in beam size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76CE3FC-B8B0-4E74-B84F-68E05290BE6D}"/>
              </a:ext>
            </a:extLst>
          </p:cNvPr>
          <p:cNvGrpSpPr/>
          <p:nvPr/>
        </p:nvGrpSpPr>
        <p:grpSpPr>
          <a:xfrm>
            <a:off x="7517387" y="3963172"/>
            <a:ext cx="4188522" cy="2894828"/>
            <a:chOff x="7517387" y="3963172"/>
            <a:chExt cx="4188522" cy="2894828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8F4427A-3524-463C-8873-0545AC2659DD}"/>
                </a:ext>
              </a:extLst>
            </p:cNvPr>
            <p:cNvGrpSpPr/>
            <p:nvPr/>
          </p:nvGrpSpPr>
          <p:grpSpPr>
            <a:xfrm>
              <a:off x="7683708" y="3963172"/>
              <a:ext cx="4022201" cy="2894828"/>
              <a:chOff x="7992818" y="3877858"/>
              <a:chExt cx="4199182" cy="2980142"/>
            </a:xfrm>
          </p:grpSpPr>
          <p:pic>
            <p:nvPicPr>
              <p:cNvPr id="10" name="Picture 10" descr="A close up of a piece of paper&#10;&#10;Description generated with very high confidence">
                <a:extLst>
                  <a:ext uri="{FF2B5EF4-FFF2-40B4-BE49-F238E27FC236}">
                    <a16:creationId xmlns:a16="http://schemas.microsoft.com/office/drawing/2014/main" id="{F6323180-317C-4E8E-BC1D-23F95D953B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992818" y="3963173"/>
                <a:ext cx="4199182" cy="2894827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B5291D4-E6C0-4E8D-82C6-5036359805F2}"/>
                  </a:ext>
                </a:extLst>
              </p:cNvPr>
              <p:cNvSpPr txBox="1"/>
              <p:nvPr/>
            </p:nvSpPr>
            <p:spPr>
              <a:xfrm>
                <a:off x="8534400" y="3877858"/>
                <a:ext cx="3582887" cy="28516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Vertical Orbit effect at IP8 b1</a:t>
                </a:r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BE25B99-BE2F-4A51-85F8-0472EA489907}"/>
                </a:ext>
              </a:extLst>
            </p:cNvPr>
            <p:cNvSpPr txBox="1"/>
            <p:nvPr/>
          </p:nvSpPr>
          <p:spPr>
            <a:xfrm rot="10800000">
              <a:off x="7517387" y="4270325"/>
              <a:ext cx="353943" cy="2200001"/>
            </a:xfrm>
            <a:prstGeom prst="rect">
              <a:avLst/>
            </a:prstGeom>
            <a:solidFill>
              <a:schemeClr val="bg1"/>
            </a:solidFill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en-GB" sz="1100" dirty="0"/>
                <a:t>Orbit effect in beam size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AD357F1-EEE5-4462-9AC8-B19F2BA2DD1D}"/>
              </a:ext>
            </a:extLst>
          </p:cNvPr>
          <p:cNvGrpSpPr/>
          <p:nvPr/>
        </p:nvGrpSpPr>
        <p:grpSpPr>
          <a:xfrm>
            <a:off x="2534193" y="1343553"/>
            <a:ext cx="5077951" cy="3071131"/>
            <a:chOff x="2534193" y="1343553"/>
            <a:chExt cx="5149515" cy="3002989"/>
          </a:xfrm>
        </p:grpSpPr>
        <p:pic>
          <p:nvPicPr>
            <p:cNvPr id="8" name="Picture 8" descr="A close up of a map&#10;&#10;Description generated with high confidence">
              <a:extLst>
                <a:ext uri="{FF2B5EF4-FFF2-40B4-BE49-F238E27FC236}">
                  <a16:creationId xmlns:a16="http://schemas.microsoft.com/office/drawing/2014/main" id="{0F16212C-AFA0-4ABD-9F4F-15085E643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34193" y="1451715"/>
              <a:ext cx="5149515" cy="289482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486269E-EDAE-4F3F-91BB-C22AE6B5512D}"/>
                </a:ext>
              </a:extLst>
            </p:cNvPr>
            <p:cNvSpPr txBox="1"/>
            <p:nvPr/>
          </p:nvSpPr>
          <p:spPr>
            <a:xfrm>
              <a:off x="3089283" y="1343553"/>
              <a:ext cx="316598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Vertical Orbit effect at IP5 b1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55A3AFD-CC21-472B-B7A7-C46A2B8C58C1}"/>
              </a:ext>
            </a:extLst>
          </p:cNvPr>
          <p:cNvGrpSpPr/>
          <p:nvPr/>
        </p:nvGrpSpPr>
        <p:grpSpPr>
          <a:xfrm>
            <a:off x="2552637" y="4221854"/>
            <a:ext cx="4948368" cy="2631968"/>
            <a:chOff x="2552637" y="4221854"/>
            <a:chExt cx="4948368" cy="263196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2B53A180-66EB-4417-9D3E-D1D15A6B1528}"/>
                </a:ext>
              </a:extLst>
            </p:cNvPr>
            <p:cNvGrpSpPr/>
            <p:nvPr/>
          </p:nvGrpSpPr>
          <p:grpSpPr>
            <a:xfrm>
              <a:off x="2688748" y="4221854"/>
              <a:ext cx="4812257" cy="2631968"/>
              <a:chOff x="2688748" y="4221854"/>
              <a:chExt cx="4812257" cy="2631968"/>
            </a:xfrm>
          </p:grpSpPr>
          <p:pic>
            <p:nvPicPr>
              <p:cNvPr id="4" name="Picture 4" descr="A close up of a map&#10;&#10;Description generated with very high confidence">
                <a:extLst>
                  <a:ext uri="{FF2B5EF4-FFF2-40B4-BE49-F238E27FC236}">
                    <a16:creationId xmlns:a16="http://schemas.microsoft.com/office/drawing/2014/main" id="{32524612-E0A4-49A8-9D51-B02C464781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688748" y="4316514"/>
                <a:ext cx="4812257" cy="2537308"/>
              </a:xfrm>
              <a:prstGeom prst="rect">
                <a:avLst/>
              </a:prstGeom>
            </p:spPr>
          </p:pic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190A11C-A972-4CB2-A69C-B375F10A30DF}"/>
                  </a:ext>
                </a:extLst>
              </p:cNvPr>
              <p:cNvSpPr txBox="1"/>
              <p:nvPr/>
            </p:nvSpPr>
            <p:spPr>
              <a:xfrm>
                <a:off x="3089283" y="4221854"/>
                <a:ext cx="3165987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Vertical Orbit effect at IP1 b1</a:t>
                </a: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9AFF248-4D1E-4CD2-9D84-CB01D5ADE7A5}"/>
                </a:ext>
              </a:extLst>
            </p:cNvPr>
            <p:cNvSpPr txBox="1"/>
            <p:nvPr/>
          </p:nvSpPr>
          <p:spPr>
            <a:xfrm rot="10800000">
              <a:off x="2552637" y="4270325"/>
              <a:ext cx="353943" cy="2200001"/>
            </a:xfrm>
            <a:prstGeom prst="rect">
              <a:avLst/>
            </a:prstGeom>
            <a:solidFill>
              <a:schemeClr val="bg1"/>
            </a:solidFill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en-GB" sz="1100" dirty="0"/>
                <a:t>Orbit effect in beam size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4496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87A49-BB2A-425B-9714-CDB298EEF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012" y="4178"/>
            <a:ext cx="12196011" cy="1325563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  <a:cs typeface="Calibri Light"/>
              </a:rPr>
              <a:t>Different IP activations – Tune shift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4" descr="A close up of a map&#10;&#10;Description generated with very high confidence">
            <a:extLst>
              <a:ext uri="{FF2B5EF4-FFF2-40B4-BE49-F238E27FC236}">
                <a16:creationId xmlns:a16="http://schemas.microsoft.com/office/drawing/2014/main" id="{DB596624-E57B-4455-8350-FCC94FE7D3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4184" y="3997470"/>
            <a:ext cx="4477901" cy="2860530"/>
          </a:xfrm>
          <a:prstGeom prst="rect">
            <a:avLst/>
          </a:prstGeom>
        </p:spPr>
      </p:pic>
      <p:pic>
        <p:nvPicPr>
          <p:cNvPr id="8" name="Picture 8" descr="A close up of a map&#10;&#10;Description generated with very high confidence">
            <a:extLst>
              <a:ext uri="{FF2B5EF4-FFF2-40B4-BE49-F238E27FC236}">
                <a16:creationId xmlns:a16="http://schemas.microsoft.com/office/drawing/2014/main" id="{9F8BC06A-13A1-470B-97F5-63666F791D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9296" y="1329741"/>
            <a:ext cx="4475802" cy="28605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B56399E-2AE2-42D9-AF8F-0E548E1275DE}"/>
                  </a:ext>
                </a:extLst>
              </p:cNvPr>
              <p:cNvSpPr txBox="1"/>
              <p:nvPr/>
            </p:nvSpPr>
            <p:spPr>
              <a:xfrm>
                <a:off x="183746" y="1769908"/>
                <a:ext cx="3876978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The maximum absolute value of the tune shift is at the zero separation, and it is equal to the beam-beam parameter, which is inline with theory.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The maximum is a multiple of the beam-beam parameter as a function of the number of collision, as expected.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In the separation plane, there is a change of sign around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2 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/>
                  <a:t>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In the crossing plane it goes to zero asymptotically.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B56399E-2AE2-42D9-AF8F-0E548E1275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746" y="1769908"/>
                <a:ext cx="3876978" cy="4524315"/>
              </a:xfrm>
              <a:prstGeom prst="rect">
                <a:avLst/>
              </a:prstGeom>
              <a:blipFill>
                <a:blip r:embed="rId4"/>
                <a:stretch>
                  <a:fillRect l="-943" t="-673" r="-2358" b="-10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DAA41BF7-8E55-43A7-BFC0-5ADBF8B7976B}"/>
              </a:ext>
            </a:extLst>
          </p:cNvPr>
          <p:cNvSpPr txBox="1"/>
          <p:nvPr/>
        </p:nvSpPr>
        <p:spPr>
          <a:xfrm>
            <a:off x="4975709" y="1769908"/>
            <a:ext cx="442452" cy="3385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IP5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2EA301-6678-4C22-BC50-5FEFE7F0E835}"/>
              </a:ext>
            </a:extLst>
          </p:cNvPr>
          <p:cNvSpPr txBox="1"/>
          <p:nvPr/>
        </p:nvSpPr>
        <p:spPr>
          <a:xfrm>
            <a:off x="4827639" y="2307368"/>
            <a:ext cx="826495" cy="3385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IP1, IP5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16A06DD-91CB-4BE0-8C9B-6DBF488E6200}"/>
              </a:ext>
            </a:extLst>
          </p:cNvPr>
          <p:cNvCxnSpPr>
            <a:cxnSpLocks/>
          </p:cNvCxnSpPr>
          <p:nvPr/>
        </p:nvCxnSpPr>
        <p:spPr>
          <a:xfrm>
            <a:off x="5418161" y="1939185"/>
            <a:ext cx="47136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22173C6-0612-4BD5-A22D-8451A481B20E}"/>
              </a:ext>
            </a:extLst>
          </p:cNvPr>
          <p:cNvCxnSpPr>
            <a:cxnSpLocks/>
          </p:cNvCxnSpPr>
          <p:nvPr/>
        </p:nvCxnSpPr>
        <p:spPr>
          <a:xfrm>
            <a:off x="5654134" y="2476645"/>
            <a:ext cx="3042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close up of a map&#10;&#10;Description automatically generated">
            <a:extLst>
              <a:ext uri="{FF2B5EF4-FFF2-40B4-BE49-F238E27FC236}">
                <a16:creationId xmlns:a16="http://schemas.microsoft.com/office/drawing/2014/main" id="{1F3617A8-D7F0-4C17-AD5F-78E3A33CF1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0613" y="2476645"/>
            <a:ext cx="3561386" cy="286053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B6450CF-1D7E-4524-B778-DE16F1190AC2}"/>
              </a:ext>
            </a:extLst>
          </p:cNvPr>
          <p:cNvSpPr txBox="1"/>
          <p:nvPr/>
        </p:nvSpPr>
        <p:spPr>
          <a:xfrm>
            <a:off x="11678564" y="5243069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[5]</a:t>
            </a:r>
          </a:p>
        </p:txBody>
      </p:sp>
    </p:spTree>
    <p:extLst>
      <p:ext uri="{BB962C8B-B14F-4D97-AF65-F5344CB8AC3E}">
        <p14:creationId xmlns:p14="http://schemas.microsoft.com/office/powerpoint/2010/main" val="21385144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87A49-BB2A-425B-9714-CDB298EEF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012" y="4178"/>
            <a:ext cx="12196011" cy="1325563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  <a:cs typeface="Calibri Light"/>
              </a:rPr>
              <a:t>Different IP activations – Tune shift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6" descr="A close up of a map&#10;&#10;Description generated with high confidence">
            <a:extLst>
              <a:ext uri="{FF2B5EF4-FFF2-40B4-BE49-F238E27FC236}">
                <a16:creationId xmlns:a16="http://schemas.microsoft.com/office/drawing/2014/main" id="{3050091F-FE6E-4B9D-9F34-A64FFDF304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3993" y="1385511"/>
            <a:ext cx="5247074" cy="3363470"/>
          </a:xfrm>
          <a:prstGeom prst="rect">
            <a:avLst/>
          </a:prstGeom>
        </p:spPr>
      </p:pic>
      <p:pic>
        <p:nvPicPr>
          <p:cNvPr id="10" name="Picture 10" descr="A close up of a map&#10;&#10;Description generated with very high confidence">
            <a:extLst>
              <a:ext uri="{FF2B5EF4-FFF2-40B4-BE49-F238E27FC236}">
                <a16:creationId xmlns:a16="http://schemas.microsoft.com/office/drawing/2014/main" id="{D523224A-9E4E-4A38-A242-D0EF4BCB06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593" y="1385511"/>
            <a:ext cx="5197959" cy="33634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B56399E-2AE2-42D9-AF8F-0E548E1275DE}"/>
                  </a:ext>
                </a:extLst>
              </p:cNvPr>
              <p:cNvSpPr txBox="1"/>
              <p:nvPr/>
            </p:nvSpPr>
            <p:spPr>
              <a:xfrm>
                <a:off x="700593" y="5316471"/>
                <a:ext cx="1075260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Tune shift is proportional to the number of IPs for head-on collisions.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The activation of IP8 gives an additional offset (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0.6 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/>
                  <a:t>) and the collisions are no longer head-on. In this case the tune shift is consistent with a separation collision.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B56399E-2AE2-42D9-AF8F-0E548E1275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593" y="5316471"/>
                <a:ext cx="10752604" cy="1200329"/>
              </a:xfrm>
              <a:prstGeom prst="rect">
                <a:avLst/>
              </a:prstGeom>
              <a:blipFill>
                <a:blip r:embed="rId4"/>
                <a:stretch>
                  <a:fillRect l="-397" t="-2538" b="-71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1291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63EBC-2E21-4255-940D-51512966C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2" y="-217"/>
            <a:ext cx="12185736" cy="1325563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cs typeface="Calibri Light"/>
              </a:rPr>
              <a:t>Different IP activation – Relative luminosity and luminosity ratio</a:t>
            </a:r>
          </a:p>
        </p:txBody>
      </p:sp>
      <p:pic>
        <p:nvPicPr>
          <p:cNvPr id="10" name="Picture 10" descr="A close up of a map&#10;&#10;Description generated with high confidence">
            <a:extLst>
              <a:ext uri="{FF2B5EF4-FFF2-40B4-BE49-F238E27FC236}">
                <a16:creationId xmlns:a16="http://schemas.microsoft.com/office/drawing/2014/main" id="{18244CBA-C9A5-42EF-84B9-A6A739F786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3180" y="1652514"/>
            <a:ext cx="5590341" cy="315274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DA6172E-86AD-4947-917D-35A3405B3F23}"/>
              </a:ext>
            </a:extLst>
          </p:cNvPr>
          <p:cNvSpPr txBox="1"/>
          <p:nvPr/>
        </p:nvSpPr>
        <p:spPr>
          <a:xfrm>
            <a:off x="568075" y="4972537"/>
            <a:ext cx="95493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Analytical solution can approximate well the relative luminosity at the scanning IP, IP5.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Effect of beam-beam effect can be taken into account using the closed-orbit coordinates.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There is a deviation for the large separations, further investigation needed.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D178827-A050-4C1B-AC18-D408871F9BDD}"/>
              </a:ext>
            </a:extLst>
          </p:cNvPr>
          <p:cNvGrpSpPr/>
          <p:nvPr/>
        </p:nvGrpSpPr>
        <p:grpSpPr>
          <a:xfrm>
            <a:off x="151507" y="1571150"/>
            <a:ext cx="5944493" cy="3315479"/>
            <a:chOff x="151507" y="1571150"/>
            <a:chExt cx="5944493" cy="3315479"/>
          </a:xfrm>
        </p:grpSpPr>
        <p:pic>
          <p:nvPicPr>
            <p:cNvPr id="4" name="Picture 4" descr="A close up of a map&#10;&#10;Description generated with high confidence">
              <a:extLst>
                <a:ext uri="{FF2B5EF4-FFF2-40B4-BE49-F238E27FC236}">
                  <a16:creationId xmlns:a16="http://schemas.microsoft.com/office/drawing/2014/main" id="{62CA7BBA-0C0E-4817-9220-EBAF1ED0CD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1845" y="1571150"/>
              <a:ext cx="5844155" cy="331547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547BC41-6E32-4F01-8CF5-9B622919BEAF}"/>
                </a:ext>
              </a:extLst>
            </p:cNvPr>
            <p:cNvSpPr txBox="1"/>
            <p:nvPr/>
          </p:nvSpPr>
          <p:spPr>
            <a:xfrm rot="10800000">
              <a:off x="151507" y="2622741"/>
              <a:ext cx="353943" cy="1179169"/>
            </a:xfrm>
            <a:prstGeom prst="rect">
              <a:avLst/>
            </a:prstGeom>
            <a:solidFill>
              <a:schemeClr val="bg1"/>
            </a:solidFill>
          </p:spPr>
          <p:txBody>
            <a:bodyPr vert="eaVert" wrap="none" rtlCol="0">
              <a:spAutoFit/>
            </a:bodyPr>
            <a:lstStyle/>
            <a:p>
              <a:r>
                <a:rPr lang="en-GB" sz="1100" dirty="0"/>
                <a:t>Relative luminosity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4535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63EBC-2E21-4255-940D-51512966C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2" y="-217"/>
            <a:ext cx="12185736" cy="1325563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cs typeface="Calibri Light"/>
              </a:rPr>
              <a:t>IP8 with offset – Relative luminosity and luminosity ratio</a:t>
            </a:r>
          </a:p>
        </p:txBody>
      </p:sp>
      <p:pic>
        <p:nvPicPr>
          <p:cNvPr id="12" name="Picture 12" descr="A close up of a map&#10;&#10;Description generated with high confidence">
            <a:extLst>
              <a:ext uri="{FF2B5EF4-FFF2-40B4-BE49-F238E27FC236}">
                <a16:creationId xmlns:a16="http://schemas.microsoft.com/office/drawing/2014/main" id="{B0D692F2-92C5-4C46-92B1-2DB8E55B13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5398" y="3481486"/>
            <a:ext cx="6010052" cy="337651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37628CC-E196-423A-9661-B4B586918EAF}"/>
              </a:ext>
            </a:extLst>
          </p:cNvPr>
          <p:cNvSpPr txBox="1"/>
          <p:nvPr/>
        </p:nvSpPr>
        <p:spPr>
          <a:xfrm>
            <a:off x="282984" y="1533600"/>
            <a:ext cx="109061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scan in IP5 propagates at IP8 where a beam-beam kick takes place and further propagates to IP5 </a:t>
            </a:r>
            <a:r>
              <a:rPr lang="en-GB" dirty="0">
                <a:sym typeface="Wingdings" panose="05000000000000000000" pitchFamily="2" charset="2"/>
              </a:rPr>
              <a:t> resulting in a further change in the luminosity at zero separation.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Results deviate from the analytical expectations due to an extra orbit effect from IP8.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Effects on large separations still present.</a:t>
            </a:r>
            <a:endParaRPr lang="en-GB" dirty="0"/>
          </a:p>
        </p:txBody>
      </p:sp>
      <p:pic>
        <p:nvPicPr>
          <p:cNvPr id="9" name="Picture 10" descr="A close up of a map&#10;&#10;Description generated with high confidence">
            <a:extLst>
              <a:ext uri="{FF2B5EF4-FFF2-40B4-BE49-F238E27FC236}">
                <a16:creationId xmlns:a16="http://schemas.microsoft.com/office/drawing/2014/main" id="{6141AD67-B2AF-4332-BF56-4F2954620C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51" y="3429001"/>
            <a:ext cx="5987113" cy="3376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8673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904D7-6049-49AC-984E-D6FB06971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solidFill>
            <a:srgbClr val="002060"/>
          </a:solidFill>
          <a:ln>
            <a:solidFill>
              <a:srgbClr val="002060"/>
            </a:solidFill>
          </a:ln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  <a:cs typeface="Calibri Light"/>
              </a:rPr>
              <a:t>IPs with offset in separation plane </a:t>
            </a:r>
            <a:r>
              <a:rPr lang="it-IT" dirty="0">
                <a:solidFill>
                  <a:schemeClr val="bg1"/>
                </a:solidFill>
              </a:rPr>
              <a:t>– </a:t>
            </a:r>
            <a:r>
              <a:rPr lang="it-IT" dirty="0" err="1">
                <a:solidFill>
                  <a:schemeClr val="bg1"/>
                </a:solidFill>
              </a:rPr>
              <a:t>Orbit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effect</a:t>
            </a:r>
            <a:endParaRPr lang="en-GB" dirty="0" err="1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4279B7-902B-4CB0-8F4B-88284BC419CB}"/>
              </a:ext>
            </a:extLst>
          </p:cNvPr>
          <p:cNvSpPr txBox="1"/>
          <p:nvPr/>
        </p:nvSpPr>
        <p:spPr>
          <a:xfrm>
            <a:off x="642621" y="1779490"/>
            <a:ext cx="1054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The parallel plane separations results in a shift of the orbit effect curve, which depends on the separation on the other IPs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C0FBB20-FAF3-4039-B751-77A3C8AB3E9B}"/>
              </a:ext>
            </a:extLst>
          </p:cNvPr>
          <p:cNvGrpSpPr/>
          <p:nvPr/>
        </p:nvGrpSpPr>
        <p:grpSpPr>
          <a:xfrm>
            <a:off x="2310077" y="2388435"/>
            <a:ext cx="7048634" cy="4087489"/>
            <a:chOff x="2310077" y="2388435"/>
            <a:chExt cx="7048634" cy="4087489"/>
          </a:xfrm>
        </p:grpSpPr>
        <p:pic>
          <p:nvPicPr>
            <p:cNvPr id="6" name="Picture 6" descr="A close up of a map&#10;&#10;Description generated with high confidence">
              <a:extLst>
                <a:ext uri="{FF2B5EF4-FFF2-40B4-BE49-F238E27FC236}">
                  <a16:creationId xmlns:a16="http://schemas.microsoft.com/office/drawing/2014/main" id="{C8D49FAB-C087-487D-97DE-849615DD4B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65175" y="2388435"/>
              <a:ext cx="6053533" cy="408748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B48A3E6C-2A22-4CB3-8AF6-B17F17AFE31D}"/>
                    </a:ext>
                  </a:extLst>
                </p:cNvPr>
                <p:cNvSpPr txBox="1"/>
                <p:nvPr/>
              </p:nvSpPr>
              <p:spPr>
                <a:xfrm>
                  <a:off x="8473805" y="2906787"/>
                  <a:ext cx="884906" cy="338554"/>
                </a:xfrm>
                <a:prstGeom prst="rect">
                  <a:avLst/>
                </a:prstGeom>
                <a:solidFill>
                  <a:srgbClr val="92D050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it-IT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a14:m>
                  <a:r>
                    <a:rPr lang="en-GB" sz="1600" dirty="0"/>
                    <a:t>, </a:t>
                  </a:r>
                  <a14:m>
                    <m:oMath xmlns:m="http://schemas.openxmlformats.org/officeDocument/2006/math"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3 </m:t>
                      </m:r>
                      <m:r>
                        <a:rPr lang="it-IT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a14:m>
                  <a:r>
                    <a:rPr lang="en-GB" sz="1600" dirty="0"/>
                    <a:t> </a:t>
                  </a:r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B48A3E6C-2A22-4CB3-8AF6-B17F17AFE3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73805" y="2906787"/>
                  <a:ext cx="884906" cy="338554"/>
                </a:xfrm>
                <a:prstGeom prst="rect">
                  <a:avLst/>
                </a:prstGeom>
                <a:blipFill>
                  <a:blip r:embed="rId3"/>
                  <a:stretch>
                    <a:fillRect t="-5455" b="-2363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23A7FF38-D355-4F21-BADC-E4773057F1B9}"/>
                    </a:ext>
                  </a:extLst>
                </p:cNvPr>
                <p:cNvSpPr txBox="1"/>
                <p:nvPr/>
              </p:nvSpPr>
              <p:spPr>
                <a:xfrm>
                  <a:off x="8473806" y="3283572"/>
                  <a:ext cx="442452" cy="338554"/>
                </a:xfrm>
                <a:prstGeom prst="rect">
                  <a:avLst/>
                </a:prstGeom>
                <a:solidFill>
                  <a:srgbClr val="92D050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1 </m:t>
                        </m:r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oMath>
                    </m:oMathPara>
                  </a14:m>
                  <a:endParaRPr lang="en-GB" sz="1600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23A7FF38-D355-4F21-BADC-E4773057F1B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73806" y="3283572"/>
                  <a:ext cx="442452" cy="33855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3F0DF2AB-68C5-47FC-812B-544B91BAF608}"/>
                </a:ext>
              </a:extLst>
            </p:cNvPr>
            <p:cNvCxnSpPr>
              <a:stCxn id="7" idx="1"/>
            </p:cNvCxnSpPr>
            <p:nvPr/>
          </p:nvCxnSpPr>
          <p:spPr>
            <a:xfrm flipH="1">
              <a:off x="7423355" y="3076064"/>
              <a:ext cx="105045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C6FFF437-37D8-40A7-80A9-E6EDFB7FA9E0}"/>
                </a:ext>
              </a:extLst>
            </p:cNvPr>
            <p:cNvCxnSpPr>
              <a:stCxn id="8" idx="1"/>
            </p:cNvCxnSpPr>
            <p:nvPr/>
          </p:nvCxnSpPr>
          <p:spPr>
            <a:xfrm flipH="1">
              <a:off x="7973961" y="3452849"/>
              <a:ext cx="4998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D050804-627C-4AE9-95EB-2E7701640613}"/>
                </a:ext>
              </a:extLst>
            </p:cNvPr>
            <p:cNvSpPr txBox="1"/>
            <p:nvPr/>
          </p:nvSpPr>
          <p:spPr>
            <a:xfrm>
              <a:off x="3253019" y="2388435"/>
              <a:ext cx="5165689" cy="31913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Vertical Orbit effect at IP5 b1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3413D56-3972-437D-917A-4B05E7D0E913}"/>
                </a:ext>
              </a:extLst>
            </p:cNvPr>
            <p:cNvSpPr txBox="1"/>
            <p:nvPr/>
          </p:nvSpPr>
          <p:spPr>
            <a:xfrm rot="10800000">
              <a:off x="2310077" y="3245341"/>
              <a:ext cx="353943" cy="2200001"/>
            </a:xfrm>
            <a:prstGeom prst="rect">
              <a:avLst/>
            </a:prstGeom>
            <a:solidFill>
              <a:schemeClr val="bg1"/>
            </a:solidFill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en-GB" sz="1100" dirty="0"/>
                <a:t>Orbit effect in beam size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86629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4C875-88EB-4CAE-AB86-DF3E25551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011" y="4177"/>
            <a:ext cx="12200021" cy="1298827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cs typeface="Calibri Light"/>
              </a:rPr>
              <a:t>IPs with offset in separation plane – Tune shift in scan plane</a:t>
            </a:r>
          </a:p>
        </p:txBody>
      </p:sp>
      <p:pic>
        <p:nvPicPr>
          <p:cNvPr id="6" name="Picture 6" descr="A close up of a map&#10;&#10;Description generated with high confidence">
            <a:extLst>
              <a:ext uri="{FF2B5EF4-FFF2-40B4-BE49-F238E27FC236}">
                <a16:creationId xmlns:a16="http://schemas.microsoft.com/office/drawing/2014/main" id="{A2624D3D-3D2F-473F-893F-38AF244FB5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337" y="1468013"/>
            <a:ext cx="5858523" cy="3054826"/>
          </a:xfrm>
          <a:prstGeom prst="rect">
            <a:avLst/>
          </a:prstGeom>
        </p:spPr>
      </p:pic>
      <p:pic>
        <p:nvPicPr>
          <p:cNvPr id="10" name="Picture 10" descr="A close up of a map&#10;&#10;Description generated with high confidence">
            <a:extLst>
              <a:ext uri="{FF2B5EF4-FFF2-40B4-BE49-F238E27FC236}">
                <a16:creationId xmlns:a16="http://schemas.microsoft.com/office/drawing/2014/main" id="{36090CFD-9064-44F3-B92A-88D7629C1E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0323" y="1303004"/>
            <a:ext cx="4757277" cy="33224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B9C152E-B5A4-4067-9125-55C6CDD5111E}"/>
                  </a:ext>
                </a:extLst>
              </p:cNvPr>
              <p:cNvSpPr txBox="1"/>
              <p:nvPr/>
            </p:nvSpPr>
            <p:spPr>
              <a:xfrm>
                <a:off x="818534" y="4317948"/>
                <a:ext cx="10341078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Parallel separation causes a small shift of the tune curve depending on the offsets applied.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The change is well represented by the expected beam-beam parameter reduction.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The change of sign is also observed in the scan and occurs at same separation around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2 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A summary of the tune shifts for different offsets is also shown.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B9C152E-B5A4-4067-9125-55C6CDD511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534" y="4317948"/>
                <a:ext cx="10341078" cy="2308324"/>
              </a:xfrm>
              <a:prstGeom prst="rect">
                <a:avLst/>
              </a:prstGeom>
              <a:blipFill>
                <a:blip r:embed="rId4"/>
                <a:stretch>
                  <a:fillRect l="-354" b="-31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Oval 12">
            <a:extLst>
              <a:ext uri="{FF2B5EF4-FFF2-40B4-BE49-F238E27FC236}">
                <a16:creationId xmlns:a16="http://schemas.microsoft.com/office/drawing/2014/main" id="{3AE76DBD-8AC7-4DDF-83BB-78C99EA99958}"/>
              </a:ext>
            </a:extLst>
          </p:cNvPr>
          <p:cNvSpPr/>
          <p:nvPr/>
        </p:nvSpPr>
        <p:spPr>
          <a:xfrm>
            <a:off x="2900515" y="3918155"/>
            <a:ext cx="108155" cy="113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5D38B8B-DC5C-4F43-B329-EEC1DC4F2CB6}"/>
              </a:ext>
            </a:extLst>
          </p:cNvPr>
          <p:cNvSpPr/>
          <p:nvPr/>
        </p:nvSpPr>
        <p:spPr>
          <a:xfrm>
            <a:off x="7792064" y="3611999"/>
            <a:ext cx="108155" cy="113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Curved Right 14">
            <a:extLst>
              <a:ext uri="{FF2B5EF4-FFF2-40B4-BE49-F238E27FC236}">
                <a16:creationId xmlns:a16="http://schemas.microsoft.com/office/drawing/2014/main" id="{701D9B93-A47E-45EA-B08F-B9807176B9CD}"/>
              </a:ext>
            </a:extLst>
          </p:cNvPr>
          <p:cNvSpPr/>
          <p:nvPr/>
        </p:nvSpPr>
        <p:spPr>
          <a:xfrm rot="15974565">
            <a:off x="5115435" y="1824338"/>
            <a:ext cx="689062" cy="4897905"/>
          </a:xfrm>
          <a:prstGeom prst="curvedRightArrow">
            <a:avLst>
              <a:gd name="adj1" fmla="val 0"/>
              <a:gd name="adj2" fmla="val 30103"/>
              <a:gd name="adj3" fmla="val 353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063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4C875-88EB-4CAE-AB86-DF3E25551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011" y="4177"/>
            <a:ext cx="12200021" cy="1298827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cs typeface="Calibri Light"/>
              </a:rPr>
              <a:t>IPs with offset in separation plane – Tune shift in crossing plane</a:t>
            </a:r>
          </a:p>
        </p:txBody>
      </p:sp>
      <p:pic>
        <p:nvPicPr>
          <p:cNvPr id="4" name="Picture 4" descr="A close up of a map&#10;&#10;Description generated with high confidence">
            <a:extLst>
              <a:ext uri="{FF2B5EF4-FFF2-40B4-BE49-F238E27FC236}">
                <a16:creationId xmlns:a16="http://schemas.microsoft.com/office/drawing/2014/main" id="{1EACEEA0-AC7E-467F-98B0-8586701D47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477" y="1485883"/>
            <a:ext cx="6188860" cy="3200190"/>
          </a:xfrm>
          <a:prstGeom prst="rect">
            <a:avLst/>
          </a:prstGeom>
        </p:spPr>
      </p:pic>
      <p:pic>
        <p:nvPicPr>
          <p:cNvPr id="8" name="Picture 8" descr="A close up of a map&#10;&#10;Description generated with high confidence">
            <a:extLst>
              <a:ext uri="{FF2B5EF4-FFF2-40B4-BE49-F238E27FC236}">
                <a16:creationId xmlns:a16="http://schemas.microsoft.com/office/drawing/2014/main" id="{F23CF35B-3A38-4E2C-888C-D4D6BB9DCE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337" y="1303004"/>
            <a:ext cx="5103948" cy="35659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B9C152E-B5A4-4067-9125-55C6CDD5111E}"/>
              </a:ext>
            </a:extLst>
          </p:cNvPr>
          <p:cNvSpPr txBox="1"/>
          <p:nvPr/>
        </p:nvSpPr>
        <p:spPr>
          <a:xfrm>
            <a:off x="725857" y="5303278"/>
            <a:ext cx="7444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small shift of the tune shift curve is also present in the horizontal plane.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summary plot in given for the zero separation.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05551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908A7-FD28-49CE-AB73-62523CCCF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011" y="4178"/>
            <a:ext cx="12200021" cy="1325563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cs typeface="Calibri Light"/>
              </a:rPr>
              <a:t>Parallel plane separation – Relative luminosity and luminosity ratio</a:t>
            </a:r>
            <a:endParaRPr lang="en-US" sz="4000" dirty="0">
              <a:solidFill>
                <a:schemeClr val="bg1"/>
              </a:solidFill>
              <a:cs typeface="Calibri Light"/>
            </a:endParaRPr>
          </a:p>
        </p:txBody>
      </p:sp>
      <p:pic>
        <p:nvPicPr>
          <p:cNvPr id="10" name="Picture 10" descr="A close up of a map&#10;&#10;Description generated with high confidence">
            <a:extLst>
              <a:ext uri="{FF2B5EF4-FFF2-40B4-BE49-F238E27FC236}">
                <a16:creationId xmlns:a16="http://schemas.microsoft.com/office/drawing/2014/main" id="{C2BFE37C-2D57-4946-BEA1-01B7F05148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4499" y="4198049"/>
            <a:ext cx="5187502" cy="265577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281DFBC-6C37-40FF-BDC5-E65CF2B07CFB}"/>
              </a:ext>
            </a:extLst>
          </p:cNvPr>
          <p:cNvSpPr txBox="1"/>
          <p:nvPr/>
        </p:nvSpPr>
        <p:spPr>
          <a:xfrm>
            <a:off x="630460" y="4542503"/>
            <a:ext cx="586866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impact of a </a:t>
            </a:r>
            <a:r>
              <a:rPr lang="en-GB" dirty="0" err="1"/>
              <a:t>VdM</a:t>
            </a:r>
            <a:r>
              <a:rPr lang="en-GB" dirty="0"/>
              <a:t> scan from IP5 on IP1 changes depending on the offsets applied.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maximum effect of 0.5% has been found for this study.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An unexpected effect at larger separations occurs and needs further investigations.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ED2E091-41EA-4983-894F-928A6B80A8AE}"/>
              </a:ext>
            </a:extLst>
          </p:cNvPr>
          <p:cNvGrpSpPr/>
          <p:nvPr/>
        </p:nvGrpSpPr>
        <p:grpSpPr>
          <a:xfrm>
            <a:off x="5638800" y="1440305"/>
            <a:ext cx="6553200" cy="2757744"/>
            <a:chOff x="5638800" y="1509942"/>
            <a:chExt cx="6553200" cy="2757744"/>
          </a:xfrm>
        </p:grpSpPr>
        <p:pic>
          <p:nvPicPr>
            <p:cNvPr id="6" name="Picture 6" descr="A close up of a map&#10;&#10;Description generated with high confidence">
              <a:extLst>
                <a:ext uri="{FF2B5EF4-FFF2-40B4-BE49-F238E27FC236}">
                  <a16:creationId xmlns:a16="http://schemas.microsoft.com/office/drawing/2014/main" id="{18E71268-340C-4BC6-8E2D-66DE9B25C6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04499" y="1509942"/>
              <a:ext cx="5187501" cy="2757744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57B4E70-45B0-4C1D-9B09-AB25126AECED}"/>
                </a:ext>
              </a:extLst>
            </p:cNvPr>
            <p:cNvSpPr txBox="1"/>
            <p:nvPr/>
          </p:nvSpPr>
          <p:spPr>
            <a:xfrm>
              <a:off x="5638800" y="3152001"/>
              <a:ext cx="65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0598A18-B335-435D-AE39-32768FE79FD2}"/>
                </a:ext>
              </a:extLst>
            </p:cNvPr>
            <p:cNvSpPr txBox="1"/>
            <p:nvPr/>
          </p:nvSpPr>
          <p:spPr>
            <a:xfrm rot="10800000">
              <a:off x="6823517" y="2299229"/>
              <a:ext cx="353943" cy="1179169"/>
            </a:xfrm>
            <a:prstGeom prst="rect">
              <a:avLst/>
            </a:prstGeom>
            <a:solidFill>
              <a:schemeClr val="bg1"/>
            </a:solidFill>
          </p:spPr>
          <p:txBody>
            <a:bodyPr vert="eaVert" wrap="none" rtlCol="0">
              <a:spAutoFit/>
            </a:bodyPr>
            <a:lstStyle/>
            <a:p>
              <a:r>
                <a:rPr lang="en-GB" sz="1100" dirty="0"/>
                <a:t>Relative luminosity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EFACBE7-C6AA-4989-9988-D16C3F2A8C71}"/>
              </a:ext>
            </a:extLst>
          </p:cNvPr>
          <p:cNvGrpSpPr/>
          <p:nvPr/>
        </p:nvGrpSpPr>
        <p:grpSpPr>
          <a:xfrm>
            <a:off x="303199" y="1515808"/>
            <a:ext cx="6195923" cy="2571677"/>
            <a:chOff x="303199" y="1515808"/>
            <a:chExt cx="6195923" cy="2571677"/>
          </a:xfrm>
        </p:grpSpPr>
        <p:pic>
          <p:nvPicPr>
            <p:cNvPr id="8" name="Picture 8" descr="A close up of a map&#10;&#10;Description generated with high confidence">
              <a:extLst>
                <a:ext uri="{FF2B5EF4-FFF2-40B4-BE49-F238E27FC236}">
                  <a16:creationId xmlns:a16="http://schemas.microsoft.com/office/drawing/2014/main" id="{BD86A2C4-064A-4945-BD0C-485B7CD9B9B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97854" y="1515808"/>
              <a:ext cx="5101268" cy="257167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C7F51252-B8B4-4B61-80D4-D01EA40E9F28}"/>
                    </a:ext>
                  </a:extLst>
                </p:cNvPr>
                <p:cNvSpPr txBox="1"/>
                <p:nvPr/>
              </p:nvSpPr>
              <p:spPr>
                <a:xfrm>
                  <a:off x="303199" y="1970498"/>
                  <a:ext cx="660362" cy="338554"/>
                </a:xfrm>
                <a:prstGeom prst="rect">
                  <a:avLst/>
                </a:prstGeom>
                <a:solidFill>
                  <a:srgbClr val="92D050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60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.7 %</m:t>
                        </m:r>
                      </m:oMath>
                    </m:oMathPara>
                  </a14:m>
                  <a:endParaRPr lang="en-GB" sz="1600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C7F51252-B8B4-4B61-80D4-D01EA40E9F2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3199" y="1970498"/>
                  <a:ext cx="660362" cy="338554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EEAEEB8E-CDC3-4B7E-93A8-18BF79AFB2E3}"/>
                    </a:ext>
                  </a:extLst>
                </p:cNvPr>
                <p:cNvSpPr txBox="1"/>
                <p:nvPr/>
              </p:nvSpPr>
              <p:spPr>
                <a:xfrm>
                  <a:off x="303199" y="2527249"/>
                  <a:ext cx="660362" cy="338554"/>
                </a:xfrm>
                <a:prstGeom prst="rect">
                  <a:avLst/>
                </a:prstGeom>
                <a:solidFill>
                  <a:srgbClr val="92D050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0.5 %</m:t>
                        </m:r>
                      </m:oMath>
                    </m:oMathPara>
                  </a14:m>
                  <a:endParaRPr lang="en-GB" sz="1600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EEAEEB8E-CDC3-4B7E-93A8-18BF79AFB2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3199" y="2527249"/>
                  <a:ext cx="660362" cy="338554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83594E0E-E8C5-4343-A062-BF19AE689ECC}"/>
                    </a:ext>
                  </a:extLst>
                </p:cNvPr>
                <p:cNvSpPr txBox="1"/>
                <p:nvPr/>
              </p:nvSpPr>
              <p:spPr>
                <a:xfrm>
                  <a:off x="303199" y="3429000"/>
                  <a:ext cx="660362" cy="338554"/>
                </a:xfrm>
                <a:prstGeom prst="rect">
                  <a:avLst/>
                </a:prstGeom>
                <a:solidFill>
                  <a:srgbClr val="92D050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60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.3 %</m:t>
                        </m:r>
                      </m:oMath>
                    </m:oMathPara>
                  </a14:m>
                  <a:endParaRPr lang="en-GB" sz="1600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83594E0E-E8C5-4343-A062-BF19AE689E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3199" y="3429000"/>
                  <a:ext cx="660362" cy="338554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Left Brace 13">
              <a:extLst>
                <a:ext uri="{FF2B5EF4-FFF2-40B4-BE49-F238E27FC236}">
                  <a16:creationId xmlns:a16="http://schemas.microsoft.com/office/drawing/2014/main" id="{0B73147E-DBF3-4004-AA54-C0B9B7C65A88}"/>
                </a:ext>
              </a:extLst>
            </p:cNvPr>
            <p:cNvSpPr/>
            <p:nvPr/>
          </p:nvSpPr>
          <p:spPr>
            <a:xfrm>
              <a:off x="1073459" y="1848465"/>
              <a:ext cx="214497" cy="550404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Left Brace 14">
              <a:extLst>
                <a:ext uri="{FF2B5EF4-FFF2-40B4-BE49-F238E27FC236}">
                  <a16:creationId xmlns:a16="http://schemas.microsoft.com/office/drawing/2014/main" id="{E45ACD3F-9178-43D5-840E-1DFA8DEE0A9A}"/>
                </a:ext>
              </a:extLst>
            </p:cNvPr>
            <p:cNvSpPr/>
            <p:nvPr/>
          </p:nvSpPr>
          <p:spPr>
            <a:xfrm>
              <a:off x="1073459" y="2501353"/>
              <a:ext cx="219076" cy="416239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Left Brace 15">
              <a:extLst>
                <a:ext uri="{FF2B5EF4-FFF2-40B4-BE49-F238E27FC236}">
                  <a16:creationId xmlns:a16="http://schemas.microsoft.com/office/drawing/2014/main" id="{66E3BF4D-A990-4D93-9EE7-C19503502699}"/>
                </a:ext>
              </a:extLst>
            </p:cNvPr>
            <p:cNvSpPr/>
            <p:nvPr/>
          </p:nvSpPr>
          <p:spPr>
            <a:xfrm>
              <a:off x="1068880" y="3505709"/>
              <a:ext cx="189132" cy="198444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172707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CF962-EDB1-4BD5-8A67-E0C4FDA52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Single Train </a:t>
            </a:r>
            <a:r>
              <a:rPr lang="it-IT" dirty="0" err="1">
                <a:solidFill>
                  <a:schemeClr val="bg1"/>
                </a:solidFill>
              </a:rPr>
              <a:t>collision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A4E2BE-CE06-4D1F-8777-D7A1BDE1E27C}"/>
              </a:ext>
            </a:extLst>
          </p:cNvPr>
          <p:cNvSpPr txBox="1"/>
          <p:nvPr/>
        </p:nvSpPr>
        <p:spPr>
          <a:xfrm>
            <a:off x="831850" y="5283755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Trains of 33 bunches</a:t>
            </a:r>
          </a:p>
        </p:txBody>
      </p:sp>
    </p:spTree>
    <p:extLst>
      <p:ext uri="{BB962C8B-B14F-4D97-AF65-F5344CB8AC3E}">
        <p14:creationId xmlns:p14="http://schemas.microsoft.com/office/powerpoint/2010/main" val="2528079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4E925-D610-454A-B9FF-34B8A23D4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Absolute luminosity from machine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17D9DAB-A1B6-4FCB-A322-2233BE2F8AF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55344" y="1846258"/>
                <a:ext cx="5278540" cy="2464649"/>
              </a:xfrm>
            </p:spPr>
            <p:txBody>
              <a:bodyPr>
                <a:noAutofit/>
              </a:bodyPr>
              <a:lstStyle/>
              <a:p>
                <a:pPr marL="342900" indent="-342900"/>
                <a14:m>
                  <m:oMath xmlns:m="http://schemas.openxmlformats.org/officeDocument/2006/math">
                    <m:r>
                      <a:rPr lang="it-IT" sz="2000">
                        <a:latin typeface="Cambria Math" panose="02040503050406030204" pitchFamily="18" charset="0"/>
                      </a:rPr>
                      <m:t>𝑁</m:t>
                    </m:r>
                    <m:r>
                      <a:rPr lang="it-IT" sz="20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000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sSub>
                          <m:sSubPr>
                            <m:ctrlPr>
                              <a:rPr lang="it-IT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2000">
                                <a:latin typeface="Cambria Math" panose="02040503050406030204" pitchFamily="18" charset="0"/>
                              </a:rPr>
                              <m:t>𝑣𝑖𝑠</m:t>
                            </m:r>
                          </m:sub>
                        </m:sSub>
                      </m:den>
                    </m:f>
                    <m:r>
                      <a:rPr lang="it-IT" sz="200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GB" sz="2000" dirty="0"/>
                  <a:t>where N is the event rate, L is the instantaneous luminosity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sz="2000">
                            <a:latin typeface="Cambria Math" panose="02040503050406030204" pitchFamily="18" charset="0"/>
                          </a:rPr>
                          <m:t>𝑣𝑖𝑠</m:t>
                        </m:r>
                      </m:sub>
                    </m:sSub>
                  </m:oMath>
                </a14:m>
                <a:r>
                  <a:rPr lang="en-GB" sz="2000" dirty="0"/>
                  <a:t> is called the visible cross section.</a:t>
                </a:r>
              </a:p>
              <a:p>
                <a:pPr marL="342900" indent="-342900"/>
                <a:r>
                  <a:rPr lang="en-GB" sz="2000" dirty="0"/>
                  <a:t>The calibration of instruments for luminosity measurements consists of measuring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sz="2000">
                            <a:latin typeface="Cambria Math" panose="02040503050406030204" pitchFamily="18" charset="0"/>
                          </a:rPr>
                          <m:t>𝑣𝑖𝑠</m:t>
                        </m:r>
                      </m:sub>
                    </m:sSub>
                  </m:oMath>
                </a14:m>
                <a:r>
                  <a:rPr lang="en-GB" sz="2000" dirty="0"/>
                  <a:t>, which is characteristic of the detector.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17D9DAB-A1B6-4FCB-A322-2233BE2F8A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5344" y="1846258"/>
                <a:ext cx="5278540" cy="2464649"/>
              </a:xfrm>
              <a:blipFill>
                <a:blip r:embed="rId2"/>
                <a:stretch>
                  <a:fillRect l="-10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6BD566BC-C8F2-4ACA-B3E9-222670F82D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399" y="1750127"/>
            <a:ext cx="6688949" cy="26569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A7272BB-3524-47B7-B872-66613D143B5E}"/>
                  </a:ext>
                </a:extLst>
              </p:cNvPr>
              <p:cNvSpPr txBox="1"/>
              <p:nvPr/>
            </p:nvSpPr>
            <p:spPr>
              <a:xfrm>
                <a:off x="355344" y="4393351"/>
                <a:ext cx="11481312" cy="24646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 Van der Meer (</a:t>
                </a:r>
                <a:r>
                  <a:rPr lang="en-GB" sz="2000" dirty="0" err="1"/>
                  <a:t>VdM</a:t>
                </a:r>
                <a:r>
                  <a:rPr lang="en-GB" sz="2000" dirty="0"/>
                  <a:t>) method is used: one of the colliding beams is kept as a reference and the other is made to “scan” it at different separations in the x and y plane.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For Gaussian beams, the plot of event rate against the beam separation gives the widths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2000" dirty="0"/>
                  <a:t> and the peak rates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2000" dirty="0"/>
                  <a:t>. Then,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𝑣𝑖𝑠</m:t>
                        </m:r>
                      </m:sub>
                    </m:sSub>
                  </m:oMath>
                </a14:m>
                <a:r>
                  <a:rPr lang="en-GB" sz="2000" dirty="0"/>
                  <a:t> can be computed with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𝑣𝑖𝑠</m:t>
                        </m:r>
                      </m:sub>
                    </m:sSub>
                    <m:r>
                      <a:rPr lang="it-IT" sz="20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it-IT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it-IT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it-IT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it-IT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it-IT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it-IT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it-I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sSub>
                          <m:sSubPr>
                            <m:ctrlPr>
                              <a:rPr lang="it-IT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000" i="1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a:rPr lang="it-IT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sSub>
                          <m:sSubPr>
                            <m:ctrlPr>
                              <a:rPr lang="it-IT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000" i="1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a:rPr lang="it-IT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it-IT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it-IT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𝑓</m:t>
                        </m:r>
                        <m:sSub>
                          <m:sSubPr>
                            <m:ctrlPr>
                              <a:rPr lang="it-IT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2000" dirty="0"/>
                  <a:t>  [1]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A7272BB-3524-47B7-B872-66613D143B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344" y="4393351"/>
                <a:ext cx="11481312" cy="2464649"/>
              </a:xfrm>
              <a:prstGeom prst="rect">
                <a:avLst/>
              </a:prstGeom>
              <a:blipFill>
                <a:blip r:embed="rId4"/>
                <a:stretch>
                  <a:fillRect l="-478" t="-14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ADE9B55A-0B97-4AAF-90A8-41ED43672971}"/>
              </a:ext>
            </a:extLst>
          </p:cNvPr>
          <p:cNvSpPr txBox="1"/>
          <p:nvPr/>
        </p:nvSpPr>
        <p:spPr>
          <a:xfrm>
            <a:off x="11724127" y="4024019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[2]</a:t>
            </a:r>
          </a:p>
        </p:txBody>
      </p:sp>
    </p:spTree>
    <p:extLst>
      <p:ext uri="{BB962C8B-B14F-4D97-AF65-F5344CB8AC3E}">
        <p14:creationId xmlns:p14="http://schemas.microsoft.com/office/powerpoint/2010/main" val="41752165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DF102-C074-45B3-A03F-72C871DD6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Long-range beam-beam effects</a:t>
            </a:r>
          </a:p>
        </p:txBody>
      </p:sp>
      <p:pic>
        <p:nvPicPr>
          <p:cNvPr id="10" name="Picture 9" descr="A close up of a map&#10;&#10;Description automatically generated">
            <a:extLst>
              <a:ext uri="{FF2B5EF4-FFF2-40B4-BE49-F238E27FC236}">
                <a16:creationId xmlns:a16="http://schemas.microsoft.com/office/drawing/2014/main" id="{F7BEF643-BD35-40E4-8325-E7642068E3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32" y="2312373"/>
            <a:ext cx="8141112" cy="318565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79C68CB-84D5-4C0A-B012-8B4BE26153CF}"/>
              </a:ext>
            </a:extLst>
          </p:cNvPr>
          <p:cNvSpPr txBox="1"/>
          <p:nvPr/>
        </p:nvSpPr>
        <p:spPr>
          <a:xfrm>
            <a:off x="9035846" y="3281785"/>
            <a:ext cx="274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With bunches organised in trains, also the non-head-on bunches feel beam-beam effects.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B04D14-C08F-4DAC-8657-1FA6C3BED161}"/>
              </a:ext>
            </a:extLst>
          </p:cNvPr>
          <p:cNvSpPr txBox="1"/>
          <p:nvPr/>
        </p:nvSpPr>
        <p:spPr>
          <a:xfrm>
            <a:off x="5638800" y="2974258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10492FD-5184-4146-B6A1-70E9D74A3EB7}"/>
              </a:ext>
            </a:extLst>
          </p:cNvPr>
          <p:cNvSpPr txBox="1"/>
          <p:nvPr/>
        </p:nvSpPr>
        <p:spPr>
          <a:xfrm>
            <a:off x="865239" y="5899355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[6]</a:t>
            </a:r>
          </a:p>
        </p:txBody>
      </p:sp>
    </p:spTree>
    <p:extLst>
      <p:ext uri="{BB962C8B-B14F-4D97-AF65-F5344CB8AC3E}">
        <p14:creationId xmlns:p14="http://schemas.microsoft.com/office/powerpoint/2010/main" val="33105219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DF102-C074-45B3-A03F-72C871DD6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it-IT" dirty="0" err="1">
                <a:solidFill>
                  <a:schemeClr val="bg1"/>
                </a:solidFill>
              </a:rPr>
              <a:t>Different</a:t>
            </a:r>
            <a:r>
              <a:rPr lang="it-IT" dirty="0">
                <a:solidFill>
                  <a:schemeClr val="bg1"/>
                </a:solidFill>
              </a:rPr>
              <a:t> IP </a:t>
            </a:r>
            <a:r>
              <a:rPr lang="it-IT" dirty="0" err="1">
                <a:solidFill>
                  <a:schemeClr val="bg1"/>
                </a:solidFill>
              </a:rPr>
              <a:t>activations</a:t>
            </a:r>
            <a:r>
              <a:rPr lang="it-IT" dirty="0">
                <a:solidFill>
                  <a:schemeClr val="bg1"/>
                </a:solidFill>
              </a:rPr>
              <a:t> – </a:t>
            </a:r>
            <a:r>
              <a:rPr lang="it-IT" dirty="0" err="1">
                <a:solidFill>
                  <a:schemeClr val="bg1"/>
                </a:solidFill>
              </a:rPr>
              <a:t>Orbit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effect</a:t>
            </a:r>
            <a:endParaRPr lang="en-GB" dirty="0" err="1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D4A3A4E-FC18-498F-A0BA-913312A716E5}"/>
                  </a:ext>
                </a:extLst>
              </p:cNvPr>
              <p:cNvSpPr txBox="1"/>
              <p:nvPr/>
            </p:nvSpPr>
            <p:spPr>
              <a:xfrm>
                <a:off x="9550829" y="2104974"/>
                <a:ext cx="2641171" cy="4247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Orbit effect is generally greater than in the single bunch case.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Different values for the bunches of a train caused by long-range beam-beam effect.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In separation plane the effect is around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.2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~0.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it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/>
                  <a:t> in IP5, </a:t>
                </a:r>
                <a14:m>
                  <m:oMath xmlns:m="http://schemas.openxmlformats.org/officeDocument/2006/math">
                    <m:r>
                      <a:rPr lang="it-IT">
                        <a:latin typeface="Cambria Math" panose="02040503050406030204" pitchFamily="18" charset="0"/>
                      </a:rPr>
                      <m:t>−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0.3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~0 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/>
                  <a:t> in IP1, </a:t>
                </a:r>
                <a14:m>
                  <m:oMath xmlns:m="http://schemas.openxmlformats.org/officeDocument/2006/math">
                    <m:r>
                      <a:rPr lang="it-IT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it-IT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05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~0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.25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/>
                  <a:t> in IP2 and -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.2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~0.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/>
                  <a:t> in IP8.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In the crossing plane the effect is negligible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D4A3A4E-FC18-498F-A0BA-913312A716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50829" y="2104974"/>
                <a:ext cx="2641171" cy="4247317"/>
              </a:xfrm>
              <a:prstGeom prst="rect">
                <a:avLst/>
              </a:prstGeom>
              <a:blipFill>
                <a:blip r:embed="rId2"/>
                <a:stretch>
                  <a:fillRect l="-1617" t="-717" r="-3233" b="-12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2F015093-D2AD-46AB-8CC3-EAAD4D723DB6}"/>
              </a:ext>
            </a:extLst>
          </p:cNvPr>
          <p:cNvGrpSpPr/>
          <p:nvPr/>
        </p:nvGrpSpPr>
        <p:grpSpPr>
          <a:xfrm>
            <a:off x="0" y="1812322"/>
            <a:ext cx="9665100" cy="2327821"/>
            <a:chOff x="0" y="1812322"/>
            <a:chExt cx="9665100" cy="2327821"/>
          </a:xfrm>
        </p:grpSpPr>
        <p:pic>
          <p:nvPicPr>
            <p:cNvPr id="4" name="Picture 4" descr="A close up of a map&#10;&#10;Description generated with high confidence">
              <a:extLst>
                <a:ext uri="{FF2B5EF4-FFF2-40B4-BE49-F238E27FC236}">
                  <a16:creationId xmlns:a16="http://schemas.microsoft.com/office/drawing/2014/main" id="{450E423F-4547-4E88-8BF4-57F96EB2C8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941" y="1856682"/>
              <a:ext cx="9556159" cy="2283461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AC87FDB-A268-4A4B-B9E4-39CC3B6D549F}"/>
                </a:ext>
              </a:extLst>
            </p:cNvPr>
            <p:cNvSpPr txBox="1"/>
            <p:nvPr/>
          </p:nvSpPr>
          <p:spPr>
            <a:xfrm rot="10800000">
              <a:off x="0" y="1856682"/>
              <a:ext cx="353943" cy="2200001"/>
            </a:xfrm>
            <a:prstGeom prst="rect">
              <a:avLst/>
            </a:prstGeom>
            <a:solidFill>
              <a:schemeClr val="bg1"/>
            </a:solidFill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en-GB" sz="1100" dirty="0"/>
                <a:t>Orbit effect in beam size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BEECD4B-BA1A-45A7-B4B6-6B42C71CA359}"/>
                </a:ext>
              </a:extLst>
            </p:cNvPr>
            <p:cNvSpPr txBox="1"/>
            <p:nvPr/>
          </p:nvSpPr>
          <p:spPr>
            <a:xfrm>
              <a:off x="3101831" y="1812322"/>
              <a:ext cx="3121989" cy="28328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Vertical Orbit effect at IP5 128 b1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7FE0771-142B-4FA8-8646-9CBBD0ED119B}"/>
              </a:ext>
            </a:extLst>
          </p:cNvPr>
          <p:cNvGrpSpPr/>
          <p:nvPr/>
        </p:nvGrpSpPr>
        <p:grpSpPr>
          <a:xfrm>
            <a:off x="-1" y="4118287"/>
            <a:ext cx="9659771" cy="2305318"/>
            <a:chOff x="-1" y="4118287"/>
            <a:chExt cx="9659771" cy="2305318"/>
          </a:xfrm>
        </p:grpSpPr>
        <p:pic>
          <p:nvPicPr>
            <p:cNvPr id="6" name="Picture 5" descr="A close up of a map&#10;&#10;Description automatically generated">
              <a:extLst>
                <a:ext uri="{FF2B5EF4-FFF2-40B4-BE49-F238E27FC236}">
                  <a16:creationId xmlns:a16="http://schemas.microsoft.com/office/drawing/2014/main" id="{D40D0DBA-0095-427F-AFA9-E4DA2B28A0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941" y="4140143"/>
              <a:ext cx="9550829" cy="228346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6C039C4-2FF9-433A-96FC-151F73054E12}"/>
                </a:ext>
              </a:extLst>
            </p:cNvPr>
            <p:cNvSpPr txBox="1"/>
            <p:nvPr/>
          </p:nvSpPr>
          <p:spPr>
            <a:xfrm rot="10800000">
              <a:off x="-1" y="4152290"/>
              <a:ext cx="353943" cy="2200001"/>
            </a:xfrm>
            <a:prstGeom prst="rect">
              <a:avLst/>
            </a:prstGeom>
            <a:solidFill>
              <a:schemeClr val="bg1"/>
            </a:solidFill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en-GB" sz="1100" dirty="0"/>
                <a:t>Orbit effect in beam size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C36779B-ABAF-4A53-BE89-D121541F7B11}"/>
                </a:ext>
              </a:extLst>
            </p:cNvPr>
            <p:cNvSpPr txBox="1"/>
            <p:nvPr/>
          </p:nvSpPr>
          <p:spPr>
            <a:xfrm>
              <a:off x="3020597" y="4118287"/>
              <a:ext cx="3121989" cy="28328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Vertical Orbit effect at IP5 128 b2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434831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63EBC-2E21-4255-940D-51512966C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9" y="4720"/>
            <a:ext cx="12183762" cy="1325563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cs typeface="Calibri Light"/>
              </a:rPr>
              <a:t>Different IP activation – Relative luminosity and luminosity ratio</a:t>
            </a:r>
            <a:endParaRPr lang="en-US" sz="4000" dirty="0">
              <a:solidFill>
                <a:schemeClr val="bg1"/>
              </a:solidFill>
              <a:cs typeface="Calibri Light" panose="020F0302020204030204"/>
            </a:endParaRPr>
          </a:p>
        </p:txBody>
      </p:sp>
      <p:pic>
        <p:nvPicPr>
          <p:cNvPr id="4" name="Picture 4" descr="A screenshot of a map&#10;&#10;Description generated with very high confidence">
            <a:extLst>
              <a:ext uri="{FF2B5EF4-FFF2-40B4-BE49-F238E27FC236}">
                <a16:creationId xmlns:a16="http://schemas.microsoft.com/office/drawing/2014/main" id="{35790DB6-C6B2-4757-B387-EDEE993F3B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6656" y="1736837"/>
            <a:ext cx="9801225" cy="2355254"/>
          </a:xfrm>
          <a:prstGeom prst="rect">
            <a:avLst/>
          </a:prstGeom>
        </p:spPr>
      </p:pic>
      <p:pic>
        <p:nvPicPr>
          <p:cNvPr id="6" name="Picture 6" descr="A close up of a map&#10;&#10;Description generated with high confidence">
            <a:extLst>
              <a:ext uri="{FF2B5EF4-FFF2-40B4-BE49-F238E27FC236}">
                <a16:creationId xmlns:a16="http://schemas.microsoft.com/office/drawing/2014/main" id="{7E009741-950A-4466-B3F7-6B828ADF32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0775" y="4092091"/>
            <a:ext cx="9801225" cy="23546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0A3D2BC-CAC7-467C-B23D-8A022709686C}"/>
              </a:ext>
            </a:extLst>
          </p:cNvPr>
          <p:cNvSpPr txBox="1"/>
          <p:nvPr/>
        </p:nvSpPr>
        <p:spPr>
          <a:xfrm>
            <a:off x="143183" y="1968432"/>
            <a:ext cx="21675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Rapid decrease in luminosity after the zero separation as expected.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reduction in luminosity is consistent with the sum of the separation with the beam-beam orbit effects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bunch by bunch deviations are around 20%</a:t>
            </a:r>
          </a:p>
        </p:txBody>
      </p:sp>
    </p:spTree>
    <p:extLst>
      <p:ext uri="{BB962C8B-B14F-4D97-AF65-F5344CB8AC3E}">
        <p14:creationId xmlns:p14="http://schemas.microsoft.com/office/powerpoint/2010/main" val="41753637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908A7-FD28-49CE-AB73-62523CCCF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9" y="4720"/>
            <a:ext cx="12183762" cy="1325563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cs typeface="Calibri Light"/>
              </a:rPr>
              <a:t>Parallel plane separation – Relative luminosity and luminosity ratio</a:t>
            </a:r>
            <a:endParaRPr lang="en-US" sz="4000" dirty="0">
              <a:solidFill>
                <a:schemeClr val="bg1"/>
              </a:solidFill>
              <a:cs typeface="Calibri Light" panose="020F0302020204030204"/>
            </a:endParaRPr>
          </a:p>
        </p:txBody>
      </p:sp>
      <p:pic>
        <p:nvPicPr>
          <p:cNvPr id="4" name="Picture 4" descr="A close up of a map&#10;&#10;Description generated with high confidence">
            <a:extLst>
              <a:ext uri="{FF2B5EF4-FFF2-40B4-BE49-F238E27FC236}">
                <a16:creationId xmlns:a16="http://schemas.microsoft.com/office/drawing/2014/main" id="{B86E7C59-65B2-46B7-B6D5-8C09FA77B0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83" y="1435058"/>
            <a:ext cx="7648025" cy="1829471"/>
          </a:xfrm>
          <a:prstGeom prst="rect">
            <a:avLst/>
          </a:prstGeom>
        </p:spPr>
      </p:pic>
      <p:pic>
        <p:nvPicPr>
          <p:cNvPr id="6" name="Picture 6" descr="A close up of a map&#10;&#10;Description generated with high confidence">
            <a:extLst>
              <a:ext uri="{FF2B5EF4-FFF2-40B4-BE49-F238E27FC236}">
                <a16:creationId xmlns:a16="http://schemas.microsoft.com/office/drawing/2014/main" id="{FBF075F0-1656-4F8C-B90B-5ABFC02BE5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81826"/>
            <a:ext cx="7679408" cy="1829471"/>
          </a:xfrm>
          <a:prstGeom prst="rect">
            <a:avLst/>
          </a:prstGeom>
        </p:spPr>
      </p:pic>
      <p:pic>
        <p:nvPicPr>
          <p:cNvPr id="10" name="Picture 10" descr="A close up of a map&#10;&#10;Description generated with very high confidence">
            <a:extLst>
              <a:ext uri="{FF2B5EF4-FFF2-40B4-BE49-F238E27FC236}">
                <a16:creationId xmlns:a16="http://schemas.microsoft.com/office/drawing/2014/main" id="{33AB3332-C535-4E09-82F8-8480268F19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011297"/>
            <a:ext cx="7679408" cy="184670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0423398-E24C-4485-A023-2AF2D4F71CF9}"/>
              </a:ext>
            </a:extLst>
          </p:cNvPr>
          <p:cNvSpPr txBox="1"/>
          <p:nvPr/>
        </p:nvSpPr>
        <p:spPr>
          <a:xfrm>
            <a:off x="7886700" y="2942399"/>
            <a:ext cx="39243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Decrease of relative luminosity for simple collision IPs with a similar pattern of that of a relative luminosity curve with respect to beam separation.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difference between head and tail bunches goes up to 0.5%</a:t>
            </a:r>
          </a:p>
        </p:txBody>
      </p:sp>
    </p:spTree>
    <p:extLst>
      <p:ext uri="{BB962C8B-B14F-4D97-AF65-F5344CB8AC3E}">
        <p14:creationId xmlns:p14="http://schemas.microsoft.com/office/powerpoint/2010/main" val="8079411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D1093-4666-415E-9F70-98102C609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" y="4720"/>
            <a:ext cx="12183761" cy="1325563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en-US" sz="2800" dirty="0">
                <a:solidFill>
                  <a:schemeClr val="bg1"/>
                </a:solidFill>
                <a:cs typeface="Calibri Light"/>
              </a:rPr>
              <a:t>Crossing plane separation – Relative luminosity and luminosity ratio</a:t>
            </a:r>
            <a:endParaRPr lang="en-US" sz="3600" dirty="0">
              <a:solidFill>
                <a:schemeClr val="bg1"/>
              </a:solidFill>
              <a:cs typeface="Calibri Light" panose="020F0302020204030204"/>
            </a:endParaRPr>
          </a:p>
        </p:txBody>
      </p:sp>
      <p:pic>
        <p:nvPicPr>
          <p:cNvPr id="4" name="Picture 4" descr="A close up of a map&#10;&#10;Description generated with very high confidence">
            <a:extLst>
              <a:ext uri="{FF2B5EF4-FFF2-40B4-BE49-F238E27FC236}">
                <a16:creationId xmlns:a16="http://schemas.microsoft.com/office/drawing/2014/main" id="{46858C63-09F4-4F57-BA77-95D0B43E9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538" y="1517541"/>
            <a:ext cx="9432188" cy="2254882"/>
          </a:xfrm>
          <a:prstGeom prst="rect">
            <a:avLst/>
          </a:prstGeom>
        </p:spPr>
      </p:pic>
      <p:pic>
        <p:nvPicPr>
          <p:cNvPr id="8" name="Picture 8" descr="A close up of a map&#10;&#10;Description generated with high confidence">
            <a:extLst>
              <a:ext uri="{FF2B5EF4-FFF2-40B4-BE49-F238E27FC236}">
                <a16:creationId xmlns:a16="http://schemas.microsoft.com/office/drawing/2014/main" id="{EC00DCF7-7E81-4D98-85F6-10C9D6F4AC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59681"/>
            <a:ext cx="9055510" cy="23470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BF2FCE2-A5D5-44EF-91CB-B5C15461F5DA}"/>
              </a:ext>
            </a:extLst>
          </p:cNvPr>
          <p:cNvSpPr txBox="1"/>
          <p:nvPr/>
        </p:nvSpPr>
        <p:spPr>
          <a:xfrm>
            <a:off x="5638800" y="2971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42E6F4-7098-49CE-8E73-A92A5365380F}"/>
              </a:ext>
            </a:extLst>
          </p:cNvPr>
          <p:cNvSpPr txBox="1"/>
          <p:nvPr/>
        </p:nvSpPr>
        <p:spPr>
          <a:xfrm>
            <a:off x="8917398" y="2971800"/>
            <a:ext cx="31058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Bigger effect on relative luminosity for small separations.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Luminosity spread of the order of 0.5 % around initial value.</a:t>
            </a:r>
          </a:p>
        </p:txBody>
      </p:sp>
    </p:spTree>
    <p:extLst>
      <p:ext uri="{BB962C8B-B14F-4D97-AF65-F5344CB8AC3E}">
        <p14:creationId xmlns:p14="http://schemas.microsoft.com/office/powerpoint/2010/main" val="42584793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10AD8-7A9E-47B2-8A66-59FF946F0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03557E-B38B-4749-A02A-B6DB26BE0A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84725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A model to quantify the impact of beam-beam effects to the luminosity </a:t>
            </a:r>
            <a:r>
              <a:rPr lang="en-GB" dirty="0" err="1"/>
              <a:t>VdM</a:t>
            </a:r>
            <a:r>
              <a:rPr lang="en-GB" dirty="0"/>
              <a:t> scans has been carried out using the MAD-X and TRAIN model for the LHC.</a:t>
            </a:r>
          </a:p>
          <a:p>
            <a:r>
              <a:rPr lang="en-GB" dirty="0"/>
              <a:t>The beam-beam impact to the orbits, </a:t>
            </a:r>
            <a:r>
              <a:rPr lang="en-GB" dirty="0" err="1"/>
              <a:t>betatron</a:t>
            </a:r>
            <a:r>
              <a:rPr lang="en-GB" dirty="0"/>
              <a:t> tunes and luminosity has been studied for the single bunch scan case for a typical </a:t>
            </a:r>
            <a:r>
              <a:rPr lang="en-GB" dirty="0" err="1"/>
              <a:t>VdM</a:t>
            </a:r>
            <a:r>
              <a:rPr lang="en-GB" dirty="0"/>
              <a:t> scan and results have been compared to analytical estimates where possible.</a:t>
            </a:r>
            <a:endParaRPr lang="en-GB" sz="2900" dirty="0"/>
          </a:p>
          <a:p>
            <a:pPr marL="228600" lvl="1">
              <a:spcBef>
                <a:spcPts val="1000"/>
              </a:spcBef>
            </a:pPr>
            <a:r>
              <a:rPr lang="en-GB" sz="2900" dirty="0"/>
              <a:t>Results from numerical model agree with the analytical estimates.</a:t>
            </a:r>
          </a:p>
          <a:p>
            <a:pPr marL="228600" lvl="1">
              <a:spcBef>
                <a:spcPts val="1000"/>
              </a:spcBef>
            </a:pPr>
            <a:r>
              <a:rPr lang="en-GB" sz="2900" dirty="0"/>
              <a:t>Multiple IP configurations have been explored showing the impact of the other </a:t>
            </a:r>
            <a:r>
              <a:rPr lang="en-GB" sz="2900"/>
              <a:t>IPs to </a:t>
            </a:r>
            <a:r>
              <a:rPr lang="en-GB" sz="2900" dirty="0"/>
              <a:t>the luminosity measurements.</a:t>
            </a:r>
          </a:p>
          <a:p>
            <a:pPr marL="228600" lvl="1">
              <a:spcBef>
                <a:spcPts val="1000"/>
              </a:spcBef>
            </a:pPr>
            <a:r>
              <a:rPr lang="en-GB" sz="2900" dirty="0"/>
              <a:t>The impact of beam-beam orbit effects to the luminosity calculations are of the order of 2-3 % in agreement with the single bunch model used for </a:t>
            </a:r>
            <a:r>
              <a:rPr lang="en-GB" sz="2900" dirty="0" err="1"/>
              <a:t>VdM</a:t>
            </a:r>
            <a:r>
              <a:rPr lang="en-GB" sz="2900" dirty="0"/>
              <a:t> calibrations.</a:t>
            </a:r>
          </a:p>
          <a:p>
            <a:pPr marL="228600" lvl="1">
              <a:spcBef>
                <a:spcPts val="1000"/>
              </a:spcBef>
            </a:pPr>
            <a:r>
              <a:rPr lang="en-GB" sz="2900" dirty="0"/>
              <a:t>Deviations from the analytical predictions have been observed at large separations and further investigations is needed.</a:t>
            </a:r>
            <a:endParaRPr lang="en-GB" dirty="0"/>
          </a:p>
          <a:p>
            <a:r>
              <a:rPr lang="en-GB" dirty="0"/>
              <a:t>Different configurations of offsets at other IPs have been explored and small impact has been seen (0.5% maximum deviation).</a:t>
            </a:r>
          </a:p>
          <a:p>
            <a:r>
              <a:rPr lang="en-GB" dirty="0"/>
              <a:t>The study has been extended to understand the effects of long-range beam-beam and the impact on luminosity has been quantified: a bunch by bunch spread of around 20% should be expected starting from the head-on value.</a:t>
            </a:r>
          </a:p>
          <a:p>
            <a:r>
              <a:rPr lang="en-GB" dirty="0"/>
              <a:t>The study has been extended also to larger beam-beam parameters like in operational conditions.</a:t>
            </a:r>
          </a:p>
          <a:p>
            <a:r>
              <a:rPr lang="en-GB" dirty="0"/>
              <a:t>Results and studies will be summarized in a note.</a:t>
            </a:r>
          </a:p>
        </p:txBody>
      </p:sp>
    </p:spTree>
    <p:extLst>
      <p:ext uri="{BB962C8B-B14F-4D97-AF65-F5344CB8AC3E}">
        <p14:creationId xmlns:p14="http://schemas.microsoft.com/office/powerpoint/2010/main" val="31797176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10AD8-7A9E-47B2-8A66-59FF946F0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Reference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03557E-B38B-4749-A02A-B6DB26BE0A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8472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/>
              <a:t>[1] Peter </a:t>
            </a:r>
            <a:r>
              <a:rPr lang="en-GB" dirty="0" err="1"/>
              <a:t>Tsrunchev</a:t>
            </a:r>
            <a:r>
              <a:rPr lang="en-GB" dirty="0"/>
              <a:t>, </a:t>
            </a:r>
            <a:r>
              <a:rPr lang="en-GB" i="1" dirty="0"/>
              <a:t>Luminosity measurements at CMS.</a:t>
            </a:r>
            <a:r>
              <a:rPr lang="en-GB" dirty="0"/>
              <a:t> Sep 2018. URL: </a:t>
            </a:r>
            <a:r>
              <a:rPr lang="en-GB" dirty="0">
                <a:hlinkClick r:id="rId2"/>
              </a:rPr>
              <a:t>https://cds.cern.ch/record/2647770</a:t>
            </a:r>
            <a:r>
              <a:rPr lang="en-GB" dirty="0"/>
              <a:t>, Presented 11 Sep 20</a:t>
            </a:r>
          </a:p>
          <a:p>
            <a:pPr marL="0" indent="0">
              <a:buNone/>
            </a:pPr>
            <a:r>
              <a:rPr lang="en-GB" dirty="0"/>
              <a:t>[2] Olena Karacheban. </a:t>
            </a:r>
            <a:r>
              <a:rPr lang="en-GB" i="1" dirty="0"/>
              <a:t>Luminosity measurement at CMS.</a:t>
            </a:r>
            <a:r>
              <a:rPr lang="en-GB" dirty="0"/>
              <a:t> 2017. URL: </a:t>
            </a:r>
            <a:r>
              <a:rPr lang="en-GB" dirty="0">
                <a:hlinkClick r:id="rId3"/>
              </a:rPr>
              <a:t>http://cds.cern.ch/record/2294183</a:t>
            </a:r>
            <a:r>
              <a:rPr lang="en-GB" dirty="0"/>
              <a:t>, Presented 05 Jan 20</a:t>
            </a:r>
          </a:p>
          <a:p>
            <a:pPr marL="0" indent="0">
              <a:buNone/>
            </a:pPr>
            <a:r>
              <a:rPr lang="en-GB" dirty="0"/>
              <a:t>[3] S. White, </a:t>
            </a:r>
            <a:r>
              <a:rPr lang="en-GB" i="1" dirty="0"/>
              <a:t>Determination of the absolute luminosity at the LHC.</a:t>
            </a:r>
            <a:r>
              <a:rPr lang="en-GB" dirty="0"/>
              <a:t> Theses, </a:t>
            </a:r>
            <a:r>
              <a:rPr lang="en-GB" dirty="0" err="1"/>
              <a:t>Université</a:t>
            </a:r>
            <a:r>
              <a:rPr lang="en-GB" dirty="0"/>
              <a:t> Paris Sud - Paris XI, October 2010. URL: </a:t>
            </a:r>
            <a:r>
              <a:rPr lang="en-GB" dirty="0">
                <a:hlinkClick r:id="rId4"/>
              </a:rPr>
              <a:t>https://tel.archives-ouvertes.fr/tel-005373</a:t>
            </a: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[4] </a:t>
            </a:r>
            <a:r>
              <a:rPr lang="en-GB" dirty="0" err="1"/>
              <a:t>Ariadna</a:t>
            </a:r>
            <a:r>
              <a:rPr lang="en-GB" dirty="0"/>
              <a:t> </a:t>
            </a:r>
            <a:r>
              <a:rPr lang="en-GB" dirty="0" err="1"/>
              <a:t>Ribes</a:t>
            </a:r>
            <a:r>
              <a:rPr lang="en-GB" dirty="0"/>
              <a:t> </a:t>
            </a:r>
            <a:r>
              <a:rPr lang="en-GB" dirty="0" err="1"/>
              <a:t>Metidieri</a:t>
            </a:r>
            <a:r>
              <a:rPr lang="en-GB" dirty="0"/>
              <a:t> and Xavier </a:t>
            </a:r>
            <a:r>
              <a:rPr lang="en-GB" dirty="0" err="1"/>
              <a:t>Buffat</a:t>
            </a:r>
            <a:r>
              <a:rPr lang="en-GB" dirty="0"/>
              <a:t>. </a:t>
            </a:r>
            <a:r>
              <a:rPr lang="en-GB" i="1" dirty="0"/>
              <a:t>TRAIN Reference Manual</a:t>
            </a:r>
            <a:r>
              <a:rPr lang="en-GB" dirty="0"/>
              <a:t>. PhD thesis, Geneva. URL: </a:t>
            </a:r>
            <a:r>
              <a:rPr lang="en-GB" dirty="0">
                <a:hlinkClick r:id="rId5"/>
              </a:rPr>
              <a:t>https://twiki.cern.ch/twiki/pub/ABPComputing/TrainWikiPage/TRAIN_reference_manual.pdf</a:t>
            </a: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[5] Tatiana Pieloni, Werner Herr, Aurelio Bay, and Leonid Rivkin. </a:t>
            </a:r>
            <a:r>
              <a:rPr lang="en-GB" i="1" dirty="0"/>
              <a:t>A study of beam-beam effects in hadron colliders with a large number of bunches.</a:t>
            </a:r>
            <a:r>
              <a:rPr lang="en-GB" dirty="0"/>
              <a:t> PhD thesis, 2008. URL: </a:t>
            </a:r>
            <a:r>
              <a:rPr lang="en-GB" dirty="0">
                <a:hlinkClick r:id="rId6"/>
              </a:rPr>
              <a:t>http://cds.cern.ch/record/1259906</a:t>
            </a:r>
            <a:r>
              <a:rPr lang="en-GB" dirty="0"/>
              <a:t>, Presented on 4 Dec 20</a:t>
            </a:r>
          </a:p>
          <a:p>
            <a:pPr marL="0" indent="0">
              <a:buNone/>
            </a:pPr>
            <a:r>
              <a:rPr lang="en-GB" dirty="0"/>
              <a:t>[6] W. Herr and T. Pieloni. </a:t>
            </a:r>
            <a:r>
              <a:rPr lang="en-GB" i="1" dirty="0"/>
              <a:t>Beam-Beam Effects</a:t>
            </a:r>
            <a:r>
              <a:rPr lang="en-GB" dirty="0"/>
              <a:t>. (arXiv:1601.05235. arXiv:1601.05235):431–459. 29 p, Jan 2016. URL: </a:t>
            </a:r>
            <a:r>
              <a:rPr lang="en-GB" dirty="0">
                <a:hlinkClick r:id="rId7"/>
              </a:rPr>
              <a:t>https://cds.cern.ch/record/1982430</a:t>
            </a:r>
            <a:r>
              <a:rPr lang="en-GB" dirty="0"/>
              <a:t>, 29 pages, contribution to the CAS - CERN Accelerator School: Advanced Accelerator Physics Course, Trondheim, Norway, 18-29 Aug 2013.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642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BE45E-2C29-4611-A569-3021C2095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Beam-beam force</a:t>
            </a:r>
          </a:p>
        </p:txBody>
      </p:sp>
      <p:pic>
        <p:nvPicPr>
          <p:cNvPr id="5" name="Content Placeholder 4" descr="A close up of a map&#10;&#10;Description automatically generated">
            <a:extLst>
              <a:ext uri="{FF2B5EF4-FFF2-40B4-BE49-F238E27FC236}">
                <a16:creationId xmlns:a16="http://schemas.microsoft.com/office/drawing/2014/main" id="{3D5C6EAB-EC5E-46C9-81DF-29467E8808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36" y="1691148"/>
            <a:ext cx="7743878" cy="4955460"/>
          </a:xfr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105668D6-A6A1-4C99-94EF-B928E405A5EB}"/>
              </a:ext>
            </a:extLst>
          </p:cNvPr>
          <p:cNvSpPr/>
          <p:nvPr/>
        </p:nvSpPr>
        <p:spPr>
          <a:xfrm>
            <a:off x="4719484" y="3795252"/>
            <a:ext cx="294968" cy="11798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57BAF5F-FAD3-44E2-93C2-9682B2338D68}"/>
              </a:ext>
            </a:extLst>
          </p:cNvPr>
          <p:cNvSpPr/>
          <p:nvPr/>
        </p:nvSpPr>
        <p:spPr>
          <a:xfrm>
            <a:off x="4975123" y="2651509"/>
            <a:ext cx="294968" cy="1179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EA7B7DD-61E0-4408-B06E-2C4ED0D1ACCA}"/>
              </a:ext>
            </a:extLst>
          </p:cNvPr>
          <p:cNvSpPr/>
          <p:nvPr/>
        </p:nvSpPr>
        <p:spPr>
          <a:xfrm>
            <a:off x="5801032" y="2769496"/>
            <a:ext cx="294968" cy="1179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FB6658-6D25-424A-9F3B-A5CF8C2359EC}"/>
              </a:ext>
            </a:extLst>
          </p:cNvPr>
          <p:cNvSpPr txBox="1"/>
          <p:nvPr/>
        </p:nvSpPr>
        <p:spPr>
          <a:xfrm>
            <a:off x="8025514" y="3287420"/>
            <a:ext cx="37928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Bunches at different separations experience a different force</a:t>
            </a:r>
          </a:p>
        </p:txBody>
      </p:sp>
    </p:spTree>
    <p:extLst>
      <p:ext uri="{BB962C8B-B14F-4D97-AF65-F5344CB8AC3E}">
        <p14:creationId xmlns:p14="http://schemas.microsoft.com/office/powerpoint/2010/main" val="1598042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A4407-CA23-4DB9-B3F5-628B64139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it-IT" dirty="0" err="1">
                <a:solidFill>
                  <a:schemeClr val="bg1"/>
                </a:solidFill>
              </a:rPr>
              <a:t>Beam-beam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Effect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10D56A-7343-4506-A991-CE0472E71A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00928"/>
            <a:ext cx="5181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>
                <a:cs typeface="Calibri"/>
              </a:rPr>
              <a:t>Caused by:</a:t>
            </a:r>
            <a:endParaRPr lang="en-US" dirty="0"/>
          </a:p>
          <a:p>
            <a:r>
              <a:rPr lang="en-GB" dirty="0">
                <a:cs typeface="Calibri"/>
              </a:rPr>
              <a:t>Electromagnetic interactions between colliding beams</a:t>
            </a:r>
          </a:p>
          <a:p>
            <a:pPr marL="0" indent="0">
              <a:buNone/>
            </a:pPr>
            <a:endParaRPr lang="en-GB" dirty="0">
              <a:cs typeface="Calibri"/>
            </a:endParaRPr>
          </a:p>
          <a:p>
            <a:pPr marL="0" indent="0">
              <a:buNone/>
            </a:pPr>
            <a:r>
              <a:rPr lang="en-GB" dirty="0">
                <a:cs typeface="Calibri"/>
              </a:rPr>
              <a:t>Types:</a:t>
            </a:r>
          </a:p>
          <a:p>
            <a:r>
              <a:rPr lang="en-GB" dirty="0">
                <a:cs typeface="Calibri"/>
              </a:rPr>
              <a:t>Head-on/Short-range</a:t>
            </a:r>
          </a:p>
          <a:p>
            <a:r>
              <a:rPr lang="en-GB" dirty="0">
                <a:cs typeface="Calibri"/>
              </a:rPr>
              <a:t>Long-range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5160EF-87F0-4868-B96D-1B2FAB66F4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00928"/>
            <a:ext cx="5181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Some of the effects:</a:t>
            </a:r>
            <a:endParaRPr lang="en-US" dirty="0"/>
          </a:p>
          <a:p>
            <a:r>
              <a:rPr lang="en-US" dirty="0">
                <a:cs typeface="Calibri" panose="020F0502020204030204"/>
              </a:rPr>
              <a:t>Orbit effect</a:t>
            </a:r>
          </a:p>
          <a:p>
            <a:r>
              <a:rPr lang="en-US" dirty="0">
                <a:cs typeface="Calibri" panose="020F0502020204030204"/>
              </a:rPr>
              <a:t>Change in </a:t>
            </a:r>
            <a:r>
              <a:rPr lang="en-US" dirty="0" err="1">
                <a:cs typeface="Calibri" panose="020F0502020204030204"/>
              </a:rPr>
              <a:t>betatron</a:t>
            </a:r>
            <a:r>
              <a:rPr lang="en-US" dirty="0">
                <a:cs typeface="Calibri" panose="020F0502020204030204"/>
              </a:rPr>
              <a:t> frequencies (tune shift)</a:t>
            </a:r>
          </a:p>
          <a:p>
            <a:r>
              <a:rPr lang="en-US" dirty="0">
                <a:cs typeface="Calibri" panose="020F0502020204030204"/>
              </a:rPr>
              <a:t>Dynamic beta</a:t>
            </a: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1491942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E0E0B-5B98-4E0E-B9C6-067DEF3A4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Motivations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8599EA-61A1-418C-B5CA-52A17EB6C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GB" dirty="0"/>
              <a:t>Beam-beam interactions play an important role in collisions in modifying some key optical parameters. </a:t>
            </a:r>
          </a:p>
          <a:p>
            <a:r>
              <a:rPr lang="en-GB" dirty="0"/>
              <a:t>The knowledge of this will be useful for various applications including absolute luminosity determination.</a:t>
            </a:r>
          </a:p>
          <a:p>
            <a:r>
              <a:rPr lang="en-GB" dirty="0"/>
              <a:t>Current model uses analytical predictions. However, these may not be enough, especially in case of train of bunches.</a:t>
            </a:r>
          </a:p>
          <a:p>
            <a:r>
              <a:rPr lang="en-GB" dirty="0"/>
              <a:t>Their implications should be estimated at a first approximation to check the necessity of further detailed investigations.</a:t>
            </a:r>
          </a:p>
        </p:txBody>
      </p:sp>
    </p:spTree>
    <p:extLst>
      <p:ext uri="{BB962C8B-B14F-4D97-AF65-F5344CB8AC3E}">
        <p14:creationId xmlns:p14="http://schemas.microsoft.com/office/powerpoint/2010/main" val="47738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F7666-4C00-4E8C-A6BA-EC364FCED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Simulation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6B6A94B-6F6F-40ED-AF07-6BAAFF6CB9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 vert="horz" lIns="91440" tIns="45720" rIns="91440" bIns="45720" rtlCol="0" anchor="t">
                <a:normAutofit/>
              </a:bodyPr>
              <a:lstStyle/>
              <a:p>
                <a:r>
                  <a:rPr lang="en-GB" dirty="0">
                    <a:solidFill>
                      <a:schemeClr val="tx1"/>
                    </a:solidFill>
                    <a:cs typeface="Calibri"/>
                  </a:rPr>
                  <a:t>Optics used: </a:t>
                </a:r>
                <a:r>
                  <a:rPr lang="en-GB" dirty="0">
                    <a:solidFill>
                      <a:schemeClr val="tx1"/>
                    </a:solidFill>
                    <a:ea typeface="+mn-lt"/>
                    <a:cs typeface="+mn-lt"/>
                  </a:rPr>
                  <a:t>opt_19200_19200_19200_24000_coll_thin.madx</a:t>
                </a:r>
              </a:p>
              <a:p>
                <a:r>
                  <a:rPr lang="en-GB" dirty="0">
                    <a:solidFill>
                      <a:schemeClr val="tx1"/>
                    </a:solidFill>
                    <a:ea typeface="+mn-lt"/>
                    <a:cs typeface="+mn-lt"/>
                  </a:rPr>
                  <a:t>Energy, </a:t>
                </a:r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lt"/>
                        <a:cs typeface="+mn-lt"/>
                      </a:rPr>
                      <m:t>𝐸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lt"/>
                        <a:cs typeface="+mn-lt"/>
                      </a:rPr>
                      <m:t>=6.5 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lt"/>
                        <a:cs typeface="+mn-lt"/>
                      </a:rPr>
                      <m:t>𝑇𝑒𝑉</m:t>
                    </m:r>
                  </m:oMath>
                </a14:m>
                <a:endParaRPr lang="en-GB" dirty="0">
                  <a:solidFill>
                    <a:schemeClr val="tx1"/>
                  </a:solidFill>
                  <a:ea typeface="+mn-lt"/>
                  <a:cs typeface="+mn-lt"/>
                </a:endParaRPr>
              </a:p>
              <a:p>
                <a:r>
                  <a:rPr lang="en-GB" dirty="0">
                    <a:solidFill>
                      <a:schemeClr val="tx1"/>
                    </a:solidFill>
                    <a:ea typeface="+mn-lt"/>
                    <a:cs typeface="+mn-lt"/>
                  </a:rPr>
                  <a:t>Beam intensity,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𝑁</m:t>
                        </m:r>
                      </m:e>
                      <m:sub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𝑝</m:t>
                        </m:r>
                      </m:sub>
                    </m:sSub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lt"/>
                        <a:cs typeface="+mn-lt"/>
                      </a:rPr>
                      <m:t>=8.5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lt"/>
                      </a:rPr>
                      <m:t>×</m:t>
                    </m:r>
                    <m:sSup>
                      <m:sSupPr>
                        <m:ctrlP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lt"/>
                          </a:rPr>
                        </m:ctrlPr>
                      </m:sSupPr>
                      <m:e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lt"/>
                          </a:rPr>
                          <m:t>10</m:t>
                        </m:r>
                      </m:e>
                      <m:sup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lt"/>
                          </a:rPr>
                          <m:t>10</m:t>
                        </m:r>
                      </m:sup>
                    </m:sSup>
                  </m:oMath>
                </a14:m>
                <a:endParaRPr lang="en-GB" dirty="0">
                  <a:solidFill>
                    <a:schemeClr val="tx1"/>
                  </a:solidFill>
                  <a:ea typeface="+mn-lt"/>
                  <a:cs typeface="+mn-lt"/>
                </a:endParaRPr>
              </a:p>
              <a:p>
                <a:r>
                  <a:rPr lang="en-GB" dirty="0">
                    <a:solidFill>
                      <a:schemeClr val="tx1"/>
                    </a:solidFill>
                    <a:ea typeface="+mn-lt"/>
                    <a:cs typeface="+mn-lt"/>
                  </a:rPr>
                  <a:t>Normalised emittance </a:t>
                </a:r>
                <a14:m>
                  <m:oMath xmlns:m="http://schemas.openxmlformats.org/officeDocument/2006/math">
                    <m:r>
                      <a:rPr lang="it-IT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lt"/>
                        <a:cs typeface="+mn-lt"/>
                      </a:rPr>
                      <m:t>=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lt"/>
                        <a:cs typeface="+mn-lt"/>
                      </a:rPr>
                      <m:t>4 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lt"/>
                      </a:rPr>
                      <m:t>𝜇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lt"/>
                      </a:rPr>
                      <m:t>𝑚</m:t>
                    </m:r>
                  </m:oMath>
                </a14:m>
                <a:endParaRPr lang="en-GB" dirty="0">
                  <a:solidFill>
                    <a:schemeClr val="tx1"/>
                  </a:solidFill>
                  <a:ea typeface="+mn-lt"/>
                  <a:cs typeface="+mn-lt"/>
                </a:endParaRPr>
              </a:p>
              <a:p>
                <a:r>
                  <a:rPr lang="en-GB" dirty="0">
                    <a:solidFill>
                      <a:schemeClr val="tx1"/>
                    </a:solidFill>
                    <a:ea typeface="+mn-lt"/>
                    <a:cs typeface="+mn-lt"/>
                  </a:rPr>
                  <a:t>Horizontal tune,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𝑄</m:t>
                        </m:r>
                      </m:e>
                      <m:sub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𝑥</m:t>
                        </m:r>
                      </m:sub>
                    </m:sSub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lt"/>
                        <a:cs typeface="+mn-lt"/>
                      </a:rPr>
                      <m:t>=64.31</m:t>
                    </m:r>
                  </m:oMath>
                </a14:m>
                <a:endParaRPr lang="en-GB" dirty="0">
                  <a:solidFill>
                    <a:schemeClr val="tx1"/>
                  </a:solidFill>
                  <a:ea typeface="+mn-lt"/>
                  <a:cs typeface="+mn-lt"/>
                </a:endParaRPr>
              </a:p>
              <a:p>
                <a:r>
                  <a:rPr lang="en-GB" dirty="0">
                    <a:solidFill>
                      <a:schemeClr val="tx1"/>
                    </a:solidFill>
                    <a:ea typeface="+mn-lt"/>
                    <a:cs typeface="+mn-lt"/>
                  </a:rPr>
                  <a:t>Vertical tune,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𝑄</m:t>
                        </m:r>
                      </m:e>
                      <m:sub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𝑦</m:t>
                        </m:r>
                      </m:sub>
                    </m:sSub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lt"/>
                        <a:cs typeface="+mn-lt"/>
                      </a:rPr>
                      <m:t>=59.32</m:t>
                    </m:r>
                  </m:oMath>
                </a14:m>
                <a:endParaRPr lang="en-GB" dirty="0">
                  <a:solidFill>
                    <a:schemeClr val="tx1"/>
                  </a:solidFill>
                  <a:ea typeface="+mn-lt"/>
                  <a:cs typeface="+mn-lt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bPr>
                      <m:e>
                        <m: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lt"/>
                          </a:rPr>
                          <m:t>𝛽</m:t>
                        </m:r>
                      </m:e>
                      <m:sub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𝐼𝑃</m:t>
                        </m:r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1</m:t>
                        </m:r>
                      </m:sub>
                    </m:sSub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lt"/>
                        <a:cs typeface="+mn-lt"/>
                      </a:rPr>
                      <m:t>=19,2 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lt"/>
                        <a:cs typeface="+mn-lt"/>
                      </a:rPr>
                      <m:t>𝑚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lt"/>
                        <a:cs typeface="+mn-lt"/>
                      </a:rPr>
                      <m:t>;</m:t>
                    </m:r>
                    <m:sSub>
                      <m:sSub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lt"/>
                          </a:rPr>
                          <m:t>𝛽</m:t>
                        </m:r>
                      </m:e>
                      <m:sub>
                        <m:r>
                          <a:rPr lang="it-IT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𝐼𝑃</m:t>
                        </m:r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2</m:t>
                        </m:r>
                      </m:sub>
                    </m:sSub>
                    <m:r>
                      <a:rPr lang="it-IT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lt"/>
                        <a:cs typeface="+mn-lt"/>
                      </a:rPr>
                      <m:t>=19,2 </m:t>
                    </m:r>
                    <m:r>
                      <a:rPr lang="it-IT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lt"/>
                        <a:cs typeface="+mn-lt"/>
                      </a:rPr>
                      <m:t>𝑚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lt"/>
                        <a:cs typeface="+mn-lt"/>
                      </a:rPr>
                      <m:t>; </m:t>
                    </m:r>
                    <m:sSub>
                      <m:sSub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lt"/>
                          </a:rPr>
                          <m:t>𝛽</m:t>
                        </m:r>
                      </m:e>
                      <m:sub>
                        <m:r>
                          <a:rPr lang="it-IT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𝐼𝑃</m:t>
                        </m:r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5</m:t>
                        </m:r>
                      </m:sub>
                    </m:sSub>
                    <m:r>
                      <a:rPr lang="it-IT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lt"/>
                        <a:cs typeface="+mn-lt"/>
                      </a:rPr>
                      <m:t>=19,2 </m:t>
                    </m:r>
                    <m:r>
                      <a:rPr lang="it-IT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lt"/>
                        <a:cs typeface="+mn-lt"/>
                      </a:rPr>
                      <m:t>𝑚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lt"/>
                        <a:cs typeface="+mn-lt"/>
                      </a:rPr>
                      <m:t>; </m:t>
                    </m:r>
                    <m:sSub>
                      <m:sSub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lt"/>
                          </a:rPr>
                          <m:t>𝛽</m:t>
                        </m:r>
                      </m:e>
                      <m:sub>
                        <m:r>
                          <a:rPr lang="it-IT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𝐼𝑃</m:t>
                        </m:r>
                        <m:r>
                          <a:rPr lang="it-IT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1</m:t>
                        </m:r>
                      </m:sub>
                    </m:sSub>
                    <m:r>
                      <a:rPr lang="it-IT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lt"/>
                        <a:cs typeface="+mn-lt"/>
                      </a:rPr>
                      <m:t>=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lt"/>
                        <a:cs typeface="+mn-lt"/>
                      </a:rPr>
                      <m:t>24</m:t>
                    </m:r>
                    <m:r>
                      <a:rPr lang="it-IT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lt"/>
                        <a:cs typeface="+mn-lt"/>
                      </a:rPr>
                      <m:t> </m:t>
                    </m:r>
                    <m:r>
                      <a:rPr lang="it-IT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lt"/>
                        <a:cs typeface="+mn-lt"/>
                      </a:rPr>
                      <m:t>𝑚</m:t>
                    </m:r>
                  </m:oMath>
                </a14:m>
                <a:r>
                  <a:rPr lang="en-GB" dirty="0">
                    <a:solidFill>
                      <a:schemeClr val="tx1"/>
                    </a:solidFill>
                    <a:cs typeface="Calibri"/>
                  </a:rPr>
                  <a:t>.</a:t>
                </a:r>
              </a:p>
              <a:p>
                <a:r>
                  <a:rPr lang="en-GB" dirty="0">
                    <a:cs typeface="Calibri"/>
                  </a:rPr>
                  <a:t>The simulations are performed with Mad-X and TRAIN [4]</a:t>
                </a:r>
                <a:endParaRPr lang="en-GB" dirty="0">
                  <a:solidFill>
                    <a:schemeClr val="tx1"/>
                  </a:solidFill>
                  <a:cs typeface="Calibri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6B6A94B-6F6F-40ED-AF07-6BAAFF6CB9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1361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5B566-A436-482D-9C19-8202D228F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Analysed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3D5FA5-314E-4CDA-9838-7720F0CDA0E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 vert="horz" lIns="91440" tIns="45720" rIns="91440" bIns="45720" rtlCol="0" anchor="t">
                <a:normAutofit/>
              </a:bodyPr>
              <a:lstStyle/>
              <a:p>
                <a:r>
                  <a:rPr lang="en-GB">
                    <a:solidFill>
                      <a:schemeClr val="tx1"/>
                    </a:solidFill>
                    <a:cs typeface="Calibri"/>
                  </a:rPr>
                  <a:t>Orbit </a:t>
                </a:r>
                <a:r>
                  <a:rPr lang="en-GB">
                    <a:cs typeface="Calibri"/>
                  </a:rPr>
                  <a:t>effect</a:t>
                </a:r>
                <a:r>
                  <a:rPr lang="en-GB">
                    <a:solidFill>
                      <a:schemeClr val="tx1"/>
                    </a:solidFill>
                    <a:cs typeface="Calibri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𝑥</m:t>
                        </m:r>
                      </m:e>
                      <m:sub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𝐵𝐵</m:t>
                        </m:r>
                      </m:sub>
                    </m:sSub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−</m:t>
                    </m:r>
                    <m:sSub>
                      <m:sSubPr>
                        <m:ctrlP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𝑥</m:t>
                        </m:r>
                      </m:e>
                      <m:sub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𝑛𝑜𝐵𝐵</m:t>
                        </m:r>
                      </m:sub>
                    </m:sSub>
                  </m:oMath>
                </a14:m>
                <a:endParaRPr lang="en-GB" dirty="0">
                  <a:solidFill>
                    <a:schemeClr val="tx1"/>
                  </a:solidFill>
                  <a:cs typeface="Calibri"/>
                </a:endParaRPr>
              </a:p>
              <a:p>
                <a:endParaRPr lang="en-GB" dirty="0">
                  <a:solidFill>
                    <a:schemeClr val="tx1"/>
                  </a:solidFill>
                  <a:cs typeface="Calibri"/>
                </a:endParaRPr>
              </a:p>
              <a:p>
                <a:r>
                  <a:rPr lang="en-GB" dirty="0">
                    <a:solidFill>
                      <a:schemeClr val="tx1"/>
                    </a:solidFill>
                    <a:cs typeface="Calibri"/>
                  </a:rPr>
                  <a:t>Tune shift: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𝑄</m:t>
                        </m:r>
                      </m:e>
                      <m:sub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𝐵𝐵</m:t>
                        </m:r>
                      </m:sub>
                    </m:sSub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−</m:t>
                    </m:r>
                    <m:sSub>
                      <m:sSubPr>
                        <m:ctrlP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𝑄</m:t>
                        </m:r>
                      </m:e>
                      <m:sub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𝑛𝑜𝐵𝐵</m:t>
                        </m:r>
                      </m:sub>
                    </m:sSub>
                  </m:oMath>
                </a14:m>
                <a:endParaRPr lang="en-GB" dirty="0">
                  <a:solidFill>
                    <a:schemeClr val="tx1"/>
                  </a:solidFill>
                  <a:cs typeface="Calibri"/>
                </a:endParaRPr>
              </a:p>
              <a:p>
                <a:endParaRPr lang="en-GB" dirty="0">
                  <a:solidFill>
                    <a:schemeClr val="tx1"/>
                  </a:solidFill>
                  <a:cs typeface="Calibri"/>
                </a:endParaRPr>
              </a:p>
              <a:p>
                <a:r>
                  <a:rPr lang="en-GB" dirty="0">
                    <a:solidFill>
                      <a:schemeClr val="tx1"/>
                    </a:solidFill>
                    <a:cs typeface="Calibri"/>
                  </a:rPr>
                  <a:t>Relative luminosity: </a:t>
                </a:r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𝐿</m:t>
                    </m:r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/</m:t>
                    </m:r>
                    <m:sSub>
                      <m:sSubPr>
                        <m:ctrlP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𝐿</m:t>
                        </m:r>
                      </m:e>
                      <m:sub>
                        <m:r>
                          <a:rPr lang="it-IT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0</m:t>
                        </m:r>
                      </m:sub>
                    </m:sSub>
                  </m:oMath>
                </a14:m>
                <a:endParaRPr lang="en-GB" dirty="0">
                  <a:solidFill>
                    <a:schemeClr val="tx1"/>
                  </a:solidFill>
                  <a:cs typeface="Calibri"/>
                </a:endParaRPr>
              </a:p>
              <a:p>
                <a:endParaRPr lang="en-GB" dirty="0">
                  <a:solidFill>
                    <a:schemeClr val="tx1"/>
                  </a:solidFill>
                  <a:cs typeface="Calibri"/>
                </a:endParaRPr>
              </a:p>
              <a:p>
                <a:r>
                  <a:rPr lang="en-GB" dirty="0">
                    <a:solidFill>
                      <a:schemeClr val="tx1"/>
                    </a:solidFill>
                    <a:cs typeface="Calibri"/>
                  </a:rPr>
                  <a:t>Luminosity ratio: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it-IT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𝑛𝑜𝐵𝐵</m:t>
                            </m:r>
                          </m:sub>
                        </m:sSub>
                        <m:r>
                          <a:rPr lang="it-IT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it-IT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it-IT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𝐵𝐵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it-IT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𝑛𝑜𝐵𝐵</m:t>
                            </m:r>
                          </m:sub>
                        </m:sSub>
                      </m:den>
                    </m:f>
                  </m:oMath>
                </a14:m>
                <a:endParaRPr lang="en-GB" dirty="0">
                  <a:solidFill>
                    <a:schemeClr val="tx1"/>
                  </a:solidFill>
                  <a:cs typeface="Calibri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3D5FA5-314E-4CDA-9838-7720F0CDA0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05865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22FC0-69E2-4D9B-BF50-F4C37EF36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Collision configurations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4791C8-37DF-4E12-8EF8-F03D31B91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918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sz="2400" dirty="0">
                <a:cs typeface="Calibri"/>
              </a:rPr>
              <a:t>Bunch distribution:</a:t>
            </a:r>
          </a:p>
          <a:p>
            <a:r>
              <a:rPr lang="en-GB" sz="2400" dirty="0">
                <a:cs typeface="Calibri"/>
              </a:rPr>
              <a:t>Single bunch</a:t>
            </a:r>
          </a:p>
          <a:p>
            <a:r>
              <a:rPr lang="en-GB" sz="2400" dirty="0">
                <a:cs typeface="Calibri"/>
              </a:rPr>
              <a:t>Bunch trains</a:t>
            </a:r>
          </a:p>
          <a:p>
            <a:endParaRPr lang="en-GB" sz="2400" dirty="0">
              <a:cs typeface="Calibri"/>
            </a:endParaRPr>
          </a:p>
          <a:p>
            <a:pPr marL="0" indent="0">
              <a:buNone/>
            </a:pPr>
            <a:r>
              <a:rPr lang="en-GB" sz="2400" dirty="0">
                <a:cs typeface="Calibri"/>
              </a:rPr>
              <a:t>Collision schemes:</a:t>
            </a:r>
          </a:p>
          <a:p>
            <a:r>
              <a:rPr lang="en-GB" sz="2400" dirty="0">
                <a:cs typeface="Calibri"/>
              </a:rPr>
              <a:t>Different IP activations</a:t>
            </a:r>
          </a:p>
          <a:p>
            <a:r>
              <a:rPr lang="en-GB" sz="2400" dirty="0">
                <a:cs typeface="Calibri"/>
              </a:rPr>
              <a:t>Parallel plane separation: at all non-scanning IPs</a:t>
            </a:r>
          </a:p>
          <a:p>
            <a:r>
              <a:rPr lang="en-GB" sz="2400" dirty="0">
                <a:cs typeface="Calibri"/>
              </a:rPr>
              <a:t>Crossing plane separation: at IP1 and IP5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5606A3F-BB87-40A6-AAB2-F613FABEDEF0}"/>
              </a:ext>
            </a:extLst>
          </p:cNvPr>
          <p:cNvSpPr txBox="1">
            <a:spLocks/>
          </p:cNvSpPr>
          <p:nvPr/>
        </p:nvSpPr>
        <p:spPr>
          <a:xfrm>
            <a:off x="7233920" y="1825625"/>
            <a:ext cx="4119880" cy="7747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dirty="0">
                <a:cs typeface="Calibri"/>
              </a:rPr>
              <a:t>Scanning (</a:t>
            </a:r>
            <a:r>
              <a:rPr lang="en-GB" sz="2400">
                <a:cs typeface="Calibri"/>
              </a:rPr>
              <a:t>interaction point) IP</a:t>
            </a:r>
            <a:r>
              <a:rPr lang="en-GB" sz="2400" dirty="0">
                <a:cs typeface="Calibri"/>
              </a:rPr>
              <a:t>: IP5</a:t>
            </a:r>
          </a:p>
        </p:txBody>
      </p:sp>
    </p:spTree>
    <p:extLst>
      <p:ext uri="{BB962C8B-B14F-4D97-AF65-F5344CB8AC3E}">
        <p14:creationId xmlns:p14="http://schemas.microsoft.com/office/powerpoint/2010/main" val="3704780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A4F54-F378-443F-84FF-8F4DCEC3D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Single </a:t>
            </a:r>
            <a:r>
              <a:rPr lang="it-IT" dirty="0" err="1">
                <a:solidFill>
                  <a:schemeClr val="bg1"/>
                </a:solidFill>
              </a:rPr>
              <a:t>bunch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collision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143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2691</TotalTime>
  <Words>1657</Words>
  <Application>Microsoft Office PowerPoint</Application>
  <PresentationFormat>Widescreen</PresentationFormat>
  <Paragraphs>172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Office Theme</vt:lpstr>
      <vt:lpstr>Investigation of beam-beam effects on the absolute luminosity measurements at the Large Hadron Collider experiments</vt:lpstr>
      <vt:lpstr>Absolute luminosity from machine parameters</vt:lpstr>
      <vt:lpstr>Beam-beam force</vt:lpstr>
      <vt:lpstr>Beam-beam Effect</vt:lpstr>
      <vt:lpstr>Motivations</vt:lpstr>
      <vt:lpstr>Simulation parameters</vt:lpstr>
      <vt:lpstr>Analysed parameters</vt:lpstr>
      <vt:lpstr>Collision configurations</vt:lpstr>
      <vt:lpstr>Single bunch collision</vt:lpstr>
      <vt:lpstr>Different IP activations – Orbit effect</vt:lpstr>
      <vt:lpstr>Different IP activations – Tune shift</vt:lpstr>
      <vt:lpstr>Different IP activations – Tune shift</vt:lpstr>
      <vt:lpstr>Different IP activation – Relative luminosity and luminosity ratio</vt:lpstr>
      <vt:lpstr>IP8 with offset – Relative luminosity and luminosity ratio</vt:lpstr>
      <vt:lpstr>IPs with offset in separation plane – Orbit effect</vt:lpstr>
      <vt:lpstr>IPs with offset in separation plane – Tune shift in scan plane</vt:lpstr>
      <vt:lpstr>IPs with offset in separation plane – Tune shift in crossing plane</vt:lpstr>
      <vt:lpstr>Parallel plane separation – Relative luminosity and luminosity ratio</vt:lpstr>
      <vt:lpstr>Single Train collision</vt:lpstr>
      <vt:lpstr>Long-range beam-beam effects</vt:lpstr>
      <vt:lpstr>Different IP activations – Orbit effect</vt:lpstr>
      <vt:lpstr>Different IP activation – Relative luminosity and luminosity ratio</vt:lpstr>
      <vt:lpstr>Parallel plane separation – Relative luminosity and luminosity ratio</vt:lpstr>
      <vt:lpstr>Crossing plane separation – Relative luminosity and luminosity ratio</vt:lpstr>
      <vt:lpstr>Conclusions</vt:lpstr>
      <vt:lpstr>Reference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Investigation of beam-beam effects on single bunch collision and bunch trains using TRAIN simulation</dc:title>
  <dc:creator>Maria Li</dc:creator>
  <cp:lastModifiedBy>Maria Li</cp:lastModifiedBy>
  <cp:revision>715</cp:revision>
  <dcterms:created xsi:type="dcterms:W3CDTF">2019-06-30T10:35:21Z</dcterms:created>
  <dcterms:modified xsi:type="dcterms:W3CDTF">2019-07-05T06:46:30Z</dcterms:modified>
</cp:coreProperties>
</file>