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58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80" d="100"/>
          <a:sy n="80" d="100"/>
        </p:scale>
        <p:origin x="2098" y="-140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2603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911164195"/>
              </p:ext>
            </p:extLst>
          </p:nvPr>
        </p:nvGraphicFramePr>
        <p:xfrm>
          <a:off x="210028" y="5398541"/>
          <a:ext cx="6320784" cy="370839"/>
        </p:xfrm>
        <a:graphic>
          <a:graphicData uri="http://schemas.openxmlformats.org/drawingml/2006/table">
            <a:tbl>
              <a:tblPr firstRow="1" bandRow="1">
                <a:tableStyleId>{37CE84F3-28C3-443E-9E96-99CF82512B78}</a:tableStyleId>
              </a:tblPr>
              <a:tblGrid>
                <a:gridCol w="12907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275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24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3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CATEGORY</a:t>
                      </a:r>
                      <a:endParaRPr lang="en-US" sz="1400" dirty="0"/>
                    </a:p>
                  </a:txBody>
                  <a:tcPr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DESCRIPTION</a:t>
                      </a:r>
                      <a:endParaRPr lang="en-US" sz="1400" dirty="0"/>
                    </a:p>
                  </a:txBody>
                  <a:tcPr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073E87"/>
                          </a:solidFill>
                        </a:rPr>
                        <a:t>BRAND</a:t>
                      </a:r>
                      <a:endParaRPr lang="en-US" sz="1400" dirty="0">
                        <a:solidFill>
                          <a:srgbClr val="073E87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 userDrawn="1"/>
        </p:nvSpPr>
        <p:spPr>
          <a:xfrm>
            <a:off x="3" y="2"/>
            <a:ext cx="4821316" cy="1764893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59627"/>
            <a:endParaRPr lang="en-US" sz="17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9AD7476E-EDF5-4CE8-8C32-1E82D1530A27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4842840" y="3"/>
            <a:ext cx="2015160" cy="1753127"/>
          </a:xfrm>
          <a:effectLst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153284" y="711676"/>
            <a:ext cx="1083923" cy="0"/>
          </a:xfrm>
          <a:prstGeom prst="line">
            <a:avLst/>
          </a:prstGeom>
          <a:ln w="38100" cmpd="sng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 userDrawn="1"/>
        </p:nvSpPr>
        <p:spPr>
          <a:xfrm>
            <a:off x="128280" y="3174475"/>
            <a:ext cx="292330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59627"/>
            <a:r>
              <a:rPr lang="en-US" sz="1700" b="1" dirty="0">
                <a:solidFill>
                  <a:srgbClr val="4584D3"/>
                </a:solidFill>
                <a:latin typeface="Calibri"/>
              </a:rPr>
              <a:t>WHO WE ARE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33" hasCustomPrompt="1"/>
          </p:nvPr>
        </p:nvSpPr>
        <p:spPr>
          <a:xfrm>
            <a:off x="241415" y="164769"/>
            <a:ext cx="4444637" cy="459313"/>
          </a:xfrm>
        </p:spPr>
        <p:txBody>
          <a:bodyPr/>
          <a:lstStyle>
            <a:lvl1pPr>
              <a:defRPr sz="2800" b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Add Company Name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34" hasCustomPrompt="1"/>
          </p:nvPr>
        </p:nvSpPr>
        <p:spPr>
          <a:xfrm>
            <a:off x="251759" y="864748"/>
            <a:ext cx="4478085" cy="668097"/>
          </a:xfrm>
        </p:spPr>
        <p:txBody>
          <a:bodyPr>
            <a:normAutofit/>
          </a:bodyPr>
          <a:lstStyle>
            <a:lvl1pPr>
              <a:defRPr sz="16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Add a sentence to describe your offer</a:t>
            </a:r>
          </a:p>
          <a:p>
            <a:pPr lvl="0"/>
            <a:r>
              <a:rPr lang="en-US" dirty="0" smtClean="0"/>
              <a:t>Two lines max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35" hasCustomPrompt="1"/>
          </p:nvPr>
        </p:nvSpPr>
        <p:spPr>
          <a:xfrm>
            <a:off x="128834" y="3532366"/>
            <a:ext cx="6526167" cy="1347228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Add few paragraphs to describe your company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3683750" y="6946817"/>
            <a:ext cx="2021499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59627"/>
            <a:r>
              <a:rPr lang="en-US" sz="1700" b="1" dirty="0">
                <a:solidFill>
                  <a:srgbClr val="31B6FD"/>
                </a:solidFill>
                <a:latin typeface="Calibri"/>
              </a:rPr>
              <a:t>KEY FIGURES</a:t>
            </a:r>
          </a:p>
        </p:txBody>
      </p:sp>
      <p:sp>
        <p:nvSpPr>
          <p:cNvPr id="22" name="Text Placeholder 19"/>
          <p:cNvSpPr>
            <a:spLocks noGrp="1"/>
          </p:cNvSpPr>
          <p:nvPr>
            <p:ph type="body" sz="quarter" idx="36" hasCustomPrompt="1"/>
          </p:nvPr>
        </p:nvSpPr>
        <p:spPr>
          <a:xfrm>
            <a:off x="4680583" y="7269772"/>
            <a:ext cx="1571234" cy="34437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Add number</a:t>
            </a: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2215" y="2304959"/>
            <a:ext cx="320832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59627"/>
            <a:r>
              <a:rPr lang="en-US" sz="1700" b="1" dirty="0">
                <a:solidFill>
                  <a:srgbClr val="073E87"/>
                </a:solidFill>
                <a:latin typeface="Calibri"/>
              </a:rPr>
              <a:t>ACTIVITY KEYWORDS</a:t>
            </a:r>
          </a:p>
        </p:txBody>
      </p:sp>
      <p:sp>
        <p:nvSpPr>
          <p:cNvPr id="24" name="Text Placeholder 19"/>
          <p:cNvSpPr>
            <a:spLocks noGrp="1"/>
          </p:cNvSpPr>
          <p:nvPr>
            <p:ph type="body" sz="quarter" idx="37" hasCustomPrompt="1"/>
          </p:nvPr>
        </p:nvSpPr>
        <p:spPr>
          <a:xfrm>
            <a:off x="123154" y="2647758"/>
            <a:ext cx="4798987" cy="53109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Add text</a:t>
            </a:r>
          </a:p>
        </p:txBody>
      </p:sp>
      <p:sp>
        <p:nvSpPr>
          <p:cNvPr id="25" name="TextBox 24"/>
          <p:cNvSpPr txBox="1"/>
          <p:nvPr userDrawn="1"/>
        </p:nvSpPr>
        <p:spPr>
          <a:xfrm>
            <a:off x="155198" y="5001109"/>
            <a:ext cx="597039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59627"/>
            <a:r>
              <a:rPr lang="en-US" sz="1700" b="1" dirty="0">
                <a:solidFill>
                  <a:prstClr val="black"/>
                </a:solidFill>
                <a:latin typeface="Calibri"/>
              </a:rPr>
              <a:t>PRODUCTS / TECHNOLOGY DETAILS</a:t>
            </a:r>
          </a:p>
        </p:txBody>
      </p:sp>
      <p:sp>
        <p:nvSpPr>
          <p:cNvPr id="28" name="Text Placeholder 19"/>
          <p:cNvSpPr>
            <a:spLocks noGrp="1"/>
          </p:cNvSpPr>
          <p:nvPr>
            <p:ph type="body" sz="quarter" idx="39" hasCustomPrompt="1"/>
          </p:nvPr>
        </p:nvSpPr>
        <p:spPr>
          <a:xfrm>
            <a:off x="255149" y="8165316"/>
            <a:ext cx="2612788" cy="253226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dirty="0" smtClean="0"/>
              <a:t>Name SURNAME</a:t>
            </a:r>
          </a:p>
        </p:txBody>
      </p:sp>
      <p:sp>
        <p:nvSpPr>
          <p:cNvPr id="29" name="Text Placeholder 19"/>
          <p:cNvSpPr>
            <a:spLocks noGrp="1"/>
          </p:cNvSpPr>
          <p:nvPr>
            <p:ph type="body" sz="quarter" idx="40" hasCustomPrompt="1"/>
          </p:nvPr>
        </p:nvSpPr>
        <p:spPr>
          <a:xfrm>
            <a:off x="255849" y="8425520"/>
            <a:ext cx="2614952" cy="25549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dirty="0" smtClean="0"/>
              <a:t>Function (e.g. Sales engineer, CEO)</a:t>
            </a:r>
          </a:p>
        </p:txBody>
      </p:sp>
      <p:sp>
        <p:nvSpPr>
          <p:cNvPr id="30" name="Text Placeholder 19"/>
          <p:cNvSpPr>
            <a:spLocks noGrp="1"/>
          </p:cNvSpPr>
          <p:nvPr>
            <p:ph type="body" sz="quarter" idx="41" hasCustomPrompt="1"/>
          </p:nvPr>
        </p:nvSpPr>
        <p:spPr>
          <a:xfrm>
            <a:off x="249229" y="8934713"/>
            <a:ext cx="2618708" cy="242278"/>
          </a:xfrm>
        </p:spPr>
        <p:txBody>
          <a:bodyPr>
            <a:noAutofit/>
          </a:bodyPr>
          <a:lstStyle>
            <a:lvl1pPr>
              <a:defRPr sz="1200"/>
            </a:lvl1pPr>
          </a:lstStyle>
          <a:p>
            <a:pPr lvl="0"/>
            <a:r>
              <a:rPr lang="en-US" dirty="0" smtClean="0"/>
              <a:t>Tel. </a:t>
            </a:r>
          </a:p>
        </p:txBody>
      </p:sp>
      <p:sp>
        <p:nvSpPr>
          <p:cNvPr id="31" name="Text Placeholder 19"/>
          <p:cNvSpPr>
            <a:spLocks noGrp="1"/>
          </p:cNvSpPr>
          <p:nvPr>
            <p:ph type="body" sz="quarter" idx="42" hasCustomPrompt="1"/>
          </p:nvPr>
        </p:nvSpPr>
        <p:spPr>
          <a:xfrm>
            <a:off x="255139" y="8685214"/>
            <a:ext cx="2612798" cy="242278"/>
          </a:xfrm>
        </p:spPr>
        <p:txBody>
          <a:bodyPr>
            <a:noAutofit/>
          </a:bodyPr>
          <a:lstStyle>
            <a:lvl1pPr>
              <a:defRPr sz="1200"/>
            </a:lvl1pPr>
          </a:lstStyle>
          <a:p>
            <a:pPr lvl="0"/>
            <a:r>
              <a:rPr lang="en-US" dirty="0" smtClean="0"/>
              <a:t>email contact</a:t>
            </a:r>
          </a:p>
        </p:txBody>
      </p:sp>
      <p:sp>
        <p:nvSpPr>
          <p:cNvPr id="32" name="Text Placeholder 19"/>
          <p:cNvSpPr>
            <a:spLocks noGrp="1"/>
          </p:cNvSpPr>
          <p:nvPr>
            <p:ph type="body" sz="quarter" idx="43" hasCustomPrompt="1"/>
          </p:nvPr>
        </p:nvSpPr>
        <p:spPr>
          <a:xfrm>
            <a:off x="248347" y="9186119"/>
            <a:ext cx="2607453" cy="660989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lvl="0"/>
            <a:r>
              <a:rPr lang="en-US" dirty="0" smtClean="0"/>
              <a:t>Company address</a:t>
            </a:r>
          </a:p>
        </p:txBody>
      </p:sp>
      <p:sp>
        <p:nvSpPr>
          <p:cNvPr id="33" name="Text Placeholder 19"/>
          <p:cNvSpPr>
            <a:spLocks noGrp="1"/>
          </p:cNvSpPr>
          <p:nvPr>
            <p:ph type="body" sz="quarter" idx="44" hasCustomPrompt="1"/>
          </p:nvPr>
        </p:nvSpPr>
        <p:spPr>
          <a:xfrm>
            <a:off x="1979628" y="1783784"/>
            <a:ext cx="3398966" cy="311655"/>
          </a:xfrm>
        </p:spPr>
        <p:txBody>
          <a:bodyPr>
            <a:noAutofit/>
          </a:bodyPr>
          <a:lstStyle>
            <a:lvl1pPr>
              <a:defRPr sz="2000" b="1" baseline="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Add Company web page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3655301" y="8111838"/>
            <a:ext cx="292330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59627"/>
            <a:r>
              <a:rPr lang="en-US" sz="1700" b="1" dirty="0">
                <a:solidFill>
                  <a:srgbClr val="4584D3"/>
                </a:solidFill>
                <a:latin typeface="Calibri"/>
              </a:rPr>
              <a:t>SOME REFERENCES</a:t>
            </a:r>
          </a:p>
        </p:txBody>
      </p:sp>
      <p:sp>
        <p:nvSpPr>
          <p:cNvPr id="35" name="Text Placeholder 19"/>
          <p:cNvSpPr>
            <a:spLocks noGrp="1"/>
          </p:cNvSpPr>
          <p:nvPr>
            <p:ph type="body" sz="quarter" idx="45" hasCustomPrompt="1"/>
          </p:nvPr>
        </p:nvSpPr>
        <p:spPr>
          <a:xfrm>
            <a:off x="3670335" y="8458968"/>
            <a:ext cx="2998753" cy="1314208"/>
          </a:xfrm>
        </p:spPr>
        <p:txBody>
          <a:bodyPr>
            <a:normAutofit/>
          </a:bodyPr>
          <a:lstStyle>
            <a:lvl1pPr marL="285750" indent="-285750">
              <a:lnSpc>
                <a:spcPct val="100000"/>
              </a:lnSpc>
              <a:spcBef>
                <a:spcPts val="0"/>
              </a:spcBef>
              <a:buFont typeface="Wingdings" charset="2"/>
              <a:buChar char="q"/>
              <a:defRPr sz="1200" baseline="0"/>
            </a:lvl1pPr>
          </a:lstStyle>
          <a:p>
            <a:pPr lvl="0"/>
            <a:r>
              <a:rPr lang="en-US" dirty="0" smtClean="0"/>
              <a:t>Add list of references</a:t>
            </a:r>
          </a:p>
        </p:txBody>
      </p:sp>
      <p:sp>
        <p:nvSpPr>
          <p:cNvPr id="39" name="Picture Placeholder 2">
            <a:extLst>
              <a:ext uri="{FF2B5EF4-FFF2-40B4-BE49-F238E27FC236}">
                <a16:creationId xmlns:a16="http://schemas.microsoft.com/office/drawing/2014/main" id="{A48C268B-62A3-4F20-932E-CA482ACE40CA}"/>
              </a:ext>
            </a:extLst>
          </p:cNvPr>
          <p:cNvSpPr>
            <a:spLocks noGrp="1"/>
          </p:cNvSpPr>
          <p:nvPr>
            <p:ph type="pic" sz="quarter" idx="46" hasCustomPrompt="1"/>
          </p:nvPr>
        </p:nvSpPr>
        <p:spPr>
          <a:xfrm>
            <a:off x="254545" y="7227454"/>
            <a:ext cx="1685093" cy="908105"/>
          </a:xfrm>
        </p:spPr>
        <p:txBody>
          <a:bodyPr lIns="0" tIns="0" rIns="0" bIns="0">
            <a:normAutofit/>
          </a:bodyPr>
          <a:lstStyle>
            <a:lvl1pPr marL="0" indent="0">
              <a:buNone/>
              <a:defRPr sz="1400"/>
            </a:lvl1pPr>
          </a:lstStyle>
          <a:p>
            <a:r>
              <a:rPr lang="en-US" dirty="0"/>
              <a:t>Click icon to add </a:t>
            </a:r>
            <a:r>
              <a:rPr lang="en-US" dirty="0" smtClean="0"/>
              <a:t>Logo</a:t>
            </a:r>
            <a:endParaRPr lang="en-US" dirty="0"/>
          </a:p>
        </p:txBody>
      </p:sp>
      <p:sp>
        <p:nvSpPr>
          <p:cNvPr id="40" name="TextBox 39"/>
          <p:cNvSpPr txBox="1"/>
          <p:nvPr userDrawn="1"/>
        </p:nvSpPr>
        <p:spPr>
          <a:xfrm>
            <a:off x="3687650" y="7269774"/>
            <a:ext cx="1310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59627"/>
            <a:r>
              <a:rPr lang="en-US" sz="1400" dirty="0">
                <a:solidFill>
                  <a:prstClr val="black"/>
                </a:solidFill>
                <a:latin typeface="Calibri"/>
              </a:rPr>
              <a:t>Turnover:</a:t>
            </a:r>
          </a:p>
        </p:txBody>
      </p:sp>
      <p:sp>
        <p:nvSpPr>
          <p:cNvPr id="41" name="TextBox 40"/>
          <p:cNvSpPr txBox="1"/>
          <p:nvPr userDrawn="1"/>
        </p:nvSpPr>
        <p:spPr>
          <a:xfrm>
            <a:off x="3689382" y="7537835"/>
            <a:ext cx="1310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59627"/>
            <a:r>
              <a:rPr lang="en-US" sz="1400" dirty="0">
                <a:solidFill>
                  <a:prstClr val="black"/>
                </a:solidFill>
                <a:latin typeface="Calibri"/>
              </a:rPr>
              <a:t>Employees:</a:t>
            </a:r>
          </a:p>
        </p:txBody>
      </p:sp>
      <p:sp>
        <p:nvSpPr>
          <p:cNvPr id="42" name="Text Placeholder 19"/>
          <p:cNvSpPr>
            <a:spLocks noGrp="1"/>
          </p:cNvSpPr>
          <p:nvPr>
            <p:ph type="body" sz="quarter" idx="47" hasCustomPrompt="1"/>
          </p:nvPr>
        </p:nvSpPr>
        <p:spPr>
          <a:xfrm>
            <a:off x="4682317" y="7563496"/>
            <a:ext cx="1097711" cy="328706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Add number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48" hasCustomPrompt="1"/>
          </p:nvPr>
        </p:nvSpPr>
        <p:spPr>
          <a:xfrm>
            <a:off x="270558" y="5808523"/>
            <a:ext cx="1203613" cy="298688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36" name="Text Placeholder 8"/>
          <p:cNvSpPr>
            <a:spLocks noGrp="1"/>
          </p:cNvSpPr>
          <p:nvPr>
            <p:ph type="body" sz="quarter" idx="49" hasCustomPrompt="1"/>
          </p:nvPr>
        </p:nvSpPr>
        <p:spPr>
          <a:xfrm>
            <a:off x="1545217" y="5808243"/>
            <a:ext cx="3747589" cy="298688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50" hasCustomPrompt="1"/>
          </p:nvPr>
        </p:nvSpPr>
        <p:spPr>
          <a:xfrm>
            <a:off x="5363848" y="5809359"/>
            <a:ext cx="1089654" cy="298688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51" hasCustomPrompt="1"/>
          </p:nvPr>
        </p:nvSpPr>
        <p:spPr>
          <a:xfrm>
            <a:off x="271989" y="6174074"/>
            <a:ext cx="1203613" cy="298688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52" hasCustomPrompt="1"/>
          </p:nvPr>
        </p:nvSpPr>
        <p:spPr>
          <a:xfrm>
            <a:off x="1534570" y="6173794"/>
            <a:ext cx="3747589" cy="298688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53" hasCustomPrompt="1"/>
          </p:nvPr>
        </p:nvSpPr>
        <p:spPr>
          <a:xfrm>
            <a:off x="5353201" y="6174910"/>
            <a:ext cx="1089654" cy="298688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54" hasCustomPrompt="1"/>
          </p:nvPr>
        </p:nvSpPr>
        <p:spPr>
          <a:xfrm>
            <a:off x="271989" y="6548507"/>
            <a:ext cx="1203613" cy="298688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46" name="Text Placeholder 8"/>
          <p:cNvSpPr>
            <a:spLocks noGrp="1"/>
          </p:cNvSpPr>
          <p:nvPr>
            <p:ph type="body" sz="quarter" idx="55" hasCustomPrompt="1"/>
          </p:nvPr>
        </p:nvSpPr>
        <p:spPr>
          <a:xfrm>
            <a:off x="1534570" y="6548227"/>
            <a:ext cx="3747589" cy="298688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56" hasCustomPrompt="1"/>
          </p:nvPr>
        </p:nvSpPr>
        <p:spPr>
          <a:xfrm>
            <a:off x="5353201" y="6549344"/>
            <a:ext cx="1089654" cy="298688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513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384633"/>
            <a:ext cx="1543050" cy="324169"/>
          </a:xfrm>
          <a:prstGeom prst="rect">
            <a:avLst/>
          </a:prstGeom>
        </p:spPr>
        <p:txBody>
          <a:bodyPr vert="horz" lIns="85963" tIns="42981" rIns="85963" bIns="42981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59627"/>
            <a:fld id="{B15D3D48-5C63-4CD0-B9D2-B4D2F496D79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859627"/>
              <a:t>1/3/2022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5" y="9384633"/>
            <a:ext cx="2314575" cy="324169"/>
          </a:xfrm>
          <a:prstGeom prst="rect">
            <a:avLst/>
          </a:prstGeom>
        </p:spPr>
        <p:txBody>
          <a:bodyPr vert="horz" lIns="85963" tIns="42981" rIns="85963" bIns="42981" rtlCol="0" anchor="b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59627"/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384633"/>
            <a:ext cx="1543050" cy="324169"/>
          </a:xfrm>
          <a:prstGeom prst="rect">
            <a:avLst/>
          </a:prstGeom>
        </p:spPr>
        <p:txBody>
          <a:bodyPr vert="horz" lIns="85963" tIns="42981" rIns="85963" bIns="42981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59627"/>
            <a:fld id="{308FAEA7-0C3C-4CCF-BA6B-669D7915826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859627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3E6E4B3C-9A18-4004-9E7B-C553CDC799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2319" y="7520870"/>
            <a:ext cx="1699849" cy="1421021"/>
          </a:xfrm>
          <a:prstGeom prst="rect">
            <a:avLst/>
          </a:prstGeom>
        </p:spPr>
        <p:txBody>
          <a:bodyPr vert="horz" lIns="85963" tIns="42981" rIns="85963" bIns="4298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C826F937-FF29-4221-AD0F-4A4D9090B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4540" y="4017679"/>
            <a:ext cx="4477289" cy="622634"/>
          </a:xfrm>
          <a:prstGeom prst="rect">
            <a:avLst/>
          </a:prstGeom>
        </p:spPr>
        <p:txBody>
          <a:bodyPr vert="horz" lIns="85963" tIns="42981" rIns="85963" bIns="42981" rtlCol="0" anchor="b">
            <a:noAutofit/>
          </a:bodyPr>
          <a:lstStyle/>
          <a:p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2092867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730683" rtl="0" eaLnBrk="1" latinLnBrk="0" hangingPunct="1">
        <a:lnSpc>
          <a:spcPct val="85000"/>
        </a:lnSpc>
        <a:spcBef>
          <a:spcPct val="0"/>
        </a:spcBef>
        <a:buNone/>
        <a:defRPr sz="3900" b="1" kern="120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730683" rtl="0" eaLnBrk="1" latinLnBrk="0" hangingPunct="1">
        <a:lnSpc>
          <a:spcPct val="90000"/>
        </a:lnSpc>
        <a:spcBef>
          <a:spcPts val="799"/>
        </a:spcBef>
        <a:buFont typeface="Arial" panose="020B0604020202020204" pitchFamily="34" charset="0"/>
        <a:buNone/>
        <a:defRPr sz="1300" kern="1200">
          <a:solidFill>
            <a:schemeClr val="tx2"/>
          </a:solidFill>
          <a:latin typeface="+mn-lt"/>
          <a:ea typeface="+mn-ea"/>
          <a:cs typeface="+mn-cs"/>
        </a:defRPr>
      </a:lvl1pPr>
      <a:lvl2pPr marL="365342" indent="0" algn="l" defTabSz="730683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None/>
        <a:defRPr sz="1300" kern="1200">
          <a:solidFill>
            <a:schemeClr val="tx2"/>
          </a:solidFill>
          <a:latin typeface="+mn-lt"/>
          <a:ea typeface="+mn-ea"/>
          <a:cs typeface="+mn-cs"/>
        </a:defRPr>
      </a:lvl2pPr>
      <a:lvl3pPr marL="730683" indent="0" algn="l" defTabSz="730683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None/>
        <a:defRPr sz="1300" kern="1200">
          <a:solidFill>
            <a:schemeClr val="tx2"/>
          </a:solidFill>
          <a:latin typeface="+mn-lt"/>
          <a:ea typeface="+mn-ea"/>
          <a:cs typeface="+mn-cs"/>
        </a:defRPr>
      </a:lvl3pPr>
      <a:lvl4pPr marL="1096025" indent="0" algn="l" defTabSz="730683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None/>
        <a:defRPr sz="1300" kern="1200">
          <a:solidFill>
            <a:schemeClr val="tx2"/>
          </a:solidFill>
          <a:latin typeface="+mn-lt"/>
          <a:ea typeface="+mn-ea"/>
          <a:cs typeface="+mn-cs"/>
        </a:defRPr>
      </a:lvl4pPr>
      <a:lvl5pPr marL="1461367" indent="0" algn="l" defTabSz="730683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None/>
        <a:defRPr sz="1300" kern="1200">
          <a:solidFill>
            <a:schemeClr val="tx2"/>
          </a:solidFill>
          <a:latin typeface="+mn-lt"/>
          <a:ea typeface="+mn-ea"/>
          <a:cs typeface="+mn-cs"/>
        </a:defRPr>
      </a:lvl5pPr>
      <a:lvl6pPr marL="2009379" indent="-182671" algn="l" defTabSz="730683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374721" indent="-182671" algn="l" defTabSz="730683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40062" indent="-182671" algn="l" defTabSz="730683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5404" indent="-182671" algn="l" defTabSz="730683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06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5342" algn="l" defTabSz="7306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0683" algn="l" defTabSz="7306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025" algn="l" defTabSz="7306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1367" algn="l" defTabSz="7306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26708" algn="l" defTabSz="7306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2050" algn="l" defTabSz="7306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57392" algn="l" defTabSz="7306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22733" algn="l" defTabSz="7306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ele.b@mycompany.com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Placeholder 41" descr="HOME-BGDA1-2020.jpg"/>
          <p:cNvPicPr>
            <a:picLocks noGrp="1" noChangeAspect="1"/>
          </p:cNvPicPr>
          <p:nvPr>
            <p:ph type="pic" sz="quarter" idx="3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Text Placeholder 2"/>
          <p:cNvSpPr>
            <a:spLocks noGrp="1"/>
          </p:cNvSpPr>
          <p:nvPr>
            <p:ph type="body" sz="quarter" idx="33"/>
          </p:nvPr>
        </p:nvSpPr>
        <p:spPr/>
        <p:txBody>
          <a:bodyPr>
            <a:normAutofit lnSpcReduction="10000"/>
          </a:bodyPr>
          <a:lstStyle/>
          <a:p>
            <a:r>
              <a:rPr lang="en-US" smtClean="0"/>
              <a:t>MyCompany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dirty="0" smtClean="0"/>
              <a:t>We do cool instrumentation for you!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US" dirty="0" smtClean="0"/>
              <a:t>We are leader in our market. we provide great service and we work with large organization., </a:t>
            </a:r>
            <a:r>
              <a:rPr lang="en-US" dirty="0" err="1" smtClean="0"/>
              <a:t>etc</a:t>
            </a:r>
            <a:r>
              <a:rPr lang="en-US" dirty="0" smtClean="0"/>
              <a:t> </a:t>
            </a:r>
            <a:r>
              <a:rPr lang="en-US" dirty="0" err="1" smtClean="0"/>
              <a:t>etc</a:t>
            </a:r>
            <a:r>
              <a:rPr lang="en-US" dirty="0" smtClean="0"/>
              <a:t> etc.</a:t>
            </a:r>
          </a:p>
          <a:p>
            <a:r>
              <a:rPr lang="en-US" dirty="0" smtClean="0"/>
              <a:t>You can write a few paragraphs about your company., </a:t>
            </a:r>
            <a:r>
              <a:rPr lang="en-US" dirty="0" err="1" smtClean="0"/>
              <a:t>etc</a:t>
            </a:r>
            <a:r>
              <a:rPr lang="en-US" dirty="0" smtClean="0"/>
              <a:t> </a:t>
            </a:r>
            <a:r>
              <a:rPr lang="en-US" dirty="0" err="1" smtClean="0"/>
              <a:t>etc</a:t>
            </a:r>
            <a:r>
              <a:rPr lang="en-US" dirty="0" smtClean="0"/>
              <a:t> </a:t>
            </a:r>
            <a:r>
              <a:rPr lang="en-US" dirty="0" err="1" smtClean="0"/>
              <a:t>etc</a:t>
            </a:r>
            <a:r>
              <a:rPr lang="en-US" smtClean="0"/>
              <a:t>, </a:t>
            </a:r>
            <a:r>
              <a:rPr lang="en-US" smtClean="0"/>
              <a:t>etc</a:t>
            </a:r>
            <a:r>
              <a:rPr lang="en-US" dirty="0" smtClean="0"/>
              <a:t>, </a:t>
            </a:r>
            <a:r>
              <a:rPr lang="en-US" dirty="0" err="1" smtClean="0"/>
              <a:t>etc,etc</a:t>
            </a:r>
            <a:endParaRPr lang="en-US" dirty="0" smtClean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36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50M CHF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7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microelectronics, vacuum, optics, coating, </a:t>
            </a:r>
            <a:r>
              <a:rPr lang="en-US" dirty="0" err="1" smtClean="0"/>
              <a:t>ect</a:t>
            </a:r>
            <a:r>
              <a:rPr lang="en-US" dirty="0" smtClean="0"/>
              <a:t>…, few lines are available for that. Maybe up to three </a:t>
            </a:r>
            <a:r>
              <a:rPr lang="en-US" dirty="0" smtClean="0"/>
              <a:t>lines</a:t>
            </a:r>
            <a:endParaRPr lang="en-US" dirty="0" smtClean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39"/>
          </p:nvPr>
        </p:nvSpPr>
        <p:spPr/>
        <p:txBody>
          <a:bodyPr>
            <a:normAutofit/>
          </a:bodyPr>
          <a:lstStyle/>
          <a:p>
            <a:r>
              <a:rPr lang="en-US" smtClean="0"/>
              <a:t>Elena BENEDETTO</a:t>
            </a:r>
            <a:endParaRPr lang="en-US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40"/>
          </p:nvPr>
        </p:nvSpPr>
        <p:spPr/>
        <p:txBody>
          <a:bodyPr>
            <a:normAutofit/>
          </a:bodyPr>
          <a:lstStyle/>
          <a:p>
            <a:r>
              <a:rPr lang="en-US" smtClean="0"/>
              <a:t>Businnes Manager</a:t>
            </a:r>
            <a:endParaRPr lang="en-US" dirty="0"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r>
              <a:rPr lang="en-US" smtClean="0"/>
              <a:t>+41 123 45 67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r>
              <a:rPr lang="en-US" smtClean="0">
                <a:hlinkClick r:id="rId3"/>
              </a:rPr>
              <a:t>ele.b@mycompany.com</a:t>
            </a:r>
            <a:r>
              <a:rPr lang="en-US" smtClean="0"/>
              <a:t>	</a:t>
            </a:r>
            <a:endParaRPr lang="en-US" dirty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r>
              <a:rPr lang="en-US" dirty="0" smtClean="0"/>
              <a:t>rue </a:t>
            </a:r>
            <a:r>
              <a:rPr lang="en-US" dirty="0" err="1" smtClean="0"/>
              <a:t>Whereitis</a:t>
            </a:r>
            <a:r>
              <a:rPr lang="en-US" dirty="0" smtClean="0"/>
              <a:t>, 100</a:t>
            </a:r>
          </a:p>
          <a:p>
            <a:r>
              <a:rPr lang="en-US" dirty="0" smtClean="0"/>
              <a:t>1234 </a:t>
            </a:r>
            <a:r>
              <a:rPr lang="en-US" dirty="0" err="1" smtClean="0"/>
              <a:t>Mytown</a:t>
            </a:r>
            <a:r>
              <a:rPr lang="en-US" dirty="0" smtClean="0"/>
              <a:t>, CH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r>
              <a:rPr lang="en-US" smtClean="0"/>
              <a:t>www.mycompany.web</a:t>
            </a:r>
            <a:endParaRPr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r>
              <a:rPr lang="en-US" smtClean="0"/>
              <a:t>ESO</a:t>
            </a:r>
          </a:p>
          <a:p>
            <a:r>
              <a:rPr lang="en-US" smtClean="0"/>
              <a:t>ELT</a:t>
            </a:r>
          </a:p>
          <a:p>
            <a:r>
              <a:rPr lang="en-US" smtClean="0"/>
              <a:t>other org</a:t>
            </a:r>
            <a:endParaRPr lang="en-US" dirty="0"/>
          </a:p>
        </p:txBody>
      </p:sp>
      <p:pic>
        <p:nvPicPr>
          <p:cNvPr id="43" name="Picture Placeholder 42"/>
          <p:cNvPicPr>
            <a:picLocks noGrp="1" noChangeAspect="1"/>
          </p:cNvPicPr>
          <p:nvPr>
            <p:ph type="pic" sz="quarter" idx="46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2" name="Text Placeholder 31"/>
          <p:cNvSpPr>
            <a:spLocks noGrp="1"/>
          </p:cNvSpPr>
          <p:nvPr>
            <p:ph type="body" sz="quarter" idx="47"/>
          </p:nvPr>
        </p:nvSpPr>
        <p:spPr/>
        <p:txBody>
          <a:bodyPr>
            <a:normAutofit/>
          </a:bodyPr>
          <a:lstStyle/>
          <a:p>
            <a:r>
              <a:rPr lang="en-US" smtClean="0"/>
              <a:t>200</a:t>
            </a:r>
            <a:endParaRPr lang="en-US" dirty="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r>
              <a:rPr lang="en-US" smtClean="0"/>
              <a:t>Turbopumps</a:t>
            </a:r>
            <a:endParaRPr lang="en-US" dirty="0"/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49"/>
          </p:nvPr>
        </p:nvSpPr>
        <p:spPr/>
        <p:txBody>
          <a:bodyPr>
            <a:normAutofit lnSpcReduction="10000"/>
          </a:bodyPr>
          <a:lstStyle/>
          <a:p>
            <a:r>
              <a:rPr lang="en-US" smtClean="0"/>
              <a:t>Modulare setup ,therse are the main specs, of course fulli customizable afdkj svdfgkvgbljdfbvbvl</a:t>
            </a:r>
            <a:endParaRPr lang="en-US" dirty="0"/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r>
              <a:rPr lang="en-US" smtClean="0"/>
              <a:t>HGCEWIF10434</a:t>
            </a:r>
            <a:endParaRPr lang="en-US" dirty="0"/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r>
              <a:rPr lang="en-US" smtClean="0"/>
              <a:t>another instrument</a:t>
            </a:r>
            <a:endParaRPr lang="en-US" dirty="0"/>
          </a:p>
        </p:txBody>
      </p:sp>
      <p:sp>
        <p:nvSpPr>
          <p:cNvPr id="37" name="Text Placeholder 36"/>
          <p:cNvSpPr>
            <a:spLocks noGrp="1"/>
          </p:cNvSpPr>
          <p:nvPr>
            <p:ph type="body" sz="quarter" idx="52"/>
          </p:nvPr>
        </p:nvSpPr>
        <p:spPr/>
        <p:txBody>
          <a:bodyPr>
            <a:normAutofit lnSpcReduction="10000"/>
          </a:bodyPr>
          <a:lstStyle/>
          <a:p>
            <a:r>
              <a:rPr lang="en-US" smtClean="0"/>
              <a:t>lfbndfnbl ; dbgofn  b  fgnobfg blfg nlgnb nbglbnl fgblfg  gbnblfgnkblfg  lgdnbl gfbnlfg  lgnbls glbn fgl</a:t>
            </a:r>
            <a:endParaRPr lang="en-US" dirty="0" smtClean="0"/>
          </a:p>
        </p:txBody>
      </p:sp>
      <p:sp>
        <p:nvSpPr>
          <p:cNvPr id="38" name="Text Placeholder 37"/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r>
              <a:rPr lang="en-US" smtClean="0"/>
              <a:t>HSGBJ 147794</a:t>
            </a:r>
            <a:endParaRPr lang="en-US" dirty="0"/>
          </a:p>
        </p:txBody>
      </p:sp>
      <p:sp>
        <p:nvSpPr>
          <p:cNvPr id="164" name="Text Placeholder 163"/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5" name="Text Placeholder 164"/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6" name="Text Placeholder 165"/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153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32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33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46"/>
          </p:nvPr>
        </p:nvSpPr>
        <p:spPr/>
      </p:sp>
      <p:sp>
        <p:nvSpPr>
          <p:cNvPr id="16" name="Text Placeholder 15"/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577275"/>
      </p:ext>
    </p:extLst>
  </p:cSld>
  <p:clrMapOvr>
    <a:masterClrMapping/>
  </p:clrMapOvr>
</p:sld>
</file>

<file path=ppt/theme/theme1.xml><?xml version="1.0" encoding="utf-8"?>
<a:theme xmlns:a="http://schemas.openxmlformats.org/drawingml/2006/main" name="Small Business Flyer 8.5 x 11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3896029_Small business flyer (gold design)_RVA_v3.potx" id="{D06A470E-18C0-4AED-9EF7-686B99084CD0}" vid="{47987B1E-3A12-4F5F-BB7A-CBD55707D6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131</Words>
  <Application>Microsoft Office PowerPoint</Application>
  <PresentationFormat>A4 Paper (210x297 mm)</PresentationFormat>
  <Paragraphs>23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Wingdings</vt:lpstr>
      <vt:lpstr>Small Business Flyer 8.5 x 11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Elena Benedetto</dc:creator>
  <cp:lastModifiedBy>MHü</cp:lastModifiedBy>
  <cp:revision>2</cp:revision>
  <dcterms:created xsi:type="dcterms:W3CDTF">2021-12-24T12:56:33Z</dcterms:created>
  <dcterms:modified xsi:type="dcterms:W3CDTF">2022-01-03T14:32:02Z</dcterms:modified>
</cp:coreProperties>
</file>