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2"/>
  </p:sldMasterIdLst>
  <p:notesMasterIdLst>
    <p:notesMasterId r:id="rId8"/>
  </p:notesMasterIdLst>
  <p:sldIdLst>
    <p:sldId id="295" r:id="rId3"/>
    <p:sldId id="297" r:id="rId4"/>
    <p:sldId id="299" r:id="rId5"/>
    <p:sldId id="298" r:id="rId6"/>
    <p:sldId id="30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anose="020B06020305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0D61E6-D3EA-3976-E4E5-02B11F40CF7C}" v="1" dt="2019-07-02T20:10:40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6" autoAdjust="0"/>
    <p:restoredTop sz="94660"/>
  </p:normalViewPr>
  <p:slideViewPr>
    <p:cSldViewPr>
      <p:cViewPr varScale="1">
        <p:scale>
          <a:sx n="97" d="100"/>
          <a:sy n="97" d="100"/>
        </p:scale>
        <p:origin x="616" y="2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35" Type="http://schemas.microsoft.com/office/2015/10/relationships/revisionInfo" Target="revisionInfo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193925B-7A28-41A5-8A19-4DC9AFAFAB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604F511-F7A2-451C-867F-DA9D2DBA134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</a:defRPr>
            </a:lvl1pPr>
          </a:lstStyle>
          <a:p>
            <a:pPr>
              <a:defRPr/>
            </a:pPr>
            <a:fld id="{31B4FE6F-DF7C-49A9-89C5-DC29C7CCB6C3}" type="datetimeFigureOut">
              <a:rPr lang="pt-PT"/>
              <a:pPr>
                <a:defRPr/>
              </a:pPr>
              <a:t>26/05/20</a:t>
            </a:fld>
            <a:endParaRPr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73A8451C-9592-4558-9BD0-D653859BC7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pt-PT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5287A116-9D5C-4967-8EDD-4A795C314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pt-PT" noProof="0"/>
              <a:t>Clique para editar os estilos de texto do modelo global</a:t>
            </a:r>
          </a:p>
          <a:p>
            <a:pPr lvl="1"/>
            <a:r>
              <a:rPr lang="pt-PT" noProof="0"/>
              <a:t>Segundo nível</a:t>
            </a:r>
          </a:p>
          <a:p>
            <a:pPr lvl="2"/>
            <a:r>
              <a:rPr lang="pt-PT" noProof="0"/>
              <a:t>Terceiro nível</a:t>
            </a:r>
          </a:p>
          <a:p>
            <a:pPr lvl="3"/>
            <a:r>
              <a:rPr lang="pt-PT" noProof="0"/>
              <a:t>Quarto nível</a:t>
            </a:r>
          </a:p>
          <a:p>
            <a:pPr lvl="4"/>
            <a:r>
              <a:rPr lang="pt-PT" noProof="0"/>
              <a:t>Quinto nível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D32BF6C-D7EA-445C-806F-AE1BDBDAD52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D3B356E-39CD-45AD-AC3D-88F781C5C7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pt-PT" sz="1200">
                <a:latin typeface="+mn-lt"/>
              </a:defRPr>
            </a:lvl1pPr>
          </a:lstStyle>
          <a:p>
            <a:pPr>
              <a:defRPr/>
            </a:pPr>
            <a:fld id="{39A23A9E-1D6D-4AB3-B22A-CA46D6C28EE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pt-P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pt-P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pt-P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pt-P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pt-P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jpeg"/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>
            <a:extLst>
              <a:ext uri="{FF2B5EF4-FFF2-40B4-BE49-F238E27FC236}">
                <a16:creationId xmlns:a16="http://schemas.microsoft.com/office/drawing/2014/main" xmlns="" id="{070849BF-F877-48F6-A904-2A4008180B7B}"/>
              </a:ext>
            </a:extLst>
          </p:cNvPr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grpSp>
        <p:nvGrpSpPr>
          <p:cNvPr id="5" name="Group 14">
            <a:extLst>
              <a:ext uri="{FF2B5EF4-FFF2-40B4-BE49-F238E27FC236}">
                <a16:creationId xmlns:a16="http://schemas.microsoft.com/office/drawing/2014/main" xmlns="" id="{F560A2C4-3A81-4CE9-9B7A-445461BEF453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>
              <a:extLst>
                <a:ext uri="{FF2B5EF4-FFF2-40B4-BE49-F238E27FC236}">
                  <a16:creationId xmlns:a16="http://schemas.microsoft.com/office/drawing/2014/main" xmlns="" id="{7C839EE7-9C6A-480B-8C8A-EE88CACF8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>
                <a:latin typeface="+mn-lt"/>
              </a:endParaRPr>
            </a:p>
          </p:txBody>
        </p:sp>
        <p:sp>
          <p:nvSpPr>
            <p:cNvPr id="7" name="Shape 7">
              <a:extLst>
                <a:ext uri="{FF2B5EF4-FFF2-40B4-BE49-F238E27FC236}">
                  <a16:creationId xmlns:a16="http://schemas.microsoft.com/office/drawing/2014/main" xmlns="" id="{0DF26EE0-F62A-4BC1-BE56-D5A00535A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1330642500 h 528"/>
                <a:gd name="T6" fmla="*/ 12003212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8" name="Shape 10">
              <a:extLst>
                <a:ext uri="{FF2B5EF4-FFF2-40B4-BE49-F238E27FC236}">
                  <a16:creationId xmlns:a16="http://schemas.microsoft.com/office/drawing/2014/main" xmlns="" id="{D44AE2DD-69EC-4801-AF91-5629661E8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PT"/>
            </a:p>
          </p:txBody>
        </p:sp>
        <p:cxnSp>
          <p:nvCxnSpPr>
            <p:cNvPr id="10" name="Straight Connector 20">
              <a:extLst>
                <a:ext uri="{FF2B5EF4-FFF2-40B4-BE49-F238E27FC236}">
                  <a16:creationId xmlns:a16="http://schemas.microsoft.com/office/drawing/2014/main" xmlns="" id="{502396E6-684F-4FC4-B663-9EFE696BCEF9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pt-PT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pt-PT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PT"/>
              <a:t>Clique para editar o estilo do subtítulo do Modelo Global</a:t>
            </a:r>
          </a:p>
        </p:txBody>
      </p:sp>
      <p:sp>
        <p:nvSpPr>
          <p:cNvPr id="11" name="Date Placeholder 29">
            <a:extLst>
              <a:ext uri="{FF2B5EF4-FFF2-40B4-BE49-F238E27FC236}">
                <a16:creationId xmlns:a16="http://schemas.microsoft.com/office/drawing/2014/main" xmlns="" id="{9472BC73-EE7E-4C55-B133-8F66A8BE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pt-PT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EC887BC-DC9D-48B7-9EF4-12B3344252B7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xmlns="" id="{03771C8E-2843-4C77-82D1-E752103F6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pt-PT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3" name="Slide Number Placeholder 26">
            <a:extLst>
              <a:ext uri="{FF2B5EF4-FFF2-40B4-BE49-F238E27FC236}">
                <a16:creationId xmlns:a16="http://schemas.microsoft.com/office/drawing/2014/main" xmlns="" id="{5799FAD0-B94A-4283-9733-8F35FCAE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pt-PT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356CB22-42CC-4B8B-8F18-547BBF73E78F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446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xmlns="" id="{9AC293BE-F12C-4AA4-A0C9-D7780424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13D89-4369-4DA0-9FA8-30A2DEA62E8E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xmlns="" id="{275A0C9D-103E-4DE4-BCB4-A135CF306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xmlns="" id="{CE0DCFF8-2CE6-4F85-ABD7-C1644E54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AB07-586C-4C04-ACDB-38E1E3256600}" type="slidenum">
              <a:rPr/>
              <a:pPr>
                <a:defRPr/>
              </a:pPr>
              <a:t>‹#›</a:t>
            </a:fld>
            <a:endParaRPr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6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xmlns="" id="{E2083CE1-15BA-4A46-9009-202C9D1C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13470-281D-4F13-A76F-FC9DBEEDC726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xmlns="" id="{1F9900E6-A800-4136-B973-85C03D27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xmlns="" id="{26162FCC-2DE7-4B16-BD69-80CEDEDD4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6C322-E809-414C-A8B8-D12E0CE86457}" type="slidenum">
              <a:rPr/>
              <a:pPr>
                <a:defRPr/>
              </a:pPr>
              <a:t>‹#›</a:t>
            </a:fld>
            <a:endParaRPr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3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ACD1758-6593-4CC8-BE5C-4B8EA804F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B4FEC-6A9B-40B6-875C-B69AE031B8E9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38196DF-B390-4742-9D6C-42FD6F990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46D6AB-D400-4012-B5BC-0F5C8E3D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C208863-C442-4BF1-A2DF-4FCA0FB5AE1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067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>
            <a:extLst>
              <a:ext uri="{FF2B5EF4-FFF2-40B4-BE49-F238E27FC236}">
                <a16:creationId xmlns:a16="http://schemas.microsoft.com/office/drawing/2014/main" xmlns="" id="{2DA08B70-2EB3-4B1D-B006-5872F9023B5F}"/>
              </a:ext>
            </a:extLst>
          </p:cNvPr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" name="Chevron 15">
            <a:extLst>
              <a:ext uri="{FF2B5EF4-FFF2-40B4-BE49-F238E27FC236}">
                <a16:creationId xmlns:a16="http://schemas.microsoft.com/office/drawing/2014/main" xmlns="" id="{6AF86370-66F3-4F80-AA79-C15BEB647C31}"/>
              </a:ext>
            </a:extLst>
          </p:cNvPr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pt-PT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pt-PT" sz="2300">
                <a:solidFill>
                  <a:schemeClr val="tx1"/>
                </a:solidFill>
              </a:defRPr>
            </a:lvl1pPr>
            <a:lvl2pPr>
              <a:buNone/>
              <a:defRPr lang="pt-PT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pt-PT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pt-PT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pt-PT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B6C4179F-0663-4CFC-8DAD-32533FC3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755F-C400-41C3-A887-2F1F921BFEF4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9394DA6B-3FC3-42FF-A0E3-9ADC4FAB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715CB15B-EF6F-48E7-88B0-16606A619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0C2A31-8EAB-4054-8356-5D022A5B076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2171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pt-PT" sz="2800"/>
            </a:lvl1pPr>
            <a:lvl2pPr>
              <a:defRPr lang="pt-PT" sz="2400"/>
            </a:lvl2pPr>
            <a:lvl3pPr>
              <a:defRPr lang="pt-PT" sz="2000"/>
            </a:lvl3pPr>
            <a:lvl4pPr>
              <a:defRPr lang="pt-PT" sz="1800"/>
            </a:lvl4pPr>
            <a:lvl5pPr>
              <a:defRPr lang="pt-PT" sz="18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pt-PT" sz="2800"/>
            </a:lvl1pPr>
            <a:lvl2pPr>
              <a:defRPr lang="pt-PT" sz="2400"/>
            </a:lvl2pPr>
            <a:lvl3pPr>
              <a:defRPr lang="pt-PT" sz="2000"/>
            </a:lvl3pPr>
            <a:lvl4pPr>
              <a:defRPr lang="pt-PT" sz="1800"/>
            </a:lvl4pPr>
            <a:lvl5pPr>
              <a:defRPr lang="pt-PT" sz="18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8C88E35-0883-4EF7-959D-0838E9712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C6350-254B-4359-967D-0AF099744B52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EA0E517-6966-493F-B5C3-613807CE2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0C4BC85-ECC8-46B7-9D91-D7EEE720A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887C1BE-9A5F-460C-87C1-1A840568A583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3922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pt-PT"/>
            </a:lvl1pPr>
            <a:extLst/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pt-PT" sz="2400" b="0">
                <a:solidFill>
                  <a:schemeClr val="bg1"/>
                </a:solidFill>
              </a:defRPr>
            </a:lvl1pPr>
            <a:lvl2pPr>
              <a:buNone/>
              <a:defRPr lang="pt-PT" sz="2000" b="1"/>
            </a:lvl2pPr>
            <a:lvl3pPr>
              <a:buNone/>
              <a:defRPr lang="pt-PT" sz="1800" b="1"/>
            </a:lvl3pPr>
            <a:lvl4pPr>
              <a:buNone/>
              <a:defRPr lang="pt-PT" sz="1600" b="1"/>
            </a:lvl4pPr>
            <a:lvl5pPr>
              <a:buNone/>
              <a:defRPr lang="pt-PT" sz="1600" b="1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pt-PT" sz="2400" b="0">
                <a:solidFill>
                  <a:schemeClr val="bg1"/>
                </a:solidFill>
              </a:defRPr>
            </a:lvl1pPr>
            <a:lvl2pPr>
              <a:buNone/>
              <a:defRPr lang="pt-PT" sz="2000" b="1"/>
            </a:lvl2pPr>
            <a:lvl3pPr>
              <a:buNone/>
              <a:defRPr lang="pt-PT" sz="1800" b="1"/>
            </a:lvl3pPr>
            <a:lvl4pPr>
              <a:buNone/>
              <a:defRPr lang="pt-PT" sz="1600" b="1"/>
            </a:lvl4pPr>
            <a:lvl5pPr>
              <a:buNone/>
              <a:defRPr lang="pt-PT" sz="1600" b="1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pt-PT" sz="2400"/>
            </a:lvl1pPr>
            <a:lvl2pPr>
              <a:defRPr lang="pt-PT" sz="2000"/>
            </a:lvl2pPr>
            <a:lvl3pPr>
              <a:defRPr lang="pt-PT" sz="1800"/>
            </a:lvl3pPr>
            <a:lvl4pPr>
              <a:defRPr lang="pt-PT" sz="1600"/>
            </a:lvl4pPr>
            <a:lvl5pPr>
              <a:defRPr lang="pt-PT" sz="16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pt-PT" sz="2400"/>
            </a:lvl1pPr>
            <a:lvl2pPr>
              <a:defRPr lang="pt-PT" sz="2000"/>
            </a:lvl2pPr>
            <a:lvl3pPr>
              <a:defRPr lang="pt-PT" sz="1800"/>
            </a:lvl3pPr>
            <a:lvl4pPr>
              <a:defRPr lang="pt-PT" sz="1600"/>
            </a:lvl4pPr>
            <a:lvl5pPr>
              <a:defRPr lang="pt-PT" sz="16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837CD2F-F525-4754-8734-4EBDEE279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F80A-7163-4DF6-B487-C2F058E59C8E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3ED93F7-2519-4B55-B89D-753792AB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10ECD7A-EA82-4646-BCAF-800025FD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0B232AE-0A01-43B6-9191-F8BE3332C9C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526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3D03944-D53B-4A61-8489-C93880426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D031-F1F8-4BFF-9FCF-EE0BD262B1DA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291EF44-5761-473F-A068-81BC1FCA7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43F4DCE-9C7E-4781-B4E8-ED5759611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9FFB02F-67A3-4D10-B9D1-FEA270F7CFE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7156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11602E6-C4E2-45E5-BE23-E75FB7F57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110BD-85E7-45A2-9D04-5B3065186187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DDD49FE-E2E4-40CF-B6EC-16E712949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B6642C6-C6A7-4F43-AC5C-4B059A0F0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6D2BBD-BD74-4960-9621-4874D0E1281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818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pt-PT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pt-PT" sz="1600"/>
            </a:lvl1pPr>
            <a:lvl2pPr>
              <a:buNone/>
              <a:defRPr lang="pt-PT" sz="1200"/>
            </a:lvl2pPr>
            <a:lvl3pPr>
              <a:buNone/>
              <a:defRPr lang="pt-PT" sz="1000"/>
            </a:lvl3pPr>
            <a:lvl4pPr>
              <a:buNone/>
              <a:defRPr lang="pt-PT" sz="900"/>
            </a:lvl4pPr>
            <a:lvl5pPr>
              <a:buNone/>
              <a:defRPr lang="pt-PT" sz="9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pt-PT" sz="3200"/>
            </a:lvl1pPr>
            <a:lvl2pPr>
              <a:defRPr lang="pt-PT" sz="2800"/>
            </a:lvl2pPr>
            <a:lvl3pPr>
              <a:defRPr lang="pt-PT" sz="2400"/>
            </a:lvl3pPr>
            <a:lvl4pPr>
              <a:defRPr lang="pt-PT" sz="2000"/>
            </a:lvl4pPr>
            <a:lvl5pPr>
              <a:defRPr lang="pt-PT" sz="20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F79E838-7933-415E-8412-C7D7E713D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2F09-00DC-4CE6-A04B-CC19E277DA5E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F647F44-D6F4-4E80-AAE2-432D3C027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027F909-05FA-41DD-887A-CDA2B75D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CC1DE7A-49D9-4904-9C25-712E753A2757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84463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>
            <a:extLst>
              <a:ext uri="{FF2B5EF4-FFF2-40B4-BE49-F238E27FC236}">
                <a16:creationId xmlns:a16="http://schemas.microsoft.com/office/drawing/2014/main" xmlns="" id="{BF4661BB-367A-429D-84F0-5418C2892DC0}"/>
              </a:ext>
            </a:extLst>
          </p:cNvPr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>
              <a:latin typeface="+mn-lt"/>
            </a:endParaRPr>
          </a:p>
        </p:txBody>
      </p:sp>
      <p:sp>
        <p:nvSpPr>
          <p:cNvPr id="6" name="Shape 8">
            <a:extLst>
              <a:ext uri="{FF2B5EF4-FFF2-40B4-BE49-F238E27FC236}">
                <a16:creationId xmlns:a16="http://schemas.microsoft.com/office/drawing/2014/main" xmlns="" id="{99999155-7328-4F00-8C88-10DCFAAF0D00}"/>
              </a:ext>
            </a:extLst>
          </p:cNvPr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xmlns="" id="{1F695E50-0FDD-49DC-BB53-8FB473D27806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cxnSp>
        <p:nvCxnSpPr>
          <p:cNvPr id="8" name="Straight Connector 18">
            <a:extLst>
              <a:ext uri="{FF2B5EF4-FFF2-40B4-BE49-F238E27FC236}">
                <a16:creationId xmlns:a16="http://schemas.microsoft.com/office/drawing/2014/main" xmlns="" id="{02D511CB-F4E1-4C12-A2FF-52F06B2E2630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9">
            <a:extLst>
              <a:ext uri="{FF2B5EF4-FFF2-40B4-BE49-F238E27FC236}">
                <a16:creationId xmlns:a16="http://schemas.microsoft.com/office/drawing/2014/main" xmlns="" id="{F4AFF6AC-AAA4-4F57-8567-AD68427AD1F2}"/>
              </a:ext>
            </a:extLst>
          </p:cNvPr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0" name="Chevron 20">
            <a:extLst>
              <a:ext uri="{FF2B5EF4-FFF2-40B4-BE49-F238E27FC236}">
                <a16:creationId xmlns:a16="http://schemas.microsoft.com/office/drawing/2014/main" xmlns="" id="{9418A49E-86F6-4159-AD2B-D63E5F81A6AE}"/>
              </a:ext>
            </a:extLst>
          </p:cNvPr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pt-PT" sz="1400"/>
            </a:lvl1pPr>
            <a:lvl2pPr>
              <a:defRPr lang="pt-PT" sz="1200"/>
            </a:lvl2pPr>
            <a:lvl3pPr>
              <a:defRPr lang="pt-PT" sz="1000"/>
            </a:lvl3pPr>
            <a:lvl4pPr>
              <a:defRPr lang="pt-PT" sz="900"/>
            </a:lvl4pPr>
            <a:lvl5pPr>
              <a:defRPr lang="pt-PT" sz="900"/>
            </a:lvl5pPr>
            <a:extLst/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pt-PT" sz="3200"/>
            </a:lvl1pPr>
            <a:extLst/>
          </a:lstStyle>
          <a:p>
            <a:pPr lvl="0"/>
            <a:r>
              <a:rPr lang="pt-PT" noProof="0"/>
              <a:t>Clique no ícone para adicionar uma imagem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pt-PT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xmlns="" id="{60E1705C-BD8B-4FC0-ACFD-72F416E2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pt-PT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B5043EB-3836-41A2-8447-364DEC66AC9A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xmlns="" id="{DCF100B6-7E89-48A7-87C4-554ED58F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pt-PT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xmlns="" id="{49B64FB9-79A0-4D18-A19F-805CBCDB0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pt-PT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E3DBAC7-A808-4485-8D36-545C39864D7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5758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>
            <a:extLst>
              <a:ext uri="{FF2B5EF4-FFF2-40B4-BE49-F238E27FC236}">
                <a16:creationId xmlns:a16="http://schemas.microsoft.com/office/drawing/2014/main" xmlns="" id="{299EB9ED-4C66-4A95-B202-F3D2725AE00C}"/>
              </a:ext>
            </a:extLst>
          </p:cNvPr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>
              <a:latin typeface="+mn-lt"/>
            </a:endParaRPr>
          </a:p>
        </p:txBody>
      </p:sp>
      <p:sp>
        <p:nvSpPr>
          <p:cNvPr id="1027" name="Shape 11">
            <a:extLst>
              <a:ext uri="{FF2B5EF4-FFF2-40B4-BE49-F238E27FC236}">
                <a16:creationId xmlns:a16="http://schemas.microsoft.com/office/drawing/2014/main" xmlns="" id="{97E6A1DC-289A-4C07-A11E-FABEC921D010}"/>
              </a:ext>
            </a:extLst>
          </p:cNvPr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1330642500 h 528"/>
              <a:gd name="T6" fmla="*/ 2091398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xmlns="" id="{E88F0694-4AB2-4E1F-98EE-43ED3BDE8214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93FAB486-4779-47E1-97C8-2EFC07D5B8A4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>
            <a:extLst>
              <a:ext uri="{FF2B5EF4-FFF2-40B4-BE49-F238E27FC236}">
                <a16:creationId xmlns:a16="http://schemas.microsoft.com/office/drawing/2014/main" xmlns="" id="{EAC6B285-9736-48AF-8626-80587B84D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pt-PT"/>
              <a:t>Clique para editar o estilo do título do modelo global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xmlns="" id="{92D94B81-F176-45B1-849E-02E8F4522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  <a:p>
            <a:pPr lvl="5"/>
            <a:r>
              <a:rPr lang="pt-PT"/>
              <a:t>Sexto nível</a:t>
            </a:r>
          </a:p>
          <a:p>
            <a:pPr lvl="6"/>
            <a:r>
              <a:rPr lang="pt-PT"/>
              <a:t>Sétimo nível</a:t>
            </a:r>
          </a:p>
          <a:p>
            <a:pPr lvl="7"/>
            <a:r>
              <a:rPr lang="pt-PT"/>
              <a:t>Oitavo nível</a:t>
            </a:r>
          </a:p>
          <a:p>
            <a:pPr lvl="8"/>
            <a:r>
              <a:rPr lang="pt-PT"/>
              <a:t>Nono nível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3A8AC7FD-9C60-456E-9889-3C718FF2AF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lang="pt-PT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5A60149-7F7D-462B-95F7-693FBD028AB7}" type="datetime2">
              <a:rPr lang="pt-PT"/>
              <a:pPr>
                <a:defRPr/>
              </a:pPr>
              <a:t>terça-feira, 26 de maio de 2020</a:t>
            </a:fld>
            <a:endParaRPr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xmlns="" id="{B4BB07D8-6F71-4ACE-AFA2-B81BABB5DC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pt-PT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xmlns="" id="{B4A1A7D0-A4AF-4B3E-9833-1B4C6CF3E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lang="pt-PT" sz="1400" b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2E56CA7-4D44-4C40-921D-11964AD1E9CE}" type="slidenum">
              <a:rPr/>
              <a:pPr>
                <a:defRPr/>
              </a:pPr>
              <a:t>‹#›</a:t>
            </a:fld>
            <a:endParaRPr sz="10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pt-PT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anose="05040102010807070707" pitchFamily="18" charset="2"/>
        <a:buChar char=""/>
        <a:defRPr lang="pt-PT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lang="pt-PT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lang="pt-PT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lang="pt-PT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lang="pt-PT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pt-P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pt-PT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pt-PT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pt-PT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pt-PT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1" Type="http://schemas.microsoft.com/office/2007/relationships/media" Target="../media/media5.mp4"/><Relationship Id="rId2" Type="http://schemas.openxmlformats.org/officeDocument/2006/relationships/video" Target="../media/media5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 1">
            <a:hlinkClick r:id="" action="ppaction://media"/>
            <a:extLst>
              <a:ext uri="{FF2B5EF4-FFF2-40B4-BE49-F238E27FC236}">
                <a16:creationId xmlns:a16="http://schemas.microsoft.com/office/drawing/2014/main" xmlns="" id="{ADBA8901-F3D0-47DC-932A-2A4B5BEF31B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6100" y="1481138"/>
            <a:ext cx="8051800" cy="4525962"/>
          </a:xfrm>
        </p:spPr>
      </p:pic>
      <p:sp>
        <p:nvSpPr>
          <p:cNvPr id="4" name="Título 2">
            <a:extLst>
              <a:ext uri="{FF2B5EF4-FFF2-40B4-BE49-F238E27FC236}">
                <a16:creationId xmlns:a16="http://schemas.microsoft.com/office/drawing/2014/main" xmlns="" id="{9C314DCD-5F11-4D66-A15A-2D3E0CC27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pt-PT" dirty="0" err="1"/>
              <a:t>Droplet</a:t>
            </a:r>
            <a:r>
              <a:rPr lang="pt-PT" dirty="0"/>
              <a:t> </a:t>
            </a:r>
            <a:r>
              <a:rPr lang="pt-PT" dirty="0" err="1"/>
              <a:t>Microfluidics</a:t>
            </a:r>
            <a:endParaRPr lang="pt-P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6594BA2-D360-43AB-8FF2-588B38700A99}"/>
              </a:ext>
            </a:extLst>
          </p:cNvPr>
          <p:cNvSpPr txBox="1"/>
          <p:nvPr/>
        </p:nvSpPr>
        <p:spPr>
          <a:xfrm flipH="1">
            <a:off x="8352221" y="6233824"/>
            <a:ext cx="4974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PT" dirty="0">
                <a:latin typeface="Lucida Sans Unicode"/>
                <a:cs typeface="Lucida Sans Unicode"/>
              </a:rPr>
              <a:t>16</a:t>
            </a:r>
            <a:endParaRPr lang="pt-PT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49820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 2">
            <a:hlinkClick r:id="" action="ppaction://media"/>
            <a:extLst>
              <a:ext uri="{FF2B5EF4-FFF2-40B4-BE49-F238E27FC236}">
                <a16:creationId xmlns:a16="http://schemas.microsoft.com/office/drawing/2014/main" xmlns="" id="{B3195C96-7C8B-4486-B653-77BD6072372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6100" y="1481138"/>
            <a:ext cx="8051800" cy="4525962"/>
          </a:xfrm>
        </p:spPr>
      </p:pic>
      <p:sp>
        <p:nvSpPr>
          <p:cNvPr id="4" name="Título 2">
            <a:extLst>
              <a:ext uri="{FF2B5EF4-FFF2-40B4-BE49-F238E27FC236}">
                <a16:creationId xmlns:a16="http://schemas.microsoft.com/office/drawing/2014/main" xmlns="" id="{9C314DCD-5F11-4D66-A15A-2D3E0CC27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pt-PT" dirty="0" err="1"/>
              <a:t>Droplet</a:t>
            </a:r>
            <a:r>
              <a:rPr lang="pt-PT" dirty="0"/>
              <a:t> </a:t>
            </a:r>
            <a:r>
              <a:rPr lang="pt-PT" dirty="0" err="1"/>
              <a:t>Microfluidics</a:t>
            </a:r>
            <a:endParaRPr lang="pt-P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ECA9F61-140C-4752-ABE4-99EDEEF19533}"/>
              </a:ext>
            </a:extLst>
          </p:cNvPr>
          <p:cNvSpPr txBox="1"/>
          <p:nvPr/>
        </p:nvSpPr>
        <p:spPr>
          <a:xfrm flipH="1">
            <a:off x="8352221" y="6233824"/>
            <a:ext cx="4974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PT" dirty="0">
                <a:latin typeface="Lucida Sans Unicode"/>
                <a:cs typeface="Lucida Sans Unicode"/>
              </a:rPr>
              <a:t>18</a:t>
            </a:r>
            <a:endParaRPr lang="pt-PT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42713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 4">
            <a:hlinkClick r:id="" action="ppaction://media"/>
            <a:extLst>
              <a:ext uri="{FF2B5EF4-FFF2-40B4-BE49-F238E27FC236}">
                <a16:creationId xmlns:a16="http://schemas.microsoft.com/office/drawing/2014/main" xmlns="" id="{386D5B01-E7A7-430C-BFF3-B766A7203E5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6100" y="1481138"/>
            <a:ext cx="8051800" cy="4525962"/>
          </a:xfrm>
        </p:spPr>
      </p:pic>
      <p:sp>
        <p:nvSpPr>
          <p:cNvPr id="4" name="Título 2">
            <a:extLst>
              <a:ext uri="{FF2B5EF4-FFF2-40B4-BE49-F238E27FC236}">
                <a16:creationId xmlns:a16="http://schemas.microsoft.com/office/drawing/2014/main" xmlns="" id="{9C314DCD-5F11-4D66-A15A-2D3E0CC27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pt-PT" dirty="0" err="1"/>
              <a:t>Droplet</a:t>
            </a:r>
            <a:r>
              <a:rPr lang="pt-PT" dirty="0"/>
              <a:t> </a:t>
            </a:r>
            <a:r>
              <a:rPr lang="pt-PT" dirty="0" err="1"/>
              <a:t>Microfluidics</a:t>
            </a:r>
            <a:endParaRPr lang="pt-P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7C7277B-C1AD-465F-AE6A-BE9355866869}"/>
              </a:ext>
            </a:extLst>
          </p:cNvPr>
          <p:cNvSpPr txBox="1"/>
          <p:nvPr/>
        </p:nvSpPr>
        <p:spPr>
          <a:xfrm flipH="1">
            <a:off x="8352221" y="6233824"/>
            <a:ext cx="4974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PT" dirty="0">
                <a:latin typeface="Lucida Sans Unicode"/>
                <a:cs typeface="Lucida Sans Unicode"/>
              </a:rPr>
              <a:t>19</a:t>
            </a:r>
            <a:endParaRPr lang="pt-PT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81676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 3">
            <a:hlinkClick r:id="" action="ppaction://media"/>
            <a:extLst>
              <a:ext uri="{FF2B5EF4-FFF2-40B4-BE49-F238E27FC236}">
                <a16:creationId xmlns:a16="http://schemas.microsoft.com/office/drawing/2014/main" xmlns="" id="{BB531D56-9521-47A6-BB25-9D392C64A8B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6100" y="1481138"/>
            <a:ext cx="8051800" cy="4525962"/>
          </a:xfrm>
        </p:spPr>
      </p:pic>
      <p:sp>
        <p:nvSpPr>
          <p:cNvPr id="4" name="Título 2">
            <a:extLst>
              <a:ext uri="{FF2B5EF4-FFF2-40B4-BE49-F238E27FC236}">
                <a16:creationId xmlns:a16="http://schemas.microsoft.com/office/drawing/2014/main" xmlns="" id="{9C314DCD-5F11-4D66-A15A-2D3E0CC27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pt-PT" dirty="0" err="1"/>
              <a:t>Droplet</a:t>
            </a:r>
            <a:r>
              <a:rPr lang="pt-PT" dirty="0"/>
              <a:t> </a:t>
            </a:r>
            <a:r>
              <a:rPr lang="pt-PT" dirty="0" err="1"/>
              <a:t>Microfluidics</a:t>
            </a:r>
            <a:endParaRPr lang="pt-P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830B4B5-540C-4BB3-A3C3-AA387A1A7167}"/>
              </a:ext>
            </a:extLst>
          </p:cNvPr>
          <p:cNvSpPr txBox="1"/>
          <p:nvPr/>
        </p:nvSpPr>
        <p:spPr>
          <a:xfrm flipH="1">
            <a:off x="8352221" y="6233824"/>
            <a:ext cx="4974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PT" dirty="0">
                <a:latin typeface="Lucida Sans Unicode"/>
                <a:cs typeface="Lucida Sans Unicode"/>
              </a:rPr>
              <a:t>20</a:t>
            </a:r>
            <a:endParaRPr lang="pt-PT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38518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50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 5">
            <a:hlinkClick r:id="" action="ppaction://media"/>
            <a:extLst>
              <a:ext uri="{FF2B5EF4-FFF2-40B4-BE49-F238E27FC236}">
                <a16:creationId xmlns:a16="http://schemas.microsoft.com/office/drawing/2014/main" xmlns="" id="{785DFB7C-2452-46D5-AE9B-4F684B44E3D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5625" y="1481138"/>
            <a:ext cx="8034338" cy="4525962"/>
          </a:xfrm>
        </p:spPr>
      </p:pic>
      <p:sp>
        <p:nvSpPr>
          <p:cNvPr id="4" name="Título 2">
            <a:extLst>
              <a:ext uri="{FF2B5EF4-FFF2-40B4-BE49-F238E27FC236}">
                <a16:creationId xmlns:a16="http://schemas.microsoft.com/office/drawing/2014/main" xmlns="" id="{9C314DCD-5F11-4D66-A15A-2D3E0CC27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pt-PT" dirty="0" err="1"/>
              <a:t>Droplet</a:t>
            </a:r>
            <a:r>
              <a:rPr lang="pt-PT" dirty="0"/>
              <a:t> </a:t>
            </a:r>
            <a:r>
              <a:rPr lang="pt-PT" dirty="0" err="1"/>
              <a:t>Microfluidics</a:t>
            </a:r>
            <a:endParaRPr lang="pt-P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5A8B96B-0B0E-478F-9BAE-C71850740F01}"/>
              </a:ext>
            </a:extLst>
          </p:cNvPr>
          <p:cNvSpPr txBox="1"/>
          <p:nvPr/>
        </p:nvSpPr>
        <p:spPr>
          <a:xfrm flipH="1">
            <a:off x="8352221" y="6233824"/>
            <a:ext cx="4974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PT" dirty="0">
                <a:cs typeface="Lucida Sans Unicode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03430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fluência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FBB8C73-5FB0-4F17-AA85-9996C47BA9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sobre debates de ideias</Template>
  <TotalTime>0</TotalTime>
  <Words>15</Words>
  <Application>Microsoft Macintosh PowerPoint</Application>
  <PresentationFormat>On-screen Show (4:3)</PresentationFormat>
  <Paragraphs>10</Paragraphs>
  <Slides>5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Lucida Sans Unicode</vt:lpstr>
      <vt:lpstr>Verdana</vt:lpstr>
      <vt:lpstr>Wingdings 2</vt:lpstr>
      <vt:lpstr>Wingdings 3</vt:lpstr>
      <vt:lpstr>Confluência</vt:lpstr>
      <vt:lpstr>Droplet Microfluidics</vt:lpstr>
      <vt:lpstr>Droplet Microfluidics</vt:lpstr>
      <vt:lpstr>Droplet Microfluidics</vt:lpstr>
      <vt:lpstr>Droplet Microfluidics</vt:lpstr>
      <vt:lpstr>Droplet Microfluidics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Análise computacional de acontecimentos ttbar de ATLAS</dc:title>
  <dc:creator/>
  <cp:keywords/>
  <cp:lastModifiedBy/>
  <cp:revision>543</cp:revision>
  <dcterms:created xsi:type="dcterms:W3CDTF">2017-08-31T03:31:36Z</dcterms:created>
  <dcterms:modified xsi:type="dcterms:W3CDTF">2020-05-26T14:09:00Z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