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25"/>
  </p:notesMasterIdLst>
  <p:handoutMasterIdLst>
    <p:handoutMasterId r:id="rId26"/>
  </p:handoutMasterIdLst>
  <p:sldIdLst>
    <p:sldId id="256" r:id="rId4"/>
    <p:sldId id="278" r:id="rId5"/>
    <p:sldId id="258" r:id="rId6"/>
    <p:sldId id="257" r:id="rId7"/>
    <p:sldId id="259" r:id="rId8"/>
    <p:sldId id="260" r:id="rId9"/>
    <p:sldId id="262" r:id="rId10"/>
    <p:sldId id="261" r:id="rId11"/>
    <p:sldId id="265" r:id="rId12"/>
    <p:sldId id="276" r:id="rId13"/>
    <p:sldId id="266" r:id="rId14"/>
    <p:sldId id="267" r:id="rId15"/>
    <p:sldId id="269" r:id="rId16"/>
    <p:sldId id="280" r:id="rId17"/>
    <p:sldId id="270" r:id="rId18"/>
    <p:sldId id="271" r:id="rId19"/>
    <p:sldId id="273" r:id="rId20"/>
    <p:sldId id="279" r:id="rId21"/>
    <p:sldId id="275" r:id="rId22"/>
    <p:sldId id="264" r:id="rId23"/>
    <p:sldId id="277" r:id="rId2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997147-2B42-46FA-84BF-CC4939B0B07D}" v="64" dt="2020-03-24T15:25:48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60"/>
  </p:normalViewPr>
  <p:slideViewPr>
    <p:cSldViewPr snapToGrid="0">
      <p:cViewPr varScale="1">
        <p:scale>
          <a:sx n="69" d="100"/>
          <a:sy n="69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Ivan Novais Ribeiro Silva Brito" userId="42af5023-87c2-4e12-8a20-7ed7fecb1fc8" providerId="ADAL" clId="{E5997147-2B42-46FA-84BF-CC4939B0B07D}"/>
    <pc:docChg chg="undo custSel mod addSld delSld modSld sldOrd">
      <pc:chgData name="Marco Ivan Novais Ribeiro Silva Brito" userId="42af5023-87c2-4e12-8a20-7ed7fecb1fc8" providerId="ADAL" clId="{E5997147-2B42-46FA-84BF-CC4939B0B07D}" dt="2020-03-24T15:25:59.438" v="355" actId="26606"/>
      <pc:docMkLst>
        <pc:docMk/>
      </pc:docMkLst>
      <pc:sldChg chg="modSp">
        <pc:chgData name="Marco Ivan Novais Ribeiro Silva Brito" userId="42af5023-87c2-4e12-8a20-7ed7fecb1fc8" providerId="ADAL" clId="{E5997147-2B42-46FA-84BF-CC4939B0B07D}" dt="2020-03-23T18:28:11.217" v="74" actId="20577"/>
        <pc:sldMkLst>
          <pc:docMk/>
          <pc:sldMk cId="0" sldId="258"/>
        </pc:sldMkLst>
        <pc:spChg chg="mod">
          <ac:chgData name="Marco Ivan Novais Ribeiro Silva Brito" userId="42af5023-87c2-4e12-8a20-7ed7fecb1fc8" providerId="ADAL" clId="{E5997147-2B42-46FA-84BF-CC4939B0B07D}" dt="2020-03-23T18:28:11.217" v="74" actId="20577"/>
          <ac:spMkLst>
            <pc:docMk/>
            <pc:sldMk cId="0" sldId="258"/>
            <ac:spMk id="3" creationId="{7F082AF9-8E11-46D1-ADF1-FB22CCA6CB73}"/>
          </ac:spMkLst>
        </pc:spChg>
      </pc:sldChg>
      <pc:sldChg chg="modSp mod">
        <pc:chgData name="Marco Ivan Novais Ribeiro Silva Brito" userId="42af5023-87c2-4e12-8a20-7ed7fecb1fc8" providerId="ADAL" clId="{E5997147-2B42-46FA-84BF-CC4939B0B07D}" dt="2020-03-24T14:45:01.028" v="216" actId="790"/>
        <pc:sldMkLst>
          <pc:docMk/>
          <pc:sldMk cId="0" sldId="259"/>
        </pc:sldMkLst>
        <pc:spChg chg="mod">
          <ac:chgData name="Marco Ivan Novais Ribeiro Silva Brito" userId="42af5023-87c2-4e12-8a20-7ed7fecb1fc8" providerId="ADAL" clId="{E5997147-2B42-46FA-84BF-CC4939B0B07D}" dt="2020-03-24T14:44:56.932" v="215" actId="790"/>
          <ac:spMkLst>
            <pc:docMk/>
            <pc:sldMk cId="0" sldId="259"/>
            <ac:spMk id="7" creationId="{A148CD25-652C-48FC-AFA3-46A01A610089}"/>
          </ac:spMkLst>
        </pc:spChg>
        <pc:spChg chg="mod">
          <ac:chgData name="Marco Ivan Novais Ribeiro Silva Brito" userId="42af5023-87c2-4e12-8a20-7ed7fecb1fc8" providerId="ADAL" clId="{E5997147-2B42-46FA-84BF-CC4939B0B07D}" dt="2020-03-24T14:44:53.276" v="214" actId="790"/>
          <ac:spMkLst>
            <pc:docMk/>
            <pc:sldMk cId="0" sldId="259"/>
            <ac:spMk id="9" creationId="{90FB186A-2B3C-40EA-BE62-A6B7BD5501E7}"/>
          </ac:spMkLst>
        </pc:spChg>
        <pc:spChg chg="mod">
          <ac:chgData name="Marco Ivan Novais Ribeiro Silva Brito" userId="42af5023-87c2-4e12-8a20-7ed7fecb1fc8" providerId="ADAL" clId="{E5997147-2B42-46FA-84BF-CC4939B0B07D}" dt="2020-03-24T14:45:01.028" v="216" actId="790"/>
          <ac:spMkLst>
            <pc:docMk/>
            <pc:sldMk cId="0" sldId="259"/>
            <ac:spMk id="10" creationId="{DB7B6D8F-5E4F-41EF-9B4F-8511B130E736}"/>
          </ac:spMkLst>
        </pc:spChg>
      </pc:sldChg>
      <pc:sldChg chg="modSp mod">
        <pc:chgData name="Marco Ivan Novais Ribeiro Silva Brito" userId="42af5023-87c2-4e12-8a20-7ed7fecb1fc8" providerId="ADAL" clId="{E5997147-2B42-46FA-84BF-CC4939B0B07D}" dt="2020-03-24T14:45:37.573" v="220" actId="790"/>
        <pc:sldMkLst>
          <pc:docMk/>
          <pc:sldMk cId="0" sldId="260"/>
        </pc:sldMkLst>
        <pc:spChg chg="mod">
          <ac:chgData name="Marco Ivan Novais Ribeiro Silva Brito" userId="42af5023-87c2-4e12-8a20-7ed7fecb1fc8" providerId="ADAL" clId="{E5997147-2B42-46FA-84BF-CC4939B0B07D}" dt="2020-03-24T14:45:37.573" v="220" actId="790"/>
          <ac:spMkLst>
            <pc:docMk/>
            <pc:sldMk cId="0" sldId="260"/>
            <ac:spMk id="3" creationId="{D1C4675E-BBAA-4C1C-96F6-15E420325E74}"/>
          </ac:spMkLst>
        </pc:spChg>
      </pc:sldChg>
      <pc:sldChg chg="modSp">
        <pc:chgData name="Marco Ivan Novais Ribeiro Silva Brito" userId="42af5023-87c2-4e12-8a20-7ed7fecb1fc8" providerId="ADAL" clId="{E5997147-2B42-46FA-84BF-CC4939B0B07D}" dt="2020-03-23T17:26:38.621" v="0" actId="114"/>
        <pc:sldMkLst>
          <pc:docMk/>
          <pc:sldMk cId="0" sldId="262"/>
        </pc:sldMkLst>
        <pc:spChg chg="mod">
          <ac:chgData name="Marco Ivan Novais Ribeiro Silva Brito" userId="42af5023-87c2-4e12-8a20-7ed7fecb1fc8" providerId="ADAL" clId="{E5997147-2B42-46FA-84BF-CC4939B0B07D}" dt="2020-03-23T17:26:38.621" v="0" actId="114"/>
          <ac:spMkLst>
            <pc:docMk/>
            <pc:sldMk cId="0" sldId="262"/>
            <ac:spMk id="3" creationId="{CC51995A-6DA6-4A13-B92A-2BBA0B3EED2D}"/>
          </ac:spMkLst>
        </pc:spChg>
      </pc:sldChg>
      <pc:sldChg chg="modSp mod">
        <pc:chgData name="Marco Ivan Novais Ribeiro Silva Brito" userId="42af5023-87c2-4e12-8a20-7ed7fecb1fc8" providerId="ADAL" clId="{E5997147-2B42-46FA-84BF-CC4939B0B07D}" dt="2020-03-24T14:43:59.205" v="209" actId="790"/>
        <pc:sldMkLst>
          <pc:docMk/>
          <pc:sldMk cId="0" sldId="264"/>
        </pc:sldMkLst>
        <pc:spChg chg="mod">
          <ac:chgData name="Marco Ivan Novais Ribeiro Silva Brito" userId="42af5023-87c2-4e12-8a20-7ed7fecb1fc8" providerId="ADAL" clId="{E5997147-2B42-46FA-84BF-CC4939B0B07D}" dt="2020-03-24T14:43:59.205" v="209" actId="790"/>
          <ac:spMkLst>
            <pc:docMk/>
            <pc:sldMk cId="0" sldId="264"/>
            <ac:spMk id="2" creationId="{994E1291-F538-40A8-9AF9-087AB382E4F4}"/>
          </ac:spMkLst>
        </pc:spChg>
        <pc:spChg chg="mod">
          <ac:chgData name="Marco Ivan Novais Ribeiro Silva Brito" userId="42af5023-87c2-4e12-8a20-7ed7fecb1fc8" providerId="ADAL" clId="{E5997147-2B42-46FA-84BF-CC4939B0B07D}" dt="2020-03-24T14:32:23.762" v="81" actId="403"/>
          <ac:spMkLst>
            <pc:docMk/>
            <pc:sldMk cId="0" sldId="264"/>
            <ac:spMk id="3" creationId="{C31B5EAE-F041-4855-9ABE-BCD358BB7FFD}"/>
          </ac:spMkLst>
        </pc:spChg>
      </pc:sldChg>
      <pc:sldChg chg="modSp mod setBg">
        <pc:chgData name="Marco Ivan Novais Ribeiro Silva Brito" userId="42af5023-87c2-4e12-8a20-7ed7fecb1fc8" providerId="ADAL" clId="{E5997147-2B42-46FA-84BF-CC4939B0B07D}" dt="2020-03-24T15:04:19.477" v="340" actId="26606"/>
        <pc:sldMkLst>
          <pc:docMk/>
          <pc:sldMk cId="0" sldId="266"/>
        </pc:sldMkLst>
        <pc:spChg chg="mod">
          <ac:chgData name="Marco Ivan Novais Ribeiro Silva Brito" userId="42af5023-87c2-4e12-8a20-7ed7fecb1fc8" providerId="ADAL" clId="{E5997147-2B42-46FA-84BF-CC4939B0B07D}" dt="2020-03-24T15:04:19.477" v="340" actId="26606"/>
          <ac:spMkLst>
            <pc:docMk/>
            <pc:sldMk cId="0" sldId="266"/>
            <ac:spMk id="2" creationId="{302E65C5-6793-4B64-8490-F90CF054BFC5}"/>
          </ac:spMkLst>
        </pc:spChg>
        <pc:spChg chg="mod">
          <ac:chgData name="Marco Ivan Novais Ribeiro Silva Brito" userId="42af5023-87c2-4e12-8a20-7ed7fecb1fc8" providerId="ADAL" clId="{E5997147-2B42-46FA-84BF-CC4939B0B07D}" dt="2020-03-24T15:04:19.477" v="340" actId="26606"/>
          <ac:spMkLst>
            <pc:docMk/>
            <pc:sldMk cId="0" sldId="266"/>
            <ac:spMk id="5" creationId="{77D67862-67A0-42F2-943D-0B3734823CC0}"/>
          </ac:spMkLst>
        </pc:spChg>
        <pc:picChg chg="mod">
          <ac:chgData name="Marco Ivan Novais Ribeiro Silva Brito" userId="42af5023-87c2-4e12-8a20-7ed7fecb1fc8" providerId="ADAL" clId="{E5997147-2B42-46FA-84BF-CC4939B0B07D}" dt="2020-03-24T15:04:19.477" v="340" actId="26606"/>
          <ac:picMkLst>
            <pc:docMk/>
            <pc:sldMk cId="0" sldId="266"/>
            <ac:picMk id="3" creationId="{4B717F84-13A0-4C0F-BA60-3536DE5BDF56}"/>
          </ac:picMkLst>
        </pc:picChg>
        <pc:picChg chg="mod">
          <ac:chgData name="Marco Ivan Novais Ribeiro Silva Brito" userId="42af5023-87c2-4e12-8a20-7ed7fecb1fc8" providerId="ADAL" clId="{E5997147-2B42-46FA-84BF-CC4939B0B07D}" dt="2020-03-24T15:04:19.477" v="340" actId="26606"/>
          <ac:picMkLst>
            <pc:docMk/>
            <pc:sldMk cId="0" sldId="266"/>
            <ac:picMk id="4" creationId="{354EBB58-2A0E-4594-A2A0-9617C7585C8B}"/>
          </ac:picMkLst>
        </pc:picChg>
      </pc:sldChg>
      <pc:sldChg chg="modSp mod setBg">
        <pc:chgData name="Marco Ivan Novais Ribeiro Silva Brito" userId="42af5023-87c2-4e12-8a20-7ed7fecb1fc8" providerId="ADAL" clId="{E5997147-2B42-46FA-84BF-CC4939B0B07D}" dt="2020-03-24T15:04:11.502" v="339" actId="26606"/>
        <pc:sldMkLst>
          <pc:docMk/>
          <pc:sldMk cId="0" sldId="267"/>
        </pc:sldMkLst>
        <pc:spChg chg="mod">
          <ac:chgData name="Marco Ivan Novais Ribeiro Silva Brito" userId="42af5023-87c2-4e12-8a20-7ed7fecb1fc8" providerId="ADAL" clId="{E5997147-2B42-46FA-84BF-CC4939B0B07D}" dt="2020-03-24T15:04:11.502" v="339" actId="26606"/>
          <ac:spMkLst>
            <pc:docMk/>
            <pc:sldMk cId="0" sldId="267"/>
            <ac:spMk id="2" creationId="{28D4657D-C876-4C3F-A7D8-17D17C6F3084}"/>
          </ac:spMkLst>
        </pc:spChg>
        <pc:spChg chg="mod">
          <ac:chgData name="Marco Ivan Novais Ribeiro Silva Brito" userId="42af5023-87c2-4e12-8a20-7ed7fecb1fc8" providerId="ADAL" clId="{E5997147-2B42-46FA-84BF-CC4939B0B07D}" dt="2020-03-24T15:04:11.502" v="339" actId="26606"/>
          <ac:spMkLst>
            <pc:docMk/>
            <pc:sldMk cId="0" sldId="267"/>
            <ac:spMk id="5" creationId="{2B0F68AA-F682-4CDC-823F-62E327622EE7}"/>
          </ac:spMkLst>
        </pc:spChg>
        <pc:picChg chg="mod">
          <ac:chgData name="Marco Ivan Novais Ribeiro Silva Brito" userId="42af5023-87c2-4e12-8a20-7ed7fecb1fc8" providerId="ADAL" clId="{E5997147-2B42-46FA-84BF-CC4939B0B07D}" dt="2020-03-24T15:04:11.502" v="339" actId="26606"/>
          <ac:picMkLst>
            <pc:docMk/>
            <pc:sldMk cId="0" sldId="267"/>
            <ac:picMk id="3" creationId="{E2482091-322E-4BC8-BAC0-2B7187D0C4F1}"/>
          </ac:picMkLst>
        </pc:picChg>
        <pc:picChg chg="mod">
          <ac:chgData name="Marco Ivan Novais Ribeiro Silva Brito" userId="42af5023-87c2-4e12-8a20-7ed7fecb1fc8" providerId="ADAL" clId="{E5997147-2B42-46FA-84BF-CC4939B0B07D}" dt="2020-03-24T15:04:11.502" v="339" actId="26606"/>
          <ac:picMkLst>
            <pc:docMk/>
            <pc:sldMk cId="0" sldId="267"/>
            <ac:picMk id="4" creationId="{D405C3F9-0D0C-4846-8ACE-F52C1EEA430E}"/>
          </ac:picMkLst>
        </pc:picChg>
        <pc:picChg chg="mod ord">
          <ac:chgData name="Marco Ivan Novais Ribeiro Silva Brito" userId="42af5023-87c2-4e12-8a20-7ed7fecb1fc8" providerId="ADAL" clId="{E5997147-2B42-46FA-84BF-CC4939B0B07D}" dt="2020-03-24T15:04:11.502" v="339" actId="26606"/>
          <ac:picMkLst>
            <pc:docMk/>
            <pc:sldMk cId="0" sldId="267"/>
            <ac:picMk id="6" creationId="{1B6D79FA-4EFC-482D-AB63-2B0D8B09595E}"/>
          </ac:picMkLst>
        </pc:picChg>
      </pc:sldChg>
      <pc:sldChg chg="modSp mod setBg">
        <pc:chgData name="Marco Ivan Novais Ribeiro Silva Brito" userId="42af5023-87c2-4e12-8a20-7ed7fecb1fc8" providerId="ADAL" clId="{E5997147-2B42-46FA-84BF-CC4939B0B07D}" dt="2020-03-24T15:04:00.312" v="338" actId="26606"/>
        <pc:sldMkLst>
          <pc:docMk/>
          <pc:sldMk cId="0" sldId="269"/>
        </pc:sldMkLst>
        <pc:spChg chg="mod">
          <ac:chgData name="Marco Ivan Novais Ribeiro Silva Brito" userId="42af5023-87c2-4e12-8a20-7ed7fecb1fc8" providerId="ADAL" clId="{E5997147-2B42-46FA-84BF-CC4939B0B07D}" dt="2020-03-24T15:04:00.312" v="338" actId="26606"/>
          <ac:spMkLst>
            <pc:docMk/>
            <pc:sldMk cId="0" sldId="269"/>
            <ac:spMk id="2" creationId="{8680A24F-D0AE-4984-8324-F5B28656B518}"/>
          </ac:spMkLst>
        </pc:spChg>
        <pc:spChg chg="mod">
          <ac:chgData name="Marco Ivan Novais Ribeiro Silva Brito" userId="42af5023-87c2-4e12-8a20-7ed7fecb1fc8" providerId="ADAL" clId="{E5997147-2B42-46FA-84BF-CC4939B0B07D}" dt="2020-03-24T15:04:00.312" v="338" actId="26606"/>
          <ac:spMkLst>
            <pc:docMk/>
            <pc:sldMk cId="0" sldId="269"/>
            <ac:spMk id="5" creationId="{1733DD87-D6C4-471D-9531-7B2D56E1B52C}"/>
          </ac:spMkLst>
        </pc:spChg>
        <pc:picChg chg="mod">
          <ac:chgData name="Marco Ivan Novais Ribeiro Silva Brito" userId="42af5023-87c2-4e12-8a20-7ed7fecb1fc8" providerId="ADAL" clId="{E5997147-2B42-46FA-84BF-CC4939B0B07D}" dt="2020-03-24T15:04:00.312" v="338" actId="26606"/>
          <ac:picMkLst>
            <pc:docMk/>
            <pc:sldMk cId="0" sldId="269"/>
            <ac:picMk id="3" creationId="{E6B55919-02A2-4853-8799-E0B65DB013CC}"/>
          </ac:picMkLst>
        </pc:picChg>
        <pc:picChg chg="mod">
          <ac:chgData name="Marco Ivan Novais Ribeiro Silva Brito" userId="42af5023-87c2-4e12-8a20-7ed7fecb1fc8" providerId="ADAL" clId="{E5997147-2B42-46FA-84BF-CC4939B0B07D}" dt="2020-03-24T15:04:00.312" v="338" actId="26606"/>
          <ac:picMkLst>
            <pc:docMk/>
            <pc:sldMk cId="0" sldId="269"/>
            <ac:picMk id="4" creationId="{2C632B5E-3A5A-4386-A106-D6A907C3ED86}"/>
          </ac:picMkLst>
        </pc:picChg>
        <pc:picChg chg="mod ord">
          <ac:chgData name="Marco Ivan Novais Ribeiro Silva Brito" userId="42af5023-87c2-4e12-8a20-7ed7fecb1fc8" providerId="ADAL" clId="{E5997147-2B42-46FA-84BF-CC4939B0B07D}" dt="2020-03-24T15:04:00.312" v="338" actId="26606"/>
          <ac:picMkLst>
            <pc:docMk/>
            <pc:sldMk cId="0" sldId="269"/>
            <ac:picMk id="6" creationId="{E847EC99-9AC2-4E97-9439-D83FE54905A8}"/>
          </ac:picMkLst>
        </pc:picChg>
      </pc:sldChg>
      <pc:sldChg chg="modSp mod setBg">
        <pc:chgData name="Marco Ivan Novais Ribeiro Silva Brito" userId="42af5023-87c2-4e12-8a20-7ed7fecb1fc8" providerId="ADAL" clId="{E5997147-2B42-46FA-84BF-CC4939B0B07D}" dt="2020-03-24T15:03:35.205" v="335" actId="26606"/>
        <pc:sldMkLst>
          <pc:docMk/>
          <pc:sldMk cId="0" sldId="270"/>
        </pc:sldMkLst>
        <pc:spChg chg="mod">
          <ac:chgData name="Marco Ivan Novais Ribeiro Silva Brito" userId="42af5023-87c2-4e12-8a20-7ed7fecb1fc8" providerId="ADAL" clId="{E5997147-2B42-46FA-84BF-CC4939B0B07D}" dt="2020-03-24T15:03:35.205" v="335" actId="26606"/>
          <ac:spMkLst>
            <pc:docMk/>
            <pc:sldMk cId="0" sldId="270"/>
            <ac:spMk id="2" creationId="{FE38FEBD-BFE5-4D4D-B7A6-0E691494C303}"/>
          </ac:spMkLst>
        </pc:spChg>
        <pc:spChg chg="mod">
          <ac:chgData name="Marco Ivan Novais Ribeiro Silva Brito" userId="42af5023-87c2-4e12-8a20-7ed7fecb1fc8" providerId="ADAL" clId="{E5997147-2B42-46FA-84BF-CC4939B0B07D}" dt="2020-03-24T15:03:35.205" v="335" actId="26606"/>
          <ac:spMkLst>
            <pc:docMk/>
            <pc:sldMk cId="0" sldId="270"/>
            <ac:spMk id="5" creationId="{292AACC3-CE71-433E-B389-756B67248566}"/>
          </ac:spMkLst>
        </pc:spChg>
        <pc:picChg chg="mod">
          <ac:chgData name="Marco Ivan Novais Ribeiro Silva Brito" userId="42af5023-87c2-4e12-8a20-7ed7fecb1fc8" providerId="ADAL" clId="{E5997147-2B42-46FA-84BF-CC4939B0B07D}" dt="2020-03-24T15:03:35.205" v="335" actId="26606"/>
          <ac:picMkLst>
            <pc:docMk/>
            <pc:sldMk cId="0" sldId="270"/>
            <ac:picMk id="3" creationId="{9A5017CE-7844-4EC4-B6CE-9E4E88C796FE}"/>
          </ac:picMkLst>
        </pc:picChg>
        <pc:picChg chg="mod">
          <ac:chgData name="Marco Ivan Novais Ribeiro Silva Brito" userId="42af5023-87c2-4e12-8a20-7ed7fecb1fc8" providerId="ADAL" clId="{E5997147-2B42-46FA-84BF-CC4939B0B07D}" dt="2020-03-24T15:03:35.205" v="335" actId="26606"/>
          <ac:picMkLst>
            <pc:docMk/>
            <pc:sldMk cId="0" sldId="270"/>
            <ac:picMk id="4" creationId="{68B9D000-E1E1-4CC5-B74B-84D00FFA58A1}"/>
          </ac:picMkLst>
        </pc:picChg>
      </pc:sldChg>
      <pc:sldChg chg="modSp mod setBg">
        <pc:chgData name="Marco Ivan Novais Ribeiro Silva Brito" userId="42af5023-87c2-4e12-8a20-7ed7fecb1fc8" providerId="ADAL" clId="{E5997147-2B42-46FA-84BF-CC4939B0B07D}" dt="2020-03-24T15:03:38.965" v="336" actId="26606"/>
        <pc:sldMkLst>
          <pc:docMk/>
          <pc:sldMk cId="0" sldId="271"/>
        </pc:sldMkLst>
        <pc:spChg chg="mod">
          <ac:chgData name="Marco Ivan Novais Ribeiro Silva Brito" userId="42af5023-87c2-4e12-8a20-7ed7fecb1fc8" providerId="ADAL" clId="{E5997147-2B42-46FA-84BF-CC4939B0B07D}" dt="2020-03-24T15:03:38.965" v="336" actId="26606"/>
          <ac:spMkLst>
            <pc:docMk/>
            <pc:sldMk cId="0" sldId="271"/>
            <ac:spMk id="2" creationId="{DCD741D2-07A2-4827-9509-33F8049C0185}"/>
          </ac:spMkLst>
        </pc:spChg>
        <pc:spChg chg="mod ord">
          <ac:chgData name="Marco Ivan Novais Ribeiro Silva Brito" userId="42af5023-87c2-4e12-8a20-7ed7fecb1fc8" providerId="ADAL" clId="{E5997147-2B42-46FA-84BF-CC4939B0B07D}" dt="2020-03-24T15:03:38.965" v="336" actId="26606"/>
          <ac:spMkLst>
            <pc:docMk/>
            <pc:sldMk cId="0" sldId="271"/>
            <ac:spMk id="5" creationId="{AE109052-55E9-4FE3-9D42-1E953E341C39}"/>
          </ac:spMkLst>
        </pc:spChg>
        <pc:picChg chg="mod ord">
          <ac:chgData name="Marco Ivan Novais Ribeiro Silva Brito" userId="42af5023-87c2-4e12-8a20-7ed7fecb1fc8" providerId="ADAL" clId="{E5997147-2B42-46FA-84BF-CC4939B0B07D}" dt="2020-03-24T15:03:38.965" v="336" actId="26606"/>
          <ac:picMkLst>
            <pc:docMk/>
            <pc:sldMk cId="0" sldId="271"/>
            <ac:picMk id="3" creationId="{27C910A6-B059-45DC-B89E-BC28F71F0092}"/>
          </ac:picMkLst>
        </pc:picChg>
        <pc:picChg chg="mod">
          <ac:chgData name="Marco Ivan Novais Ribeiro Silva Brito" userId="42af5023-87c2-4e12-8a20-7ed7fecb1fc8" providerId="ADAL" clId="{E5997147-2B42-46FA-84BF-CC4939B0B07D}" dt="2020-03-24T15:03:38.965" v="336" actId="26606"/>
          <ac:picMkLst>
            <pc:docMk/>
            <pc:sldMk cId="0" sldId="271"/>
            <ac:picMk id="4" creationId="{D768E6F9-3DE9-46C0-AB64-ED646F71C197}"/>
          </ac:picMkLst>
        </pc:picChg>
        <pc:picChg chg="mod">
          <ac:chgData name="Marco Ivan Novais Ribeiro Silva Brito" userId="42af5023-87c2-4e12-8a20-7ed7fecb1fc8" providerId="ADAL" clId="{E5997147-2B42-46FA-84BF-CC4939B0B07D}" dt="2020-03-24T15:03:38.965" v="336" actId="26606"/>
          <ac:picMkLst>
            <pc:docMk/>
            <pc:sldMk cId="0" sldId="271"/>
            <ac:picMk id="6" creationId="{746F4871-6797-4E56-B740-23B1D6E0606F}"/>
          </ac:picMkLst>
        </pc:picChg>
      </pc:sldChg>
      <pc:sldChg chg="modSp mod setBg">
        <pc:chgData name="Marco Ivan Novais Ribeiro Silva Brito" userId="42af5023-87c2-4e12-8a20-7ed7fecb1fc8" providerId="ADAL" clId="{E5997147-2B42-46FA-84BF-CC4939B0B07D}" dt="2020-03-24T15:03:52.365" v="337" actId="26606"/>
        <pc:sldMkLst>
          <pc:docMk/>
          <pc:sldMk cId="0" sldId="273"/>
        </pc:sldMkLst>
        <pc:spChg chg="mod">
          <ac:chgData name="Marco Ivan Novais Ribeiro Silva Brito" userId="42af5023-87c2-4e12-8a20-7ed7fecb1fc8" providerId="ADAL" clId="{E5997147-2B42-46FA-84BF-CC4939B0B07D}" dt="2020-03-24T15:03:52.365" v="337" actId="26606"/>
          <ac:spMkLst>
            <pc:docMk/>
            <pc:sldMk cId="0" sldId="273"/>
            <ac:spMk id="2" creationId="{16E1D026-5276-4B01-87E7-2F9EC2553EBD}"/>
          </ac:spMkLst>
        </pc:spChg>
        <pc:spChg chg="mod">
          <ac:chgData name="Marco Ivan Novais Ribeiro Silva Brito" userId="42af5023-87c2-4e12-8a20-7ed7fecb1fc8" providerId="ADAL" clId="{E5997147-2B42-46FA-84BF-CC4939B0B07D}" dt="2020-03-24T15:03:52.365" v="337" actId="26606"/>
          <ac:spMkLst>
            <pc:docMk/>
            <pc:sldMk cId="0" sldId="273"/>
            <ac:spMk id="5" creationId="{44087F85-58D1-4FDB-9053-44FB74DC8305}"/>
          </ac:spMkLst>
        </pc:spChg>
        <pc:picChg chg="mod">
          <ac:chgData name="Marco Ivan Novais Ribeiro Silva Brito" userId="42af5023-87c2-4e12-8a20-7ed7fecb1fc8" providerId="ADAL" clId="{E5997147-2B42-46FA-84BF-CC4939B0B07D}" dt="2020-03-24T15:03:52.365" v="337" actId="26606"/>
          <ac:picMkLst>
            <pc:docMk/>
            <pc:sldMk cId="0" sldId="273"/>
            <ac:picMk id="3" creationId="{8D5BDC1D-AD43-43A9-AB66-CBB0BBBBA69D}"/>
          </ac:picMkLst>
        </pc:picChg>
        <pc:picChg chg="mod">
          <ac:chgData name="Marco Ivan Novais Ribeiro Silva Brito" userId="42af5023-87c2-4e12-8a20-7ed7fecb1fc8" providerId="ADAL" clId="{E5997147-2B42-46FA-84BF-CC4939B0B07D}" dt="2020-03-24T15:03:52.365" v="337" actId="26606"/>
          <ac:picMkLst>
            <pc:docMk/>
            <pc:sldMk cId="0" sldId="273"/>
            <ac:picMk id="4" creationId="{3C5E28EB-5887-4229-9DA3-D3DFC99501D1}"/>
          </ac:picMkLst>
        </pc:picChg>
        <pc:picChg chg="mod ord">
          <ac:chgData name="Marco Ivan Novais Ribeiro Silva Brito" userId="42af5023-87c2-4e12-8a20-7ed7fecb1fc8" providerId="ADAL" clId="{E5997147-2B42-46FA-84BF-CC4939B0B07D}" dt="2020-03-24T15:03:52.365" v="337" actId="26606"/>
          <ac:picMkLst>
            <pc:docMk/>
            <pc:sldMk cId="0" sldId="273"/>
            <ac:picMk id="6" creationId="{7AFFE953-C9A2-4932-8911-EB25A3E2368C}"/>
          </ac:picMkLst>
        </pc:picChg>
      </pc:sldChg>
      <pc:sldChg chg="addSp delSp modSp mod setBg">
        <pc:chgData name="Marco Ivan Novais Ribeiro Silva Brito" userId="42af5023-87c2-4e12-8a20-7ed7fecb1fc8" providerId="ADAL" clId="{E5997147-2B42-46FA-84BF-CC4939B0B07D}" dt="2020-03-24T15:25:59.438" v="355" actId="26606"/>
        <pc:sldMkLst>
          <pc:docMk/>
          <pc:sldMk cId="0" sldId="275"/>
        </pc:sldMkLst>
        <pc:spChg chg="mod">
          <ac:chgData name="Marco Ivan Novais Ribeiro Silva Brito" userId="42af5023-87c2-4e12-8a20-7ed7fecb1fc8" providerId="ADAL" clId="{E5997147-2B42-46FA-84BF-CC4939B0B07D}" dt="2020-03-24T15:25:59.438" v="355" actId="26606"/>
          <ac:spMkLst>
            <pc:docMk/>
            <pc:sldMk cId="0" sldId="275"/>
            <ac:spMk id="2" creationId="{5FE3ADC9-5430-4D47-A6A9-C79866C979A0}"/>
          </ac:spMkLst>
        </pc:spChg>
        <pc:spChg chg="mod ord">
          <ac:chgData name="Marco Ivan Novais Ribeiro Silva Brito" userId="42af5023-87c2-4e12-8a20-7ed7fecb1fc8" providerId="ADAL" clId="{E5997147-2B42-46FA-84BF-CC4939B0B07D}" dt="2020-03-24T15:25:59.438" v="355" actId="26606"/>
          <ac:spMkLst>
            <pc:docMk/>
            <pc:sldMk cId="0" sldId="275"/>
            <ac:spMk id="5" creationId="{6AFD795C-4821-4CE1-9771-A18D1BB5450F}"/>
          </ac:spMkLst>
        </pc:spChg>
        <pc:spChg chg="add del mod">
          <ac:chgData name="Marco Ivan Novais Ribeiro Silva Brito" userId="42af5023-87c2-4e12-8a20-7ed7fecb1fc8" providerId="ADAL" clId="{E5997147-2B42-46FA-84BF-CC4939B0B07D}" dt="2020-03-23T17:29:10.778" v="35" actId="478"/>
          <ac:spMkLst>
            <pc:docMk/>
            <pc:sldMk cId="0" sldId="275"/>
            <ac:spMk id="7" creationId="{6405E0C0-0C4A-4DDE-B487-DD0BF54642E7}"/>
          </ac:spMkLst>
        </pc:spChg>
        <pc:spChg chg="add del mod">
          <ac:chgData name="Marco Ivan Novais Ribeiro Silva Brito" userId="42af5023-87c2-4e12-8a20-7ed7fecb1fc8" providerId="ADAL" clId="{E5997147-2B42-46FA-84BF-CC4939B0B07D}" dt="2020-03-24T15:25:07.228" v="343" actId="478"/>
          <ac:spMkLst>
            <pc:docMk/>
            <pc:sldMk cId="0" sldId="275"/>
            <ac:spMk id="8" creationId="{788764A3-42FB-42E3-BCC0-62FDFA39FBD0}"/>
          </ac:spMkLst>
        </pc:spChg>
        <pc:spChg chg="add del mod">
          <ac:chgData name="Marco Ivan Novais Ribeiro Silva Brito" userId="42af5023-87c2-4e12-8a20-7ed7fecb1fc8" providerId="ADAL" clId="{E5997147-2B42-46FA-84BF-CC4939B0B07D}" dt="2020-03-24T15:25:11.080" v="346"/>
          <ac:spMkLst>
            <pc:docMk/>
            <pc:sldMk cId="0" sldId="275"/>
            <ac:spMk id="10" creationId="{D13EB12E-9BB2-4D34-A410-E9EC7C6009DE}"/>
          </ac:spMkLst>
        </pc:spChg>
        <pc:spChg chg="add del mod">
          <ac:chgData name="Marco Ivan Novais Ribeiro Silva Brito" userId="42af5023-87c2-4e12-8a20-7ed7fecb1fc8" providerId="ADAL" clId="{E5997147-2B42-46FA-84BF-CC4939B0B07D}" dt="2020-03-23T17:29:09.947" v="32" actId="478"/>
          <ac:spMkLst>
            <pc:docMk/>
            <pc:sldMk cId="0" sldId="275"/>
            <ac:spMk id="11" creationId="{85CBA360-8090-4838-B250-67765C1D4918}"/>
          </ac:spMkLst>
        </pc:spChg>
        <pc:spChg chg="add del mod">
          <ac:chgData name="Marco Ivan Novais Ribeiro Silva Brito" userId="42af5023-87c2-4e12-8a20-7ed7fecb1fc8" providerId="ADAL" clId="{E5997147-2B42-46FA-84BF-CC4939B0B07D}" dt="2020-03-23T17:29:09.299" v="30" actId="478"/>
          <ac:spMkLst>
            <pc:docMk/>
            <pc:sldMk cId="0" sldId="275"/>
            <ac:spMk id="15" creationId="{836CC215-E397-4CE2-B09C-7E7A4C9536B2}"/>
          </ac:spMkLst>
        </pc:spChg>
        <pc:picChg chg="add del">
          <ac:chgData name="Marco Ivan Novais Ribeiro Silva Brito" userId="42af5023-87c2-4e12-8a20-7ed7fecb1fc8" providerId="ADAL" clId="{E5997147-2B42-46FA-84BF-CC4939B0B07D}" dt="2020-03-24T15:25:09.940" v="345" actId="478"/>
          <ac:picMkLst>
            <pc:docMk/>
            <pc:sldMk cId="0" sldId="275"/>
            <ac:picMk id="3" creationId="{B40BBF28-8769-4816-976C-3E9E525CCAA0}"/>
          </ac:picMkLst>
        </pc:picChg>
        <pc:picChg chg="add del">
          <ac:chgData name="Marco Ivan Novais Ribeiro Silva Brito" userId="42af5023-87c2-4e12-8a20-7ed7fecb1fc8" providerId="ADAL" clId="{E5997147-2B42-46FA-84BF-CC4939B0B07D}" dt="2020-03-24T15:25:18.579" v="349" actId="478"/>
          <ac:picMkLst>
            <pc:docMk/>
            <pc:sldMk cId="0" sldId="275"/>
            <ac:picMk id="4" creationId="{F228E39B-2103-4EF1-912B-7D26B666C5B8}"/>
          </ac:picMkLst>
        </pc:picChg>
        <pc:picChg chg="add del">
          <ac:chgData name="Marco Ivan Novais Ribeiro Silva Brito" userId="42af5023-87c2-4e12-8a20-7ed7fecb1fc8" providerId="ADAL" clId="{E5997147-2B42-46FA-84BF-CC4939B0B07D}" dt="2020-03-24T15:25:08.202" v="344"/>
          <ac:picMkLst>
            <pc:docMk/>
            <pc:sldMk cId="0" sldId="275"/>
            <ac:picMk id="6" creationId="{5AAC1EE8-7C0D-4444-9097-A9A75CDA5341}"/>
          </ac:picMkLst>
        </pc:picChg>
        <pc:picChg chg="add del mod">
          <ac:chgData name="Marco Ivan Novais Ribeiro Silva Brito" userId="42af5023-87c2-4e12-8a20-7ed7fecb1fc8" providerId="ADAL" clId="{E5997147-2B42-46FA-84BF-CC4939B0B07D}" dt="2020-03-23T17:29:10.502" v="34"/>
          <ac:picMkLst>
            <pc:docMk/>
            <pc:sldMk cId="0" sldId="275"/>
            <ac:picMk id="9" creationId="{12EE67B8-A519-4D9B-A035-275DE26D1E3A}"/>
          </ac:picMkLst>
        </pc:picChg>
        <pc:picChg chg="add mod">
          <ac:chgData name="Marco Ivan Novais Ribeiro Silva Brito" userId="42af5023-87c2-4e12-8a20-7ed7fecb1fc8" providerId="ADAL" clId="{E5997147-2B42-46FA-84BF-CC4939B0B07D}" dt="2020-03-24T15:25:59.438" v="355" actId="26606"/>
          <ac:picMkLst>
            <pc:docMk/>
            <pc:sldMk cId="0" sldId="275"/>
            <ac:picMk id="11" creationId="{30C46DE5-36E9-41D6-897A-B621BB4700A2}"/>
          </ac:picMkLst>
        </pc:picChg>
        <pc:picChg chg="add mod">
          <ac:chgData name="Marco Ivan Novais Ribeiro Silva Brito" userId="42af5023-87c2-4e12-8a20-7ed7fecb1fc8" providerId="ADAL" clId="{E5997147-2B42-46FA-84BF-CC4939B0B07D}" dt="2020-03-24T15:25:59.438" v="355" actId="26606"/>
          <ac:picMkLst>
            <pc:docMk/>
            <pc:sldMk cId="0" sldId="275"/>
            <ac:picMk id="12" creationId="{A3B8AF6B-AA40-4873-A3AF-0F09530C8ABB}"/>
          </ac:picMkLst>
        </pc:picChg>
        <pc:picChg chg="add del mod">
          <ac:chgData name="Marco Ivan Novais Ribeiro Silva Brito" userId="42af5023-87c2-4e12-8a20-7ed7fecb1fc8" providerId="ADAL" clId="{E5997147-2B42-46FA-84BF-CC4939B0B07D}" dt="2020-03-23T17:29:09.590" v="31"/>
          <ac:picMkLst>
            <pc:docMk/>
            <pc:sldMk cId="0" sldId="275"/>
            <ac:picMk id="13" creationId="{114C913C-8B6F-475A-A1FC-24E5DFECD84D}"/>
          </ac:picMkLst>
        </pc:picChg>
      </pc:sldChg>
      <pc:sldChg chg="modSp add mod">
        <pc:chgData name="Marco Ivan Novais Ribeiro Silva Brito" userId="42af5023-87c2-4e12-8a20-7ed7fecb1fc8" providerId="ADAL" clId="{E5997147-2B42-46FA-84BF-CC4939B0B07D}" dt="2020-03-24T14:33:22.303" v="84" actId="790"/>
        <pc:sldMkLst>
          <pc:docMk/>
          <pc:sldMk cId="852539064" sldId="277"/>
        </pc:sldMkLst>
        <pc:spChg chg="mod">
          <ac:chgData name="Marco Ivan Novais Ribeiro Silva Brito" userId="42af5023-87c2-4e12-8a20-7ed7fecb1fc8" providerId="ADAL" clId="{E5997147-2B42-46FA-84BF-CC4939B0B07D}" dt="2020-03-24T14:33:22.303" v="84" actId="790"/>
          <ac:spMkLst>
            <pc:docMk/>
            <pc:sldMk cId="852539064" sldId="277"/>
            <ac:spMk id="2" creationId="{6B6EC8B4-E6C9-4AAA-8DF6-F318915F9BFA}"/>
          </ac:spMkLst>
        </pc:spChg>
        <pc:spChg chg="mod">
          <ac:chgData name="Marco Ivan Novais Ribeiro Silva Brito" userId="42af5023-87c2-4e12-8a20-7ed7fecb1fc8" providerId="ADAL" clId="{E5997147-2B42-46FA-84BF-CC4939B0B07D}" dt="2020-03-24T14:32:29.629" v="82" actId="403"/>
          <ac:spMkLst>
            <pc:docMk/>
            <pc:sldMk cId="852539064" sldId="277"/>
            <ac:spMk id="3" creationId="{80C7C3BB-216D-4CF7-AA52-9DECC9302E03}"/>
          </ac:spMkLst>
        </pc:spChg>
      </pc:sldChg>
      <pc:sldChg chg="addSp delSp modSp add mod setBg">
        <pc:chgData name="Marco Ivan Novais Ribeiro Silva Brito" userId="42af5023-87c2-4e12-8a20-7ed7fecb1fc8" providerId="ADAL" clId="{E5997147-2B42-46FA-84BF-CC4939B0B07D}" dt="2020-03-24T14:43:04.095" v="206" actId="403"/>
        <pc:sldMkLst>
          <pc:docMk/>
          <pc:sldMk cId="1095144883" sldId="278"/>
        </pc:sldMkLst>
        <pc:spChg chg="mod">
          <ac:chgData name="Marco Ivan Novais Ribeiro Silva Brito" userId="42af5023-87c2-4e12-8a20-7ed7fecb1fc8" providerId="ADAL" clId="{E5997147-2B42-46FA-84BF-CC4939B0B07D}" dt="2020-03-24T14:42:55.846" v="204" actId="26606"/>
          <ac:spMkLst>
            <pc:docMk/>
            <pc:sldMk cId="1095144883" sldId="278"/>
            <ac:spMk id="2" creationId="{3A2908A3-2BFF-4304-8643-8BF931FF5EDC}"/>
          </ac:spMkLst>
        </pc:spChg>
        <pc:spChg chg="add del mod">
          <ac:chgData name="Marco Ivan Novais Ribeiro Silva Brito" userId="42af5023-87c2-4e12-8a20-7ed7fecb1fc8" providerId="ADAL" clId="{E5997147-2B42-46FA-84BF-CC4939B0B07D}" dt="2020-03-24T14:42:55.846" v="204" actId="26606"/>
          <ac:spMkLst>
            <pc:docMk/>
            <pc:sldMk cId="1095144883" sldId="278"/>
            <ac:spMk id="3" creationId="{D5B0FE7A-1313-4292-80E9-E25B5C97EFA0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43.483" v="197" actId="26606"/>
          <ac:spMkLst>
            <pc:docMk/>
            <pc:sldMk cId="1095144883" sldId="278"/>
            <ac:spMk id="10" creationId="{46C2E80F-49A6-4372-B103-219D417A55ED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46.988" v="199" actId="26606"/>
          <ac:spMkLst>
            <pc:docMk/>
            <pc:sldMk cId="1095144883" sldId="278"/>
            <ac:spMk id="12" creationId="{A5711A0E-A428-4ED1-96CB-33D69FD842E4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54.476" v="201" actId="26606"/>
          <ac:spMkLst>
            <pc:docMk/>
            <pc:sldMk cId="1095144883" sldId="278"/>
            <ac:spMk id="15" creationId="{D5B0FE7A-1313-4292-80E9-E25B5C97EFA0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54.476" v="201" actId="26606"/>
          <ac:spMkLst>
            <pc:docMk/>
            <pc:sldMk cId="1095144883" sldId="278"/>
            <ac:spMk id="16" creationId="{59A309A7-1751-4ABE-A3C1-EEC40366AD89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54.476" v="201" actId="26606"/>
          <ac:spMkLst>
            <pc:docMk/>
            <pc:sldMk cId="1095144883" sldId="278"/>
            <ac:spMk id="17" creationId="{967D8EB6-EAE1-4F9C-B398-83321E287204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55.834" v="203" actId="26606"/>
          <ac:spMkLst>
            <pc:docMk/>
            <pc:sldMk cId="1095144883" sldId="278"/>
            <ac:spMk id="19" creationId="{D5B0FE7A-1313-4292-80E9-E25B5C97EFA0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55.834" v="203" actId="26606"/>
          <ac:spMkLst>
            <pc:docMk/>
            <pc:sldMk cId="1095144883" sldId="278"/>
            <ac:spMk id="20" creationId="{59A309A7-1751-4ABE-A3C1-EEC40366AD89}"/>
          </ac:spMkLst>
        </pc:spChg>
        <pc:spChg chg="add del">
          <ac:chgData name="Marco Ivan Novais Ribeiro Silva Brito" userId="42af5023-87c2-4e12-8a20-7ed7fecb1fc8" providerId="ADAL" clId="{E5997147-2B42-46FA-84BF-CC4939B0B07D}" dt="2020-03-24T14:42:55.834" v="203" actId="26606"/>
          <ac:spMkLst>
            <pc:docMk/>
            <pc:sldMk cId="1095144883" sldId="278"/>
            <ac:spMk id="21" creationId="{967D8EB6-EAE1-4F9C-B398-83321E287204}"/>
          </ac:spMkLst>
        </pc:spChg>
        <pc:spChg chg="add mod">
          <ac:chgData name="Marco Ivan Novais Ribeiro Silva Brito" userId="42af5023-87c2-4e12-8a20-7ed7fecb1fc8" providerId="ADAL" clId="{E5997147-2B42-46FA-84BF-CC4939B0B07D}" dt="2020-03-24T14:43:04.095" v="206" actId="403"/>
          <ac:spMkLst>
            <pc:docMk/>
            <pc:sldMk cId="1095144883" sldId="278"/>
            <ac:spMk id="24" creationId="{D5B0FE7A-1313-4292-80E9-E25B5C97EFA0}"/>
          </ac:spMkLst>
        </pc:spChg>
        <pc:spChg chg="add">
          <ac:chgData name="Marco Ivan Novais Ribeiro Silva Brito" userId="42af5023-87c2-4e12-8a20-7ed7fecb1fc8" providerId="ADAL" clId="{E5997147-2B42-46FA-84BF-CC4939B0B07D}" dt="2020-03-24T14:42:55.846" v="204" actId="26606"/>
          <ac:spMkLst>
            <pc:docMk/>
            <pc:sldMk cId="1095144883" sldId="278"/>
            <ac:spMk id="25" creationId="{59A309A7-1751-4ABE-A3C1-EEC40366AD89}"/>
          </ac:spMkLst>
        </pc:spChg>
        <pc:spChg chg="add">
          <ac:chgData name="Marco Ivan Novais Ribeiro Silva Brito" userId="42af5023-87c2-4e12-8a20-7ed7fecb1fc8" providerId="ADAL" clId="{E5997147-2B42-46FA-84BF-CC4939B0B07D}" dt="2020-03-24T14:42:55.846" v="204" actId="26606"/>
          <ac:spMkLst>
            <pc:docMk/>
            <pc:sldMk cId="1095144883" sldId="278"/>
            <ac:spMk id="26" creationId="{967D8EB6-EAE1-4F9C-B398-83321E287204}"/>
          </ac:spMkLst>
        </pc:spChg>
        <pc:graphicFrameChg chg="add del">
          <ac:chgData name="Marco Ivan Novais Ribeiro Silva Brito" userId="42af5023-87c2-4e12-8a20-7ed7fecb1fc8" providerId="ADAL" clId="{E5997147-2B42-46FA-84BF-CC4939B0B07D}" dt="2020-03-24T14:42:43.483" v="197" actId="26606"/>
          <ac:graphicFrameMkLst>
            <pc:docMk/>
            <pc:sldMk cId="1095144883" sldId="278"/>
            <ac:graphicFrameMk id="5" creationId="{A9021FCE-1556-4FF3-A562-5A3A1F718474}"/>
          </ac:graphicFrameMkLst>
        </pc:graphicFrameChg>
        <pc:graphicFrameChg chg="add del">
          <ac:chgData name="Marco Ivan Novais Ribeiro Silva Brito" userId="42af5023-87c2-4e12-8a20-7ed7fecb1fc8" providerId="ADAL" clId="{E5997147-2B42-46FA-84BF-CC4939B0B07D}" dt="2020-03-24T14:42:46.988" v="199" actId="26606"/>
          <ac:graphicFrameMkLst>
            <pc:docMk/>
            <pc:sldMk cId="1095144883" sldId="278"/>
            <ac:graphicFrameMk id="13" creationId="{364E4C14-724E-4F2E-8F0D-E684F0B0EA44}"/>
          </ac:graphicFrameMkLst>
        </pc:graphicFrameChg>
        <pc:picChg chg="add del">
          <ac:chgData name="Marco Ivan Novais Ribeiro Silva Brito" userId="42af5023-87c2-4e12-8a20-7ed7fecb1fc8" providerId="ADAL" clId="{E5997147-2B42-46FA-84BF-CC4939B0B07D}" dt="2020-03-24T14:42:54.476" v="201" actId="26606"/>
          <ac:picMkLst>
            <pc:docMk/>
            <pc:sldMk cId="1095144883" sldId="278"/>
            <ac:picMk id="7" creationId="{182B4B14-9496-4AA7-9607-C36F67A24D25}"/>
          </ac:picMkLst>
        </pc:picChg>
        <pc:picChg chg="add del">
          <ac:chgData name="Marco Ivan Novais Ribeiro Silva Brito" userId="42af5023-87c2-4e12-8a20-7ed7fecb1fc8" providerId="ADAL" clId="{E5997147-2B42-46FA-84BF-CC4939B0B07D}" dt="2020-03-24T14:42:55.834" v="203" actId="26606"/>
          <ac:picMkLst>
            <pc:docMk/>
            <pc:sldMk cId="1095144883" sldId="278"/>
            <ac:picMk id="22" creationId="{BE42940F-8D2E-4FE2-A58B-EB17A0062F91}"/>
          </ac:picMkLst>
        </pc:picChg>
        <pc:picChg chg="add">
          <ac:chgData name="Marco Ivan Novais Ribeiro Silva Brito" userId="42af5023-87c2-4e12-8a20-7ed7fecb1fc8" providerId="ADAL" clId="{E5997147-2B42-46FA-84BF-CC4939B0B07D}" dt="2020-03-24T14:42:55.846" v="204" actId="26606"/>
          <ac:picMkLst>
            <pc:docMk/>
            <pc:sldMk cId="1095144883" sldId="278"/>
            <ac:picMk id="27" creationId="{182B4B14-9496-4AA7-9607-C36F67A24D25}"/>
          </ac:picMkLst>
        </pc:picChg>
      </pc:sldChg>
      <pc:sldChg chg="addSp delSp modSp add mod ord setBg">
        <pc:chgData name="Marco Ivan Novais Ribeiro Silva Brito" userId="42af5023-87c2-4e12-8a20-7ed7fecb1fc8" providerId="ADAL" clId="{E5997147-2B42-46FA-84BF-CC4939B0B07D}" dt="2020-03-24T14:58:26.644" v="256"/>
        <pc:sldMkLst>
          <pc:docMk/>
          <pc:sldMk cId="4191666176" sldId="279"/>
        </pc:sldMkLst>
        <pc:spChg chg="mod">
          <ac:chgData name="Marco Ivan Novais Ribeiro Silva Brito" userId="42af5023-87c2-4e12-8a20-7ed7fecb1fc8" providerId="ADAL" clId="{E5997147-2B42-46FA-84BF-CC4939B0B07D}" dt="2020-03-24T14:56:43.766" v="232" actId="26606"/>
          <ac:spMkLst>
            <pc:docMk/>
            <pc:sldMk cId="4191666176" sldId="279"/>
            <ac:spMk id="2" creationId="{A22D3A5D-FACE-4CDD-B672-A902BBECBEFE}"/>
          </ac:spMkLst>
        </pc:spChg>
        <pc:spChg chg="del mod">
          <ac:chgData name="Marco Ivan Novais Ribeiro Silva Brito" userId="42af5023-87c2-4e12-8a20-7ed7fecb1fc8" providerId="ADAL" clId="{E5997147-2B42-46FA-84BF-CC4939B0B07D}" dt="2020-03-24T14:48:29.153" v="226"/>
          <ac:spMkLst>
            <pc:docMk/>
            <pc:sldMk cId="4191666176" sldId="279"/>
            <ac:spMk id="3" creationId="{7C91D491-6141-496B-8166-381365F4C8E2}"/>
          </ac:spMkLst>
        </pc:spChg>
        <pc:spChg chg="add del mod">
          <ac:chgData name="Marco Ivan Novais Ribeiro Silva Brito" userId="42af5023-87c2-4e12-8a20-7ed7fecb1fc8" providerId="ADAL" clId="{E5997147-2B42-46FA-84BF-CC4939B0B07D}" dt="2020-03-24T14:56:21.653" v="228"/>
          <ac:spMkLst>
            <pc:docMk/>
            <pc:sldMk cId="4191666176" sldId="279"/>
            <ac:spMk id="6" creationId="{8E67F177-05AD-4D90-865B-F3B2767BB45E}"/>
          </ac:spMkLst>
        </pc:spChg>
        <pc:spChg chg="add">
          <ac:chgData name="Marco Ivan Novais Ribeiro Silva Brito" userId="42af5023-87c2-4e12-8a20-7ed7fecb1fc8" providerId="ADAL" clId="{E5997147-2B42-46FA-84BF-CC4939B0B07D}" dt="2020-03-24T14:56:43.766" v="232" actId="26606"/>
          <ac:spMkLst>
            <pc:docMk/>
            <pc:sldMk cId="4191666176" sldId="279"/>
            <ac:spMk id="13" creationId="{A4AC5506-6312-4701-8D3C-40187889A947}"/>
          </ac:spMkLst>
        </pc:spChg>
        <pc:graphicFrameChg chg="add del mod">
          <ac:chgData name="Marco Ivan Novais Ribeiro Silva Brito" userId="42af5023-87c2-4e12-8a20-7ed7fecb1fc8" providerId="ADAL" clId="{E5997147-2B42-46FA-84BF-CC4939B0B07D}" dt="2020-03-24T14:50:27.718" v="227" actId="478"/>
          <ac:graphicFrameMkLst>
            <pc:docMk/>
            <pc:sldMk cId="4191666176" sldId="279"/>
            <ac:graphicFrameMk id="4" creationId="{515FEFA2-4A63-4F6C-BE1B-9DE055A5657E}"/>
          </ac:graphicFrameMkLst>
        </pc:graphicFrameChg>
        <pc:graphicFrameChg chg="add mod modGraphic">
          <ac:chgData name="Marco Ivan Novais Ribeiro Silva Brito" userId="42af5023-87c2-4e12-8a20-7ed7fecb1fc8" providerId="ADAL" clId="{E5997147-2B42-46FA-84BF-CC4939B0B07D}" dt="2020-03-24T14:58:21.995" v="254" actId="207"/>
          <ac:graphicFrameMkLst>
            <pc:docMk/>
            <pc:sldMk cId="4191666176" sldId="279"/>
            <ac:graphicFrameMk id="7" creationId="{3C393112-65E0-4B9C-9F90-86E44D702803}"/>
          </ac:graphicFrameMkLst>
        </pc:graphicFrameChg>
        <pc:graphicFrameChg chg="add mod modGraphic">
          <ac:chgData name="Marco Ivan Novais Ribeiro Silva Brito" userId="42af5023-87c2-4e12-8a20-7ed7fecb1fc8" providerId="ADAL" clId="{E5997147-2B42-46FA-84BF-CC4939B0B07D}" dt="2020-03-24T14:58:17.981" v="253" actId="207"/>
          <ac:graphicFrameMkLst>
            <pc:docMk/>
            <pc:sldMk cId="4191666176" sldId="279"/>
            <ac:graphicFrameMk id="8" creationId="{FC514A73-C4FB-4AA1-9A0F-D2B9CA44D516}"/>
          </ac:graphicFrameMkLst>
        </pc:graphicFrameChg>
      </pc:sldChg>
      <pc:sldChg chg="addSp delSp modSp add mod setBg">
        <pc:chgData name="Marco Ivan Novais Ribeiro Silva Brito" userId="42af5023-87c2-4e12-8a20-7ed7fecb1fc8" providerId="ADAL" clId="{E5997147-2B42-46FA-84BF-CC4939B0B07D}" dt="2020-03-24T15:03:27.527" v="334" actId="26606"/>
        <pc:sldMkLst>
          <pc:docMk/>
          <pc:sldMk cId="664608952" sldId="280"/>
        </pc:sldMkLst>
        <pc:spChg chg="mod">
          <ac:chgData name="Marco Ivan Novais Ribeiro Silva Brito" userId="42af5023-87c2-4e12-8a20-7ed7fecb1fc8" providerId="ADAL" clId="{E5997147-2B42-46FA-84BF-CC4939B0B07D}" dt="2020-03-24T15:03:27.527" v="334" actId="26606"/>
          <ac:spMkLst>
            <pc:docMk/>
            <pc:sldMk cId="664608952" sldId="280"/>
            <ac:spMk id="2" creationId="{ACEBCAAF-19EE-45C8-BF00-2FDB16F2DFBC}"/>
          </ac:spMkLst>
        </pc:spChg>
        <pc:spChg chg="del">
          <ac:chgData name="Marco Ivan Novais Ribeiro Silva Brito" userId="42af5023-87c2-4e12-8a20-7ed7fecb1fc8" providerId="ADAL" clId="{E5997147-2B42-46FA-84BF-CC4939B0B07D}" dt="2020-03-24T15:02:43.779" v="328"/>
          <ac:spMkLst>
            <pc:docMk/>
            <pc:sldMk cId="664608952" sldId="280"/>
            <ac:spMk id="3" creationId="{F2A20938-3559-4CDE-8EC9-4E2652C01A51}"/>
          </ac:spMkLst>
        </pc:spChg>
        <pc:spChg chg="add del">
          <ac:chgData name="Marco Ivan Novais Ribeiro Silva Brito" userId="42af5023-87c2-4e12-8a20-7ed7fecb1fc8" providerId="ADAL" clId="{E5997147-2B42-46FA-84BF-CC4939B0B07D}" dt="2020-03-24T15:03:27.458" v="333" actId="26606"/>
          <ac:spMkLst>
            <pc:docMk/>
            <pc:sldMk cId="664608952" sldId="280"/>
            <ac:spMk id="10" creationId="{A5711A0E-A428-4ED1-96CB-33D69FD842E4}"/>
          </ac:spMkLst>
        </pc:spChg>
        <pc:picChg chg="add mod">
          <ac:chgData name="Marco Ivan Novais Ribeiro Silva Brito" userId="42af5023-87c2-4e12-8a20-7ed7fecb1fc8" providerId="ADAL" clId="{E5997147-2B42-46FA-84BF-CC4939B0B07D}" dt="2020-03-24T15:03:27.527" v="334" actId="26606"/>
          <ac:picMkLst>
            <pc:docMk/>
            <pc:sldMk cId="664608952" sldId="280"/>
            <ac:picMk id="4" creationId="{7298C560-F82B-4757-A25E-90280C58582A}"/>
          </ac:picMkLst>
        </pc:picChg>
        <pc:picChg chg="add mod">
          <ac:chgData name="Marco Ivan Novais Ribeiro Silva Brito" userId="42af5023-87c2-4e12-8a20-7ed7fecb1fc8" providerId="ADAL" clId="{E5997147-2B42-46FA-84BF-CC4939B0B07D}" dt="2020-03-24T15:03:27.527" v="334" actId="26606"/>
          <ac:picMkLst>
            <pc:docMk/>
            <pc:sldMk cId="664608952" sldId="280"/>
            <ac:picMk id="5" creationId="{38D1E235-8C51-4D8E-9CB0-6BD55EEC5EA5}"/>
          </ac:picMkLst>
        </pc:picChg>
      </pc:sldChg>
      <pc:sldChg chg="addSp delSp modSp add del mod">
        <pc:chgData name="Marco Ivan Novais Ribeiro Silva Brito" userId="42af5023-87c2-4e12-8a20-7ed7fecb1fc8" providerId="ADAL" clId="{E5997147-2B42-46FA-84BF-CC4939B0B07D}" dt="2020-03-24T15:01:53.554" v="295" actId="2696"/>
        <pc:sldMkLst>
          <pc:docMk/>
          <pc:sldMk cId="1169804577" sldId="280"/>
        </pc:sldMkLst>
        <pc:spChg chg="del mod">
          <ac:chgData name="Marco Ivan Novais Ribeiro Silva Brito" userId="42af5023-87c2-4e12-8a20-7ed7fecb1fc8" providerId="ADAL" clId="{E5997147-2B42-46FA-84BF-CC4939B0B07D}" dt="2020-03-24T15:01:44.915" v="294"/>
          <ac:spMkLst>
            <pc:docMk/>
            <pc:sldMk cId="1169804577" sldId="280"/>
            <ac:spMk id="2" creationId="{D769F481-44FC-42AC-9818-39C5906B5239}"/>
          </ac:spMkLst>
        </pc:spChg>
        <pc:spChg chg="del">
          <ac:chgData name="Marco Ivan Novais Ribeiro Silva Brito" userId="42af5023-87c2-4e12-8a20-7ed7fecb1fc8" providerId="ADAL" clId="{E5997147-2B42-46FA-84BF-CC4939B0B07D}" dt="2020-03-24T15:01:44.915" v="294"/>
          <ac:spMkLst>
            <pc:docMk/>
            <pc:sldMk cId="1169804577" sldId="280"/>
            <ac:spMk id="3" creationId="{272B7CF5-2ADE-40D1-B9E4-92189226B053}"/>
          </ac:spMkLst>
        </pc:spChg>
        <pc:spChg chg="add mod">
          <ac:chgData name="Marco Ivan Novais Ribeiro Silva Brito" userId="42af5023-87c2-4e12-8a20-7ed7fecb1fc8" providerId="ADAL" clId="{E5997147-2B42-46FA-84BF-CC4939B0B07D}" dt="2020-03-24T15:01:44.915" v="294"/>
          <ac:spMkLst>
            <pc:docMk/>
            <pc:sldMk cId="1169804577" sldId="280"/>
            <ac:spMk id="4" creationId="{3D8BC20F-1A71-403A-A942-253250985A45}"/>
          </ac:spMkLst>
        </pc:spChg>
        <pc:spChg chg="add mod">
          <ac:chgData name="Marco Ivan Novais Ribeiro Silva Brito" userId="42af5023-87c2-4e12-8a20-7ed7fecb1fc8" providerId="ADAL" clId="{E5997147-2B42-46FA-84BF-CC4939B0B07D}" dt="2020-03-24T15:01:44.915" v="294"/>
          <ac:spMkLst>
            <pc:docMk/>
            <pc:sldMk cId="1169804577" sldId="280"/>
            <ac:spMk id="5" creationId="{79C105C9-1574-4624-8D05-D830BD5E0F93}"/>
          </ac:spMkLst>
        </pc:spChg>
      </pc:sldChg>
    </pc:docChg>
  </pc:docChgLst>
  <pc:docChgLst>
    <pc:chgData name="Marco Ivan Novais Ribeiro Silva Brito" userId="42af5023-87c2-4e12-8a20-7ed7fecb1fc8" providerId="ADAL" clId="{1298932A-E659-4CDD-9FA7-9149D36ECBD3}"/>
    <pc:docChg chg="custSel modSld">
      <pc:chgData name="Marco Ivan Novais Ribeiro Silva Brito" userId="42af5023-87c2-4e12-8a20-7ed7fecb1fc8" providerId="ADAL" clId="{1298932A-E659-4CDD-9FA7-9149D36ECBD3}" dt="2020-03-22T20:18:37.941" v="0" actId="33524"/>
      <pc:docMkLst>
        <pc:docMk/>
      </pc:docMkLst>
      <pc:sldChg chg="modSp">
        <pc:chgData name="Marco Ivan Novais Ribeiro Silva Brito" userId="42af5023-87c2-4e12-8a20-7ed7fecb1fc8" providerId="ADAL" clId="{1298932A-E659-4CDD-9FA7-9149D36ECBD3}" dt="2020-03-22T20:18:37.941" v="0" actId="33524"/>
        <pc:sldMkLst>
          <pc:docMk/>
          <pc:sldMk cId="0" sldId="257"/>
        </pc:sldMkLst>
        <pc:spChg chg="mod">
          <ac:chgData name="Marco Ivan Novais Ribeiro Silva Brito" userId="42af5023-87c2-4e12-8a20-7ed7fecb1fc8" providerId="ADAL" clId="{1298932A-E659-4CDD-9FA7-9149D36ECBD3}" dt="2020-03-22T20:18:37.941" v="0" actId="33524"/>
          <ac:spMkLst>
            <pc:docMk/>
            <pc:sldMk cId="0" sldId="257"/>
            <ac:spMk id="3" creationId="{5BD56AFB-2B33-46BD-A7DC-244D1F34D8D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F3B5E42B-D8CE-4DB9-9EA6-81417C368B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441409F1-6B40-4B5A-A4AD-8F2F5C12D2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45A36-3EB6-4338-91F0-234127984C4C}" type="datetimeFigureOut">
              <a:rPr lang="pt-PT" smtClean="0"/>
              <a:t>25/03/2020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2A016A4B-C6C3-436E-A202-A798C277143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ACFFA22-4740-4ED1-B431-684432377F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7D331-24A0-4E43-B0CB-8E3E3AE0D67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11160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ADBB0AB4-4A66-41AE-AD7D-4DCED0881BE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5AB5057F-B186-4B74-9B62-F4E46B5F86CC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78B585F-10ED-4B83-89B3-A2149D88C21E}" type="datetime1">
              <a:rPr lang="pt-PT"/>
              <a:pPr lvl="0"/>
              <a:t>25/03/2020</a:t>
            </a:fld>
            <a:endParaRPr lang="pt-PT"/>
          </a:p>
        </p:txBody>
      </p:sp>
      <p:sp>
        <p:nvSpPr>
          <p:cNvPr id="4" name="Marcador de Posição da Imagem do Diapositivo 3">
            <a:extLst>
              <a:ext uri="{FF2B5EF4-FFF2-40B4-BE49-F238E27FC236}">
                <a16:creationId xmlns:a16="http://schemas.microsoft.com/office/drawing/2014/main" id="{84C4F2D1-FD67-4B93-B813-5E0F94FA91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Marcador de Posição de Notas 4">
            <a:extLst>
              <a:ext uri="{FF2B5EF4-FFF2-40B4-BE49-F238E27FC236}">
                <a16:creationId xmlns:a16="http://schemas.microsoft.com/office/drawing/2014/main" id="{809CCB3F-908D-465D-AD6F-5E949AE568D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52BB3EE6-7A62-4712-BB68-D2837DEFFC5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E3393D7-62AA-4FD4-AE7B-15F38E03356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FAF1A70-C8AD-44E3-BF69-C78FA67BE66D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8186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015B87EC-353D-4060-941D-16575F360C33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FBE553AF-0B7B-4EAA-999D-89409C3F2524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0FFBC45-21A3-4C31-9982-756B991E802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>
              <a:defRPr sz="8000">
                <a:solidFill>
                  <a:srgbClr val="262626"/>
                </a:solidFill>
              </a:defRPr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28BDF20-8BD0-432E-BA2D-277110F8EE4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00050" y="4455624"/>
            <a:ext cx="10058400" cy="1143000"/>
          </a:xfrm>
        </p:spPr>
        <p:txBody>
          <a:bodyPr lIns="91440" rIns="91440"/>
          <a:lstStyle>
            <a:lvl1pPr marL="0" indent="0">
              <a:buNone/>
              <a:defRPr sz="2400" cap="all" spc="200">
                <a:solidFill>
                  <a:srgbClr val="637052"/>
                </a:solidFill>
                <a:latin typeface="Calibri Light"/>
              </a:defRPr>
            </a:lvl1pPr>
          </a:lstStyle>
          <a:p>
            <a:pPr lvl="0"/>
            <a:r>
              <a:rPr lang="pt-PT"/>
              <a:t>Clique para editar o estilo de subtítulo do Modelo Global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BDD07CB-DB9A-47C0-9F2E-333D7B7140D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C96FF02-7587-4FB1-8820-F3740F39D54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043902A-2866-41A8-92E2-C9338CCE910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BDB86D-FC75-4D24-BA41-01A520811DDB}" type="slidenum">
              <a:t>‹nº›</a:t>
            </a:fld>
            <a:endParaRPr lang="pt-PT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8FA5C6-539F-4DDF-8575-7C06B6ABC9F0}"/>
              </a:ext>
            </a:extLst>
          </p:cNvPr>
          <p:cNvCxnSpPr/>
          <p:nvPr/>
        </p:nvCxnSpPr>
        <p:spPr>
          <a:xfrm>
            <a:off x="1207657" y="4343400"/>
            <a:ext cx="9875520" cy="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prstDash val="solid"/>
          </a:ln>
        </p:spPr>
      </p:cxnSp>
    </p:spTree>
    <p:extLst>
      <p:ext uri="{BB962C8B-B14F-4D97-AF65-F5344CB8AC3E}">
        <p14:creationId xmlns:p14="http://schemas.microsoft.com/office/powerpoint/2010/main" val="107510516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00164-B561-4D36-99EF-7DC5D27A6DD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FEC43A-C316-4CFA-9176-0144A99B46E1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644AB-BF5C-4B50-B838-76A85D54056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FEF2-DB06-4E92-89A4-2D910D9DFE9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FE9F0-6A4D-4F26-88F2-75EDE9CCCA6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E13E4A-1D57-47CD-818A-CC435B46C08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548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D32B5401-76BD-4508-AF02-88262B4D648B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9301DFC-00A8-4DBB-8D0A-F0FC961B6B89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4868E89D-0023-452A-8170-07707271D451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414780"/>
            <a:ext cx="2628899" cy="575741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B63C877A-580A-4822-ACFD-A1264C603C3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414780"/>
            <a:ext cx="7734296" cy="5757419"/>
          </a:xfrm>
        </p:spPr>
        <p:txBody>
          <a:bodyPr vert="eaVert" lIns="45720" tIns="0" rIns="4572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690C425-EE09-4C92-B951-55E6F89766B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97E337C-95D5-474B-B735-2A1D80AC9C0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AA8E230-1620-410E-AF45-8EDDB277DD4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1C1AC5-6947-4F4D-BD2F-19BF2BEAB203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330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599B9-4123-41EE-9EB8-1A4A6AAF00F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74B9C-6FD4-4459-837B-D142B8480B8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A1D89-E03E-4AEA-ADEF-6DC3C64D4DE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A2879-3F72-475A-AC4E-CBD45AD62F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1DB36-E439-47EB-BDEB-25C02ABF2A2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9DF168-695A-47C9-A428-DD8E11B4361E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38237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06894C63-7F19-4E49-A70D-90F281678E83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83313223-5973-47A7-8FFE-A0C578EFEF2C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46004C3-196C-423A-8C3A-7972C112BE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>
              <a:defRPr sz="8000">
                <a:solidFill>
                  <a:srgbClr val="262626"/>
                </a:solidFill>
              </a:defRPr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67A2F4ED-9AB9-4ACA-9E85-91F16B4CE3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/>
          <a:lstStyle>
            <a:lvl1pPr marL="0" indent="0">
              <a:buNone/>
              <a:defRPr sz="2400" cap="all" spc="200">
                <a:solidFill>
                  <a:srgbClr val="637052"/>
                </a:solidFill>
                <a:latin typeface="Calibri Light"/>
              </a:defRPr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3F96361-B247-4FB6-9C22-4117087E0AF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6B2628F-785D-4712-8B81-1F669423CA0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60BBB5A-68C7-4C0C-A0C4-FDF10ED03BF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FF853C-01D0-4D0B-B7DE-7FFE9C227650}" type="slidenum">
              <a:t>‹nº›</a:t>
            </a:fld>
            <a:endParaRPr lang="pt-PT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271D24D-EDB5-4F3A-B3E3-53E6939DA1CB}"/>
              </a:ext>
            </a:extLst>
          </p:cNvPr>
          <p:cNvCxnSpPr/>
          <p:nvPr/>
        </p:nvCxnSpPr>
        <p:spPr>
          <a:xfrm>
            <a:off x="1207657" y="4343400"/>
            <a:ext cx="9875520" cy="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prstDash val="solid"/>
          </a:ln>
        </p:spPr>
      </p:cxnSp>
    </p:spTree>
    <p:extLst>
      <p:ext uri="{BB962C8B-B14F-4D97-AF65-F5344CB8AC3E}">
        <p14:creationId xmlns:p14="http://schemas.microsoft.com/office/powerpoint/2010/main" val="410445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D17186A9-E21D-47AB-8564-09207675E94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8A293-59E2-434A-BAA8-F3E7808D3BA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97280" y="1845734"/>
            <a:ext cx="4937760" cy="402336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05CB4-C60A-4F8A-93DE-7ABB3C0CA20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17920" y="1845734"/>
            <a:ext cx="4937760" cy="402336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0E79F-4042-45F0-A707-409773FA664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0AC40F-CFDA-4CEC-8AFA-4D08FB89EE3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E2E78-953B-4A0C-9347-20F92D6470C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8E031C-19F5-49DE-AE50-B87A2AA14E68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625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id="{832A78DE-CD5A-4DD1-802C-827460C8559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9C62F-9225-427E-AD6A-5A4F0CDD461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97280" y="1846054"/>
            <a:ext cx="4937760" cy="736284"/>
          </a:xfrm>
        </p:spPr>
        <p:txBody>
          <a:bodyPr lIns="91440" rIns="91440" anchor="ctr"/>
          <a:lstStyle>
            <a:lvl1pPr marL="0" indent="0">
              <a:buNone/>
              <a:defRPr cap="all">
                <a:solidFill>
                  <a:srgbClr val="637052"/>
                </a:solidFill>
              </a:defRPr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3B2F2-586D-496D-AD7E-955C72DFA3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097280" y="2582329"/>
            <a:ext cx="4937760" cy="337819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3DD2F0-B93B-4363-A959-6DFD742FB92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217920" y="1846054"/>
            <a:ext cx="4937760" cy="736284"/>
          </a:xfrm>
        </p:spPr>
        <p:txBody>
          <a:bodyPr lIns="91440" rIns="91440" anchor="ctr"/>
          <a:lstStyle>
            <a:lvl1pPr marL="0" indent="0">
              <a:buNone/>
              <a:defRPr cap="all">
                <a:solidFill>
                  <a:srgbClr val="637052"/>
                </a:solidFill>
              </a:defRPr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9603DF-9DFF-4705-B4C8-F27DB8131381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217920" y="2582329"/>
            <a:ext cx="4937760" cy="337819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8EBA-1C97-475E-BF73-5168E61DDDD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08DB08-62B5-4E1B-A4B9-250DA50761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6FD1D0-59E5-4DE1-88FF-7D718F1D696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D5517F-AEA2-4EAF-BD3C-5AAB72D0103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569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ED25A-6D43-4AE2-894D-6F6A825D9A6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93023-A066-4A41-BA3F-A57B45741F6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A68B0-4BB4-48D7-A367-E270655BAFB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43C7F-F30A-456A-8DEF-04C02FB1641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C7E2FE-299B-4221-AC68-DF4924677F76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341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8876E09-FDAE-4971-881B-35A866E3F574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23F5128-937B-40E7-A238-3BA4D298EDBD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9CD93556-E316-4BDD-A1FB-ACC76BDD21A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7AB4919-A33E-4796-BB72-ABC55A017B3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92356D-8567-4460-8514-D903DC1D65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6317AA-2177-4CC4-9C30-24001CD354E2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6985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B04214C-17D3-4B76-85DD-CDD6A2D1777F}"/>
              </a:ext>
            </a:extLst>
          </p:cNvPr>
          <p:cNvSpPr/>
          <p:nvPr/>
        </p:nvSpPr>
        <p:spPr>
          <a:xfrm>
            <a:off x="18" y="0"/>
            <a:ext cx="4050792" cy="68580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53A20977-5727-4D27-BEC9-4D073CC5B161}"/>
              </a:ext>
            </a:extLst>
          </p:cNvPr>
          <p:cNvSpPr/>
          <p:nvPr/>
        </p:nvSpPr>
        <p:spPr>
          <a:xfrm>
            <a:off x="4040075" y="0"/>
            <a:ext cx="64008" cy="6858000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3CA90D0-4EFE-48C9-AEAA-BF33B0A80B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594360"/>
            <a:ext cx="3200400" cy="2286000"/>
          </a:xfrm>
        </p:spPr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7BA1EEC-166F-453E-9784-F0128D85C0B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5ED0F26-0A44-447E-BD5B-47414A696B2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19"/>
          </a:xfrm>
        </p:spPr>
        <p:txBody>
          <a:bodyPr lIns="91440" rIns="91440"/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62D3A3C9-58EF-41C1-8CFF-3C10B6E9C11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65511" y="6459787"/>
            <a:ext cx="2618512" cy="3651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07BFA5C-1F2E-477D-877A-97C314D8607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800600" y="6459787"/>
            <a:ext cx="4648196" cy="365129"/>
          </a:xfrm>
        </p:spPr>
        <p:txBody>
          <a:bodyPr anchorCtr="0"/>
          <a:lstStyle>
            <a:lvl1pPr algn="l">
              <a:defRPr>
                <a:solidFill>
                  <a:srgbClr val="637052"/>
                </a:solidFill>
              </a:defRPr>
            </a:lvl1pPr>
          </a:lstStyle>
          <a:p>
            <a:pPr lvl="0"/>
            <a:endParaRPr lang="pt-PT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E3683556-BFF3-4322-9233-6B998A77332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637052"/>
                </a:solidFill>
              </a:defRPr>
            </a:lvl1pPr>
          </a:lstStyle>
          <a:p>
            <a:pPr lvl="0"/>
            <a:fld id="{FB655DEE-EC9C-42E2-B977-D8768B7DB2DD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552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E7541EA2-9728-44F6-B66A-0697CDBE3F28}"/>
              </a:ext>
            </a:extLst>
          </p:cNvPr>
          <p:cNvSpPr/>
          <p:nvPr/>
        </p:nvSpPr>
        <p:spPr>
          <a:xfrm>
            <a:off x="0" y="4953003"/>
            <a:ext cx="12188823" cy="1904996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F5391DB5-9FBE-49AA-8E4B-5650D8F9ECB0}"/>
              </a:ext>
            </a:extLst>
          </p:cNvPr>
          <p:cNvSpPr/>
          <p:nvPr/>
        </p:nvSpPr>
        <p:spPr>
          <a:xfrm>
            <a:off x="18" y="491507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09014E-852E-41E4-9C15-120FA0AC70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E80581E6-B8C8-415D-8D94-EDF1CD937B3A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18" y="0"/>
            <a:ext cx="12191987" cy="4915073"/>
          </a:xfrm>
          <a:blipFill>
            <a:blip r:embed="rId2"/>
            <a:stretch>
              <a:fillRect/>
            </a:stretch>
          </a:blipFill>
        </p:spPr>
        <p:txBody>
          <a:bodyPr lIns="457200" tIns="457200"/>
          <a:lstStyle>
            <a:lvl1pPr marL="0" indent="0">
              <a:buNone/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520DCD6-B437-4EAC-B78C-49E5D97EDF8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47FB231C-D6F7-480A-B5D6-C8D372EFBA8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015E6713-BF87-46B0-A5AC-34429111F2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PT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40009E2-D802-4712-AB3E-1A3938F937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03DEA4-7E64-4040-83D0-9EB2E5C98716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41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1478C67-261B-4B0B-A3ED-29723EDFA8E7}"/>
              </a:ext>
            </a:extLst>
          </p:cNvPr>
          <p:cNvSpPr/>
          <p:nvPr/>
        </p:nvSpPr>
        <p:spPr>
          <a:xfrm>
            <a:off x="0" y="6400800"/>
            <a:ext cx="12191996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1ADC9E70-2F23-4364-9BB1-25AB2A2E75F3}"/>
              </a:ext>
            </a:extLst>
          </p:cNvPr>
          <p:cNvSpPr/>
          <p:nvPr/>
        </p:nvSpPr>
        <p:spPr>
          <a:xfrm>
            <a:off x="0" y="6334313"/>
            <a:ext cx="12191996" cy="66001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716B073-B593-4CD4-8A28-F1A17CBA4F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97280" y="286600"/>
            <a:ext cx="10058400" cy="1450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rmAutofit/>
          </a:bodyPr>
          <a:lstStyle/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D29C2CB-79C6-422D-8279-982BBA1797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0" bIns="45720" anchor="t" anchorCtr="0" compatLnSpc="1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21C1B15-D83C-42C3-9350-7A10D87DF10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1097280" y="6459787"/>
            <a:ext cx="247227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9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r>
              <a:rPr lang="pt-PT"/>
              <a:t>22/03/2020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2DBD4D-0E48-40C0-94E7-0FC2FD4FDCF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686184" y="6459787"/>
            <a:ext cx="4822801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900" b="0" i="0" u="none" strike="noStrike" kern="1200" cap="all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endParaRPr lang="pt-PT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78B20BB-C1F5-4AE9-BBF9-F2B38EA90D7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05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fld id="{420531C9-ECB5-4D39-A3B7-F77D69A913D6}" type="slidenum">
              <a:t>‹nº›</a:t>
            </a:fld>
            <a:endParaRPr lang="pt-PT"/>
          </a:p>
        </p:txBody>
      </p:sp>
      <p:cxnSp>
        <p:nvCxnSpPr>
          <p:cNvPr id="9" name="Straight Connector 9">
            <a:extLst>
              <a:ext uri="{FF2B5EF4-FFF2-40B4-BE49-F238E27FC236}">
                <a16:creationId xmlns:a16="http://schemas.microsoft.com/office/drawing/2014/main" id="{7FA71B7F-7A69-4E98-A0CB-FF17AA14BE0B}"/>
              </a:ext>
            </a:extLst>
          </p:cNvPr>
          <p:cNvCxnSpPr/>
          <p:nvPr/>
        </p:nvCxnSpPr>
        <p:spPr>
          <a:xfrm>
            <a:off x="1193529" y="1737844"/>
            <a:ext cx="9966960" cy="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prstDash val="solid"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85000"/>
        </a:lnSpc>
        <a:spcBef>
          <a:spcPts val="0"/>
        </a:spcBef>
        <a:spcAft>
          <a:spcPts val="0"/>
        </a:spcAft>
        <a:buNone/>
        <a:tabLst/>
        <a:defRPr lang="pt-PT" sz="4800" b="0" i="0" u="none" strike="noStrike" kern="1200" cap="none" spc="-50" baseline="0">
          <a:solidFill>
            <a:srgbClr val="404040"/>
          </a:solidFill>
          <a:uFillTx/>
          <a:latin typeface="Calibri Light"/>
        </a:defRPr>
      </a:lvl1pPr>
    </p:titleStyle>
    <p:bodyStyle>
      <a:lvl1pPr marL="91440" marR="0" lvl="0" indent="-9144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E48312"/>
        </a:buClr>
        <a:buSzPct val="100000"/>
        <a:buFont typeface="Calibri" pitchFamily="34"/>
        <a:buChar char=" "/>
        <a:tabLst/>
        <a:defRPr lang="pt-PT" sz="2000" b="0" i="0" u="none" strike="noStrike" kern="1200" cap="none" spc="0" baseline="0">
          <a:solidFill>
            <a:srgbClr val="404040"/>
          </a:solidFill>
          <a:uFillTx/>
          <a:latin typeface="Calibri"/>
        </a:defRPr>
      </a:lvl1pPr>
      <a:lvl2pPr marL="384048" marR="0" lvl="1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pt-PT" sz="1800" b="0" i="0" u="none" strike="noStrike" kern="1200" cap="none" spc="0" baseline="0">
          <a:solidFill>
            <a:srgbClr val="404040"/>
          </a:solidFill>
          <a:uFillTx/>
          <a:latin typeface="Calibri"/>
        </a:defRPr>
      </a:lvl2pPr>
      <a:lvl3pPr marL="566928" marR="0" lvl="2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pt-PT" sz="1400" b="0" i="0" u="none" strike="noStrike" kern="1200" cap="none" spc="0" baseline="0">
          <a:solidFill>
            <a:srgbClr val="404040"/>
          </a:solidFill>
          <a:uFillTx/>
          <a:latin typeface="Calibri"/>
        </a:defRPr>
      </a:lvl3pPr>
      <a:lvl4pPr marL="749808" marR="0" lvl="3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pt-PT" sz="1400" b="0" i="0" u="none" strike="noStrike" kern="1200" cap="none" spc="0" baseline="0">
          <a:solidFill>
            <a:srgbClr val="404040"/>
          </a:solidFill>
          <a:uFillTx/>
          <a:latin typeface="Calibri"/>
        </a:defRPr>
      </a:lvl4pPr>
      <a:lvl5pPr marL="932688" marR="0" lvl="4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pt-PT" sz="1400" b="0" i="0" u="none" strike="noStrike" kern="1200" cap="none" spc="0" baseline="0">
          <a:solidFill>
            <a:srgbClr val="40404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7" Type="http://schemas.openxmlformats.org/officeDocument/2006/relationships/image" Target="../media/image49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7" Type="http://schemas.openxmlformats.org/officeDocument/2006/relationships/image" Target="../media/image55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sv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>
            <a:extLst>
              <a:ext uri="{FF2B5EF4-FFF2-40B4-BE49-F238E27FC236}">
                <a16:creationId xmlns:a16="http://schemas.microsoft.com/office/drawing/2014/main" id="{C550EBF3-5326-4159-A82C-CB8616A3F08E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m 3" descr="Uma imagem com olhar, peixe, preto, pequeno&#10;&#10;Descrição gerada automaticamente">
            <a:extLst>
              <a:ext uri="{FF2B5EF4-FFF2-40B4-BE49-F238E27FC236}">
                <a16:creationId xmlns:a16="http://schemas.microsoft.com/office/drawing/2014/main" id="{713981F4-9640-4E9B-A3FF-93C9CAE1A1B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rcRect t="14696" b="718"/>
          <a:stretch>
            <a:fillRect/>
          </a:stretch>
        </p:blipFill>
        <p:spPr>
          <a:xfrm>
            <a:off x="18" y="0"/>
            <a:ext cx="12191978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B2A4679D-CA0D-401E-B571-4AC75451A60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41248" y="1063310"/>
            <a:ext cx="10506456" cy="1758263"/>
          </a:xfrm>
        </p:spPr>
        <p:txBody>
          <a:bodyPr/>
          <a:lstStyle/>
          <a:p>
            <a:pPr lvl="0"/>
            <a:r>
              <a:rPr lang="en-US" sz="4600">
                <a:solidFill>
                  <a:srgbClr val="FFFFFF"/>
                </a:solidFill>
              </a:rPr>
              <a:t>Fourier Analysis on two Black Holes Collision -Ligo Hanford</a:t>
            </a: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35270C3B-7D6C-4AAF-99E7-7EC10C53E28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58906" y="2880460"/>
            <a:ext cx="10506456" cy="2544418"/>
          </a:xfrm>
        </p:spPr>
        <p:txBody>
          <a:bodyPr/>
          <a:lstStyle/>
          <a:p>
            <a:pPr lvl="0" indent="-228600">
              <a:lnSpc>
                <a:spcPct val="80000"/>
              </a:lnSpc>
              <a:buChar char="•"/>
            </a:pPr>
            <a:endParaRPr lang="en-US" sz="2000" dirty="0">
              <a:solidFill>
                <a:srgbClr val="FFFFFF"/>
              </a:solidFill>
            </a:endParaRPr>
          </a:p>
          <a:p>
            <a:pPr lvl="0">
              <a:lnSpc>
                <a:spcPct val="80000"/>
              </a:lnSpc>
            </a:pPr>
            <a:r>
              <a:rPr lang="en-US" sz="2000" dirty="0">
                <a:solidFill>
                  <a:srgbClr val="FFFFFF"/>
                </a:solidFill>
              </a:rPr>
              <a:t>Group:</a:t>
            </a:r>
          </a:p>
          <a:p>
            <a:pPr lvl="0" indent="-228600">
              <a:lnSpc>
                <a:spcPct val="80000"/>
              </a:lnSpc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Britta Dorn</a:t>
            </a:r>
          </a:p>
          <a:p>
            <a:pPr lvl="0" indent="-228600">
              <a:lnSpc>
                <a:spcPct val="80000"/>
              </a:lnSpc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Marco Brito</a:t>
            </a:r>
          </a:p>
          <a:p>
            <a:pPr lvl="0" indent="-228600">
              <a:lnSpc>
                <a:spcPct val="80000"/>
              </a:lnSpc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Rafael Cerqueira</a:t>
            </a:r>
          </a:p>
          <a:p>
            <a:pPr lvl="0">
              <a:lnSpc>
                <a:spcPct val="80000"/>
              </a:lnSpc>
            </a:pPr>
            <a:r>
              <a:rPr lang="en-US" sz="2000" dirty="0">
                <a:solidFill>
                  <a:srgbClr val="FFFFFF"/>
                </a:solidFill>
              </a:rPr>
              <a:t>Physics Advanced Labs by Professor Onofre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4CB857C8-B63B-48F7-A659-C9FE236D1962}"/>
              </a:ext>
            </a:extLst>
          </p:cNvPr>
          <p:cNvSpPr>
            <a:spLocks noMove="1" noResize="1"/>
          </p:cNvSpPr>
          <p:nvPr/>
        </p:nvSpPr>
        <p:spPr>
          <a:xfrm rot="5400013">
            <a:off x="1120140" y="346795"/>
            <a:ext cx="146304" cy="704088"/>
          </a:xfrm>
          <a:prstGeom prst="rect">
            <a:avLst/>
          </a:prstGeom>
          <a:solidFill>
            <a:srgbClr val="ED7D3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30">
            <a:extLst>
              <a:ext uri="{FF2B5EF4-FFF2-40B4-BE49-F238E27FC236}">
                <a16:creationId xmlns:a16="http://schemas.microsoft.com/office/drawing/2014/main" id="{5F6D585B-2649-4191-97A7-C6C36132F653}"/>
              </a:ext>
            </a:extLst>
          </p:cNvPr>
          <p:cNvSpPr>
            <a:spLocks noMove="1" noResize="1"/>
          </p:cNvSpPr>
          <p:nvPr/>
        </p:nvSpPr>
        <p:spPr>
          <a:xfrm>
            <a:off x="841248" y="3241200"/>
            <a:ext cx="10506456" cy="1828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2B5C7EB9-7E02-4715-BE8E-AEF346BC07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99941" y="5338687"/>
            <a:ext cx="2092037" cy="151931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m 14" descr="Uma imagem com relógio&#10;&#10;Descrição gerada automaticamente">
            <a:extLst>
              <a:ext uri="{FF2B5EF4-FFF2-40B4-BE49-F238E27FC236}">
                <a16:creationId xmlns:a16="http://schemas.microsoft.com/office/drawing/2014/main" id="{94325B28-FA4A-4522-BF55-1844FD557C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4649" t="-529" r="23752" b="529"/>
          <a:stretch>
            <a:fillRect/>
          </a:stretch>
        </p:blipFill>
        <p:spPr>
          <a:xfrm>
            <a:off x="8267465" y="5319092"/>
            <a:ext cx="1847133" cy="150364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Marcador de Posição do Número do Diapositivo 15">
            <a:extLst>
              <a:ext uri="{FF2B5EF4-FFF2-40B4-BE49-F238E27FC236}">
                <a16:creationId xmlns:a16="http://schemas.microsoft.com/office/drawing/2014/main" id="{40DCC989-521A-45BE-B537-FC4DE9ED7999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5028D12-6147-4345-9240-7FA7F257ACE6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kumimoji="0" lang="pt-PT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5CE1E5-BE34-453A-A1EF-D2106668AF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pt-PT" dirty="0"/>
            </a:br>
            <a:r>
              <a:rPr lang="en-US" dirty="0"/>
              <a:t>Data treatment and analysis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1A7527F7-82CC-4516-8CC8-9618E476AC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6610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2E65C5-6793-4B64-8490-F90CF054BF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7344" y="300505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Non-Filtered Data</a:t>
            </a:r>
          </a:p>
        </p:txBody>
      </p:sp>
      <p:pic>
        <p:nvPicPr>
          <p:cNvPr id="3" name="Marcador de Posição de Conteúdo 8">
            <a:extLst>
              <a:ext uri="{FF2B5EF4-FFF2-40B4-BE49-F238E27FC236}">
                <a16:creationId xmlns:a16="http://schemas.microsoft.com/office/drawing/2014/main" id="{4B717F84-13A0-4C0F-BA60-3536DE5BDF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373" y="2264230"/>
            <a:ext cx="5492799" cy="4008552"/>
          </a:xfrm>
          <a:prstGeom prst="rect">
            <a:avLst/>
          </a:prstGeom>
        </p:spPr>
      </p:pic>
      <p:pic>
        <p:nvPicPr>
          <p:cNvPr id="4" name="Gráfico 10">
            <a:extLst>
              <a:ext uri="{FF2B5EF4-FFF2-40B4-BE49-F238E27FC236}">
                <a16:creationId xmlns:a16="http://schemas.microsoft.com/office/drawing/2014/main" id="{354EBB58-2A0E-4594-A2A0-9617C7585C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44617" y="2285438"/>
            <a:ext cx="5681219" cy="3966134"/>
          </a:xfrm>
          <a:prstGeom prst="rect">
            <a:avLst/>
          </a:prstGeom>
          <a:noFill/>
        </p:spPr>
      </p:pic>
      <p:sp>
        <p:nvSpPr>
          <p:cNvPr id="5" name="Marcador de Posição do Número do Diapositivo 11">
            <a:extLst>
              <a:ext uri="{FF2B5EF4-FFF2-40B4-BE49-F238E27FC236}">
                <a16:creationId xmlns:a16="http://schemas.microsoft.com/office/drawing/2014/main" id="{77D67862-67A0-42F2-943D-0B3734823CC0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82C7B31-D5D4-476E-9290-C7DB4E3F7E27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D4657D-C876-4C3F-A7D8-17D17C6F30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1248" y="499377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Residues </a:t>
            </a:r>
          </a:p>
        </p:txBody>
      </p:sp>
      <p:pic>
        <p:nvPicPr>
          <p:cNvPr id="6" name="Marcador de Posição de Conteúdo 4">
            <a:extLst>
              <a:ext uri="{FF2B5EF4-FFF2-40B4-BE49-F238E27FC236}">
                <a16:creationId xmlns:a16="http://schemas.microsoft.com/office/drawing/2014/main" id="{1B6D79FA-4EFC-482D-AB63-2B0D8B095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58" y="3104983"/>
            <a:ext cx="3630641" cy="2573442"/>
          </a:xfrm>
          <a:prstGeom prst="rect">
            <a:avLst/>
          </a:prstGeom>
          <a:noFill/>
        </p:spPr>
      </p:pic>
      <p:pic>
        <p:nvPicPr>
          <p:cNvPr id="3" name="Marcador de Posição de Conteúdo 4">
            <a:extLst>
              <a:ext uri="{FF2B5EF4-FFF2-40B4-BE49-F238E27FC236}">
                <a16:creationId xmlns:a16="http://schemas.microsoft.com/office/drawing/2014/main" id="{E2482091-322E-4BC8-BAC0-2B7187D0C4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79392" y="3067087"/>
            <a:ext cx="3630168" cy="2649235"/>
          </a:xfrm>
          <a:prstGeom prst="rect">
            <a:avLst/>
          </a:prstGeom>
        </p:spPr>
      </p:pic>
      <p:pic>
        <p:nvPicPr>
          <p:cNvPr id="4" name="Gráfico 6">
            <a:extLst>
              <a:ext uri="{FF2B5EF4-FFF2-40B4-BE49-F238E27FC236}">
                <a16:creationId xmlns:a16="http://schemas.microsoft.com/office/drawing/2014/main" id="{D405C3F9-0D0C-4846-8ACE-F52C1EEA43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53400" y="3067087"/>
            <a:ext cx="3630168" cy="2649235"/>
          </a:xfrm>
          <a:prstGeom prst="rect">
            <a:avLst/>
          </a:prstGeom>
          <a:noFill/>
        </p:spPr>
      </p:pic>
      <p:sp>
        <p:nvSpPr>
          <p:cNvPr id="5" name="Marcador de Posição do Número do Diapositivo 7">
            <a:extLst>
              <a:ext uri="{FF2B5EF4-FFF2-40B4-BE49-F238E27FC236}">
                <a16:creationId xmlns:a16="http://schemas.microsoft.com/office/drawing/2014/main" id="{2B0F68AA-F682-4CDC-823F-62E327622EE7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2FCA31F-95E0-46A8-B52A-238B6CAE3445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80A24F-D0AE-4984-8324-F5B28656B5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1248" y="499377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Residues Correlations</a:t>
            </a:r>
          </a:p>
        </p:txBody>
      </p:sp>
      <p:pic>
        <p:nvPicPr>
          <p:cNvPr id="6" name="Gráfico 6">
            <a:extLst>
              <a:ext uri="{FF2B5EF4-FFF2-40B4-BE49-F238E27FC236}">
                <a16:creationId xmlns:a16="http://schemas.microsoft.com/office/drawing/2014/main" id="{E847EC99-9AC2-4E97-9439-D83FE54905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58" y="3114768"/>
            <a:ext cx="3630641" cy="2553872"/>
          </a:xfrm>
          <a:prstGeom prst="rect">
            <a:avLst/>
          </a:prstGeom>
          <a:noFill/>
        </p:spPr>
      </p:pic>
      <p:pic>
        <p:nvPicPr>
          <p:cNvPr id="3" name="Marcador de Posição de Conteúdo 4">
            <a:extLst>
              <a:ext uri="{FF2B5EF4-FFF2-40B4-BE49-F238E27FC236}">
                <a16:creationId xmlns:a16="http://schemas.microsoft.com/office/drawing/2014/main" id="{E6B55919-02A2-4853-8799-E0B65DB013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79392" y="3114934"/>
            <a:ext cx="3630168" cy="2553540"/>
          </a:xfrm>
          <a:prstGeom prst="rect">
            <a:avLst/>
          </a:prstGeom>
        </p:spPr>
      </p:pic>
      <p:pic>
        <p:nvPicPr>
          <p:cNvPr id="4" name="Gráfico 6">
            <a:extLst>
              <a:ext uri="{FF2B5EF4-FFF2-40B4-BE49-F238E27FC236}">
                <a16:creationId xmlns:a16="http://schemas.microsoft.com/office/drawing/2014/main" id="{2C632B5E-3A5A-4386-A106-D6A907C3ED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53400" y="3114934"/>
            <a:ext cx="3630168" cy="2553540"/>
          </a:xfrm>
          <a:prstGeom prst="rect">
            <a:avLst/>
          </a:prstGeom>
          <a:noFill/>
        </p:spPr>
      </p:pic>
      <p:sp>
        <p:nvSpPr>
          <p:cNvPr id="5" name="Marcador de Posição do Número do Diapositivo 7">
            <a:extLst>
              <a:ext uri="{FF2B5EF4-FFF2-40B4-BE49-F238E27FC236}">
                <a16:creationId xmlns:a16="http://schemas.microsoft.com/office/drawing/2014/main" id="{1733DD87-D6C4-471D-9531-7B2D56E1B52C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C671358-6A84-43A5-A757-98F66CB047AD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BCAAF-19EE-45C8-BF00-2FDB16F2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44" y="300505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Filtered data – first try</a:t>
            </a:r>
          </a:p>
        </p:txBody>
      </p:sp>
      <p:pic>
        <p:nvPicPr>
          <p:cNvPr id="4" name="Marcador de Posição de Conteúdo 3">
            <a:extLst>
              <a:ext uri="{FF2B5EF4-FFF2-40B4-BE49-F238E27FC236}">
                <a16:creationId xmlns:a16="http://schemas.microsoft.com/office/drawing/2014/main" id="{7298C560-F82B-4757-A25E-90280C5858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373" y="2264230"/>
            <a:ext cx="5492799" cy="4008552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38D1E235-8C51-4D8E-9CB0-6BD55EEC5E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44617" y="2270358"/>
            <a:ext cx="5681219" cy="399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08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38FEBD-BFE5-4D4D-B7A6-0E691494C3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7344" y="300505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Filtered Data</a:t>
            </a:r>
          </a:p>
        </p:txBody>
      </p:sp>
      <p:pic>
        <p:nvPicPr>
          <p:cNvPr id="3" name="Marcador de Posição de Conteúdo 4">
            <a:extLst>
              <a:ext uri="{FF2B5EF4-FFF2-40B4-BE49-F238E27FC236}">
                <a16:creationId xmlns:a16="http://schemas.microsoft.com/office/drawing/2014/main" id="{9A5017CE-7844-4EC4-B6CE-9E4E88C79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373" y="2264230"/>
            <a:ext cx="5492799" cy="4008552"/>
          </a:xfrm>
          <a:prstGeom prst="rect">
            <a:avLst/>
          </a:prstGeom>
        </p:spPr>
      </p:pic>
      <p:pic>
        <p:nvPicPr>
          <p:cNvPr id="4" name="Gráfico 6">
            <a:extLst>
              <a:ext uri="{FF2B5EF4-FFF2-40B4-BE49-F238E27FC236}">
                <a16:creationId xmlns:a16="http://schemas.microsoft.com/office/drawing/2014/main" id="{68B9D000-E1E1-4CC5-B74B-84D00FFA58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38826" y="2264229"/>
            <a:ext cx="5492801" cy="4008553"/>
          </a:xfrm>
          <a:prstGeom prst="rect">
            <a:avLst/>
          </a:prstGeom>
          <a:noFill/>
        </p:spPr>
      </p:pic>
      <p:sp>
        <p:nvSpPr>
          <p:cNvPr id="5" name="Marcador de Posição do Número do Diapositivo 7">
            <a:extLst>
              <a:ext uri="{FF2B5EF4-FFF2-40B4-BE49-F238E27FC236}">
                <a16:creationId xmlns:a16="http://schemas.microsoft.com/office/drawing/2014/main" id="{292AACC3-CE71-433E-B389-756B67248566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5718530-EF52-43E9-97D1-1F00F3F1EEB8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D741D2-07A2-4827-9509-33F8049C01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1248" y="499377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Filtered Data</a:t>
            </a:r>
          </a:p>
        </p:txBody>
      </p:sp>
      <p:pic>
        <p:nvPicPr>
          <p:cNvPr id="4" name="Gráfico 6">
            <a:extLst>
              <a:ext uri="{FF2B5EF4-FFF2-40B4-BE49-F238E27FC236}">
                <a16:creationId xmlns:a16="http://schemas.microsoft.com/office/drawing/2014/main" id="{D768E6F9-3DE9-46C0-AB64-ED646F71C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8432" y="2897165"/>
            <a:ext cx="3630641" cy="2573442"/>
          </a:xfrm>
          <a:prstGeom prst="rect">
            <a:avLst/>
          </a:prstGeom>
          <a:noFill/>
        </p:spPr>
      </p:pic>
      <p:pic>
        <p:nvPicPr>
          <p:cNvPr id="3" name="Marcador de Posição de Conteúdo 4">
            <a:extLst>
              <a:ext uri="{FF2B5EF4-FFF2-40B4-BE49-F238E27FC236}">
                <a16:creationId xmlns:a16="http://schemas.microsoft.com/office/drawing/2014/main" id="{27C910A6-B059-45DC-B89E-BC28F71F00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79392" y="2104382"/>
            <a:ext cx="3630168" cy="2649235"/>
          </a:xfrm>
          <a:prstGeom prst="rect">
            <a:avLst/>
          </a:prstGeom>
        </p:spPr>
      </p:pic>
      <p:pic>
        <p:nvPicPr>
          <p:cNvPr id="6" name="Marcador de Posição de Conteúdo 4">
            <a:extLst>
              <a:ext uri="{FF2B5EF4-FFF2-40B4-BE49-F238E27FC236}">
                <a16:creationId xmlns:a16="http://schemas.microsoft.com/office/drawing/2014/main" id="{746F4871-6797-4E56-B740-23B1D6E060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53400" y="2859268"/>
            <a:ext cx="3630168" cy="2649235"/>
          </a:xfrm>
          <a:prstGeom prst="rect">
            <a:avLst/>
          </a:prstGeom>
          <a:noFill/>
        </p:spPr>
      </p:pic>
      <p:sp>
        <p:nvSpPr>
          <p:cNvPr id="5" name="Marcador de Posição do Número do Diapositivo 7">
            <a:extLst>
              <a:ext uri="{FF2B5EF4-FFF2-40B4-BE49-F238E27FC236}">
                <a16:creationId xmlns:a16="http://schemas.microsoft.com/office/drawing/2014/main" id="{AE109052-55E9-4FE3-9D42-1E953E341C39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3D2682E-434B-4BAA-A23A-36BD021325EE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1D026-5276-4B01-87E7-2F9EC2553E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1248" y="499377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Residues</a:t>
            </a:r>
          </a:p>
        </p:txBody>
      </p:sp>
      <p:pic>
        <p:nvPicPr>
          <p:cNvPr id="6" name="Gráfico 6">
            <a:extLst>
              <a:ext uri="{FF2B5EF4-FFF2-40B4-BE49-F238E27FC236}">
                <a16:creationId xmlns:a16="http://schemas.microsoft.com/office/drawing/2014/main" id="{7AFFE953-C9A2-4932-8911-EB25A3E23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3994" y="2826327"/>
            <a:ext cx="4040931" cy="2842479"/>
          </a:xfrm>
          <a:prstGeom prst="rect">
            <a:avLst/>
          </a:prstGeom>
          <a:noFill/>
        </p:spPr>
      </p:pic>
      <p:pic>
        <p:nvPicPr>
          <p:cNvPr id="3" name="Marcador de Posição de Conteúdo 4">
            <a:extLst>
              <a:ext uri="{FF2B5EF4-FFF2-40B4-BE49-F238E27FC236}">
                <a16:creationId xmlns:a16="http://schemas.microsoft.com/office/drawing/2014/main" id="{8D5BDC1D-AD43-43A9-AB66-CBB0BBBBA6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79391" y="2825995"/>
            <a:ext cx="4040931" cy="2842479"/>
          </a:xfrm>
          <a:prstGeom prst="rect">
            <a:avLst/>
          </a:prstGeom>
        </p:spPr>
      </p:pic>
      <p:pic>
        <p:nvPicPr>
          <p:cNvPr id="4" name="Gráfico 6">
            <a:extLst>
              <a:ext uri="{FF2B5EF4-FFF2-40B4-BE49-F238E27FC236}">
                <a16:creationId xmlns:a16="http://schemas.microsoft.com/office/drawing/2014/main" id="{3C5E28EB-5887-4229-9DA3-D3DFC99501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20322" y="2884703"/>
            <a:ext cx="3874008" cy="2725062"/>
          </a:xfrm>
          <a:prstGeom prst="rect">
            <a:avLst/>
          </a:prstGeom>
          <a:noFill/>
        </p:spPr>
      </p:pic>
      <p:sp>
        <p:nvSpPr>
          <p:cNvPr id="5" name="Marcador de Posição do Número do Diapositivo 7">
            <a:extLst>
              <a:ext uri="{FF2B5EF4-FFF2-40B4-BE49-F238E27FC236}">
                <a16:creationId xmlns:a16="http://schemas.microsoft.com/office/drawing/2014/main" id="{44087F85-58D1-4FDB-9053-44FB74DC8305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BD719ED-97DC-4CD6-9835-4531887C22EB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22D3A5D-FACE-4CDD-B672-A902BBECB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Correlations in Time Domain</a:t>
            </a:r>
          </a:p>
        </p:txBody>
      </p:sp>
      <p:graphicFrame>
        <p:nvGraphicFramePr>
          <p:cNvPr id="7" name="Marcador de Posição de Conteúdo 6">
            <a:extLst>
              <a:ext uri="{FF2B5EF4-FFF2-40B4-BE49-F238E27FC236}">
                <a16:creationId xmlns:a16="http://schemas.microsoft.com/office/drawing/2014/main" id="{3C393112-65E0-4B9C-9F90-86E44D7028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5877064"/>
              </p:ext>
            </p:extLst>
          </p:nvPr>
        </p:nvGraphicFramePr>
        <p:xfrm>
          <a:off x="6137275" y="1716088"/>
          <a:ext cx="5249862" cy="4311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3574">
                  <a:extLst>
                    <a:ext uri="{9D8B030D-6E8A-4147-A177-3AD203B41FA5}">
                      <a16:colId xmlns:a16="http://schemas.microsoft.com/office/drawing/2014/main" val="480656148"/>
                    </a:ext>
                  </a:extLst>
                </a:gridCol>
                <a:gridCol w="2426288">
                  <a:extLst>
                    <a:ext uri="{9D8B030D-6E8A-4147-A177-3AD203B41FA5}">
                      <a16:colId xmlns:a16="http://schemas.microsoft.com/office/drawing/2014/main" val="4226928667"/>
                    </a:ext>
                  </a:extLst>
                </a:gridCol>
              </a:tblGrid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Old  Correlations</a:t>
                      </a:r>
                      <a:endParaRPr lang="pt-PT" sz="2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Time Windows (s)</a:t>
                      </a:r>
                      <a:endParaRPr lang="pt-PT" sz="2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1042975195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0.9504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0.250-0.275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377632011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0.9687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0.275-0.300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1102204603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0.6154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0.300-0.326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2668094432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0.4572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0.326-0.351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3205938455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0.7888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0.351-0.376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131840953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0.1094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0.376-0.402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649449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-0.2907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0.402-0.427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2313347056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0.8657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0.427-0.453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1708018479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0.3545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Total </a:t>
                      </a:r>
                      <a:r>
                        <a:rPr lang="en-US" sz="2200" u="none" strike="noStrike" noProof="0" dirty="0">
                          <a:effectLst/>
                        </a:rPr>
                        <a:t>Correlation</a:t>
                      </a:r>
                      <a:endParaRPr lang="en-US" sz="2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478420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FC514A73-C4FB-4AA1-9A0F-D2B9CA44D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517365"/>
              </p:ext>
            </p:extLst>
          </p:nvPr>
        </p:nvGraphicFramePr>
        <p:xfrm>
          <a:off x="804863" y="1716088"/>
          <a:ext cx="5249862" cy="4311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3574">
                  <a:extLst>
                    <a:ext uri="{9D8B030D-6E8A-4147-A177-3AD203B41FA5}">
                      <a16:colId xmlns:a16="http://schemas.microsoft.com/office/drawing/2014/main" val="2949663038"/>
                    </a:ext>
                  </a:extLst>
                </a:gridCol>
                <a:gridCol w="2426288">
                  <a:extLst>
                    <a:ext uri="{9D8B030D-6E8A-4147-A177-3AD203B41FA5}">
                      <a16:colId xmlns:a16="http://schemas.microsoft.com/office/drawing/2014/main" val="3247214311"/>
                    </a:ext>
                  </a:extLst>
                </a:gridCol>
              </a:tblGrid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New Correlations</a:t>
                      </a:r>
                      <a:endParaRPr lang="pt-PT" sz="2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Time Windows (s)</a:t>
                      </a:r>
                      <a:endParaRPr lang="pt-PT" sz="2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2343018337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0.8565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0.250-0.275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4058966366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0.9592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0.275-0.300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1712438431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0.4822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0.300-0.326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2983499680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0.4148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0.326-0.351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351844612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0.8021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0.351-0.376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3258177906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-0.1021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0.376-0.402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11239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-0.4011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0.402-0.427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4248176320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0.8289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>
                          <a:effectLst/>
                        </a:rPr>
                        <a:t>0.427-0.453</a:t>
                      </a:r>
                      <a:endParaRPr lang="pt-PT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/>
                </a:tc>
                <a:extLst>
                  <a:ext uri="{0D108BD9-81ED-4DB2-BD59-A6C34878D82A}">
                    <a16:rowId xmlns:a16="http://schemas.microsoft.com/office/drawing/2014/main" val="2454933606"/>
                  </a:ext>
                </a:extLst>
              </a:tr>
              <a:tr h="431165"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0.2492</a:t>
                      </a:r>
                      <a:endParaRPr lang="pt-PT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2200" u="none" strike="noStrike" dirty="0">
                          <a:effectLst/>
                        </a:rPr>
                        <a:t>Total </a:t>
                      </a:r>
                      <a:r>
                        <a:rPr lang="en-US" sz="2200" u="none" strike="noStrike" noProof="0" dirty="0">
                          <a:effectLst/>
                        </a:rPr>
                        <a:t>Correlation</a:t>
                      </a:r>
                      <a:endParaRPr lang="en-US" sz="2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214" marR="19214" marT="19214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198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666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E3ADC9-5430-4D47-A6A9-C79866C979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7344" y="300505"/>
            <a:ext cx="10506456" cy="11978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5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Correlations in Time Domain</a:t>
            </a:r>
          </a:p>
        </p:txBody>
      </p:sp>
      <p:pic>
        <p:nvPicPr>
          <p:cNvPr id="11" name="Marcador de Posição de Conteúdo 10">
            <a:extLst>
              <a:ext uri="{FF2B5EF4-FFF2-40B4-BE49-F238E27FC236}">
                <a16:creationId xmlns:a16="http://schemas.microsoft.com/office/drawing/2014/main" id="{30C46DE5-36E9-41D6-897A-B621BB4700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163" y="2270358"/>
            <a:ext cx="5681220" cy="3996295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A3B8AF6B-AA40-4873-A3AF-0F09530C8A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44617" y="2270358"/>
            <a:ext cx="5681219" cy="3996294"/>
          </a:xfrm>
          <a:prstGeom prst="rect">
            <a:avLst/>
          </a:prstGeom>
        </p:spPr>
      </p:pic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6AFD795C-4821-4CE1-9771-A18D1BB5450F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8966C4-2EE5-4ADF-9A72-6840F8533791}" type="slidenum"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2908A3-2BFF-4304-8643-8BF931FF5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9" y="466432"/>
            <a:ext cx="7474172" cy="1325563"/>
          </a:xfrm>
        </p:spPr>
        <p:txBody>
          <a:bodyPr>
            <a:normAutofit/>
          </a:bodyPr>
          <a:lstStyle/>
          <a:p>
            <a:r>
              <a:rPr lang="pt-PT" dirty="0" err="1"/>
              <a:t>Outline</a:t>
            </a:r>
            <a:endParaRPr lang="pt-PT" dirty="0"/>
          </a:p>
        </p:txBody>
      </p:sp>
      <p:sp>
        <p:nvSpPr>
          <p:cNvPr id="24" name="Marcador de Posição de Conteúdo 2">
            <a:extLst>
              <a:ext uri="{FF2B5EF4-FFF2-40B4-BE49-F238E27FC236}">
                <a16:creationId xmlns:a16="http://schemas.microsoft.com/office/drawing/2014/main" id="{D5B0FE7A-1313-4292-80E9-E25B5C97E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1939637"/>
            <a:ext cx="6467867" cy="378915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PT" sz="3200" dirty="0" err="1"/>
              <a:t>Learn</a:t>
            </a:r>
            <a:r>
              <a:rPr lang="pt-PT" sz="3200" dirty="0"/>
              <a:t> </a:t>
            </a:r>
            <a:r>
              <a:rPr lang="pt-PT" sz="3200" dirty="0" err="1"/>
              <a:t>about</a:t>
            </a:r>
            <a:r>
              <a:rPr lang="pt-PT" sz="32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3000" dirty="0"/>
              <a:t>Fourier </a:t>
            </a:r>
            <a:r>
              <a:rPr lang="en-US" sz="3000" dirty="0"/>
              <a:t>Analysis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LIGO and Black Holes</a:t>
            </a:r>
          </a:p>
          <a:p>
            <a:pPr marL="0" indent="0">
              <a:buNone/>
            </a:pPr>
            <a:r>
              <a:rPr lang="en-US" sz="3200" dirty="0"/>
              <a:t>Learn the Know-How: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Data Treatment and Analysis</a:t>
            </a:r>
          </a:p>
          <a:p>
            <a:pPr marL="0" indent="0">
              <a:buNone/>
            </a:pPr>
            <a:r>
              <a:rPr lang="en-US" sz="3200" dirty="0"/>
              <a:t>Conclusions</a:t>
            </a:r>
          </a:p>
          <a:p>
            <a:pPr>
              <a:buFont typeface="Arial" panose="020B0604020202020204" pitchFamily="34" charset="0"/>
              <a:buChar char="•"/>
            </a:pPr>
            <a:endParaRPr lang="pt-PT" sz="2400" dirty="0"/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6">
            <a:extLst>
              <a:ext uri="{FF2B5EF4-FFF2-40B4-BE49-F238E27FC236}">
                <a16:creationId xmlns:a16="http://schemas.microsoft.com/office/drawing/2014/main" id="{182B4B14-9496-4AA7-9607-C36F67A24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144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4E1291-F538-40A8-9AF9-087AB382E4F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Conclusions</a:t>
            </a:r>
            <a:r>
              <a:rPr lang="pt-PT" dirty="0"/>
              <a:t> 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31B5EAE-F041-4855-9ABE-BCD358BB7FFD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Calibri Light"/>
              <a:buAutoNum type="arabicPeriod"/>
            </a:pPr>
            <a:r>
              <a:rPr lang="de-DE" sz="2400" dirty="0"/>
              <a:t>Before filtering, the giant spikes of theoretical and experimental data already fit together very well (high signal part)</a:t>
            </a:r>
          </a:p>
          <a:p>
            <a:pPr marL="457200" lvl="0" indent="-457200">
              <a:buFont typeface="Calibri Light"/>
              <a:buAutoNum type="arabicPeriod"/>
            </a:pPr>
            <a:r>
              <a:rPr lang="de-DE" sz="2400" dirty="0"/>
              <a:t> Deviation of theoretical and experimental data in the beginning and end is probably noise (more observable in low signal parts)</a:t>
            </a:r>
          </a:p>
          <a:p>
            <a:pPr marL="457200" lvl="0" indent="-457200">
              <a:buFont typeface="Calibri Light"/>
              <a:buAutoNum type="arabicPeriod"/>
            </a:pPr>
            <a:r>
              <a:rPr lang="de-DE" sz="2400" dirty="0"/>
              <a:t>Residues are as expected not correlated with the theory (not predictable)</a:t>
            </a:r>
          </a:p>
          <a:p>
            <a:pPr marL="457200" lvl="0" indent="-457200">
              <a:buFont typeface="Calibri Light"/>
              <a:buAutoNum type="arabicPeriod"/>
            </a:pPr>
            <a:r>
              <a:rPr lang="de-DE" sz="2400" dirty="0"/>
              <a:t> The filtered experimental data fits the theoretical data better (correlation between exp. vs theory is before 0.874; after 0.912) </a:t>
            </a:r>
          </a:p>
          <a:p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00C5E3C-1F15-4A80-A028-D2B470980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2309" y="4738422"/>
            <a:ext cx="1980344" cy="14381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E5092F7-9143-4709-89D8-11BD349F3554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1FC7F35-5646-4BA1-A8C3-C43365BC3471}" type="slidenum">
              <a:t>20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999E51D-4D94-49A6-A411-C47423D9C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1965" y="4664101"/>
            <a:ext cx="1980344" cy="160780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EC8B4-E6C9-4AAA-8DF6-F318915F9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0C7C3BB-216D-4CF7-AA52-9DECC9302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5"/>
            </a:pPr>
            <a:r>
              <a:rPr lang="de-DE" sz="2400" dirty="0"/>
              <a:t>The residue that stayed behind fluctuates randomly</a:t>
            </a:r>
          </a:p>
          <a:p>
            <a:pPr marL="457200" lvl="0" indent="-457200">
              <a:buFont typeface="Calibri Light"/>
              <a:buAutoNum type="arabicPeriod" startAt="5"/>
            </a:pPr>
            <a:r>
              <a:rPr lang="de-DE" sz="2400" dirty="0"/>
              <a:t> Slight correlation between the residue and experimental signal </a:t>
            </a:r>
          </a:p>
          <a:p>
            <a:pPr marL="457200" lvl="0" indent="-457200">
              <a:buFont typeface="Calibri Light"/>
              <a:buAutoNum type="arabicPeriod" startAt="5"/>
            </a:pPr>
            <a:r>
              <a:rPr lang="de-DE" sz="2400" dirty="0"/>
              <a:t>The correlation between residue and experimenal data is still very high in the beginning and end.</a:t>
            </a:r>
          </a:p>
          <a:p>
            <a:pPr lvl="0">
              <a:buFont typeface="Wingdings" pitchFamily="2"/>
              <a:buChar char="à"/>
            </a:pPr>
            <a:r>
              <a:rPr lang="de-DE" sz="2400" dirty="0"/>
              <a:t>indication of unremoved noise</a:t>
            </a:r>
          </a:p>
          <a:p>
            <a:pPr marL="457200" lvl="0" indent="-457200">
              <a:buFont typeface="+mj-lt"/>
              <a:buAutoNum type="arabicPeriod" startAt="8"/>
            </a:pPr>
            <a:r>
              <a:rPr lang="de-DE" sz="2400" dirty="0"/>
              <a:t>In the time window between, the residue and experimental data is nearly uncorrelated</a:t>
            </a:r>
          </a:p>
          <a:p>
            <a:pPr lvl="0">
              <a:buFont typeface="Wingdings" pitchFamily="2"/>
              <a:buChar char="à"/>
            </a:pPr>
            <a:r>
              <a:rPr lang="de-DE" sz="2400" dirty="0"/>
              <a:t> theoretical model describes our data very well</a:t>
            </a:r>
          </a:p>
          <a:p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58D8B62-D9B8-4534-A5BA-4635E416F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812" y="4826260"/>
            <a:ext cx="2000879" cy="145075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F5BB3A72-0692-4A3A-B68E-BAA3872F9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6564" y="4826260"/>
            <a:ext cx="1847248" cy="149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539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63AC9D-A44D-48F3-945B-E7F5C1B3254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t-PT"/>
              <a:t>Fourier Transform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6">
                <a:extLst>
                  <a:ext uri="{FF2B5EF4-FFF2-40B4-BE49-F238E27FC236}">
                    <a16:creationId xmlns:a16="http://schemas.microsoft.com/office/drawing/2014/main" id="{7F082AF9-8E11-46D1-ADF1-FB22CCA6CB73}"/>
                  </a:ext>
                </a:extLst>
              </p:cNvPr>
              <p:cNvSpPr txBox="1"/>
              <p:nvPr/>
            </p:nvSpPr>
            <p:spPr>
              <a:xfrm>
                <a:off x="609603" y="1690689"/>
                <a:ext cx="10744200" cy="120032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Fourier Series is a mathematical technique discovered by Jean Baptiste Joseph Fourier (1768-1830) that consists on expressing a function </a:t>
                </a:r>
                <a14:m>
                  <m:oMath xmlns:m="http://schemas.openxmlformats.org/officeDocument/2006/math"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as a sum of frequency modes or generally a function </a:t>
                </a:r>
                <a14:m>
                  <m:oMath xmlns:m="http://schemas.openxmlformats.org/officeDocument/2006/math"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𝑞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as a sum of </a:t>
                </a:r>
                <a14:m>
                  <m:oMath xmlns:m="http://schemas.openxmlformats.org/officeDocument/2006/math"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𝑞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’s reciprocal modes. The Fourier Transform is the generalization of the Fourier Series when the period of the function goes to infinity and the difference between different frequencies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𝜔</m:t>
                    </m:r>
                    <m:r>
                      <a:rPr kumimoji="0" lang="pt-PT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→0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.</a:t>
                </a:r>
              </a:p>
            </p:txBody>
          </p:sp>
        </mc:Choice>
        <mc:Fallback xmlns="">
          <p:sp>
            <p:nvSpPr>
              <p:cNvPr id="3" name="CaixaDeTexto 6">
                <a:extLst>
                  <a:ext uri="{FF2B5EF4-FFF2-40B4-BE49-F238E27FC236}">
                    <a16:creationId xmlns:a16="http://schemas.microsoft.com/office/drawing/2014/main" id="{7F082AF9-8E11-46D1-ADF1-FB22CCA6C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3" y="1690689"/>
                <a:ext cx="10744200" cy="1200329"/>
              </a:xfrm>
              <a:prstGeom prst="rect">
                <a:avLst/>
              </a:prstGeom>
              <a:blipFill>
                <a:blip r:embed="rId2"/>
                <a:stretch>
                  <a:fillRect l="-454" t="-2538" r="-397" b="-7107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m 7">
            <a:extLst>
              <a:ext uri="{FF2B5EF4-FFF2-40B4-BE49-F238E27FC236}">
                <a16:creationId xmlns:a16="http://schemas.microsoft.com/office/drawing/2014/main" id="{9A22B142-DD02-49C8-A589-0CB107567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47" y="3025200"/>
            <a:ext cx="4418636" cy="89753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m 8">
            <a:extLst>
              <a:ext uri="{FF2B5EF4-FFF2-40B4-BE49-F238E27FC236}">
                <a16:creationId xmlns:a16="http://schemas.microsoft.com/office/drawing/2014/main" id="{6327EC98-7086-4447-B1C8-872B3D64D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847" y="3922739"/>
            <a:ext cx="4418636" cy="208030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m 12">
            <a:extLst>
              <a:ext uri="{FF2B5EF4-FFF2-40B4-BE49-F238E27FC236}">
                <a16:creationId xmlns:a16="http://schemas.microsoft.com/office/drawing/2014/main" id="{D0CCF353-F2CA-47FE-9076-E8A23B22EA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497"/>
          <a:stretch/>
        </p:blipFill>
        <p:spPr>
          <a:xfrm>
            <a:off x="5001483" y="2960510"/>
            <a:ext cx="4076723" cy="303818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9AED18D-CE5E-4FFD-859D-FD81686440D5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9AD0799-21FF-4F9D-8E0E-DE018553C0F7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kumimoji="0" lang="pt-PT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90E9DD1-EA4A-4558-9EE7-9D5DD12626A7}"/>
              </a:ext>
            </a:extLst>
          </p:cNvPr>
          <p:cNvSpPr txBox="1"/>
          <p:nvPr/>
        </p:nvSpPr>
        <p:spPr>
          <a:xfrm>
            <a:off x="9141822" y="3082120"/>
            <a:ext cx="305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Fourier </a:t>
            </a:r>
            <a:r>
              <a:rPr kumimoji="0" lang="pt-P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Time </a:t>
            </a:r>
            <a:r>
              <a:rPr kumimoji="0" lang="pt-P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</a:t>
            </a:r>
            <a:endParaRPr kumimoji="0" lang="pt-P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2E75189-6205-43D6-A447-22AA40245E43}"/>
              </a:ext>
            </a:extLst>
          </p:cNvPr>
          <p:cNvSpPr txBox="1"/>
          <p:nvPr/>
        </p:nvSpPr>
        <p:spPr>
          <a:xfrm>
            <a:off x="9141822" y="3925775"/>
            <a:ext cx="3271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W=2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π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*f  (Angular </a:t>
            </a:r>
            <a:r>
              <a:rPr kumimoji="0" lang="pt-P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Frequency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7EA645C-3DCE-43E2-9728-0BD1785C6339}"/>
              </a:ext>
            </a:extLst>
          </p:cNvPr>
          <p:cNvSpPr txBox="1"/>
          <p:nvPr/>
        </p:nvSpPr>
        <p:spPr>
          <a:xfrm>
            <a:off x="9141823" y="4522464"/>
            <a:ext cx="3050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Fourier </a:t>
            </a:r>
            <a:r>
              <a:rPr kumimoji="0" lang="pt-P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pt-P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</a:t>
            </a: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</a:t>
            </a:r>
            <a:endParaRPr kumimoji="0" lang="pt-P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54753F09-D773-4718-93B5-DD7EE8660086}"/>
                  </a:ext>
                </a:extLst>
              </p:cNvPr>
              <p:cNvSpPr txBox="1"/>
              <p:nvPr/>
            </p:nvSpPr>
            <p:spPr>
              <a:xfrm>
                <a:off x="9141822" y="5344077"/>
                <a:ext cx="3050177" cy="496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Ϗ</a:t>
                </a:r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pt-P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pt-P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𝟐</m:t>
                        </m:r>
                        <m:r>
                          <a:rPr kumimoji="0" lang="el-GR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𝝅</m:t>
                        </m:r>
                      </m:num>
                      <m:den>
                        <m:r>
                          <m:rPr>
                            <m:nor/>
                          </m:rPr>
                          <a:rPr kumimoji="0" lang="pt-PT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𝛌</m:t>
                        </m:r>
                      </m:den>
                    </m:f>
                  </m:oMath>
                </a14:m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(</a:t>
                </a:r>
                <a:r>
                  <a:rPr kumimoji="0" lang="pt-PT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wave</a:t>
                </a:r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:r>
                  <a:rPr kumimoji="0" lang="pt-PT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vector</a:t>
                </a:r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)</a:t>
                </a:r>
                <a:endParaRPr kumimoji="0" lang="pt-PT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mc:Choice>
        <mc:Fallback xmlns=""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54753F09-D773-4718-93B5-DD7EE8660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1822" y="5344077"/>
                <a:ext cx="3050177" cy="496803"/>
              </a:xfrm>
              <a:prstGeom prst="rect">
                <a:avLst/>
              </a:prstGeom>
              <a:blipFill>
                <a:blip r:embed="rId6"/>
                <a:stretch>
                  <a:fillRect l="-1800" b="-740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159930-0C40-4BF0-BE68-0E197FBC40A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t-PT"/>
              <a:t>What is Fourier Analysis 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BD56AFB-2B33-46BD-A7DC-244D1F34D8D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en-US" dirty="0"/>
              <a:t>With the Fourier transforms, one can do the so-called Fourier Analysis which is very important on data and signal analysis and is useful for:</a:t>
            </a:r>
          </a:p>
          <a:p>
            <a:pPr marL="514350" lvl="0" indent="-514350" algn="just">
              <a:buFont typeface="Calibri Light"/>
              <a:buAutoNum type="arabicPeriod"/>
            </a:pPr>
            <a:endParaRPr lang="en-US" dirty="0"/>
          </a:p>
          <a:p>
            <a:pPr marL="514350" lvl="0" indent="-514350" algn="just">
              <a:buFont typeface="Calibri Light"/>
              <a:buAutoNum type="arabicPeriod"/>
            </a:pPr>
            <a:r>
              <a:rPr lang="en-US" dirty="0"/>
              <a:t>Eliminating undesirable frequencies from a signal (i.e. white noise);</a:t>
            </a:r>
          </a:p>
          <a:p>
            <a:pPr marL="514350" lvl="0" indent="-514350" algn="just">
              <a:buFont typeface="Calibri Light"/>
              <a:buAutoNum type="arabicPeriod"/>
            </a:pPr>
            <a:r>
              <a:rPr lang="en-US" dirty="0"/>
              <a:t>Imaging and sound filtering;</a:t>
            </a:r>
          </a:p>
          <a:p>
            <a:pPr marL="514350" lvl="0" indent="-514350" algn="just">
              <a:buFont typeface="Calibri Light"/>
              <a:buAutoNum type="arabicPeriod"/>
            </a:pPr>
            <a:r>
              <a:rPr lang="en-US" dirty="0"/>
              <a:t>Simplifying physical problems that are easy to understand in reciprocal space;</a:t>
            </a:r>
          </a:p>
          <a:p>
            <a:pPr marL="514350" lvl="0" indent="-514350" algn="just">
              <a:buFont typeface="Calibri Light"/>
              <a:buAutoNum type="arabicPeriod"/>
            </a:pPr>
            <a:r>
              <a:rPr lang="en-US" dirty="0"/>
              <a:t>Discover more about the hidden properties of signals.</a:t>
            </a:r>
          </a:p>
          <a:p>
            <a:pPr lvl="0" algn="just"/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433A90E9-135F-4744-A083-C1C15F5749C2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F3E4D6B-0935-4237-815D-C21193039D0F}" type="slidenum">
              <a:t>4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1F46F9-8757-4075-BA58-670A66493C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99567" y="-51718"/>
            <a:ext cx="7640781" cy="813715"/>
          </a:xfrm>
        </p:spPr>
        <p:txBody>
          <a:bodyPr/>
          <a:lstStyle/>
          <a:p>
            <a:pPr lvl="0"/>
            <a:r>
              <a:rPr lang="pt-PT" sz="4300"/>
              <a:t>EXEMPLES OF FOURIER ANALYSIS</a:t>
            </a:r>
          </a:p>
        </p:txBody>
      </p:sp>
      <p:pic>
        <p:nvPicPr>
          <p:cNvPr id="3" name="Marcador de Posição de Conteúdo 3">
            <a:extLst>
              <a:ext uri="{FF2B5EF4-FFF2-40B4-BE49-F238E27FC236}">
                <a16:creationId xmlns:a16="http://schemas.microsoft.com/office/drawing/2014/main" id="{2C051292-EA09-42DE-AC05-BFAE60C3D3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181" y="1038228"/>
            <a:ext cx="3680871" cy="2277541"/>
          </a:xfrm>
        </p:spPr>
      </p:pic>
      <p:pic>
        <p:nvPicPr>
          <p:cNvPr id="4" name="Imagem 4">
            <a:extLst>
              <a:ext uri="{FF2B5EF4-FFF2-40B4-BE49-F238E27FC236}">
                <a16:creationId xmlns:a16="http://schemas.microsoft.com/office/drawing/2014/main" id="{893BF757-32F7-49CB-AECC-8A9A02704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938" y="720318"/>
            <a:ext cx="3892948" cy="259682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A36A1C35-F16C-4F19-B823-B26E581CC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48" y="4200543"/>
            <a:ext cx="3209928" cy="14287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m 6">
            <a:extLst>
              <a:ext uri="{FF2B5EF4-FFF2-40B4-BE49-F238E27FC236}">
                <a16:creationId xmlns:a16="http://schemas.microsoft.com/office/drawing/2014/main" id="{74EE936D-9C42-458A-A56E-984A72EAC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4354" y="3725521"/>
            <a:ext cx="2090126" cy="25968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CaixaDeTexto 7">
            <a:extLst>
              <a:ext uri="{FF2B5EF4-FFF2-40B4-BE49-F238E27FC236}">
                <a16:creationId xmlns:a16="http://schemas.microsoft.com/office/drawing/2014/main" id="{A148CD25-652C-48FC-AFA3-46A01A610089}"/>
              </a:ext>
            </a:extLst>
          </p:cNvPr>
          <p:cNvSpPr txBox="1"/>
          <p:nvPr/>
        </p:nvSpPr>
        <p:spPr>
          <a:xfrm>
            <a:off x="1155673" y="3397316"/>
            <a:ext cx="268777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Signal</a:t>
            </a:r>
            <a:r>
              <a:rPr lang="pt-PT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Processing</a:t>
            </a:r>
            <a:r>
              <a:rPr lang="pt-PT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</a:p>
        </p:txBody>
      </p:sp>
      <p:sp>
        <p:nvSpPr>
          <p:cNvPr id="8" name="CaixaDeTexto 8">
            <a:extLst>
              <a:ext uri="{FF2B5EF4-FFF2-40B4-BE49-F238E27FC236}">
                <a16:creationId xmlns:a16="http://schemas.microsoft.com/office/drawing/2014/main" id="{4F7F7C71-499A-4866-897E-05D8DA9C706D}"/>
              </a:ext>
            </a:extLst>
          </p:cNvPr>
          <p:cNvSpPr txBox="1"/>
          <p:nvPr/>
        </p:nvSpPr>
        <p:spPr>
          <a:xfrm>
            <a:off x="1155673" y="5867732"/>
            <a:ext cx="2687778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Quantum Physics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CaixaDeTexto 9">
            <a:extLst>
              <a:ext uri="{FF2B5EF4-FFF2-40B4-BE49-F238E27FC236}">
                <a16:creationId xmlns:a16="http://schemas.microsoft.com/office/drawing/2014/main" id="{90FB186A-2B3C-40EA-BE62-A6B7BD5501E7}"/>
              </a:ext>
            </a:extLst>
          </p:cNvPr>
          <p:cNvSpPr txBox="1"/>
          <p:nvPr/>
        </p:nvSpPr>
        <p:spPr>
          <a:xfrm>
            <a:off x="7883371" y="3287464"/>
            <a:ext cx="3152956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Audio</a:t>
            </a:r>
            <a:r>
              <a:rPr lang="pt-PT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analysis</a:t>
            </a:r>
            <a:r>
              <a:rPr lang="pt-PT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and</a:t>
            </a:r>
            <a:r>
              <a:rPr lang="pt-PT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processing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CaixaDeTexto 10">
            <a:extLst>
              <a:ext uri="{FF2B5EF4-FFF2-40B4-BE49-F238E27FC236}">
                <a16:creationId xmlns:a16="http://schemas.microsoft.com/office/drawing/2014/main" id="{DB7B6D8F-5E4F-41EF-9B4F-8511B130E736}"/>
              </a:ext>
            </a:extLst>
          </p:cNvPr>
          <p:cNvSpPr txBox="1"/>
          <p:nvPr/>
        </p:nvSpPr>
        <p:spPr>
          <a:xfrm>
            <a:off x="6430792" y="4545582"/>
            <a:ext cx="185355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New 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Physics</a:t>
            </a:r>
            <a:r>
              <a:rPr lang="pt-PT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!?</a:t>
            </a:r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B2C9479F-4DD0-4F2E-861E-E373368F3101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13CA716-8F1B-4890-9BB0-DD536F3285EE}" type="slidenum">
              <a:t>5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0C369B-FD1A-4E06-911E-A7313C2750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pPr lvl="0"/>
            <a:r>
              <a:rPr lang="pt-PT" sz="3600" dirty="0"/>
              <a:t>LIGO </a:t>
            </a:r>
            <a:r>
              <a:rPr lang="pt-PT" sz="3600" dirty="0" err="1"/>
              <a:t>and</a:t>
            </a:r>
            <a:r>
              <a:rPr lang="pt-PT" sz="3600" dirty="0"/>
              <a:t> </a:t>
            </a:r>
            <a:r>
              <a:rPr lang="pt-PT" sz="3600" dirty="0" err="1"/>
              <a:t>Black</a:t>
            </a:r>
            <a:r>
              <a:rPr lang="pt-PT" sz="3600" dirty="0"/>
              <a:t> </a:t>
            </a:r>
            <a:r>
              <a:rPr lang="pt-PT" sz="3600" dirty="0" err="1"/>
              <a:t>Holes</a:t>
            </a:r>
            <a:r>
              <a:rPr lang="pt-PT" sz="3600" dirty="0"/>
              <a:t>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99F6833-C445-44CF-8E80-3041750B39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78" b="13657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1C4675E-BBAA-4C1C-96F6-15E420325E7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225574" y="3886200"/>
            <a:ext cx="7775926" cy="2573587"/>
          </a:xfrm>
        </p:spPr>
        <p:txBody>
          <a:bodyPr anchor="ctr">
            <a:normAutofit lnSpcReduction="10000"/>
          </a:bodyPr>
          <a:lstStyle/>
          <a:p>
            <a:pPr lvl="0"/>
            <a:r>
              <a:rPr lang="pt-PT" sz="1800" dirty="0"/>
              <a:t>Laser </a:t>
            </a:r>
            <a:r>
              <a:rPr lang="en-US" sz="1800" dirty="0"/>
              <a:t>Interferometer Gravitational Wave Observatory</a:t>
            </a:r>
            <a:r>
              <a:rPr lang="pt-PT" sz="1800" dirty="0"/>
              <a:t>,  </a:t>
            </a:r>
            <a:r>
              <a:rPr lang="en-US" sz="1800" dirty="0"/>
              <a:t>better known as LIGO, was founded</a:t>
            </a:r>
            <a:r>
              <a:rPr lang="pt-PT" sz="1800" dirty="0"/>
              <a:t> in 1992 </a:t>
            </a:r>
            <a:r>
              <a:rPr lang="en-US" sz="1800" dirty="0"/>
              <a:t>by Kip Thorne</a:t>
            </a:r>
            <a:r>
              <a:rPr lang="pt-PT" sz="1800" dirty="0"/>
              <a:t>, Ronald </a:t>
            </a:r>
            <a:r>
              <a:rPr lang="en-US" sz="1800" dirty="0" err="1"/>
              <a:t>Drever</a:t>
            </a:r>
            <a:r>
              <a:rPr lang="en-US" sz="1800" dirty="0"/>
              <a:t> (Caltech) and </a:t>
            </a:r>
            <a:r>
              <a:rPr lang="pt-PT" sz="1800" dirty="0"/>
              <a:t>Rainer Weiss (MIT). </a:t>
            </a:r>
          </a:p>
          <a:p>
            <a:pPr lvl="0"/>
            <a:r>
              <a:rPr lang="en-US" sz="1800" dirty="0"/>
              <a:t>As the name indicates, the LIGO´s main goal is detecting gravitational waves with the help of an interferometer.</a:t>
            </a:r>
          </a:p>
          <a:p>
            <a:pPr lvl="0"/>
            <a:r>
              <a:rPr lang="en-US" sz="1800" dirty="0"/>
              <a:t>For better data acquisition performance LIGO has two interferometers in USA (Hanford Site, Livingston) and in Europe in partnership with VIRGO Europe (Cascina, Italy);</a:t>
            </a:r>
          </a:p>
          <a:p>
            <a:pPr lvl="0"/>
            <a:r>
              <a:rPr lang="en-US" sz="1800" dirty="0"/>
              <a:t>In our work we analyze Hanford-LIGO data.</a:t>
            </a:r>
          </a:p>
          <a:p>
            <a:pPr marL="0" lvl="0" indent="0">
              <a:buNone/>
            </a:pPr>
            <a:endParaRPr lang="pt-PT" sz="1600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95AFCA5-173B-4BE9-ABE7-11C0FD2C7B62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B1461A3-4DC3-41C6-8D17-A198BB93F6FA}" type="slidenum">
              <a:rPr/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14C168-C978-43D4-A9B3-FC44117C3B9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t-PT"/>
              <a:t>Facts about LIGO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CC51995A-6DA6-4A13-B92A-2BBA0B3EED2D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623456" y="1565562"/>
                <a:ext cx="10730346" cy="4611401"/>
              </a:xfrm>
            </p:spPr>
            <p:txBody>
              <a:bodyPr>
                <a:normAutofit/>
              </a:bodyPr>
              <a:lstStyle/>
              <a:p>
                <a:pPr lvl="0" algn="just">
                  <a:lnSpc>
                    <a:spcPct val="80000"/>
                  </a:lnSpc>
                </a:pPr>
                <a:endParaRPr lang="pt-PT" dirty="0"/>
              </a:p>
              <a:p>
                <a:pPr marL="457200" lvl="0" indent="-457200" algn="just">
                  <a:lnSpc>
                    <a:spcPct val="80000"/>
                  </a:lnSpc>
                  <a:buFont typeface="Calibri Light"/>
                  <a:buAutoNum type="arabicPeriod"/>
                </a:pPr>
                <a:r>
                  <a:rPr lang="en-US" sz="2400" dirty="0"/>
                  <a:t>Sensitivity: LIGO has the potential to detect changes between mirrors with the size of 1/10000 of the proton length ;</a:t>
                </a:r>
              </a:p>
              <a:p>
                <a:pPr marL="457200" lvl="0" indent="-457200" algn="just">
                  <a:lnSpc>
                    <a:spcPct val="80000"/>
                  </a:lnSpc>
                  <a:buFont typeface="Calibri Light"/>
                  <a:buAutoNum type="arabicPeriod"/>
                </a:pPr>
                <a:r>
                  <a:rPr lang="en-US" sz="2400" dirty="0"/>
                  <a:t>Vacuum: </a:t>
                </a:r>
              </a:p>
              <a:p>
                <a:pPr lvl="1" algn="just">
                  <a:lnSpc>
                    <a:spcPct val="80000"/>
                  </a:lnSpc>
                </a:pPr>
                <a:r>
                  <a:rPr lang="en-US" sz="2400" dirty="0"/>
                  <a:t>The 3rd biggest vacuum chamber in the world with capacity  to inflate 1.8 million of football balls;</a:t>
                </a:r>
              </a:p>
              <a:p>
                <a:pPr lvl="1" algn="just">
                  <a:lnSpc>
                    <a:spcPct val="80000"/>
                  </a:lnSpc>
                </a:pPr>
                <a:r>
                  <a:rPr lang="en-US" sz="2400" dirty="0"/>
                  <a:t>The minimum pressure it can reach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P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2400" dirty="0"/>
                  <a:t> Torr (</a:t>
                </a:r>
                <a14:m>
                  <m:oMath xmlns:m="http://schemas.openxmlformats.org/officeDocument/2006/math">
                    <m:r>
                      <a:rPr lang="pt-PT" sz="2400" b="0" i="1" smtClean="0">
                        <a:latin typeface="Cambria Math" panose="02040503050406030204" pitchFamily="18" charset="0"/>
                      </a:rPr>
                      <m:t>1.3×</m:t>
                    </m:r>
                    <m:sSup>
                      <m:sSupPr>
                        <m:ctrlPr>
                          <a:rPr lang="pt-P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sz="2400" dirty="0"/>
                  <a:t>Pa);</a:t>
                </a:r>
              </a:p>
              <a:p>
                <a:pPr lvl="1" algn="just">
                  <a:lnSpc>
                    <a:spcPct val="80000"/>
                  </a:lnSpc>
                </a:pPr>
                <a:r>
                  <a:rPr lang="en-US" sz="2400" dirty="0"/>
                  <a:t>The time to take all the 10000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P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pt-PT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of air and other residual gases is 40 days;</a:t>
                </a:r>
              </a:p>
              <a:p>
                <a:pPr marL="457200" lvl="0" indent="-457200" algn="just">
                  <a:lnSpc>
                    <a:spcPct val="80000"/>
                  </a:lnSpc>
                  <a:buFont typeface="Calibri Light"/>
                  <a:buAutoNum type="arabicPeriod"/>
                </a:pPr>
                <a:r>
                  <a:rPr lang="en-US" sz="2400" dirty="0"/>
                  <a:t>Curvature of the Earth: The 4km arms can be affected by the earth curvature. For this reason, the constructors put a precision concrete to put all arms at the same level;</a:t>
                </a:r>
              </a:p>
              <a:p>
                <a:pPr lvl="0" algn="just">
                  <a:lnSpc>
                    <a:spcPct val="80000"/>
                  </a:lnSpc>
                </a:pPr>
                <a:endParaRPr lang="pt-PT" dirty="0"/>
              </a:p>
            </p:txBody>
          </p:sp>
        </mc:Choice>
        <mc:Fallback xmlns="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CC51995A-6DA6-4A13-B92A-2BBA0B3EED2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3456" y="1565562"/>
                <a:ext cx="10730346" cy="4611401"/>
              </a:xfrm>
              <a:blipFill>
                <a:blip r:embed="rId2"/>
                <a:stretch>
                  <a:fillRect l="-1760" r="-170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063ACBC-2358-4EE0-BCF8-B3F098B3709D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7A3A961-7A99-4388-8572-89A412B1EB05}" type="slidenum">
              <a:t>7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0F69F6-CBA7-40A8-8113-3481B25C5B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3" y="52943"/>
            <a:ext cx="10058400" cy="1450759"/>
          </a:xfrm>
        </p:spPr>
        <p:txBody>
          <a:bodyPr/>
          <a:lstStyle/>
          <a:p>
            <a:pPr lvl="0"/>
            <a:r>
              <a:rPr lang="pt-PT"/>
              <a:t>How LIGO works 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0810D1F-FFA0-41FF-B4CA-CB4A2ADAA6C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28600" y="1753426"/>
            <a:ext cx="10515600" cy="4351336"/>
          </a:xfrm>
        </p:spPr>
        <p:txBody>
          <a:bodyPr/>
          <a:lstStyle/>
          <a:p>
            <a:pPr lvl="0"/>
            <a:r>
              <a:rPr lang="en-US" sz="2400"/>
              <a:t>LIGO is a very big Michelson Interferometer with 4Km arm length .</a:t>
            </a:r>
          </a:p>
          <a:p>
            <a:pPr lvl="0"/>
            <a:r>
              <a:rPr lang="en-US" sz="2400"/>
              <a:t>The moment when black holes collide, we have a constructive or a destructive interference that allow us to collect/study data. </a:t>
            </a:r>
            <a:endParaRPr lang="en-US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4FC031E-B6FA-4A31-9A6C-F401CEBAA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2693"/>
            <a:ext cx="5042111" cy="30290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6805DE2-C1EE-4635-B50C-AFC3A6CA2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473" y="3172693"/>
            <a:ext cx="3941923" cy="30290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C263F00F-B0AC-4DCA-AB56-9CD74AA83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8999" y="3172693"/>
            <a:ext cx="1730886" cy="302905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1A043DA-2BD8-46ED-B99F-F6A25439CEDB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07A022F-787B-4B28-982D-3ADEEC49981F}" type="slidenum">
              <a:rPr lang="pt-PT" smtClean="0"/>
              <a:t>8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6941604-B201-4DED-B9E9-4437F05956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sz="3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Instrumentation Map</a:t>
            </a:r>
            <a:br>
              <a:rPr lang="en-US" sz="3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0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9" name="Straight Connector 12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Marcador de Posição de Conteúdo 3">
            <a:extLst>
              <a:ext uri="{FF2B5EF4-FFF2-40B4-BE49-F238E27FC236}">
                <a16:creationId xmlns:a16="http://schemas.microsoft.com/office/drawing/2014/main" id="{8C2B1420-5A42-4177-8B58-389F2D7DD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658" y="2426818"/>
            <a:ext cx="4783592" cy="3683365"/>
          </a:xfrm>
          <a:prstGeom prst="rect">
            <a:avLst/>
          </a:prstGeom>
        </p:spPr>
      </p:pic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>
            <a:extLst>
              <a:ext uri="{FF2B5EF4-FFF2-40B4-BE49-F238E27FC236}">
                <a16:creationId xmlns:a16="http://schemas.microsoft.com/office/drawing/2014/main" id="{5BE816B6-AB1A-4673-BFB9-B52F9E84E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073" y="3320814"/>
            <a:ext cx="5455917" cy="2209645"/>
          </a:xfrm>
          <a:prstGeom prst="rect">
            <a:avLst/>
          </a:prstGeom>
          <a:noFill/>
        </p:spPr>
      </p:pic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AFF80CF-54AB-46B8-96C3-125C24CB8117}"/>
              </a:ext>
            </a:extLst>
          </p:cNvPr>
          <p:cNvSpPr txBox="1"/>
          <p:nvPr/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17D1878-3868-4C01-9BC4-F58A20644DD3}" type="slidenum">
              <a:rPr lang="pt-PT" smtClean="0"/>
              <a:pPr marL="0" marR="0" lvl="0" indent="0" algn="r" defTabSz="457200" rtl="0" fontAlgn="auto" hangingPunct="1"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pt-PT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tiv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190BA3483B1943B9AD0D0BC482DFE8" ma:contentTypeVersion="7" ma:contentTypeDescription="Criar um novo documento." ma:contentTypeScope="" ma:versionID="14d850bab02121fecc61150cc6a76a3a">
  <xsd:schema xmlns:xsd="http://www.w3.org/2001/XMLSchema" xmlns:xs="http://www.w3.org/2001/XMLSchema" xmlns:p="http://schemas.microsoft.com/office/2006/metadata/properties" xmlns:ns3="73c805d9-17e5-45cd-8d5d-2b826d2be2db" targetNamespace="http://schemas.microsoft.com/office/2006/metadata/properties" ma:root="true" ma:fieldsID="bce325cd2a7653f4c1c743be8bfc3798" ns3:_="">
    <xsd:import namespace="73c805d9-17e5-45cd-8d5d-2b826d2be2d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c805d9-17e5-45cd-8d5d-2b826d2be2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0F043D-9995-4042-BA16-2E79560CE8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29A87D-1076-4964-A24C-6CEF2F4AE3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c805d9-17e5-45cd-8d5d-2b826d2be2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728</Words>
  <Application>Microsoft Office PowerPoint</Application>
  <PresentationFormat>Ecrã Panorâmico</PresentationFormat>
  <Paragraphs>127</Paragraphs>
  <Slides>21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Wingdings</vt:lpstr>
      <vt:lpstr>Retrospetiva</vt:lpstr>
      <vt:lpstr>Fourier Analysis on two Black Holes Collision -Ligo Hanford</vt:lpstr>
      <vt:lpstr>Outline</vt:lpstr>
      <vt:lpstr>Fourier Transform </vt:lpstr>
      <vt:lpstr>What is Fourier Analysis ?</vt:lpstr>
      <vt:lpstr>EXEMPLES OF FOURIER ANALYSIS</vt:lpstr>
      <vt:lpstr>LIGO and Black Holes </vt:lpstr>
      <vt:lpstr>Facts about LIGO</vt:lpstr>
      <vt:lpstr>How LIGO works ?</vt:lpstr>
      <vt:lpstr>Instrumentation Map </vt:lpstr>
      <vt:lpstr> Data treatment and analysis</vt:lpstr>
      <vt:lpstr>Non-Filtered Data</vt:lpstr>
      <vt:lpstr>Residues </vt:lpstr>
      <vt:lpstr> Residues Correlations</vt:lpstr>
      <vt:lpstr>Filtered data – first try</vt:lpstr>
      <vt:lpstr>Filtered Data</vt:lpstr>
      <vt:lpstr>Filtered Data</vt:lpstr>
      <vt:lpstr>Residues</vt:lpstr>
      <vt:lpstr>Correlations in Time Domain</vt:lpstr>
      <vt:lpstr>Correlations in Time Domain</vt:lpstr>
      <vt:lpstr>Conclusions 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Fourier Analysis on two Black Holes Collision -Ligo Hanford</dc:title>
  <dc:creator>Rafael Bettencourt Pereira Cerqueira</dc:creator>
  <cp:lastModifiedBy>Rafael Bettencourt Pereira Cerqueira</cp:lastModifiedBy>
  <cp:revision>6</cp:revision>
  <dcterms:created xsi:type="dcterms:W3CDTF">2020-03-24T18:59:34Z</dcterms:created>
  <dcterms:modified xsi:type="dcterms:W3CDTF">2020-03-25T12:36:01Z</dcterms:modified>
</cp:coreProperties>
</file>