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403" r:id="rId2"/>
    <p:sldId id="383" r:id="rId3"/>
    <p:sldId id="321" r:id="rId4"/>
    <p:sldId id="421" r:id="rId5"/>
    <p:sldId id="384" r:id="rId6"/>
    <p:sldId id="385" r:id="rId7"/>
    <p:sldId id="360" r:id="rId8"/>
    <p:sldId id="426" r:id="rId9"/>
    <p:sldId id="298" r:id="rId10"/>
    <p:sldId id="429" r:id="rId11"/>
    <p:sldId id="430" r:id="rId12"/>
    <p:sldId id="299" r:id="rId13"/>
    <p:sldId id="425" r:id="rId14"/>
    <p:sldId id="423" r:id="rId15"/>
    <p:sldId id="424" r:id="rId16"/>
    <p:sldId id="428" r:id="rId17"/>
    <p:sldId id="390" r:id="rId18"/>
    <p:sldId id="393" r:id="rId19"/>
    <p:sldId id="422" r:id="rId20"/>
    <p:sldId id="326" r:id="rId21"/>
    <p:sldId id="407" r:id="rId22"/>
    <p:sldId id="408" r:id="rId23"/>
    <p:sldId id="256" r:id="rId24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0000CC"/>
    <a:srgbClr val="00FF00"/>
    <a:srgbClr val="FF00FF"/>
    <a:srgbClr val="FFFFFF"/>
    <a:srgbClr val="FF9900"/>
    <a:srgbClr val="E8F0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36" autoAdjust="0"/>
    <p:restoredTop sz="95713" autoAdjust="0"/>
  </p:normalViewPr>
  <p:slideViewPr>
    <p:cSldViewPr snapToGrid="0" showGuides="1">
      <p:cViewPr varScale="1">
        <p:scale>
          <a:sx n="108" d="100"/>
          <a:sy n="108" d="100"/>
        </p:scale>
        <p:origin x="216" y="60"/>
      </p:cViewPr>
      <p:guideLst/>
    </p:cSldViewPr>
  </p:slideViewPr>
  <p:outlineViewPr>
    <p:cViewPr>
      <p:scale>
        <a:sx n="33" d="100"/>
        <a:sy n="33" d="100"/>
      </p:scale>
      <p:origin x="0" y="-11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A121E-7157-4E23-9DC2-8B49D7869C8C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D995A-E0DA-4885-9198-051D48EF589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2595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4632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1641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8862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064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0144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306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135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171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6989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2677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7055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EE83D-FB92-4497-993F-698A858DB30D}" type="datetimeFigureOut">
              <a:rPr lang="es-ES" smtClean="0"/>
              <a:t>06/09/2023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47058-7452-49C7-82C2-CEC5AE6E76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557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.png"/><Relationship Id="rId10" Type="http://schemas.openxmlformats.org/officeDocument/2006/relationships/image" Target="../media/image39.png"/><Relationship Id="rId4" Type="http://schemas.openxmlformats.org/officeDocument/2006/relationships/image" Target="../media/image2.emf"/><Relationship Id="rId9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3" Type="http://schemas.openxmlformats.org/officeDocument/2006/relationships/image" Target="../media/image43.jpeg"/><Relationship Id="rId7" Type="http://schemas.openxmlformats.org/officeDocument/2006/relationships/image" Target="../media/image44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11" Type="http://schemas.openxmlformats.org/officeDocument/2006/relationships/image" Target="../media/image38.png"/><Relationship Id="rId5" Type="http://schemas.openxmlformats.org/officeDocument/2006/relationships/image" Target="../media/image33.emf"/><Relationship Id="rId10" Type="http://schemas.openxmlformats.org/officeDocument/2006/relationships/image" Target="../media/image3.png"/><Relationship Id="rId4" Type="http://schemas.openxmlformats.org/officeDocument/2006/relationships/image" Target="../media/image37.png"/><Relationship Id="rId9" Type="http://schemas.openxmlformats.org/officeDocument/2006/relationships/image" Target="../media/image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50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15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61.jpeg"/><Relationship Id="rId18" Type="http://schemas.openxmlformats.org/officeDocument/2006/relationships/image" Target="../media/image66.jpeg"/><Relationship Id="rId3" Type="http://schemas.openxmlformats.org/officeDocument/2006/relationships/image" Target="../media/image52.png"/><Relationship Id="rId21" Type="http://schemas.openxmlformats.org/officeDocument/2006/relationships/image" Target="../media/image6.png"/><Relationship Id="rId7" Type="http://schemas.openxmlformats.org/officeDocument/2006/relationships/image" Target="../media/image56.png"/><Relationship Id="rId12" Type="http://schemas.openxmlformats.org/officeDocument/2006/relationships/image" Target="../media/image60.jpeg"/><Relationship Id="rId17" Type="http://schemas.openxmlformats.org/officeDocument/2006/relationships/image" Target="../media/image65.jpeg"/><Relationship Id="rId2" Type="http://schemas.openxmlformats.org/officeDocument/2006/relationships/image" Target="../media/image51.jpeg"/><Relationship Id="rId16" Type="http://schemas.openxmlformats.org/officeDocument/2006/relationships/image" Target="../media/image64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11" Type="http://schemas.openxmlformats.org/officeDocument/2006/relationships/image" Target="../media/image59.png"/><Relationship Id="rId5" Type="http://schemas.openxmlformats.org/officeDocument/2006/relationships/image" Target="../media/image54.jpeg"/><Relationship Id="rId15" Type="http://schemas.openxmlformats.org/officeDocument/2006/relationships/image" Target="../media/image63.jpeg"/><Relationship Id="rId10" Type="http://schemas.openxmlformats.org/officeDocument/2006/relationships/image" Target="../media/image58.jpeg"/><Relationship Id="rId19" Type="http://schemas.openxmlformats.org/officeDocument/2006/relationships/image" Target="../media/image67.png"/><Relationship Id="rId4" Type="http://schemas.openxmlformats.org/officeDocument/2006/relationships/image" Target="../media/image53.png"/><Relationship Id="rId9" Type="http://schemas.openxmlformats.org/officeDocument/2006/relationships/image" Target="../media/image57.jpg"/><Relationship Id="rId14" Type="http://schemas.openxmlformats.org/officeDocument/2006/relationships/image" Target="../media/image6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467F2F9-F186-22BB-388B-248808F903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2" y="0"/>
            <a:ext cx="9804977" cy="5516678"/>
          </a:xfrm>
          <a:prstGeom prst="rect">
            <a:avLst/>
          </a:prstGeom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C799BA09-EAB9-FFA2-B404-E32472EDA51A}"/>
              </a:ext>
            </a:extLst>
          </p:cNvPr>
          <p:cNvGrpSpPr>
            <a:grpSpLocks noChangeAspect="1"/>
          </p:cNvGrpSpPr>
          <p:nvPr/>
        </p:nvGrpSpPr>
        <p:grpSpPr>
          <a:xfrm>
            <a:off x="3922663" y="4840018"/>
            <a:ext cx="2333992" cy="1636930"/>
            <a:chOff x="456103" y="332962"/>
            <a:chExt cx="3887664" cy="2726590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694B729D-0B5B-C90E-7978-82EA2DC3BC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5932"/>
            <a:stretch/>
          </p:blipFill>
          <p:spPr>
            <a:xfrm>
              <a:off x="456103" y="332962"/>
              <a:ext cx="3887664" cy="2099576"/>
            </a:xfrm>
            <a:prstGeom prst="rect">
              <a:avLst/>
            </a:prstGeom>
          </p:spPr>
        </p:pic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6EFFEF6C-35E9-F32D-D2C8-B83FA6E6D613}"/>
                </a:ext>
              </a:extLst>
            </p:cNvPr>
            <p:cNvGrpSpPr/>
            <p:nvPr/>
          </p:nvGrpSpPr>
          <p:grpSpPr>
            <a:xfrm>
              <a:off x="691662" y="2443328"/>
              <a:ext cx="3593485" cy="616224"/>
              <a:chOff x="674076" y="2443328"/>
              <a:chExt cx="3593485" cy="616224"/>
            </a:xfrm>
          </p:grpSpPr>
          <p:pic>
            <p:nvPicPr>
              <p:cNvPr id="6" name="Imagen 5">
                <a:extLst>
                  <a:ext uri="{FF2B5EF4-FFF2-40B4-BE49-F238E27FC236}">
                    <a16:creationId xmlns:a16="http://schemas.microsoft.com/office/drawing/2014/main" id="{64C41562-99AA-C4BE-F8AF-3832198361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4722" t="60457" r="17893" b="33340"/>
              <a:stretch/>
            </p:blipFill>
            <p:spPr>
              <a:xfrm>
                <a:off x="674076" y="2443328"/>
                <a:ext cx="3593485" cy="294011"/>
              </a:xfrm>
              <a:prstGeom prst="rect">
                <a:avLst/>
              </a:prstGeom>
            </p:spPr>
          </p:pic>
          <p:pic>
            <p:nvPicPr>
              <p:cNvPr id="7" name="Imagen 6">
                <a:extLst>
                  <a:ext uri="{FF2B5EF4-FFF2-40B4-BE49-F238E27FC236}">
                    <a16:creationId xmlns:a16="http://schemas.microsoft.com/office/drawing/2014/main" id="{164A7AB2-37D7-93C3-46F4-A79322B24D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3140" t="69073" r="64077" b="25377"/>
              <a:stretch/>
            </p:blipFill>
            <p:spPr>
              <a:xfrm>
                <a:off x="3880336" y="2545238"/>
                <a:ext cx="211015" cy="263016"/>
              </a:xfrm>
              <a:prstGeom prst="rect">
                <a:avLst/>
              </a:prstGeom>
            </p:spPr>
          </p:pic>
          <p:pic>
            <p:nvPicPr>
              <p:cNvPr id="8" name="Imagen 7">
                <a:extLst>
                  <a:ext uri="{FF2B5EF4-FFF2-40B4-BE49-F238E27FC236}">
                    <a16:creationId xmlns:a16="http://schemas.microsoft.com/office/drawing/2014/main" id="{D66715D6-94EB-2350-AD3C-FC9D5C25B1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6139" t="67431" r="19573" b="26366"/>
              <a:stretch/>
            </p:blipFill>
            <p:spPr>
              <a:xfrm>
                <a:off x="756699" y="2765541"/>
                <a:ext cx="3358661" cy="294011"/>
              </a:xfrm>
              <a:prstGeom prst="rect">
                <a:avLst/>
              </a:prstGeom>
            </p:spPr>
          </p:pic>
        </p:grpSp>
      </p:grpSp>
      <p:sp>
        <p:nvSpPr>
          <p:cNvPr id="10" name="Rectangle 3">
            <a:extLst>
              <a:ext uri="{FF2B5EF4-FFF2-40B4-BE49-F238E27FC236}">
                <a16:creationId xmlns:a16="http://schemas.microsoft.com/office/drawing/2014/main" id="{9C83048B-7D0F-9C0E-8A4E-342F272F9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0262" y="1894266"/>
            <a:ext cx="6630341" cy="256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3200" b="1" kern="0" dirty="0" err="1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Proton</a:t>
            </a:r>
            <a:r>
              <a:rPr lang="es-ES" sz="3200" b="1" kern="0" dirty="0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200" b="1" kern="0" dirty="0" err="1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diffusion</a:t>
            </a:r>
            <a:r>
              <a:rPr lang="es-ES" sz="3200" b="1" kern="0" dirty="0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in a </a:t>
            </a:r>
            <a:r>
              <a:rPr lang="es-ES" sz="3200" b="1" kern="0" dirty="0" err="1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benchmark</a:t>
            </a:r>
            <a:r>
              <a:rPr lang="es-ES" sz="3200" b="1" kern="0" dirty="0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3200" b="1" kern="0" dirty="0" err="1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entangled</a:t>
            </a:r>
            <a:r>
              <a:rPr lang="es-ES" sz="3200" b="1" kern="0" dirty="0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200" b="1" kern="0" dirty="0" err="1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hydrogen</a:t>
            </a:r>
            <a:r>
              <a:rPr lang="es-ES" sz="3200" b="1" kern="0" dirty="0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200" b="1" kern="0" dirty="0" err="1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bonding</a:t>
            </a:r>
            <a:r>
              <a:rPr lang="es-ES" sz="3200" b="1" kern="0" dirty="0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s-ES" sz="3200" b="1" kern="0" dirty="0" err="1">
                <a:solidFill>
                  <a:srgbClr val="0033CC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network</a:t>
            </a:r>
            <a:endParaRPr lang="es-ES" sz="3200" kern="100" dirty="0">
              <a:solidFill>
                <a:srgbClr val="0033CC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defTabSz="914400"/>
            <a:endParaRPr lang="es-ES" altLang="es-ES" sz="800" b="1" dirty="0"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s-ES" altLang="es-E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s-ES" altLang="es-ES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Bruno Martínez-Haya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s-ES" altLang="es-E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altLang="es-E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Center for Nanoscience and Sustainable Technologies (CNATS)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altLang="es-E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Department of Physical, Chemical and Natural Systems,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altLang="es-ES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Universidad Pablo de </a:t>
            </a:r>
            <a:r>
              <a:rPr kumimoji="0" lang="en-US" altLang="es-ES" sz="1600" b="1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Olavide</a:t>
            </a:r>
            <a:r>
              <a:rPr kumimoji="0" lang="en-US" altLang="es-ES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Seville, Spain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C74778D-69D0-ECAC-8132-FC247E5931D7}"/>
              </a:ext>
            </a:extLst>
          </p:cNvPr>
          <p:cNvSpPr txBox="1"/>
          <p:nvPr/>
        </p:nvSpPr>
        <p:spPr>
          <a:xfrm>
            <a:off x="7583998" y="5973193"/>
            <a:ext cx="19080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IBER-2023</a:t>
            </a:r>
          </a:p>
          <a:p>
            <a:pPr algn="ctr"/>
            <a:r>
              <a:rPr lang="en-US" sz="1600" i="1" dirty="0"/>
              <a:t>Coimbra</a:t>
            </a:r>
          </a:p>
          <a:p>
            <a:pPr algn="ctr"/>
            <a:r>
              <a:rPr lang="es-ES" sz="1600" i="1" dirty="0" err="1"/>
              <a:t>september</a:t>
            </a:r>
            <a:r>
              <a:rPr lang="es-ES" sz="1600" i="1" dirty="0"/>
              <a:t> 6</a:t>
            </a:r>
            <a:r>
              <a:rPr lang="es-ES" sz="1600" i="1" baseline="30000" dirty="0"/>
              <a:t>th</a:t>
            </a:r>
            <a:r>
              <a:rPr lang="es-ES" sz="1600" i="1" dirty="0"/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3768196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agen que contiene interior, pequeño, tabla, oso&#10;&#10;Descripción generada automáticamente">
            <a:extLst>
              <a:ext uri="{FF2B5EF4-FFF2-40B4-BE49-F238E27FC236}">
                <a16:creationId xmlns:a16="http://schemas.microsoft.com/office/drawing/2014/main" id="{8606FBE4-E7A4-F631-C28E-81B31FD52A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8" b="3726"/>
          <a:stretch/>
        </p:blipFill>
        <p:spPr>
          <a:xfrm>
            <a:off x="1896319" y="1603773"/>
            <a:ext cx="6365306" cy="3125164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</a:ln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3851BF0-0B52-BBF8-DC24-26DEC0A69772}"/>
              </a:ext>
            </a:extLst>
          </p:cNvPr>
          <p:cNvSpPr txBox="1"/>
          <p:nvPr/>
        </p:nvSpPr>
        <p:spPr>
          <a:xfrm>
            <a:off x="1702140" y="659438"/>
            <a:ext cx="6367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err="1"/>
              <a:t>Motion</a:t>
            </a:r>
            <a:r>
              <a:rPr lang="es-ES" sz="2800" dirty="0"/>
              <a:t> I: </a:t>
            </a:r>
            <a:r>
              <a:rPr lang="es-ES" sz="2800" b="1" dirty="0" err="1"/>
              <a:t>proton</a:t>
            </a:r>
            <a:r>
              <a:rPr lang="es-ES" sz="2800" b="1" dirty="0"/>
              <a:t> </a:t>
            </a:r>
            <a:r>
              <a:rPr lang="es-ES" sz="2800" b="1" dirty="0" err="1"/>
              <a:t>difussion</a:t>
            </a:r>
            <a:r>
              <a:rPr lang="es-ES" sz="2800" b="1" dirty="0"/>
              <a:t> </a:t>
            </a:r>
            <a:r>
              <a:rPr lang="es-ES" sz="2800" b="1" dirty="0" err="1"/>
              <a:t>along</a:t>
            </a:r>
            <a:r>
              <a:rPr lang="es-ES" sz="2800" b="1" dirty="0"/>
              <a:t> H-</a:t>
            </a:r>
            <a:r>
              <a:rPr lang="es-ES" sz="2800" b="1" dirty="0" err="1"/>
              <a:t>bonds</a:t>
            </a:r>
            <a:r>
              <a:rPr lang="es-ES" sz="2800" b="1" dirty="0"/>
              <a:t> 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E41A49B-9E6E-1E24-900A-5E960D13DDF6}"/>
              </a:ext>
            </a:extLst>
          </p:cNvPr>
          <p:cNvSpPr/>
          <p:nvPr/>
        </p:nvSpPr>
        <p:spPr>
          <a:xfrm>
            <a:off x="1608879" y="4903609"/>
            <a:ext cx="7187880" cy="16899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260257E2-4881-2DE8-194E-1B459EC3B242}"/>
              </a:ext>
            </a:extLst>
          </p:cNvPr>
          <p:cNvGrpSpPr/>
          <p:nvPr/>
        </p:nvGrpSpPr>
        <p:grpSpPr>
          <a:xfrm>
            <a:off x="2041950" y="5044568"/>
            <a:ext cx="2526447" cy="1352897"/>
            <a:chOff x="104014" y="2618143"/>
            <a:chExt cx="2526447" cy="1352897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DFC56045-1CC4-7E06-8371-5D187BA4CF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4014" y="2618143"/>
              <a:ext cx="2526447" cy="1352897"/>
            </a:xfrm>
            <a:prstGeom prst="rect">
              <a:avLst/>
            </a:prstGeom>
          </p:spPr>
        </p:pic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D1087ABB-0540-1EC3-0A40-FEC57EEB1667}"/>
                </a:ext>
              </a:extLst>
            </p:cNvPr>
            <p:cNvSpPr/>
            <p:nvPr/>
          </p:nvSpPr>
          <p:spPr>
            <a:xfrm rot="840195">
              <a:off x="1383336" y="2709977"/>
              <a:ext cx="596342" cy="337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4796574C-3E6F-54FF-5D75-4E737CC6ED42}"/>
                </a:ext>
              </a:extLst>
            </p:cNvPr>
            <p:cNvSpPr/>
            <p:nvPr/>
          </p:nvSpPr>
          <p:spPr>
            <a:xfrm>
              <a:off x="1005917" y="3408338"/>
              <a:ext cx="281968" cy="3069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DE97E2BA-D147-86CF-1687-B702BFDD652B}"/>
                </a:ext>
              </a:extLst>
            </p:cNvPr>
            <p:cNvSpPr/>
            <p:nvPr/>
          </p:nvSpPr>
          <p:spPr>
            <a:xfrm rot="18387336">
              <a:off x="1222437" y="3210588"/>
              <a:ext cx="230394" cy="244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38AEC231-BE85-DFC7-A3B9-F127B141E769}"/>
              </a:ext>
            </a:extLst>
          </p:cNvPr>
          <p:cNvGrpSpPr/>
          <p:nvPr/>
        </p:nvGrpSpPr>
        <p:grpSpPr>
          <a:xfrm>
            <a:off x="1855807" y="4860672"/>
            <a:ext cx="583814" cy="738664"/>
            <a:chOff x="8739049" y="68903"/>
            <a:chExt cx="583814" cy="738664"/>
          </a:xfrm>
        </p:grpSpPr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74200A04-A00F-CEC5-9539-AD2E6EE46535}"/>
                </a:ext>
              </a:extLst>
            </p:cNvPr>
            <p:cNvSpPr txBox="1"/>
            <p:nvPr/>
          </p:nvSpPr>
          <p:spPr>
            <a:xfrm>
              <a:off x="8739049" y="68903"/>
              <a:ext cx="58381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dirty="0">
                  <a:solidFill>
                    <a:srgbClr val="0000FF"/>
                  </a:solidFill>
                </a:rPr>
                <a:t>C</a:t>
              </a:r>
              <a:r>
                <a:rPr lang="es-ES" sz="4200" baseline="30000" dirty="0">
                  <a:solidFill>
                    <a:srgbClr val="0000FF"/>
                  </a:solidFill>
                </a:rPr>
                <a:t>+</a:t>
              </a:r>
              <a:endParaRPr lang="es-ES" sz="4200" dirty="0">
                <a:solidFill>
                  <a:srgbClr val="0000FF"/>
                </a:solidFill>
              </a:endParaRPr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A08658DB-60AB-6C01-80D6-2BDC87D6D965}"/>
                </a:ext>
              </a:extLst>
            </p:cNvPr>
            <p:cNvSpPr txBox="1"/>
            <p:nvPr/>
          </p:nvSpPr>
          <p:spPr>
            <a:xfrm>
              <a:off x="8969037" y="176260"/>
              <a:ext cx="3241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baseline="-25000" dirty="0">
                  <a:solidFill>
                    <a:srgbClr val="0000FF"/>
                  </a:solidFill>
                </a:rPr>
                <a:t>1</a:t>
              </a:r>
              <a:endParaRPr lang="es-ES" sz="3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8" name="Flecha: a la izquierda y derecha 17">
            <a:extLst>
              <a:ext uri="{FF2B5EF4-FFF2-40B4-BE49-F238E27FC236}">
                <a16:creationId xmlns:a16="http://schemas.microsoft.com/office/drawing/2014/main" id="{00968491-1ED2-9054-6E40-9F04885F3372}"/>
              </a:ext>
            </a:extLst>
          </p:cNvPr>
          <p:cNvSpPr/>
          <p:nvPr/>
        </p:nvSpPr>
        <p:spPr>
          <a:xfrm>
            <a:off x="4829507" y="5527990"/>
            <a:ext cx="837148" cy="306991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9B367D52-D1BD-53C9-ABFC-1E29589ECE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847" t="78809" r="54270" b="4919"/>
          <a:stretch/>
        </p:blipFill>
        <p:spPr>
          <a:xfrm>
            <a:off x="6084040" y="4976432"/>
            <a:ext cx="2340615" cy="1410108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CD0095C3-36BB-3B7B-685D-ECE921CD7655}"/>
              </a:ext>
            </a:extLst>
          </p:cNvPr>
          <p:cNvSpPr/>
          <p:nvPr/>
        </p:nvSpPr>
        <p:spPr>
          <a:xfrm>
            <a:off x="7623200" y="5775768"/>
            <a:ext cx="913127" cy="468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372E2A3-5C38-14F3-F5C4-337212553DD6}"/>
              </a:ext>
            </a:extLst>
          </p:cNvPr>
          <p:cNvSpPr txBox="1"/>
          <p:nvPr/>
        </p:nvSpPr>
        <p:spPr>
          <a:xfrm>
            <a:off x="7018501" y="5873502"/>
            <a:ext cx="14061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>
                <a:solidFill>
                  <a:srgbClr val="FF0000"/>
                </a:solidFill>
              </a:rPr>
              <a:t> (</a:t>
            </a:r>
            <a:r>
              <a:rPr lang="es-ES" sz="2200" dirty="0" err="1">
                <a:solidFill>
                  <a:srgbClr val="FF0000"/>
                </a:solidFill>
              </a:rPr>
              <a:t>unstable</a:t>
            </a:r>
            <a:r>
              <a:rPr lang="es-ES" sz="2200" dirty="0">
                <a:solidFill>
                  <a:srgbClr val="FF0000"/>
                </a:solidFill>
              </a:rPr>
              <a:t>)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532CC31C-6897-0067-1554-244FC791B781}"/>
              </a:ext>
            </a:extLst>
          </p:cNvPr>
          <p:cNvGrpSpPr/>
          <p:nvPr/>
        </p:nvGrpSpPr>
        <p:grpSpPr>
          <a:xfrm>
            <a:off x="5762435" y="4903609"/>
            <a:ext cx="583814" cy="738664"/>
            <a:chOff x="8739049" y="68903"/>
            <a:chExt cx="583814" cy="738664"/>
          </a:xfrm>
        </p:grpSpPr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C84ED5EF-DE3B-C498-7862-BBDF74B0B32C}"/>
                </a:ext>
              </a:extLst>
            </p:cNvPr>
            <p:cNvSpPr txBox="1"/>
            <p:nvPr/>
          </p:nvSpPr>
          <p:spPr>
            <a:xfrm>
              <a:off x="8739049" y="68903"/>
              <a:ext cx="58381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dirty="0">
                  <a:solidFill>
                    <a:srgbClr val="0000FF"/>
                  </a:solidFill>
                </a:rPr>
                <a:t>C</a:t>
              </a:r>
              <a:r>
                <a:rPr lang="es-ES" sz="4200" baseline="30000" dirty="0">
                  <a:solidFill>
                    <a:srgbClr val="0000FF"/>
                  </a:solidFill>
                </a:rPr>
                <a:t>+</a:t>
              </a:r>
              <a:endParaRPr lang="es-ES" sz="4200" dirty="0">
                <a:solidFill>
                  <a:srgbClr val="0000FF"/>
                </a:solidFill>
              </a:endParaRP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368F24EF-3889-5232-F8A8-2422119DFCDD}"/>
                </a:ext>
              </a:extLst>
            </p:cNvPr>
            <p:cNvSpPr txBox="1"/>
            <p:nvPr/>
          </p:nvSpPr>
          <p:spPr>
            <a:xfrm>
              <a:off x="8969037" y="176260"/>
              <a:ext cx="3241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baseline="-25000" dirty="0">
                  <a:solidFill>
                    <a:srgbClr val="0000FF"/>
                  </a:solidFill>
                </a:rPr>
                <a:t>3</a:t>
              </a:r>
              <a:endParaRPr lang="es-ES" sz="32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7299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D850F595-CCA7-AD1A-697D-C4D7EBD791FA}"/>
              </a:ext>
            </a:extLst>
          </p:cNvPr>
          <p:cNvSpPr/>
          <p:nvPr/>
        </p:nvSpPr>
        <p:spPr>
          <a:xfrm>
            <a:off x="1562581" y="4625817"/>
            <a:ext cx="7187880" cy="16899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 descr="Imagen que contiene pequeño, juguete, collar, aire&#10;&#10;Descripción generada automáticamente">
            <a:extLst>
              <a:ext uri="{FF2B5EF4-FFF2-40B4-BE49-F238E27FC236}">
                <a16:creationId xmlns:a16="http://schemas.microsoft.com/office/drawing/2014/main" id="{EF791B28-64DF-DCB8-7ED2-EF5A79A9A9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5" t="7515" r="9640" b="25423"/>
          <a:stretch/>
        </p:blipFill>
        <p:spPr>
          <a:xfrm>
            <a:off x="2002419" y="1531236"/>
            <a:ext cx="6186669" cy="2760567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CA3FB348-DE5B-E8E0-A0E3-5602FB1C97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001" t="66383" r="50001" b="22580"/>
          <a:stretch/>
        </p:blipFill>
        <p:spPr>
          <a:xfrm>
            <a:off x="5722059" y="4982624"/>
            <a:ext cx="2969810" cy="975743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0A8957D2-F3EC-BDE5-763C-F27A2D95FBCE}"/>
              </a:ext>
            </a:extLst>
          </p:cNvPr>
          <p:cNvGrpSpPr/>
          <p:nvPr/>
        </p:nvGrpSpPr>
        <p:grpSpPr>
          <a:xfrm>
            <a:off x="1910676" y="4794046"/>
            <a:ext cx="2526447" cy="1352897"/>
            <a:chOff x="104014" y="2618143"/>
            <a:chExt cx="2526447" cy="1352897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F031841F-C8E5-B623-D201-6C88197162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4014" y="2618143"/>
              <a:ext cx="2526447" cy="1352897"/>
            </a:xfrm>
            <a:prstGeom prst="rect">
              <a:avLst/>
            </a:prstGeom>
          </p:spPr>
        </p:pic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17B38147-BC4B-C312-756A-9E983AF8B7D6}"/>
                </a:ext>
              </a:extLst>
            </p:cNvPr>
            <p:cNvSpPr/>
            <p:nvPr/>
          </p:nvSpPr>
          <p:spPr>
            <a:xfrm rot="840195">
              <a:off x="1383336" y="2709977"/>
              <a:ext cx="596342" cy="337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56920176-4A61-24CA-67F9-DF56364F2327}"/>
                </a:ext>
              </a:extLst>
            </p:cNvPr>
            <p:cNvSpPr/>
            <p:nvPr/>
          </p:nvSpPr>
          <p:spPr>
            <a:xfrm>
              <a:off x="1005917" y="3408338"/>
              <a:ext cx="281968" cy="3069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AA58376B-9F7F-7E31-5092-79E94BA29F54}"/>
                </a:ext>
              </a:extLst>
            </p:cNvPr>
            <p:cNvSpPr/>
            <p:nvPr/>
          </p:nvSpPr>
          <p:spPr>
            <a:xfrm rot="18387336">
              <a:off x="1222437" y="3210588"/>
              <a:ext cx="230394" cy="244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0" name="Rectángulo 9">
            <a:extLst>
              <a:ext uri="{FF2B5EF4-FFF2-40B4-BE49-F238E27FC236}">
                <a16:creationId xmlns:a16="http://schemas.microsoft.com/office/drawing/2014/main" id="{0F496C01-0488-0AF4-3DF4-CC0B856E1334}"/>
              </a:ext>
            </a:extLst>
          </p:cNvPr>
          <p:cNvSpPr/>
          <p:nvPr/>
        </p:nvSpPr>
        <p:spPr>
          <a:xfrm>
            <a:off x="7542179" y="5584241"/>
            <a:ext cx="231494" cy="306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F6DE59EB-AFAF-A5F4-0496-427925C4F192}"/>
              </a:ext>
            </a:extLst>
          </p:cNvPr>
          <p:cNvGrpSpPr/>
          <p:nvPr/>
        </p:nvGrpSpPr>
        <p:grpSpPr>
          <a:xfrm>
            <a:off x="5253638" y="4552193"/>
            <a:ext cx="583814" cy="738664"/>
            <a:chOff x="8739049" y="68903"/>
            <a:chExt cx="583814" cy="738664"/>
          </a:xfrm>
        </p:grpSpPr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243D2E8D-EE36-D571-F099-F73D5B907760}"/>
                </a:ext>
              </a:extLst>
            </p:cNvPr>
            <p:cNvSpPr txBox="1"/>
            <p:nvPr/>
          </p:nvSpPr>
          <p:spPr>
            <a:xfrm>
              <a:off x="8739049" y="68903"/>
              <a:ext cx="58381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dirty="0">
                  <a:solidFill>
                    <a:srgbClr val="0000FF"/>
                  </a:solidFill>
                </a:rPr>
                <a:t>C</a:t>
              </a:r>
              <a:r>
                <a:rPr lang="es-ES" sz="4200" baseline="30000" dirty="0">
                  <a:solidFill>
                    <a:srgbClr val="0000FF"/>
                  </a:solidFill>
                </a:rPr>
                <a:t>+</a:t>
              </a:r>
              <a:endParaRPr lang="es-ES" sz="4200" dirty="0">
                <a:solidFill>
                  <a:srgbClr val="0000FF"/>
                </a:solidFill>
              </a:endParaRPr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6D9D1B8A-5356-321A-BBCE-692D20EC0967}"/>
                </a:ext>
              </a:extLst>
            </p:cNvPr>
            <p:cNvSpPr txBox="1"/>
            <p:nvPr/>
          </p:nvSpPr>
          <p:spPr>
            <a:xfrm>
              <a:off x="8969037" y="176260"/>
              <a:ext cx="3241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baseline="-25000" dirty="0">
                  <a:solidFill>
                    <a:srgbClr val="0000FF"/>
                  </a:solidFill>
                </a:rPr>
                <a:t>2</a:t>
              </a:r>
              <a:endParaRPr lang="es-ES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70CA9E05-145D-206B-6AC5-9C0B6D5FAF13}"/>
              </a:ext>
            </a:extLst>
          </p:cNvPr>
          <p:cNvGrpSpPr/>
          <p:nvPr/>
        </p:nvGrpSpPr>
        <p:grpSpPr>
          <a:xfrm>
            <a:off x="1809509" y="4582880"/>
            <a:ext cx="583814" cy="738664"/>
            <a:chOff x="8739049" y="68903"/>
            <a:chExt cx="583814" cy="738664"/>
          </a:xfrm>
        </p:grpSpPr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1D2ACA0E-873D-D487-5B66-1FD439C8E8BB}"/>
                </a:ext>
              </a:extLst>
            </p:cNvPr>
            <p:cNvSpPr txBox="1"/>
            <p:nvPr/>
          </p:nvSpPr>
          <p:spPr>
            <a:xfrm>
              <a:off x="8739049" y="68903"/>
              <a:ext cx="58381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dirty="0">
                  <a:solidFill>
                    <a:srgbClr val="0000FF"/>
                  </a:solidFill>
                </a:rPr>
                <a:t>C</a:t>
              </a:r>
              <a:r>
                <a:rPr lang="es-ES" sz="4200" baseline="30000" dirty="0">
                  <a:solidFill>
                    <a:srgbClr val="0000FF"/>
                  </a:solidFill>
                </a:rPr>
                <a:t>+</a:t>
              </a:r>
              <a:endParaRPr lang="es-ES" sz="4200" dirty="0">
                <a:solidFill>
                  <a:srgbClr val="0000FF"/>
                </a:solidFill>
              </a:endParaRPr>
            </a:p>
          </p:txBody>
        </p: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B50F1FD8-AE8B-2FD9-ECB7-C678A19B6D19}"/>
                </a:ext>
              </a:extLst>
            </p:cNvPr>
            <p:cNvSpPr txBox="1"/>
            <p:nvPr/>
          </p:nvSpPr>
          <p:spPr>
            <a:xfrm>
              <a:off x="8969037" y="176260"/>
              <a:ext cx="3241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baseline="-25000" dirty="0">
                  <a:solidFill>
                    <a:srgbClr val="0000FF"/>
                  </a:solidFill>
                </a:rPr>
                <a:t>1</a:t>
              </a:r>
              <a:endParaRPr lang="es-ES" sz="3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7" name="Flecha: a la izquierda y derecha 16">
            <a:extLst>
              <a:ext uri="{FF2B5EF4-FFF2-40B4-BE49-F238E27FC236}">
                <a16:creationId xmlns:a16="http://schemas.microsoft.com/office/drawing/2014/main" id="{18396237-054B-D11B-47D9-2A208A28EB1E}"/>
              </a:ext>
            </a:extLst>
          </p:cNvPr>
          <p:cNvSpPr/>
          <p:nvPr/>
        </p:nvSpPr>
        <p:spPr>
          <a:xfrm>
            <a:off x="4666455" y="5288719"/>
            <a:ext cx="837148" cy="306991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 w="28575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939DA9F-BEAF-4ED8-24E9-B5F87F5DDBFE}"/>
              </a:ext>
            </a:extLst>
          </p:cNvPr>
          <p:cNvSpPr txBox="1"/>
          <p:nvPr/>
        </p:nvSpPr>
        <p:spPr>
          <a:xfrm>
            <a:off x="1916271" y="636289"/>
            <a:ext cx="61703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err="1"/>
              <a:t>Motion</a:t>
            </a:r>
            <a:r>
              <a:rPr lang="es-ES" sz="2800" dirty="0"/>
              <a:t> II: </a:t>
            </a:r>
            <a:r>
              <a:rPr lang="es-ES" sz="2800" b="1" dirty="0" err="1"/>
              <a:t>backbone</a:t>
            </a:r>
            <a:r>
              <a:rPr lang="es-ES" sz="2800" b="1" dirty="0"/>
              <a:t> </a:t>
            </a:r>
            <a:r>
              <a:rPr lang="es-ES" sz="2800" b="1" dirty="0" err="1"/>
              <a:t>stretching</a:t>
            </a:r>
            <a:r>
              <a:rPr lang="es-ES" sz="2800" b="1" dirty="0"/>
              <a:t>/</a:t>
            </a:r>
            <a:r>
              <a:rPr lang="es-ES" sz="2800" b="1" dirty="0" err="1"/>
              <a:t>bending</a:t>
            </a:r>
            <a:r>
              <a:rPr lang="es-ES" sz="2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5643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57F876B9-2C5B-E7E0-36DB-BA4B9E95F924}"/>
              </a:ext>
            </a:extLst>
          </p:cNvPr>
          <p:cNvSpPr/>
          <p:nvPr/>
        </p:nvSpPr>
        <p:spPr>
          <a:xfrm>
            <a:off x="354435" y="48084"/>
            <a:ext cx="9197130" cy="6751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AD00B84-949E-8B40-CDF2-1A25862DEE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001" t="66383" r="50001" b="22580"/>
          <a:stretch/>
        </p:blipFill>
        <p:spPr>
          <a:xfrm>
            <a:off x="5969024" y="2941128"/>
            <a:ext cx="2969810" cy="97574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D5DEDEC-D7BF-6652-F983-1901E1EB41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847" t="78809" r="54270" b="4919"/>
          <a:stretch/>
        </p:blipFill>
        <p:spPr>
          <a:xfrm>
            <a:off x="6046023" y="4443757"/>
            <a:ext cx="2340615" cy="1410108"/>
          </a:xfrm>
          <a:prstGeom prst="rect">
            <a:avLst/>
          </a:prstGeom>
        </p:spPr>
      </p:pic>
      <p:grpSp>
        <p:nvGrpSpPr>
          <p:cNvPr id="16" name="Grupo 15">
            <a:extLst>
              <a:ext uri="{FF2B5EF4-FFF2-40B4-BE49-F238E27FC236}">
                <a16:creationId xmlns:a16="http://schemas.microsoft.com/office/drawing/2014/main" id="{7741CB16-E3F4-6ABC-BEBC-270F33FFE2C9}"/>
              </a:ext>
            </a:extLst>
          </p:cNvPr>
          <p:cNvGrpSpPr/>
          <p:nvPr/>
        </p:nvGrpSpPr>
        <p:grpSpPr>
          <a:xfrm>
            <a:off x="7880348" y="4184469"/>
            <a:ext cx="553986" cy="599532"/>
            <a:chOff x="8739179" y="161503"/>
            <a:chExt cx="553986" cy="599532"/>
          </a:xfrm>
        </p:grpSpPr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F3414E18-4AE0-0E6C-839C-E3D378B95543}"/>
                </a:ext>
              </a:extLst>
            </p:cNvPr>
            <p:cNvSpPr txBox="1"/>
            <p:nvPr/>
          </p:nvSpPr>
          <p:spPr>
            <a:xfrm>
              <a:off x="8739179" y="161503"/>
              <a:ext cx="54053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dirty="0">
                  <a:solidFill>
                    <a:srgbClr val="FF0000"/>
                  </a:solidFill>
                </a:rPr>
                <a:t>C</a:t>
              </a:r>
              <a:r>
                <a:rPr lang="es-ES" sz="3200" baseline="30000" dirty="0">
                  <a:solidFill>
                    <a:srgbClr val="FF0000"/>
                  </a:solidFill>
                </a:rPr>
                <a:t>+</a:t>
              </a:r>
              <a:endParaRPr lang="es-ES" sz="3200" dirty="0">
                <a:solidFill>
                  <a:srgbClr val="FF0000"/>
                </a:solidFill>
              </a:endParaRP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5466332A-3C27-989F-9701-E55A3385CD73}"/>
                </a:ext>
              </a:extLst>
            </p:cNvPr>
            <p:cNvSpPr txBox="1"/>
            <p:nvPr/>
          </p:nvSpPr>
          <p:spPr>
            <a:xfrm>
              <a:off x="8969037" y="176260"/>
              <a:ext cx="3241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baseline="-25000" dirty="0">
                  <a:solidFill>
                    <a:srgbClr val="FF0000"/>
                  </a:solidFill>
                </a:rPr>
                <a:t>3</a:t>
              </a:r>
              <a:endParaRPr lang="es-ES" sz="3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C7A062A6-EBAC-0ADD-73C1-204B7033A3C9}"/>
              </a:ext>
            </a:extLst>
          </p:cNvPr>
          <p:cNvGrpSpPr/>
          <p:nvPr/>
        </p:nvGrpSpPr>
        <p:grpSpPr>
          <a:xfrm>
            <a:off x="7911657" y="2318136"/>
            <a:ext cx="583814" cy="738664"/>
            <a:chOff x="8739049" y="68903"/>
            <a:chExt cx="583814" cy="738664"/>
          </a:xfrm>
        </p:grpSpPr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DB287379-B5E1-F5FE-6824-2AEEFA53CE3C}"/>
                </a:ext>
              </a:extLst>
            </p:cNvPr>
            <p:cNvSpPr txBox="1"/>
            <p:nvPr/>
          </p:nvSpPr>
          <p:spPr>
            <a:xfrm>
              <a:off x="8739049" y="68903"/>
              <a:ext cx="58381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dirty="0">
                  <a:solidFill>
                    <a:srgbClr val="0000FF"/>
                  </a:solidFill>
                </a:rPr>
                <a:t>C</a:t>
              </a:r>
              <a:r>
                <a:rPr lang="es-ES" sz="4200" baseline="30000" dirty="0">
                  <a:solidFill>
                    <a:srgbClr val="0000FF"/>
                  </a:solidFill>
                </a:rPr>
                <a:t>+</a:t>
              </a:r>
              <a:endParaRPr lang="es-ES" sz="4200" dirty="0">
                <a:solidFill>
                  <a:srgbClr val="0000FF"/>
                </a:solidFill>
              </a:endParaRP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0860372A-3948-65B4-2BB1-E32B0B68F425}"/>
                </a:ext>
              </a:extLst>
            </p:cNvPr>
            <p:cNvSpPr txBox="1"/>
            <p:nvPr/>
          </p:nvSpPr>
          <p:spPr>
            <a:xfrm>
              <a:off x="8969037" y="176260"/>
              <a:ext cx="3241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baseline="-25000" dirty="0">
                  <a:solidFill>
                    <a:srgbClr val="0000FF"/>
                  </a:solidFill>
                </a:rPr>
                <a:t>2</a:t>
              </a:r>
              <a:endParaRPr lang="es-ES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697546F1-F770-5CB0-A7C3-A7317C9F0A43}"/>
              </a:ext>
            </a:extLst>
          </p:cNvPr>
          <p:cNvGrpSpPr/>
          <p:nvPr/>
        </p:nvGrpSpPr>
        <p:grpSpPr>
          <a:xfrm>
            <a:off x="7894180" y="789257"/>
            <a:ext cx="583814" cy="738664"/>
            <a:chOff x="8739049" y="68903"/>
            <a:chExt cx="583814" cy="738664"/>
          </a:xfrm>
        </p:grpSpPr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5C2430B5-67CA-F7E5-73BD-CAED536BE4ED}"/>
                </a:ext>
              </a:extLst>
            </p:cNvPr>
            <p:cNvSpPr txBox="1"/>
            <p:nvPr/>
          </p:nvSpPr>
          <p:spPr>
            <a:xfrm>
              <a:off x="8739049" y="68903"/>
              <a:ext cx="58381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dirty="0">
                  <a:solidFill>
                    <a:srgbClr val="0000FF"/>
                  </a:solidFill>
                </a:rPr>
                <a:t>C</a:t>
              </a:r>
              <a:r>
                <a:rPr lang="es-ES" sz="4200" baseline="30000" dirty="0">
                  <a:solidFill>
                    <a:srgbClr val="0000FF"/>
                  </a:solidFill>
                </a:rPr>
                <a:t>+</a:t>
              </a:r>
              <a:endParaRPr lang="es-ES" sz="4200" dirty="0">
                <a:solidFill>
                  <a:srgbClr val="0000FF"/>
                </a:solidFill>
              </a:endParaRP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C309BE18-F761-4971-56A9-C3A31CAF2494}"/>
                </a:ext>
              </a:extLst>
            </p:cNvPr>
            <p:cNvSpPr txBox="1"/>
            <p:nvPr/>
          </p:nvSpPr>
          <p:spPr>
            <a:xfrm>
              <a:off x="8969037" y="176260"/>
              <a:ext cx="3241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baseline="-25000" dirty="0">
                  <a:solidFill>
                    <a:srgbClr val="0000FF"/>
                  </a:solidFill>
                </a:rPr>
                <a:t>1</a:t>
              </a:r>
              <a:endParaRPr lang="es-ES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AFFB9135-5561-0349-2085-80E4E84544BA}"/>
              </a:ext>
            </a:extLst>
          </p:cNvPr>
          <p:cNvGrpSpPr/>
          <p:nvPr/>
        </p:nvGrpSpPr>
        <p:grpSpPr>
          <a:xfrm>
            <a:off x="5969024" y="1031110"/>
            <a:ext cx="2526447" cy="1352897"/>
            <a:chOff x="104014" y="2618143"/>
            <a:chExt cx="2526447" cy="1352897"/>
          </a:xfrm>
        </p:grpSpPr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4FE1C52E-48A3-10EC-89BD-800B6623E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4014" y="2618143"/>
              <a:ext cx="2526447" cy="1352897"/>
            </a:xfrm>
            <a:prstGeom prst="rect">
              <a:avLst/>
            </a:prstGeom>
          </p:spPr>
        </p:pic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388E5BBD-C5E4-D844-0E2E-58493EABF7CB}"/>
                </a:ext>
              </a:extLst>
            </p:cNvPr>
            <p:cNvSpPr/>
            <p:nvPr/>
          </p:nvSpPr>
          <p:spPr>
            <a:xfrm rot="840195">
              <a:off x="1383336" y="2709977"/>
              <a:ext cx="596342" cy="337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tángulo 27">
              <a:extLst>
                <a:ext uri="{FF2B5EF4-FFF2-40B4-BE49-F238E27FC236}">
                  <a16:creationId xmlns:a16="http://schemas.microsoft.com/office/drawing/2014/main" id="{93EA6B77-429B-97C9-D39B-16635D427116}"/>
                </a:ext>
              </a:extLst>
            </p:cNvPr>
            <p:cNvSpPr/>
            <p:nvPr/>
          </p:nvSpPr>
          <p:spPr>
            <a:xfrm>
              <a:off x="1005917" y="3408338"/>
              <a:ext cx="281968" cy="3069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BB5AAC87-7A76-D1E0-E54D-357F0C8EE72A}"/>
                </a:ext>
              </a:extLst>
            </p:cNvPr>
            <p:cNvSpPr/>
            <p:nvPr/>
          </p:nvSpPr>
          <p:spPr>
            <a:xfrm rot="18387336">
              <a:off x="1222437" y="3210588"/>
              <a:ext cx="230394" cy="244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0" name="Rectángulo 29">
            <a:extLst>
              <a:ext uri="{FF2B5EF4-FFF2-40B4-BE49-F238E27FC236}">
                <a16:creationId xmlns:a16="http://schemas.microsoft.com/office/drawing/2014/main" id="{5EDE22E8-C590-F2C0-DE8D-DD97B60AF893}"/>
              </a:ext>
            </a:extLst>
          </p:cNvPr>
          <p:cNvSpPr/>
          <p:nvPr/>
        </p:nvSpPr>
        <p:spPr>
          <a:xfrm>
            <a:off x="7763898" y="3592249"/>
            <a:ext cx="1174935" cy="267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5C6292FB-7C12-A5CB-DA60-D20522C472C1}"/>
              </a:ext>
            </a:extLst>
          </p:cNvPr>
          <p:cNvSpPr/>
          <p:nvPr/>
        </p:nvSpPr>
        <p:spPr>
          <a:xfrm>
            <a:off x="7575745" y="5148811"/>
            <a:ext cx="810893" cy="57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736FDED-CAC6-9617-AE8E-477DEAC53AC1}"/>
              </a:ext>
            </a:extLst>
          </p:cNvPr>
          <p:cNvSpPr txBox="1"/>
          <p:nvPr/>
        </p:nvSpPr>
        <p:spPr>
          <a:xfrm>
            <a:off x="7360491" y="5296130"/>
            <a:ext cx="14061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/>
              <a:t> (</a:t>
            </a:r>
            <a:r>
              <a:rPr lang="es-ES" sz="2200" dirty="0" err="1"/>
              <a:t>unstable</a:t>
            </a:r>
            <a:r>
              <a:rPr lang="es-ES" sz="2200" dirty="0"/>
              <a:t>)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7C7CA211-AB2B-F034-6DD3-CC1AC2E5CF37}"/>
              </a:ext>
            </a:extLst>
          </p:cNvPr>
          <p:cNvSpPr txBox="1"/>
          <p:nvPr/>
        </p:nvSpPr>
        <p:spPr>
          <a:xfrm>
            <a:off x="5567708" y="3592249"/>
            <a:ext cx="12987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00" dirty="0"/>
              <a:t>+3 kJ/mol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F621DBCE-F921-D326-3664-AE65C1D92719}"/>
              </a:ext>
            </a:extLst>
          </p:cNvPr>
          <p:cNvGrpSpPr/>
          <p:nvPr/>
        </p:nvGrpSpPr>
        <p:grpSpPr>
          <a:xfrm>
            <a:off x="862007" y="188778"/>
            <a:ext cx="4692248" cy="6354777"/>
            <a:chOff x="695237" y="-48084"/>
            <a:chExt cx="5099225" cy="6858000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9634B6AC-58BE-29C5-7D08-9890EC47D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237" y="-48084"/>
              <a:ext cx="5099225" cy="6858000"/>
            </a:xfrm>
            <a:prstGeom prst="rect">
              <a:avLst/>
            </a:prstGeom>
          </p:spPr>
        </p:pic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F43DFA5B-5941-F7C0-66EB-71597D51E7D7}"/>
                </a:ext>
              </a:extLst>
            </p:cNvPr>
            <p:cNvSpPr/>
            <p:nvPr/>
          </p:nvSpPr>
          <p:spPr>
            <a:xfrm>
              <a:off x="5567708" y="2672480"/>
              <a:ext cx="226754" cy="31359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311274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22">
            <a:extLst>
              <a:ext uri="{FF2B5EF4-FFF2-40B4-BE49-F238E27FC236}">
                <a16:creationId xmlns:a16="http://schemas.microsoft.com/office/drawing/2014/main" id="{41C6A166-F951-4432-2306-98B14EB41368}"/>
              </a:ext>
            </a:extLst>
          </p:cNvPr>
          <p:cNvSpPr/>
          <p:nvPr/>
        </p:nvSpPr>
        <p:spPr>
          <a:xfrm>
            <a:off x="293876" y="136233"/>
            <a:ext cx="9197130" cy="67512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5CE1356-3649-11F5-BA94-58E52D43B0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41"/>
          <a:stretch/>
        </p:blipFill>
        <p:spPr>
          <a:xfrm>
            <a:off x="263977" y="165730"/>
            <a:ext cx="5366026" cy="6692269"/>
          </a:xfrm>
          <a:prstGeom prst="rect">
            <a:avLst/>
          </a:prstGeom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id="{F08E972D-2D63-4CDD-1C27-5137D415100C}"/>
              </a:ext>
            </a:extLst>
          </p:cNvPr>
          <p:cNvGrpSpPr/>
          <p:nvPr/>
        </p:nvGrpSpPr>
        <p:grpSpPr>
          <a:xfrm>
            <a:off x="6400032" y="1191280"/>
            <a:ext cx="2203530" cy="1250432"/>
            <a:chOff x="365511" y="4774811"/>
            <a:chExt cx="2203530" cy="1250432"/>
          </a:xfrm>
        </p:grpSpPr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881B287C-4B45-8A51-5DBD-B7D92ECC0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5511" y="4774811"/>
              <a:ext cx="2203530" cy="1250432"/>
            </a:xfrm>
            <a:prstGeom prst="rect">
              <a:avLst/>
            </a:prstGeom>
          </p:spPr>
        </p:pic>
        <p:sp>
          <p:nvSpPr>
            <p:cNvPr id="39" name="Rectángulo 38">
              <a:extLst>
                <a:ext uri="{FF2B5EF4-FFF2-40B4-BE49-F238E27FC236}">
                  <a16:creationId xmlns:a16="http://schemas.microsoft.com/office/drawing/2014/main" id="{A5ADA9F0-1894-4102-A8F8-FE2EDFDD470A}"/>
                </a:ext>
              </a:extLst>
            </p:cNvPr>
            <p:cNvSpPr/>
            <p:nvPr/>
          </p:nvSpPr>
          <p:spPr>
            <a:xfrm rot="323949">
              <a:off x="1603597" y="4966623"/>
              <a:ext cx="596342" cy="337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Rectángulo 39">
              <a:extLst>
                <a:ext uri="{FF2B5EF4-FFF2-40B4-BE49-F238E27FC236}">
                  <a16:creationId xmlns:a16="http://schemas.microsoft.com/office/drawing/2014/main" id="{235379C5-CE7D-F4E2-E950-3A6CE1CC3543}"/>
                </a:ext>
              </a:extLst>
            </p:cNvPr>
            <p:cNvSpPr/>
            <p:nvPr/>
          </p:nvSpPr>
          <p:spPr>
            <a:xfrm>
              <a:off x="1075382" y="5624107"/>
              <a:ext cx="229082" cy="401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Rectángulo 40">
              <a:extLst>
                <a:ext uri="{FF2B5EF4-FFF2-40B4-BE49-F238E27FC236}">
                  <a16:creationId xmlns:a16="http://schemas.microsoft.com/office/drawing/2014/main" id="{9C6B38DD-BCB5-9F78-CDD1-B5FBC0658743}"/>
                </a:ext>
              </a:extLst>
            </p:cNvPr>
            <p:cNvSpPr/>
            <p:nvPr/>
          </p:nvSpPr>
          <p:spPr>
            <a:xfrm rot="18387336">
              <a:off x="1266416" y="5487587"/>
              <a:ext cx="230394" cy="244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4" name="Grupo 33">
            <a:extLst>
              <a:ext uri="{FF2B5EF4-FFF2-40B4-BE49-F238E27FC236}">
                <a16:creationId xmlns:a16="http://schemas.microsoft.com/office/drawing/2014/main" id="{B54B92FE-6F28-EE6F-9EA1-DDE202FCCE95}"/>
              </a:ext>
            </a:extLst>
          </p:cNvPr>
          <p:cNvGrpSpPr/>
          <p:nvPr/>
        </p:nvGrpSpPr>
        <p:grpSpPr>
          <a:xfrm>
            <a:off x="7830367" y="887745"/>
            <a:ext cx="538534" cy="738664"/>
            <a:chOff x="5711421" y="5109841"/>
            <a:chExt cx="538534" cy="738664"/>
          </a:xfrm>
        </p:grpSpPr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0B00FB3F-873B-8652-8D64-3628B1C15196}"/>
                </a:ext>
              </a:extLst>
            </p:cNvPr>
            <p:cNvSpPr txBox="1"/>
            <p:nvPr/>
          </p:nvSpPr>
          <p:spPr>
            <a:xfrm>
              <a:off x="5711421" y="5109841"/>
              <a:ext cx="51488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dirty="0">
                  <a:solidFill>
                    <a:srgbClr val="0000FF"/>
                  </a:solidFill>
                </a:rPr>
                <a:t>C</a:t>
              </a:r>
              <a:r>
                <a:rPr lang="es-ES" sz="4200" baseline="30000" dirty="0">
                  <a:solidFill>
                    <a:srgbClr val="0000FF"/>
                  </a:solidFill>
                </a:rPr>
                <a:t>-</a:t>
              </a:r>
              <a:endParaRPr lang="es-ES" sz="4200" dirty="0">
                <a:solidFill>
                  <a:srgbClr val="0000FF"/>
                </a:solidFill>
              </a:endParaRP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48F81CF4-0EAA-13E7-6FB0-CF3C0B8C73B2}"/>
                </a:ext>
              </a:extLst>
            </p:cNvPr>
            <p:cNvSpPr txBox="1"/>
            <p:nvPr/>
          </p:nvSpPr>
          <p:spPr>
            <a:xfrm>
              <a:off x="5925827" y="5243411"/>
              <a:ext cx="3241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baseline="-25000" dirty="0">
                  <a:solidFill>
                    <a:srgbClr val="0000FF"/>
                  </a:solidFill>
                </a:rPr>
                <a:t>1</a:t>
              </a:r>
              <a:endParaRPr lang="es-ES" sz="3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A24C0298-D404-8EF3-AF30-0AFC2C9FB7AC}"/>
              </a:ext>
            </a:extLst>
          </p:cNvPr>
          <p:cNvGrpSpPr/>
          <p:nvPr/>
        </p:nvGrpSpPr>
        <p:grpSpPr>
          <a:xfrm>
            <a:off x="5750656" y="4512740"/>
            <a:ext cx="3123494" cy="1596158"/>
            <a:chOff x="5684856" y="2563968"/>
            <a:chExt cx="3123494" cy="1596158"/>
          </a:xfrm>
        </p:grpSpPr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D5105CF8-F8B0-3926-8E1C-D0AD437DFA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0589" t="39040" r="54606" b="37875"/>
            <a:stretch/>
          </p:blipFill>
          <p:spPr>
            <a:xfrm>
              <a:off x="6214343" y="3084843"/>
              <a:ext cx="2594007" cy="1075283"/>
            </a:xfrm>
            <a:prstGeom prst="rect">
              <a:avLst/>
            </a:prstGeom>
          </p:spPr>
        </p:pic>
        <p:grpSp>
          <p:nvGrpSpPr>
            <p:cNvPr id="26" name="Grupo 25">
              <a:extLst>
                <a:ext uri="{FF2B5EF4-FFF2-40B4-BE49-F238E27FC236}">
                  <a16:creationId xmlns:a16="http://schemas.microsoft.com/office/drawing/2014/main" id="{FC235E70-F94A-3700-6D5B-475CC2A44AC3}"/>
                </a:ext>
              </a:extLst>
            </p:cNvPr>
            <p:cNvGrpSpPr/>
            <p:nvPr/>
          </p:nvGrpSpPr>
          <p:grpSpPr>
            <a:xfrm>
              <a:off x="7864848" y="2563968"/>
              <a:ext cx="538534" cy="738664"/>
              <a:chOff x="5711421" y="5109841"/>
              <a:chExt cx="538534" cy="738664"/>
            </a:xfrm>
          </p:grpSpPr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D6CA8535-3228-89E4-B6BF-52DC4D7F3E79}"/>
                  </a:ext>
                </a:extLst>
              </p:cNvPr>
              <p:cNvSpPr txBox="1"/>
              <p:nvPr/>
            </p:nvSpPr>
            <p:spPr>
              <a:xfrm>
                <a:off x="5711421" y="5109841"/>
                <a:ext cx="514885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3200" dirty="0">
                    <a:solidFill>
                      <a:srgbClr val="0000FF"/>
                    </a:solidFill>
                  </a:rPr>
                  <a:t>C</a:t>
                </a:r>
                <a:r>
                  <a:rPr lang="es-ES" sz="4200" baseline="30000" dirty="0">
                    <a:solidFill>
                      <a:srgbClr val="0000FF"/>
                    </a:solidFill>
                  </a:rPr>
                  <a:t>-</a:t>
                </a:r>
                <a:endParaRPr lang="es-ES" sz="42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28" name="CuadroTexto 27">
                <a:extLst>
                  <a:ext uri="{FF2B5EF4-FFF2-40B4-BE49-F238E27FC236}">
                    <a16:creationId xmlns:a16="http://schemas.microsoft.com/office/drawing/2014/main" id="{A5E9EC19-682E-F161-5965-60BDBCEFE7F6}"/>
                  </a:ext>
                </a:extLst>
              </p:cNvPr>
              <p:cNvSpPr txBox="1"/>
              <p:nvPr/>
            </p:nvSpPr>
            <p:spPr>
              <a:xfrm>
                <a:off x="5925827" y="5243411"/>
                <a:ext cx="32412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3200" baseline="-25000" dirty="0">
                    <a:solidFill>
                      <a:srgbClr val="0000FF"/>
                    </a:solidFill>
                  </a:rPr>
                  <a:t>2</a:t>
                </a:r>
                <a:endParaRPr lang="es-ES" sz="32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DA695F66-B241-FE0F-549A-6F45A71EFC70}"/>
                </a:ext>
              </a:extLst>
            </p:cNvPr>
            <p:cNvSpPr txBox="1"/>
            <p:nvPr/>
          </p:nvSpPr>
          <p:spPr>
            <a:xfrm>
              <a:off x="5684856" y="3619855"/>
              <a:ext cx="129875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200" dirty="0"/>
                <a:t>+3 kJ/mol</a:t>
              </a:r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55493A4E-FC95-DF8D-D166-185B65C1F7C2}"/>
              </a:ext>
            </a:extLst>
          </p:cNvPr>
          <p:cNvGrpSpPr/>
          <p:nvPr/>
        </p:nvGrpSpPr>
        <p:grpSpPr>
          <a:xfrm>
            <a:off x="6079884" y="2540420"/>
            <a:ext cx="2452237" cy="2077861"/>
            <a:chOff x="7107013" y="-330259"/>
            <a:chExt cx="2452237" cy="2077861"/>
          </a:xfrm>
        </p:grpSpPr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5D193212-2FA9-6BCE-BA3F-A83D842232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274" t="64124" r="56865" b="7517"/>
            <a:stretch/>
          </p:blipFill>
          <p:spPr>
            <a:xfrm>
              <a:off x="7218376" y="-12946"/>
              <a:ext cx="2322713" cy="1333999"/>
            </a:xfrm>
            <a:prstGeom prst="rect">
              <a:avLst/>
            </a:prstGeom>
          </p:spPr>
        </p:pic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5E1E30A1-485F-940D-45E7-C07F5C918EED}"/>
                </a:ext>
              </a:extLst>
            </p:cNvPr>
            <p:cNvSpPr/>
            <p:nvPr/>
          </p:nvSpPr>
          <p:spPr>
            <a:xfrm>
              <a:off x="8339532" y="1106141"/>
              <a:ext cx="1213253" cy="2791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" name="Rectángulo 29">
              <a:extLst>
                <a:ext uri="{FF2B5EF4-FFF2-40B4-BE49-F238E27FC236}">
                  <a16:creationId xmlns:a16="http://schemas.microsoft.com/office/drawing/2014/main" id="{D7EB05E1-8670-0BE2-E67A-81E035CED66C}"/>
                </a:ext>
              </a:extLst>
            </p:cNvPr>
            <p:cNvSpPr/>
            <p:nvPr/>
          </p:nvSpPr>
          <p:spPr>
            <a:xfrm>
              <a:off x="8575074" y="-33476"/>
              <a:ext cx="984176" cy="2100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1" name="Grupo 30">
              <a:extLst>
                <a:ext uri="{FF2B5EF4-FFF2-40B4-BE49-F238E27FC236}">
                  <a16:creationId xmlns:a16="http://schemas.microsoft.com/office/drawing/2014/main" id="{EF9C07B9-EFAB-9E08-90C7-E53A732A4383}"/>
                </a:ext>
              </a:extLst>
            </p:cNvPr>
            <p:cNvGrpSpPr/>
            <p:nvPr/>
          </p:nvGrpSpPr>
          <p:grpSpPr>
            <a:xfrm>
              <a:off x="8912357" y="-330259"/>
              <a:ext cx="538534" cy="738664"/>
              <a:chOff x="5711421" y="5109841"/>
              <a:chExt cx="538534" cy="738664"/>
            </a:xfrm>
          </p:grpSpPr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7D239B52-B427-A8CA-E20C-022929ABFB09}"/>
                  </a:ext>
                </a:extLst>
              </p:cNvPr>
              <p:cNvSpPr txBox="1"/>
              <p:nvPr/>
            </p:nvSpPr>
            <p:spPr>
              <a:xfrm>
                <a:off x="5711421" y="5109841"/>
                <a:ext cx="514885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3200" dirty="0">
                    <a:solidFill>
                      <a:srgbClr val="0000FF"/>
                    </a:solidFill>
                  </a:rPr>
                  <a:t>C</a:t>
                </a:r>
                <a:r>
                  <a:rPr lang="es-ES" sz="4200" baseline="30000" dirty="0">
                    <a:solidFill>
                      <a:srgbClr val="0000FF"/>
                    </a:solidFill>
                  </a:rPr>
                  <a:t>-</a:t>
                </a:r>
                <a:endParaRPr lang="es-ES" sz="42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525C2FDE-E488-C264-F07D-70E848832FB8}"/>
                  </a:ext>
                </a:extLst>
              </p:cNvPr>
              <p:cNvSpPr txBox="1"/>
              <p:nvPr/>
            </p:nvSpPr>
            <p:spPr>
              <a:xfrm>
                <a:off x="5925827" y="5243411"/>
                <a:ext cx="32412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3200" baseline="-25000" dirty="0">
                    <a:solidFill>
                      <a:srgbClr val="0000FF"/>
                    </a:solidFill>
                  </a:rPr>
                  <a:t>3</a:t>
                </a:r>
                <a:endParaRPr lang="es-ES" sz="32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A8F0BC19-E4D4-CBC5-3493-5D32E32D7F7B}"/>
                </a:ext>
              </a:extLst>
            </p:cNvPr>
            <p:cNvSpPr txBox="1"/>
            <p:nvPr/>
          </p:nvSpPr>
          <p:spPr>
            <a:xfrm>
              <a:off x="7107013" y="1316715"/>
              <a:ext cx="129875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200" dirty="0"/>
                <a:t>+3 kJ/mol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3709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444B195A-FE4A-EFD4-5EB0-C900C0CF346C}"/>
              </a:ext>
            </a:extLst>
          </p:cNvPr>
          <p:cNvGrpSpPr/>
          <p:nvPr/>
        </p:nvGrpSpPr>
        <p:grpSpPr>
          <a:xfrm>
            <a:off x="421420" y="551094"/>
            <a:ext cx="2596136" cy="1384990"/>
            <a:chOff x="5997725" y="4516135"/>
            <a:chExt cx="3405126" cy="1798885"/>
          </a:xfrm>
        </p:grpSpPr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74355440-82B8-0352-D3E1-E5994FD37911}"/>
                </a:ext>
              </a:extLst>
            </p:cNvPr>
            <p:cNvSpPr/>
            <p:nvPr/>
          </p:nvSpPr>
          <p:spPr>
            <a:xfrm rot="20413086">
              <a:off x="6819070" y="4645084"/>
              <a:ext cx="915643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A8E147B3-6908-5265-B48F-46774961B20D}"/>
                </a:ext>
              </a:extLst>
            </p:cNvPr>
            <p:cNvSpPr/>
            <p:nvPr/>
          </p:nvSpPr>
          <p:spPr>
            <a:xfrm rot="753020">
              <a:off x="7823173" y="4516135"/>
              <a:ext cx="922986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28606192-C0C9-F8A0-5C02-46C4B635F7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494" t="21317" r="7766" b="17322"/>
            <a:stretch/>
          </p:blipFill>
          <p:spPr>
            <a:xfrm rot="21331876">
              <a:off x="5997725" y="4590827"/>
              <a:ext cx="3405126" cy="1724193"/>
            </a:xfrm>
            <a:prstGeom prst="rect">
              <a:avLst/>
            </a:prstGeom>
          </p:spPr>
        </p:pic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3C26D18C-DD65-3BF7-9A76-B88DC3508B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7602" y="4825314"/>
              <a:ext cx="425726" cy="245782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4B4A8AD3-7E2C-19FB-A6F4-3C0835D37618}"/>
                </a:ext>
              </a:extLst>
            </p:cNvPr>
            <p:cNvCxnSpPr>
              <a:cxnSpLocks/>
            </p:cNvCxnSpPr>
            <p:nvPr/>
          </p:nvCxnSpPr>
          <p:spPr>
            <a:xfrm>
              <a:off x="8153386" y="4749820"/>
              <a:ext cx="427083" cy="205240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0B3D54BC-9CD4-C250-6CA9-A117BF437C46}"/>
              </a:ext>
            </a:extLst>
          </p:cNvPr>
          <p:cNvGrpSpPr/>
          <p:nvPr/>
        </p:nvGrpSpPr>
        <p:grpSpPr>
          <a:xfrm>
            <a:off x="3082726" y="1415096"/>
            <a:ext cx="6001200" cy="4027807"/>
            <a:chOff x="410722" y="-18700"/>
            <a:chExt cx="6001200" cy="4027807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CCAC5FC3-5CCE-AC6C-5F5C-98CF02E222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0722" y="-18700"/>
              <a:ext cx="6001200" cy="4027807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B886FC4A-8F75-AD15-E238-6735CA02599C}"/>
                </a:ext>
              </a:extLst>
            </p:cNvPr>
            <p:cNvSpPr txBox="1"/>
            <p:nvPr/>
          </p:nvSpPr>
          <p:spPr>
            <a:xfrm>
              <a:off x="4663678" y="264762"/>
              <a:ext cx="1606530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800" dirty="0"/>
                <a:t>[M+H]</a:t>
              </a:r>
              <a:r>
                <a:rPr lang="es-ES" sz="3800" baseline="30000" dirty="0"/>
                <a:t>+</a:t>
              </a:r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3ABED0BA-1619-6BD4-0937-28D4E3E557F2}"/>
                </a:ext>
              </a:extLst>
            </p:cNvPr>
            <p:cNvSpPr txBox="1"/>
            <p:nvPr/>
          </p:nvSpPr>
          <p:spPr>
            <a:xfrm>
              <a:off x="4709303" y="2702140"/>
              <a:ext cx="12843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dirty="0">
                  <a:solidFill>
                    <a:srgbClr val="0000FF"/>
                  </a:solidFill>
                </a:rPr>
                <a:t>BOMD</a:t>
              </a:r>
              <a:endParaRPr lang="es-ES" sz="3200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3C20135C-CEC3-C01B-5518-5D7CD13C9026}"/>
                </a:ext>
              </a:extLst>
            </p:cNvPr>
            <p:cNvSpPr txBox="1"/>
            <p:nvPr/>
          </p:nvSpPr>
          <p:spPr>
            <a:xfrm>
              <a:off x="4985882" y="1048378"/>
              <a:ext cx="132760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3200" dirty="0"/>
                <a:t>IRMPD</a:t>
              </a:r>
              <a:endParaRPr lang="es-ES" sz="3200" baseline="30000" dirty="0"/>
            </a:p>
          </p:txBody>
        </p: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46FC5FBA-F458-F2FB-EBB1-15DFE644E7A7}"/>
                </a:ext>
              </a:extLst>
            </p:cNvPr>
            <p:cNvSpPr txBox="1"/>
            <p:nvPr/>
          </p:nvSpPr>
          <p:spPr>
            <a:xfrm>
              <a:off x="4013149" y="738670"/>
              <a:ext cx="5229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800" dirty="0"/>
                <a:t>x4</a:t>
              </a:r>
              <a:endParaRPr lang="es-ES" sz="2800" baseline="30000" dirty="0"/>
            </a:p>
          </p:txBody>
        </p: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3FA1D615-AD9A-3C7D-D205-3B11C3BFE8E9}"/>
                </a:ext>
              </a:extLst>
            </p:cNvPr>
            <p:cNvSpPr txBox="1"/>
            <p:nvPr/>
          </p:nvSpPr>
          <p:spPr>
            <a:xfrm>
              <a:off x="4013149" y="2425660"/>
              <a:ext cx="5229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800" dirty="0">
                  <a:solidFill>
                    <a:srgbClr val="0000FF"/>
                  </a:solidFill>
                </a:rPr>
                <a:t>x4</a:t>
              </a:r>
              <a:endParaRPr lang="es-ES" sz="2800" baseline="30000" dirty="0">
                <a:solidFill>
                  <a:srgbClr val="0000FF"/>
                </a:solidFill>
              </a:endParaRPr>
            </a:p>
          </p:txBody>
        </p:sp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74DE02AA-BFF8-A37B-DDFD-A5DAE7184F3A}"/>
                </a:ext>
              </a:extLst>
            </p:cNvPr>
            <p:cNvGrpSpPr/>
            <p:nvPr/>
          </p:nvGrpSpPr>
          <p:grpSpPr>
            <a:xfrm>
              <a:off x="510957" y="2518777"/>
              <a:ext cx="649537" cy="830997"/>
              <a:chOff x="8739049" y="68903"/>
              <a:chExt cx="649537" cy="830997"/>
            </a:xfrm>
          </p:grpSpPr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21D2EDFF-71EC-FEE3-3C08-F3A36F6CE179}"/>
                  </a:ext>
                </a:extLst>
              </p:cNvPr>
              <p:cNvSpPr txBox="1"/>
              <p:nvPr/>
            </p:nvSpPr>
            <p:spPr>
              <a:xfrm>
                <a:off x="8739049" y="68903"/>
                <a:ext cx="64953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3800" dirty="0">
                    <a:solidFill>
                      <a:srgbClr val="0000FF"/>
                    </a:solidFill>
                  </a:rPr>
                  <a:t>C</a:t>
                </a:r>
                <a:r>
                  <a:rPr lang="es-ES" sz="4800" baseline="30000" dirty="0">
                    <a:solidFill>
                      <a:srgbClr val="0000FF"/>
                    </a:solidFill>
                  </a:rPr>
                  <a:t>+</a:t>
                </a:r>
                <a:endParaRPr lang="es-ES" sz="48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CAEE4EF8-48D4-3771-7DE3-496430EA458D}"/>
                  </a:ext>
                </a:extLst>
              </p:cNvPr>
              <p:cNvSpPr txBox="1"/>
              <p:nvPr/>
            </p:nvSpPr>
            <p:spPr>
              <a:xfrm>
                <a:off x="8969037" y="176260"/>
                <a:ext cx="349776" cy="677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3800" baseline="-25000" dirty="0">
                    <a:solidFill>
                      <a:srgbClr val="0000FF"/>
                    </a:solidFill>
                  </a:rPr>
                  <a:t>1</a:t>
                </a:r>
                <a:endParaRPr lang="es-ES" sz="3800" dirty="0">
                  <a:solidFill>
                    <a:srgbClr val="0000FF"/>
                  </a:solidFill>
                </a:endParaRPr>
              </a:p>
            </p:txBody>
          </p:sp>
        </p:grp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7F6A7DF0-BB48-B4CA-5365-A0DA5D85BBD8}"/>
              </a:ext>
            </a:extLst>
          </p:cNvPr>
          <p:cNvSpPr txBox="1"/>
          <p:nvPr/>
        </p:nvSpPr>
        <p:spPr>
          <a:xfrm>
            <a:off x="3269985" y="485476"/>
            <a:ext cx="5246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err="1">
                <a:solidFill>
                  <a:srgbClr val="C00000"/>
                </a:solidFill>
              </a:rPr>
              <a:t>Comparison</a:t>
            </a:r>
            <a:r>
              <a:rPr lang="es-ES" sz="2800" b="1" dirty="0">
                <a:solidFill>
                  <a:srgbClr val="C00000"/>
                </a:solidFill>
              </a:rPr>
              <a:t> </a:t>
            </a:r>
            <a:r>
              <a:rPr lang="es-ES" sz="2800" b="1" dirty="0" err="1">
                <a:solidFill>
                  <a:srgbClr val="C00000"/>
                </a:solidFill>
              </a:rPr>
              <a:t>theory</a:t>
            </a:r>
            <a:r>
              <a:rPr lang="es-ES" sz="2800" b="1" dirty="0">
                <a:solidFill>
                  <a:srgbClr val="C00000"/>
                </a:solidFill>
              </a:rPr>
              <a:t> vs </a:t>
            </a:r>
            <a:r>
              <a:rPr lang="es-ES" sz="2800" b="1" dirty="0" err="1">
                <a:solidFill>
                  <a:srgbClr val="C00000"/>
                </a:solidFill>
              </a:rPr>
              <a:t>experiment</a:t>
            </a:r>
            <a:endParaRPr lang="es-E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469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F3EBAC7F-00BE-282C-675C-9C7ACF348E41}"/>
              </a:ext>
            </a:extLst>
          </p:cNvPr>
          <p:cNvGrpSpPr/>
          <p:nvPr/>
        </p:nvGrpSpPr>
        <p:grpSpPr>
          <a:xfrm rot="21302919">
            <a:off x="229693" y="540377"/>
            <a:ext cx="3091508" cy="1772035"/>
            <a:chOff x="395707" y="4545309"/>
            <a:chExt cx="3091508" cy="1772035"/>
          </a:xfrm>
        </p:grpSpPr>
        <p:sp>
          <p:nvSpPr>
            <p:cNvPr id="3" name="Elipse 2">
              <a:extLst>
                <a:ext uri="{FF2B5EF4-FFF2-40B4-BE49-F238E27FC236}">
                  <a16:creationId xmlns:a16="http://schemas.microsoft.com/office/drawing/2014/main" id="{AD109BA2-4F2C-B0EC-9A07-AD68F75AB51C}"/>
                </a:ext>
              </a:extLst>
            </p:cNvPr>
            <p:cNvSpPr/>
            <p:nvPr/>
          </p:nvSpPr>
          <p:spPr>
            <a:xfrm rot="20656155">
              <a:off x="1018513" y="4545309"/>
              <a:ext cx="943810" cy="537123"/>
            </a:xfrm>
            <a:prstGeom prst="ellipse">
              <a:avLst/>
            </a:prstGeom>
            <a:gradFill flip="none" rotWithShape="1">
              <a:gsLst>
                <a:gs pos="38000">
                  <a:schemeClr val="bg1">
                    <a:lumMod val="75000"/>
                  </a:schemeClr>
                </a:gs>
                <a:gs pos="0">
                  <a:schemeClr val="accent1">
                    <a:lumMod val="5000"/>
                    <a:lumOff val="95000"/>
                    <a:alpha val="46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cxnSp>
          <p:nvCxnSpPr>
            <p:cNvPr id="4" name="Conector recto 3">
              <a:extLst>
                <a:ext uri="{FF2B5EF4-FFF2-40B4-BE49-F238E27FC236}">
                  <a16:creationId xmlns:a16="http://schemas.microsoft.com/office/drawing/2014/main" id="{7C8482FF-93E9-FAC2-F7CB-856509892A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9246" y="4819773"/>
              <a:ext cx="412284" cy="157846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7EBFEA63-57A1-335C-BCB3-9882F75FAACD}"/>
                </a:ext>
              </a:extLst>
            </p:cNvPr>
            <p:cNvSpPr/>
            <p:nvPr/>
          </p:nvSpPr>
          <p:spPr>
            <a:xfrm rot="1066170">
              <a:off x="2065953" y="4577125"/>
              <a:ext cx="946438" cy="537123"/>
            </a:xfrm>
            <a:prstGeom prst="ellipse">
              <a:avLst/>
            </a:prstGeom>
            <a:gradFill flip="none" rotWithShape="1">
              <a:gsLst>
                <a:gs pos="38000">
                  <a:schemeClr val="bg1">
                    <a:lumMod val="75000"/>
                  </a:schemeClr>
                </a:gs>
                <a:gs pos="0">
                  <a:schemeClr val="accent1">
                    <a:lumMod val="5000"/>
                    <a:lumOff val="95000"/>
                    <a:alpha val="46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B91441F2-F6C8-D0DB-5611-F5DA520C80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931" t="19319" r="8316" b="15562"/>
            <a:stretch/>
          </p:blipFill>
          <p:spPr>
            <a:xfrm rot="298392">
              <a:off x="395707" y="4563811"/>
              <a:ext cx="3091508" cy="1753533"/>
            </a:xfrm>
            <a:prstGeom prst="rect">
              <a:avLst/>
            </a:prstGeom>
          </p:spPr>
        </p:pic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4DA3253E-056B-9B20-D47E-2BBE30765D9C}"/>
                </a:ext>
              </a:extLst>
            </p:cNvPr>
            <p:cNvCxnSpPr>
              <a:cxnSpLocks/>
            </p:cNvCxnSpPr>
            <p:nvPr/>
          </p:nvCxnSpPr>
          <p:spPr>
            <a:xfrm>
              <a:off x="2103912" y="4754880"/>
              <a:ext cx="435310" cy="64893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97D39C33-5D21-6D04-B55D-089E3FB7E999}"/>
              </a:ext>
            </a:extLst>
          </p:cNvPr>
          <p:cNvGrpSpPr/>
          <p:nvPr/>
        </p:nvGrpSpPr>
        <p:grpSpPr>
          <a:xfrm>
            <a:off x="3322334" y="1332989"/>
            <a:ext cx="6224880" cy="4410698"/>
            <a:chOff x="3450964" y="1043620"/>
            <a:chExt cx="5581985" cy="3925332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EDFDEE34-10EB-1CA1-823A-C9F2B45058F2}"/>
                </a:ext>
              </a:extLst>
            </p:cNvPr>
            <p:cNvSpPr/>
            <p:nvPr/>
          </p:nvSpPr>
          <p:spPr>
            <a:xfrm>
              <a:off x="3450964" y="1043620"/>
              <a:ext cx="5581985" cy="3925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827FB280-7C64-6919-7CB2-227377FDA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14757" y="1043620"/>
              <a:ext cx="5466210" cy="3211302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DF18259B-353F-9FB3-C861-3A1930ACE9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50964" y="4198218"/>
              <a:ext cx="5581985" cy="770734"/>
            </a:xfrm>
            <a:prstGeom prst="rect">
              <a:avLst/>
            </a:prstGeom>
          </p:spPr>
        </p:pic>
      </p:grpSp>
      <p:sp>
        <p:nvSpPr>
          <p:cNvPr id="8" name="CuadroTexto 7">
            <a:extLst>
              <a:ext uri="{FF2B5EF4-FFF2-40B4-BE49-F238E27FC236}">
                <a16:creationId xmlns:a16="http://schemas.microsoft.com/office/drawing/2014/main" id="{E11EA5F5-14E4-BE73-AF89-7EB95D15F70B}"/>
              </a:ext>
            </a:extLst>
          </p:cNvPr>
          <p:cNvSpPr txBox="1"/>
          <p:nvPr/>
        </p:nvSpPr>
        <p:spPr>
          <a:xfrm>
            <a:off x="3392101" y="453704"/>
            <a:ext cx="5246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err="1">
                <a:solidFill>
                  <a:srgbClr val="C00000"/>
                </a:solidFill>
              </a:rPr>
              <a:t>Comparison</a:t>
            </a:r>
            <a:r>
              <a:rPr lang="es-ES" sz="2800" b="1" dirty="0">
                <a:solidFill>
                  <a:srgbClr val="C00000"/>
                </a:solidFill>
              </a:rPr>
              <a:t> </a:t>
            </a:r>
            <a:r>
              <a:rPr lang="es-ES" sz="2800" b="1" dirty="0" err="1">
                <a:solidFill>
                  <a:srgbClr val="C00000"/>
                </a:solidFill>
              </a:rPr>
              <a:t>theory</a:t>
            </a:r>
            <a:r>
              <a:rPr lang="es-ES" sz="2800" b="1" dirty="0">
                <a:solidFill>
                  <a:srgbClr val="C00000"/>
                </a:solidFill>
              </a:rPr>
              <a:t> vs </a:t>
            </a:r>
            <a:r>
              <a:rPr lang="es-ES" sz="2800" b="1" dirty="0" err="1">
                <a:solidFill>
                  <a:srgbClr val="C00000"/>
                </a:solidFill>
              </a:rPr>
              <a:t>experiment</a:t>
            </a:r>
            <a:endParaRPr lang="es-E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39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9DB69C6-779C-4411-540D-7D09B6E05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624" y="1760548"/>
            <a:ext cx="7839025" cy="411341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739BE93-4401-A7A2-54BA-9E28EA6C67C0}"/>
              </a:ext>
            </a:extLst>
          </p:cNvPr>
          <p:cNvSpPr txBox="1"/>
          <p:nvPr/>
        </p:nvSpPr>
        <p:spPr>
          <a:xfrm>
            <a:off x="801976" y="442778"/>
            <a:ext cx="81535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b="1" dirty="0" err="1">
                <a:solidFill>
                  <a:schemeClr val="accent1">
                    <a:lumMod val="50000"/>
                  </a:schemeClr>
                </a:solidFill>
              </a:rPr>
              <a:t>Conclusion</a:t>
            </a:r>
            <a:r>
              <a:rPr lang="es-ES" sz="2800" b="1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s-ES" sz="2800" b="1" dirty="0">
                <a:solidFill>
                  <a:srgbClr val="0033CC"/>
                </a:solidFill>
              </a:rPr>
              <a:t>simple molecular </a:t>
            </a:r>
            <a:r>
              <a:rPr lang="es-ES" sz="2800" b="1" dirty="0" err="1">
                <a:solidFill>
                  <a:srgbClr val="0033CC"/>
                </a:solidFill>
              </a:rPr>
              <a:t>ions</a:t>
            </a:r>
            <a:r>
              <a:rPr lang="es-ES" sz="2800" b="1" dirty="0">
                <a:solidFill>
                  <a:srgbClr val="0033CC"/>
                </a:solidFill>
              </a:rPr>
              <a:t> </a:t>
            </a:r>
            <a:r>
              <a:rPr lang="es-ES" sz="2800" b="1" dirty="0" err="1">
                <a:solidFill>
                  <a:srgbClr val="0033CC"/>
                </a:solidFill>
              </a:rPr>
              <a:t>provide</a:t>
            </a:r>
            <a:r>
              <a:rPr lang="es-ES" sz="2800" b="1" dirty="0">
                <a:solidFill>
                  <a:srgbClr val="0033CC"/>
                </a:solidFill>
              </a:rPr>
              <a:t> </a:t>
            </a:r>
          </a:p>
          <a:p>
            <a:pPr algn="ctr"/>
            <a:r>
              <a:rPr lang="es-ES" sz="2800" b="1" dirty="0" err="1">
                <a:solidFill>
                  <a:srgbClr val="0033CC"/>
                </a:solidFill>
              </a:rPr>
              <a:t>nice</a:t>
            </a:r>
            <a:r>
              <a:rPr lang="es-ES" sz="2800" b="1" dirty="0">
                <a:solidFill>
                  <a:srgbClr val="0033CC"/>
                </a:solidFill>
              </a:rPr>
              <a:t> </a:t>
            </a:r>
            <a:r>
              <a:rPr lang="es-ES" sz="2800" b="1" dirty="0" err="1">
                <a:solidFill>
                  <a:srgbClr val="0033CC"/>
                </a:solidFill>
              </a:rPr>
              <a:t>benchmarks</a:t>
            </a:r>
            <a:r>
              <a:rPr lang="es-ES" sz="2800" b="1" dirty="0">
                <a:solidFill>
                  <a:srgbClr val="0033CC"/>
                </a:solidFill>
              </a:rPr>
              <a:t> </a:t>
            </a:r>
            <a:r>
              <a:rPr lang="es-ES" sz="2800" b="1" dirty="0" err="1">
                <a:solidFill>
                  <a:srgbClr val="0033CC"/>
                </a:solidFill>
              </a:rPr>
              <a:t>to</a:t>
            </a:r>
            <a:r>
              <a:rPr lang="es-ES" sz="2800" b="1" dirty="0">
                <a:solidFill>
                  <a:srgbClr val="0033CC"/>
                </a:solidFill>
              </a:rPr>
              <a:t> </a:t>
            </a:r>
            <a:r>
              <a:rPr lang="es-ES" sz="2800" b="1" dirty="0" err="1">
                <a:solidFill>
                  <a:srgbClr val="0033CC"/>
                </a:solidFill>
              </a:rPr>
              <a:t>study</a:t>
            </a:r>
            <a:r>
              <a:rPr lang="es-ES" sz="2800" b="1" dirty="0">
                <a:solidFill>
                  <a:srgbClr val="0033CC"/>
                </a:solidFill>
              </a:rPr>
              <a:t> </a:t>
            </a:r>
            <a:r>
              <a:rPr lang="es-ES" sz="2800" b="1" dirty="0" err="1">
                <a:solidFill>
                  <a:srgbClr val="0033CC"/>
                </a:solidFill>
              </a:rPr>
              <a:t>entangled</a:t>
            </a:r>
            <a:r>
              <a:rPr lang="es-ES" sz="2800" b="1" dirty="0">
                <a:solidFill>
                  <a:srgbClr val="0033CC"/>
                </a:solidFill>
              </a:rPr>
              <a:t> </a:t>
            </a:r>
            <a:r>
              <a:rPr lang="es-ES" sz="2800" b="1" dirty="0" err="1">
                <a:solidFill>
                  <a:srgbClr val="0033CC"/>
                </a:solidFill>
              </a:rPr>
              <a:t>proton</a:t>
            </a:r>
            <a:r>
              <a:rPr lang="es-ES" sz="2800" b="1" dirty="0">
                <a:solidFill>
                  <a:srgbClr val="0033CC"/>
                </a:solidFill>
              </a:rPr>
              <a:t> </a:t>
            </a:r>
            <a:r>
              <a:rPr lang="es-ES" sz="2800" b="1" dirty="0" err="1">
                <a:solidFill>
                  <a:srgbClr val="0033CC"/>
                </a:solidFill>
              </a:rPr>
              <a:t>dynamics</a:t>
            </a:r>
            <a:endParaRPr lang="es-ES" sz="28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40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41162D16-C305-7BEF-B5E1-5C7F3788B116}"/>
              </a:ext>
            </a:extLst>
          </p:cNvPr>
          <p:cNvSpPr/>
          <p:nvPr/>
        </p:nvSpPr>
        <p:spPr>
          <a:xfrm>
            <a:off x="169530" y="105629"/>
            <a:ext cx="9675860" cy="6646742"/>
          </a:xfrm>
          <a:prstGeom prst="rect">
            <a:avLst/>
          </a:prstGeom>
          <a:solidFill>
            <a:schemeClr val="bg2">
              <a:alpha val="43000"/>
            </a:schemeClr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32FD29A5-7B9B-675D-28C4-EA3464EF5FD1}"/>
              </a:ext>
            </a:extLst>
          </p:cNvPr>
          <p:cNvSpPr/>
          <p:nvPr/>
        </p:nvSpPr>
        <p:spPr>
          <a:xfrm>
            <a:off x="3413150" y="408694"/>
            <a:ext cx="1658361" cy="11884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D30496E1-2860-149C-8262-ACEEC23882EA}"/>
              </a:ext>
            </a:extLst>
          </p:cNvPr>
          <p:cNvSpPr/>
          <p:nvPr/>
        </p:nvSpPr>
        <p:spPr>
          <a:xfrm>
            <a:off x="326753" y="258763"/>
            <a:ext cx="1041428" cy="13441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15967CD3-1300-A30C-B93D-E8851830A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029" y="791913"/>
            <a:ext cx="1889843" cy="80518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FEF75569-B194-939D-0A24-93D6BE0B6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16" y="323057"/>
            <a:ext cx="847945" cy="1221616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D8909848-7170-68DC-CDDD-2601E19D9A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932"/>
          <a:stretch/>
        </p:blipFill>
        <p:spPr>
          <a:xfrm>
            <a:off x="3455372" y="444713"/>
            <a:ext cx="1585683" cy="856365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42" name="Grupo 41">
            <a:extLst>
              <a:ext uri="{FF2B5EF4-FFF2-40B4-BE49-F238E27FC236}">
                <a16:creationId xmlns:a16="http://schemas.microsoft.com/office/drawing/2014/main" id="{1C3D5D05-0964-65F1-522C-FC05AE739808}"/>
              </a:ext>
            </a:extLst>
          </p:cNvPr>
          <p:cNvGrpSpPr/>
          <p:nvPr/>
        </p:nvGrpSpPr>
        <p:grpSpPr>
          <a:xfrm>
            <a:off x="3511090" y="1312652"/>
            <a:ext cx="1529809" cy="262337"/>
            <a:chOff x="674076" y="2443328"/>
            <a:chExt cx="3593485" cy="616224"/>
          </a:xfrm>
          <a:solidFill>
            <a:schemeClr val="bg1"/>
          </a:solidFill>
        </p:grpSpPr>
        <p:pic>
          <p:nvPicPr>
            <p:cNvPr id="43" name="Imagen 42">
              <a:extLst>
                <a:ext uri="{FF2B5EF4-FFF2-40B4-BE49-F238E27FC236}">
                  <a16:creationId xmlns:a16="http://schemas.microsoft.com/office/drawing/2014/main" id="{16C9E7AB-1610-FFE0-5CB8-0C8DE6C2CD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4722" t="60457" r="17893" b="33340"/>
            <a:stretch/>
          </p:blipFill>
          <p:spPr>
            <a:xfrm>
              <a:off x="674076" y="2443328"/>
              <a:ext cx="3593485" cy="294011"/>
            </a:xfrm>
            <a:prstGeom prst="rect">
              <a:avLst/>
            </a:prstGeom>
            <a:grpFill/>
          </p:spPr>
        </p:pic>
        <p:pic>
          <p:nvPicPr>
            <p:cNvPr id="44" name="Imagen 43">
              <a:extLst>
                <a:ext uri="{FF2B5EF4-FFF2-40B4-BE49-F238E27FC236}">
                  <a16:creationId xmlns:a16="http://schemas.microsoft.com/office/drawing/2014/main" id="{25D8855A-AF4A-9DB6-680E-198E70754D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3140" t="69073" r="64077" b="25377"/>
            <a:stretch/>
          </p:blipFill>
          <p:spPr>
            <a:xfrm>
              <a:off x="3880336" y="2545238"/>
              <a:ext cx="211015" cy="263016"/>
            </a:xfrm>
            <a:prstGeom prst="rect">
              <a:avLst/>
            </a:prstGeom>
            <a:grpFill/>
          </p:spPr>
        </p:pic>
        <p:pic>
          <p:nvPicPr>
            <p:cNvPr id="45" name="Imagen 44">
              <a:extLst>
                <a:ext uri="{FF2B5EF4-FFF2-40B4-BE49-F238E27FC236}">
                  <a16:creationId xmlns:a16="http://schemas.microsoft.com/office/drawing/2014/main" id="{BAF7BA59-D42D-B97C-8FDB-3B27BEF237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6139" t="67431" r="19573" b="26366"/>
            <a:stretch/>
          </p:blipFill>
          <p:spPr>
            <a:xfrm>
              <a:off x="756699" y="2765541"/>
              <a:ext cx="3358661" cy="294011"/>
            </a:xfrm>
            <a:prstGeom prst="rect">
              <a:avLst/>
            </a:prstGeom>
            <a:grpFill/>
          </p:spPr>
        </p:pic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0D57DA58-AD33-742F-77BF-C65046FCBC8C}"/>
              </a:ext>
            </a:extLst>
          </p:cNvPr>
          <p:cNvGrpSpPr/>
          <p:nvPr/>
        </p:nvGrpSpPr>
        <p:grpSpPr>
          <a:xfrm>
            <a:off x="5375184" y="408694"/>
            <a:ext cx="4172735" cy="5439131"/>
            <a:chOff x="5457126" y="-1347893"/>
            <a:chExt cx="4172735" cy="5439131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0F469293-1630-0981-AC6F-D9537E8407B6}"/>
                </a:ext>
              </a:extLst>
            </p:cNvPr>
            <p:cNvGrpSpPr/>
            <p:nvPr/>
          </p:nvGrpSpPr>
          <p:grpSpPr>
            <a:xfrm>
              <a:off x="5457126" y="258763"/>
              <a:ext cx="4172735" cy="3832475"/>
              <a:chOff x="5820819" y="2469941"/>
              <a:chExt cx="3493346" cy="3206958"/>
            </a:xfrm>
          </p:grpSpPr>
          <p:pic>
            <p:nvPicPr>
              <p:cNvPr id="3" name="Imagen 2">
                <a:extLst>
                  <a:ext uri="{FF2B5EF4-FFF2-40B4-BE49-F238E27FC236}">
                    <a16:creationId xmlns:a16="http://schemas.microsoft.com/office/drawing/2014/main" id="{09AD80DF-3F98-DC1A-69FA-5BC1AE7FCA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8198"/>
              <a:stretch/>
            </p:blipFill>
            <p:spPr>
              <a:xfrm>
                <a:off x="5820819" y="2469941"/>
                <a:ext cx="3493346" cy="3206958"/>
              </a:xfrm>
              <a:prstGeom prst="rect">
                <a:avLst/>
              </a:prstGeom>
            </p:spPr>
          </p:pic>
          <p:pic>
            <p:nvPicPr>
              <p:cNvPr id="12" name="Imagen 11">
                <a:extLst>
                  <a:ext uri="{FF2B5EF4-FFF2-40B4-BE49-F238E27FC236}">
                    <a16:creationId xmlns:a16="http://schemas.microsoft.com/office/drawing/2014/main" id="{08AB5AD9-06C9-D58C-BB73-1BC6B0071A4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EBECF1"/>
                  </a:clrFrom>
                  <a:clrTo>
                    <a:srgbClr val="EBECF1">
                      <a:alpha val="0"/>
                    </a:srgbClr>
                  </a:clrTo>
                </a:clrChange>
              </a:blip>
              <a:srcRect l="20714" r="14861" b="29267"/>
              <a:stretch/>
            </p:blipFill>
            <p:spPr>
              <a:xfrm>
                <a:off x="7715250" y="2643885"/>
                <a:ext cx="276226" cy="454916"/>
              </a:xfrm>
              <a:prstGeom prst="rect">
                <a:avLst/>
              </a:prstGeom>
            </p:spPr>
          </p:pic>
        </p:grp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C23D8AA5-D98B-24AB-F480-1B6E1FB67084}"/>
                </a:ext>
              </a:extLst>
            </p:cNvPr>
            <p:cNvSpPr txBox="1"/>
            <p:nvPr/>
          </p:nvSpPr>
          <p:spPr>
            <a:xfrm>
              <a:off x="8470555" y="511377"/>
              <a:ext cx="1058303" cy="307777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s-ES" sz="1400" dirty="0"/>
                <a:t>Jos </a:t>
              </a:r>
              <a:r>
                <a:rPr lang="es-ES" sz="1400" dirty="0" err="1"/>
                <a:t>Oomens</a:t>
              </a:r>
              <a:endParaRPr lang="es-ES" sz="1400" dirty="0"/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ABBA2277-11CF-8418-1328-C9E919E5B468}"/>
                </a:ext>
              </a:extLst>
            </p:cNvPr>
            <p:cNvSpPr txBox="1"/>
            <p:nvPr/>
          </p:nvSpPr>
          <p:spPr>
            <a:xfrm>
              <a:off x="7694658" y="179896"/>
              <a:ext cx="1509965" cy="307777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s-ES" sz="1400" dirty="0"/>
                <a:t>Jonathan Martens</a:t>
              </a: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DC62F21B-329E-C64C-8A81-41ABF468D5E1}"/>
                </a:ext>
              </a:extLst>
            </p:cNvPr>
            <p:cNvSpPr txBox="1"/>
            <p:nvPr/>
          </p:nvSpPr>
          <p:spPr>
            <a:xfrm>
              <a:off x="5482583" y="258763"/>
              <a:ext cx="1038233" cy="307777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s-ES" sz="1400" dirty="0" err="1"/>
                <a:t>Giel</a:t>
              </a:r>
              <a:r>
                <a:rPr lang="es-ES" sz="1400" dirty="0"/>
                <a:t> </a:t>
              </a:r>
              <a:r>
                <a:rPr lang="es-ES" sz="1400" dirty="0" err="1"/>
                <a:t>Berden</a:t>
              </a:r>
              <a:endParaRPr lang="es-ES" sz="1400" dirty="0"/>
            </a:p>
          </p:txBody>
        </p: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24C6C924-9113-3A70-8ED4-D301B7D5E51B}"/>
                </a:ext>
              </a:extLst>
            </p:cNvPr>
            <p:cNvSpPr txBox="1"/>
            <p:nvPr/>
          </p:nvSpPr>
          <p:spPr>
            <a:xfrm>
              <a:off x="6075384" y="3383046"/>
              <a:ext cx="324920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latinLnBrk="0"/>
              <a:r>
                <a:rPr lang="en-US" b="1" i="1" dirty="0">
                  <a:solidFill>
                    <a:srgbClr val="92D050"/>
                  </a:solidFill>
                  <a:effectLst/>
                  <a:latin typeface="Noto Serif" panose="020B0604020202020204" pitchFamily="18" charset="0"/>
                </a:rPr>
                <a:t>Molecular Structure and Dynamics research group</a:t>
              </a:r>
            </a:p>
          </p:txBody>
        </p:sp>
        <p:pic>
          <p:nvPicPr>
            <p:cNvPr id="38" name="Afbeelding 9">
              <a:extLst>
                <a:ext uri="{FF2B5EF4-FFF2-40B4-BE49-F238E27FC236}">
                  <a16:creationId xmlns:a16="http://schemas.microsoft.com/office/drawing/2014/main" id="{7FDDE620-A350-DCF9-9209-999438EE5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9121" y="-504042"/>
              <a:ext cx="2341732" cy="623339"/>
            </a:xfrm>
            <a:prstGeom prst="rect">
              <a:avLst/>
            </a:prstGeom>
          </p:spPr>
        </p:pic>
        <p:pic>
          <p:nvPicPr>
            <p:cNvPr id="46" name="Afbeelding 4">
              <a:extLst>
                <a:ext uri="{FF2B5EF4-FFF2-40B4-BE49-F238E27FC236}">
                  <a16:creationId xmlns:a16="http://schemas.microsoft.com/office/drawing/2014/main" id="{AF4CAF5F-098C-66E6-C9FE-A003BB4C2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927146" y="-1347893"/>
              <a:ext cx="1585683" cy="893035"/>
            </a:xfrm>
            <a:prstGeom prst="rect">
              <a:avLst/>
            </a:prstGeom>
          </p:spPr>
        </p:pic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44839B0B-F396-8078-E28A-A4214B5BA031}"/>
              </a:ext>
            </a:extLst>
          </p:cNvPr>
          <p:cNvGrpSpPr/>
          <p:nvPr/>
        </p:nvGrpSpPr>
        <p:grpSpPr>
          <a:xfrm>
            <a:off x="954635" y="2262399"/>
            <a:ext cx="3576182" cy="2019976"/>
            <a:chOff x="317441" y="1684507"/>
            <a:chExt cx="3110944" cy="1790097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C2999EDA-D0AB-46D1-C6EB-4E3E83A112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35948" t="9370" r="32434" b="39090"/>
            <a:stretch/>
          </p:blipFill>
          <p:spPr>
            <a:xfrm>
              <a:off x="692552" y="1744763"/>
              <a:ext cx="1886534" cy="1729841"/>
            </a:xfrm>
            <a:prstGeom prst="rect">
              <a:avLst/>
            </a:prstGeom>
          </p:spPr>
        </p:pic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ACD1A4D0-46FB-4F3E-BEF6-CA1886C1670D}"/>
                </a:ext>
              </a:extLst>
            </p:cNvPr>
            <p:cNvSpPr txBox="1"/>
            <p:nvPr/>
          </p:nvSpPr>
          <p:spPr>
            <a:xfrm>
              <a:off x="317441" y="1694486"/>
              <a:ext cx="750221" cy="463676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s-ES" sz="1400" dirty="0"/>
                <a:t>Francisco</a:t>
              </a:r>
            </a:p>
            <a:p>
              <a:r>
                <a:rPr lang="es-ES" sz="1400" dirty="0"/>
                <a:t>Gámez</a:t>
              </a:r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86520A2A-E4B1-2127-8262-8F9B9EA7D6C3}"/>
                </a:ext>
              </a:extLst>
            </p:cNvPr>
            <p:cNvSpPr txBox="1"/>
            <p:nvPr/>
          </p:nvSpPr>
          <p:spPr>
            <a:xfrm>
              <a:off x="2338417" y="1684507"/>
              <a:ext cx="1089968" cy="463676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s-ES" sz="1400" dirty="0"/>
                <a:t>Juan Ramón</a:t>
              </a:r>
            </a:p>
            <a:p>
              <a:r>
                <a:rPr lang="es-ES" sz="1400" dirty="0"/>
                <a:t>Avilés-Moreno</a:t>
              </a:r>
            </a:p>
          </p:txBody>
        </p:sp>
      </p:grpSp>
      <p:pic>
        <p:nvPicPr>
          <p:cNvPr id="8" name="Imagen 7">
            <a:extLst>
              <a:ext uri="{FF2B5EF4-FFF2-40B4-BE49-F238E27FC236}">
                <a16:creationId xmlns:a16="http://schemas.microsoft.com/office/drawing/2014/main" id="{A5FD186E-B7F1-2C7D-4F6F-08CB1BCB989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7804" y="4350369"/>
            <a:ext cx="1461714" cy="134410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EA725671-A489-0651-8423-E80A4DAEBE76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11526" b="10084"/>
          <a:stretch/>
        </p:blipFill>
        <p:spPr>
          <a:xfrm>
            <a:off x="2961554" y="4385292"/>
            <a:ext cx="1608303" cy="126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111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61BA4589-442D-92D3-425D-ACE2D2607059}"/>
              </a:ext>
            </a:extLst>
          </p:cNvPr>
          <p:cNvSpPr txBox="1"/>
          <p:nvPr/>
        </p:nvSpPr>
        <p:spPr>
          <a:xfrm>
            <a:off x="2797387" y="1835574"/>
            <a:ext cx="456362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000" b="1" dirty="0">
                <a:solidFill>
                  <a:srgbClr val="0033CC"/>
                </a:solidFill>
              </a:rPr>
              <a:t>…and </a:t>
            </a:r>
            <a:r>
              <a:rPr lang="es-ES" sz="4000" b="1" dirty="0" err="1">
                <a:solidFill>
                  <a:srgbClr val="0033CC"/>
                </a:solidFill>
              </a:rPr>
              <a:t>thank</a:t>
            </a:r>
            <a:r>
              <a:rPr lang="es-ES" sz="4000" b="1" dirty="0">
                <a:solidFill>
                  <a:srgbClr val="0033CC"/>
                </a:solidFill>
              </a:rPr>
              <a:t> </a:t>
            </a:r>
            <a:r>
              <a:rPr lang="es-ES" sz="4000" b="1" dirty="0" err="1">
                <a:solidFill>
                  <a:srgbClr val="0033CC"/>
                </a:solidFill>
              </a:rPr>
              <a:t>you</a:t>
            </a:r>
            <a:r>
              <a:rPr lang="es-ES" sz="4000" b="1" dirty="0">
                <a:solidFill>
                  <a:srgbClr val="0033CC"/>
                </a:solidFill>
              </a:rPr>
              <a:t> </a:t>
            </a:r>
            <a:r>
              <a:rPr lang="es-ES" sz="4000" b="1" dirty="0" err="1">
                <a:solidFill>
                  <a:srgbClr val="0033CC"/>
                </a:solidFill>
              </a:rPr>
              <a:t>for</a:t>
            </a:r>
            <a:r>
              <a:rPr lang="es-ES" sz="4000" b="1" dirty="0">
                <a:solidFill>
                  <a:srgbClr val="0033CC"/>
                </a:solidFill>
              </a:rPr>
              <a:t> </a:t>
            </a:r>
          </a:p>
          <a:p>
            <a:r>
              <a:rPr lang="es-ES" sz="4000" b="1" dirty="0" err="1">
                <a:solidFill>
                  <a:srgbClr val="0033CC"/>
                </a:solidFill>
              </a:rPr>
              <a:t>your</a:t>
            </a:r>
            <a:r>
              <a:rPr lang="es-ES" sz="4000" b="1" dirty="0">
                <a:solidFill>
                  <a:srgbClr val="0033CC"/>
                </a:solidFill>
              </a:rPr>
              <a:t> </a:t>
            </a:r>
            <a:r>
              <a:rPr lang="es-ES" sz="4000" b="1" dirty="0" err="1">
                <a:solidFill>
                  <a:srgbClr val="0033CC"/>
                </a:solidFill>
              </a:rPr>
              <a:t>kind</a:t>
            </a:r>
            <a:r>
              <a:rPr lang="es-ES" sz="4000" b="1" dirty="0">
                <a:solidFill>
                  <a:srgbClr val="0033CC"/>
                </a:solidFill>
              </a:rPr>
              <a:t> </a:t>
            </a:r>
            <a:r>
              <a:rPr lang="es-ES" sz="4000" b="1" dirty="0" err="1">
                <a:solidFill>
                  <a:srgbClr val="0033CC"/>
                </a:solidFill>
              </a:rPr>
              <a:t>attention</a:t>
            </a:r>
            <a:endParaRPr lang="es-ES" sz="40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383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EBD44EF-261C-975B-66B5-1C778F37E1E1}"/>
              </a:ext>
            </a:extLst>
          </p:cNvPr>
          <p:cNvSpPr/>
          <p:nvPr/>
        </p:nvSpPr>
        <p:spPr>
          <a:xfrm rot="19062028">
            <a:off x="5758397" y="3365488"/>
            <a:ext cx="695325" cy="48465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1100A291-38DF-45AD-44E9-81FE19169F60}"/>
              </a:ext>
            </a:extLst>
          </p:cNvPr>
          <p:cNvSpPr/>
          <p:nvPr/>
        </p:nvSpPr>
        <p:spPr>
          <a:xfrm rot="16511147">
            <a:off x="5758398" y="3212072"/>
            <a:ext cx="695325" cy="48465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D2C06C7B-F572-DB3F-9212-9EDB65B59372}"/>
              </a:ext>
            </a:extLst>
          </p:cNvPr>
          <p:cNvSpPr/>
          <p:nvPr/>
        </p:nvSpPr>
        <p:spPr>
          <a:xfrm rot="19941088">
            <a:off x="5661251" y="3500994"/>
            <a:ext cx="505294" cy="21102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2315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2509F26-B5DC-4BA7-B476-4CB044237A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B103EB1-B135-4526-B883-33228FC27F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80000">
            <a:off x="662463" y="683404"/>
            <a:ext cx="8581073" cy="5404104"/>
          </a:xfrm>
          <a:prstGeom prst="rect">
            <a:avLst/>
          </a:prstGeom>
          <a:solidFill>
            <a:srgbClr val="FFFFFF"/>
          </a:solidFill>
          <a:ln w="3175" cap="sq" cmpd="thinThick">
            <a:solidFill>
              <a:srgbClr val="DDDDDD"/>
            </a:solidFill>
            <a:miter lim="800000"/>
          </a:ln>
          <a:effectLst>
            <a:outerShdw blurRad="2667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E784201-A980-B3C9-A6FD-BE34BD67EF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32" r="2" b="2"/>
          <a:stretch/>
        </p:blipFill>
        <p:spPr>
          <a:xfrm rot="21480000">
            <a:off x="947577" y="936769"/>
            <a:ext cx="8105235" cy="479290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3341979-3B1A-19BD-06C0-463E9D8325B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137" y="234689"/>
            <a:ext cx="4680965" cy="1015770"/>
          </a:xfrm>
          <a:prstGeom prst="rect">
            <a:avLst/>
          </a:prstGeom>
          <a:solidFill>
            <a:schemeClr val="bg1">
              <a:alpha val="47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CC24EC18-B4CA-1F7C-3DA9-8CEEC6674287}"/>
              </a:ext>
            </a:extLst>
          </p:cNvPr>
          <p:cNvGrpSpPr/>
          <p:nvPr/>
        </p:nvGrpSpPr>
        <p:grpSpPr>
          <a:xfrm>
            <a:off x="6988784" y="159018"/>
            <a:ext cx="1620389" cy="1132481"/>
            <a:chOff x="6048772" y="478043"/>
            <a:chExt cx="1620389" cy="1132481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ABB014BA-E929-06E8-AEB7-0990BB2E838D}"/>
                </a:ext>
              </a:extLst>
            </p:cNvPr>
            <p:cNvSpPr/>
            <p:nvPr/>
          </p:nvSpPr>
          <p:spPr>
            <a:xfrm>
              <a:off x="6048772" y="478043"/>
              <a:ext cx="1620389" cy="113248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FC8771E8-DDA3-CA5C-5E44-0F625DED7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9719" y="489753"/>
              <a:ext cx="1500450" cy="1049924"/>
            </a:xfrm>
            <a:prstGeom prst="rect">
              <a:avLst/>
            </a:prstGeom>
          </p:spPr>
        </p:pic>
      </p:grpSp>
      <p:sp>
        <p:nvSpPr>
          <p:cNvPr id="9" name="Flecha: hacia abajo 8">
            <a:extLst>
              <a:ext uri="{FF2B5EF4-FFF2-40B4-BE49-F238E27FC236}">
                <a16:creationId xmlns:a16="http://schemas.microsoft.com/office/drawing/2014/main" id="{37DA7AA0-23C3-844F-E5A1-88785D1484C0}"/>
              </a:ext>
            </a:extLst>
          </p:cNvPr>
          <p:cNvSpPr/>
          <p:nvPr/>
        </p:nvSpPr>
        <p:spPr>
          <a:xfrm rot="2474357">
            <a:off x="6584012" y="1079864"/>
            <a:ext cx="359860" cy="61914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0493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6AE1A605-720E-C841-3978-489DD13EE929}"/>
              </a:ext>
            </a:extLst>
          </p:cNvPr>
          <p:cNvSpPr/>
          <p:nvPr/>
        </p:nvSpPr>
        <p:spPr>
          <a:xfrm>
            <a:off x="3413150" y="408694"/>
            <a:ext cx="1658361" cy="11884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D090DAD-D541-4B9C-3CAF-AE134519A743}"/>
              </a:ext>
            </a:extLst>
          </p:cNvPr>
          <p:cNvSpPr/>
          <p:nvPr/>
        </p:nvSpPr>
        <p:spPr>
          <a:xfrm>
            <a:off x="83037" y="105629"/>
            <a:ext cx="9675860" cy="6646742"/>
          </a:xfrm>
          <a:prstGeom prst="rect">
            <a:avLst/>
          </a:prstGeom>
          <a:solidFill>
            <a:schemeClr val="bg1">
              <a:alpha val="43000"/>
            </a:schemeClr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160E0A5-81FF-1576-4FEB-EC37317D30F8}"/>
              </a:ext>
            </a:extLst>
          </p:cNvPr>
          <p:cNvSpPr/>
          <p:nvPr/>
        </p:nvSpPr>
        <p:spPr>
          <a:xfrm>
            <a:off x="326753" y="258763"/>
            <a:ext cx="1041428" cy="13441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DF98A9A-829B-FA05-BB09-4E8A7F41D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0758" y="1830983"/>
            <a:ext cx="4158489" cy="2379947"/>
          </a:xfrm>
          <a:prstGeom prst="rect">
            <a:avLst/>
          </a:prstGeom>
        </p:spPr>
      </p:pic>
      <p:pic>
        <p:nvPicPr>
          <p:cNvPr id="7" name="Picture 37">
            <a:extLst>
              <a:ext uri="{FF2B5EF4-FFF2-40B4-BE49-F238E27FC236}">
                <a16:creationId xmlns:a16="http://schemas.microsoft.com/office/drawing/2014/main" id="{34B3C4F4-E550-36A5-7FC5-143D9F7781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0679" y="4703880"/>
            <a:ext cx="4268052" cy="1650471"/>
          </a:xfrm>
          <a:prstGeom prst="rect">
            <a:avLst/>
          </a:prstGeom>
        </p:spPr>
      </p:pic>
      <p:pic>
        <p:nvPicPr>
          <p:cNvPr id="13" name="Afbeelding 9">
            <a:extLst>
              <a:ext uri="{FF2B5EF4-FFF2-40B4-BE49-F238E27FC236}">
                <a16:creationId xmlns:a16="http://schemas.microsoft.com/office/drawing/2014/main" id="{EC206A21-0016-4316-46FD-6A79DA70E1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6213" y="1058690"/>
            <a:ext cx="2341732" cy="62333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F0133CB3-D528-5D1E-AA73-2F2343B17A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8029" y="791913"/>
            <a:ext cx="1889843" cy="80518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56999746-A4ED-0468-8E12-5FB17F3C5E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716" y="323057"/>
            <a:ext cx="847945" cy="1221616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7FA721F1-7B54-8BB5-6A5C-CCC3F952722D}"/>
              </a:ext>
            </a:extLst>
          </p:cNvPr>
          <p:cNvSpPr txBox="1"/>
          <p:nvPr/>
        </p:nvSpPr>
        <p:spPr>
          <a:xfrm>
            <a:off x="257236" y="5130590"/>
            <a:ext cx="5054332" cy="104644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>
                <a:solidFill>
                  <a:srgbClr val="0033CC"/>
                </a:solidFill>
              </a:rPr>
              <a:t>Computations</a:t>
            </a:r>
            <a:r>
              <a:rPr lang="es-ES" sz="2000" b="1" dirty="0">
                <a:solidFill>
                  <a:srgbClr val="0033CC"/>
                </a:solidFill>
              </a:rPr>
              <a:t>: </a:t>
            </a:r>
          </a:p>
          <a:p>
            <a:pPr algn="ctr"/>
            <a:endParaRPr lang="es-ES" sz="600" b="1" dirty="0">
              <a:solidFill>
                <a:srgbClr val="0033CC"/>
              </a:solidFill>
            </a:endParaRPr>
          </a:p>
          <a:p>
            <a:pPr algn="just"/>
            <a:r>
              <a:rPr lang="es-ES" b="1" dirty="0"/>
              <a:t>- Born-Oppenheimer Molecular Dynamics (BOMD)</a:t>
            </a:r>
          </a:p>
          <a:p>
            <a:pPr algn="just"/>
            <a:r>
              <a:rPr lang="es-ES" b="1" dirty="0"/>
              <a:t>- DFT and MP2 “</a:t>
            </a:r>
            <a:r>
              <a:rPr lang="es-ES" b="1" dirty="0" err="1"/>
              <a:t>static</a:t>
            </a:r>
            <a:r>
              <a:rPr lang="es-ES" b="1" dirty="0"/>
              <a:t>” </a:t>
            </a:r>
            <a:r>
              <a:rPr lang="es-ES" b="1" dirty="0" err="1"/>
              <a:t>computations</a:t>
            </a:r>
            <a:endParaRPr lang="es-ES" b="1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675B48F-E96A-9C01-A1B0-FB53EE929D78}"/>
              </a:ext>
            </a:extLst>
          </p:cNvPr>
          <p:cNvSpPr txBox="1"/>
          <p:nvPr/>
        </p:nvSpPr>
        <p:spPr>
          <a:xfrm>
            <a:off x="5284146" y="4249421"/>
            <a:ext cx="44718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>
                <a:solidFill>
                  <a:srgbClr val="0000CC"/>
                </a:solidFill>
              </a:rPr>
              <a:t>IRMPD </a:t>
            </a:r>
            <a:r>
              <a:rPr lang="es-ES" sz="2200" b="1" dirty="0" err="1">
                <a:solidFill>
                  <a:srgbClr val="0000CC"/>
                </a:solidFill>
              </a:rPr>
              <a:t>spectroscopy</a:t>
            </a:r>
            <a:r>
              <a:rPr lang="es-ES" sz="2200" b="1" dirty="0">
                <a:solidFill>
                  <a:srgbClr val="0000CC"/>
                </a:solidFill>
              </a:rPr>
              <a:t> </a:t>
            </a:r>
            <a:r>
              <a:rPr lang="es-ES" sz="2200" b="1" dirty="0" err="1">
                <a:solidFill>
                  <a:srgbClr val="0000CC"/>
                </a:solidFill>
              </a:rPr>
              <a:t>of</a:t>
            </a:r>
            <a:r>
              <a:rPr lang="es-ES" sz="2200" b="1" dirty="0">
                <a:solidFill>
                  <a:srgbClr val="0000CC"/>
                </a:solidFill>
              </a:rPr>
              <a:t> </a:t>
            </a:r>
            <a:r>
              <a:rPr lang="es-ES" sz="2200" b="1" dirty="0" err="1">
                <a:solidFill>
                  <a:srgbClr val="0000CC"/>
                </a:solidFill>
              </a:rPr>
              <a:t>trapped</a:t>
            </a:r>
            <a:r>
              <a:rPr lang="es-ES" sz="2200" b="1" dirty="0">
                <a:solidFill>
                  <a:srgbClr val="0000CC"/>
                </a:solidFill>
              </a:rPr>
              <a:t> </a:t>
            </a:r>
            <a:r>
              <a:rPr lang="es-ES" sz="2200" b="1" dirty="0" err="1">
                <a:solidFill>
                  <a:srgbClr val="0000CC"/>
                </a:solidFill>
              </a:rPr>
              <a:t>ions</a:t>
            </a:r>
            <a:endParaRPr lang="es-ES" sz="2200" b="1" dirty="0">
              <a:solidFill>
                <a:srgbClr val="0000CC"/>
              </a:solidFill>
            </a:endParaRPr>
          </a:p>
        </p:txBody>
      </p:sp>
      <p:pic>
        <p:nvPicPr>
          <p:cNvPr id="29" name="Marcador de posición de imagen 14">
            <a:extLst>
              <a:ext uri="{FF2B5EF4-FFF2-40B4-BE49-F238E27FC236}">
                <a16:creationId xmlns:a16="http://schemas.microsoft.com/office/drawing/2014/main" id="{4DB9E0A7-8896-223A-93B5-23373B9113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9" r="4659"/>
          <a:stretch>
            <a:fillRect/>
          </a:stretch>
        </p:blipFill>
        <p:spPr>
          <a:xfrm>
            <a:off x="2742294" y="2039067"/>
            <a:ext cx="2286902" cy="1891423"/>
          </a:xfrm>
          <a:prstGeom prst="rect">
            <a:avLst/>
          </a:prstGeom>
        </p:spPr>
      </p:pic>
      <p:pic>
        <p:nvPicPr>
          <p:cNvPr id="30" name="Marcador de posición de imagen 3" descr="Imagen que contiene interior, lavabo, espejo, tabla&#10;&#10;Descripción generada automáticamente">
            <a:extLst>
              <a:ext uri="{FF2B5EF4-FFF2-40B4-BE49-F238E27FC236}">
                <a16:creationId xmlns:a16="http://schemas.microsoft.com/office/drawing/2014/main" id="{156499A1-22C0-5A67-DED9-735938378EE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659" r="4659"/>
          <a:stretch>
            <a:fillRect/>
          </a:stretch>
        </p:blipFill>
        <p:spPr>
          <a:xfrm>
            <a:off x="287146" y="2033525"/>
            <a:ext cx="2209325" cy="1827261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88E96B52-44B0-80AF-99DD-79586C228CB8}"/>
              </a:ext>
            </a:extLst>
          </p:cNvPr>
          <p:cNvSpPr txBox="1"/>
          <p:nvPr/>
        </p:nvSpPr>
        <p:spPr>
          <a:xfrm>
            <a:off x="257236" y="4000025"/>
            <a:ext cx="5054332" cy="95410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s-ES" sz="2000" b="1" dirty="0">
                <a:solidFill>
                  <a:srgbClr val="0033CC"/>
                </a:solidFill>
              </a:rPr>
              <a:t>Ion </a:t>
            </a:r>
            <a:r>
              <a:rPr lang="es-ES" sz="2000" b="1" dirty="0" err="1">
                <a:solidFill>
                  <a:srgbClr val="0033CC"/>
                </a:solidFill>
              </a:rPr>
              <a:t>trapping</a:t>
            </a:r>
            <a:r>
              <a:rPr lang="es-ES" sz="2000" b="1" dirty="0">
                <a:solidFill>
                  <a:srgbClr val="0033CC"/>
                </a:solidFill>
              </a:rPr>
              <a:t> </a:t>
            </a:r>
            <a:r>
              <a:rPr lang="es-ES" sz="2000" b="1" dirty="0" err="1">
                <a:solidFill>
                  <a:srgbClr val="0033CC"/>
                </a:solidFill>
              </a:rPr>
              <a:t>experiments</a:t>
            </a:r>
            <a:endParaRPr lang="es-ES" sz="2000" b="1" dirty="0">
              <a:solidFill>
                <a:srgbClr val="0033CC"/>
              </a:solidFill>
            </a:endParaRPr>
          </a:p>
          <a:p>
            <a:pPr algn="just"/>
            <a:r>
              <a:rPr lang="es-ES" b="1" dirty="0"/>
              <a:t>- </a:t>
            </a:r>
            <a:r>
              <a:rPr lang="es-ES" b="1" dirty="0" err="1"/>
              <a:t>Complex</a:t>
            </a:r>
            <a:r>
              <a:rPr lang="es-ES" b="1" dirty="0"/>
              <a:t> </a:t>
            </a:r>
            <a:r>
              <a:rPr lang="es-ES" b="1" dirty="0" err="1"/>
              <a:t>formation</a:t>
            </a:r>
            <a:r>
              <a:rPr lang="es-ES" b="1" dirty="0"/>
              <a:t> </a:t>
            </a:r>
            <a:r>
              <a:rPr lang="es-ES" b="1" dirty="0" err="1"/>
              <a:t>with</a:t>
            </a:r>
            <a:r>
              <a:rPr lang="es-ES" b="1" dirty="0"/>
              <a:t> ESI, APCI, MALDI </a:t>
            </a:r>
            <a:r>
              <a:rPr lang="es-ES" b="1" dirty="0" err="1"/>
              <a:t>sources</a:t>
            </a:r>
            <a:endParaRPr lang="es-ES" b="1" dirty="0"/>
          </a:p>
          <a:p>
            <a:pPr algn="just"/>
            <a:r>
              <a:rPr lang="es-ES" b="1" dirty="0"/>
              <a:t>- Relative </a:t>
            </a:r>
            <a:r>
              <a:rPr lang="es-ES" b="1" dirty="0" err="1"/>
              <a:t>stabilities</a:t>
            </a:r>
            <a:r>
              <a:rPr lang="es-ES" b="1" dirty="0"/>
              <a:t>, </a:t>
            </a:r>
            <a:r>
              <a:rPr lang="es-ES" b="1" dirty="0" err="1"/>
              <a:t>dissociation</a:t>
            </a:r>
            <a:r>
              <a:rPr lang="es-ES" b="1" dirty="0"/>
              <a:t> </a:t>
            </a:r>
            <a:r>
              <a:rPr lang="es-ES" b="1" dirty="0" err="1"/>
              <a:t>channels</a:t>
            </a:r>
            <a:r>
              <a:rPr lang="es-ES" b="1" dirty="0"/>
              <a:t>, </a:t>
            </a:r>
            <a:r>
              <a:rPr lang="es-ES" b="1" dirty="0" err="1"/>
              <a:t>etc</a:t>
            </a:r>
            <a:endParaRPr lang="es-ES" b="1" dirty="0"/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F404CCC-DA9C-432B-8F89-6CEBA4DA9B61}"/>
              </a:ext>
            </a:extLst>
          </p:cNvPr>
          <p:cNvSpPr txBox="1"/>
          <p:nvPr/>
        </p:nvSpPr>
        <p:spPr>
          <a:xfrm>
            <a:off x="199058" y="1602638"/>
            <a:ext cx="46949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>
                <a:solidFill>
                  <a:srgbClr val="7030A0"/>
                </a:solidFill>
              </a:rPr>
              <a:t>Biomolecular </a:t>
            </a:r>
            <a:r>
              <a:rPr lang="es-ES" sz="2200" b="1" dirty="0" err="1">
                <a:solidFill>
                  <a:srgbClr val="7030A0"/>
                </a:solidFill>
              </a:rPr>
              <a:t>Mass</a:t>
            </a:r>
            <a:r>
              <a:rPr lang="es-ES" sz="2200" b="1" dirty="0">
                <a:solidFill>
                  <a:srgbClr val="7030A0"/>
                </a:solidFill>
              </a:rPr>
              <a:t> </a:t>
            </a:r>
            <a:r>
              <a:rPr lang="es-ES" sz="2200" b="1" dirty="0" err="1">
                <a:solidFill>
                  <a:srgbClr val="7030A0"/>
                </a:solidFill>
              </a:rPr>
              <a:t>Spectrometry</a:t>
            </a:r>
            <a:r>
              <a:rPr lang="es-ES" sz="2200" b="1" dirty="0">
                <a:solidFill>
                  <a:srgbClr val="7030A0"/>
                </a:solidFill>
              </a:rPr>
              <a:t> </a:t>
            </a:r>
            <a:r>
              <a:rPr lang="es-ES" sz="2200" b="1" dirty="0" err="1">
                <a:solidFill>
                  <a:srgbClr val="7030A0"/>
                </a:solidFill>
              </a:rPr>
              <a:t>Lab</a:t>
            </a:r>
            <a:endParaRPr lang="es-ES" sz="2200" b="1" dirty="0">
              <a:solidFill>
                <a:srgbClr val="7030A0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0985798-A677-2D79-F1C5-B1BBC479903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932"/>
          <a:stretch/>
        </p:blipFill>
        <p:spPr>
          <a:xfrm>
            <a:off x="3410808" y="414233"/>
            <a:ext cx="1655046" cy="893825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8" name="Grupo 7">
            <a:extLst>
              <a:ext uri="{FF2B5EF4-FFF2-40B4-BE49-F238E27FC236}">
                <a16:creationId xmlns:a16="http://schemas.microsoft.com/office/drawing/2014/main" id="{F0CAD484-8AB7-F203-F95B-AA9A75272C7D}"/>
              </a:ext>
            </a:extLst>
          </p:cNvPr>
          <p:cNvGrpSpPr/>
          <p:nvPr/>
        </p:nvGrpSpPr>
        <p:grpSpPr>
          <a:xfrm>
            <a:off x="3511090" y="1312652"/>
            <a:ext cx="1529809" cy="262337"/>
            <a:chOff x="674076" y="2443328"/>
            <a:chExt cx="3593485" cy="616224"/>
          </a:xfrm>
          <a:solidFill>
            <a:schemeClr val="bg1"/>
          </a:solidFill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776E822E-FA0A-07B6-404D-AAE061D89C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34722" t="60457" r="17893" b="33340"/>
            <a:stretch/>
          </p:blipFill>
          <p:spPr>
            <a:xfrm>
              <a:off x="674076" y="2443328"/>
              <a:ext cx="3593485" cy="294011"/>
            </a:xfrm>
            <a:prstGeom prst="rect">
              <a:avLst/>
            </a:prstGeom>
            <a:grpFill/>
          </p:spPr>
        </p:pic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5C698C61-2DF7-2C5D-6ED2-2FFD546EE7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33140" t="69073" r="64077" b="25377"/>
            <a:stretch/>
          </p:blipFill>
          <p:spPr>
            <a:xfrm>
              <a:off x="3880336" y="2545238"/>
              <a:ext cx="211015" cy="263016"/>
            </a:xfrm>
            <a:prstGeom prst="rect">
              <a:avLst/>
            </a:prstGeom>
            <a:grpFill/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936DA4C4-0C67-5BC9-4AC5-C420D1CB89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36139" t="67431" r="19573" b="26366"/>
            <a:stretch/>
          </p:blipFill>
          <p:spPr>
            <a:xfrm>
              <a:off x="756699" y="2765541"/>
              <a:ext cx="3358661" cy="294011"/>
            </a:xfrm>
            <a:prstGeom prst="rect">
              <a:avLst/>
            </a:prstGeom>
            <a:grpFill/>
          </p:spPr>
        </p:pic>
      </p:grpSp>
      <p:pic>
        <p:nvPicPr>
          <p:cNvPr id="11" name="Afbeelding 4">
            <a:extLst>
              <a:ext uri="{FF2B5EF4-FFF2-40B4-BE49-F238E27FC236}">
                <a16:creationId xmlns:a16="http://schemas.microsoft.com/office/drawing/2014/main" id="{EB051A7C-4CF8-F342-8676-B74FE809DF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02288" y="365176"/>
            <a:ext cx="1585683" cy="89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243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77AD5B69-BAE4-C827-4ABA-952889CE286C}"/>
              </a:ext>
            </a:extLst>
          </p:cNvPr>
          <p:cNvSpPr/>
          <p:nvPr/>
        </p:nvSpPr>
        <p:spPr>
          <a:xfrm>
            <a:off x="149210" y="96150"/>
            <a:ext cx="9675860" cy="6646742"/>
          </a:xfrm>
          <a:prstGeom prst="rect">
            <a:avLst/>
          </a:prstGeom>
          <a:solidFill>
            <a:schemeClr val="bg2">
              <a:alpha val="43000"/>
            </a:schemeClr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1AF2800-2487-01D0-23BF-24AC8CC8E50F}"/>
              </a:ext>
            </a:extLst>
          </p:cNvPr>
          <p:cNvSpPr txBox="1"/>
          <p:nvPr/>
        </p:nvSpPr>
        <p:spPr>
          <a:xfrm>
            <a:off x="376815" y="328289"/>
            <a:ext cx="9152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 err="1"/>
              <a:t>Resonant</a:t>
            </a:r>
            <a:r>
              <a:rPr lang="es-ES" sz="3000" b="1" dirty="0"/>
              <a:t> IR </a:t>
            </a:r>
            <a:r>
              <a:rPr lang="es-ES" sz="3000" b="1" dirty="0" err="1"/>
              <a:t>multiple-photon</a:t>
            </a:r>
            <a:r>
              <a:rPr lang="es-ES" sz="3000" b="1" dirty="0"/>
              <a:t> </a:t>
            </a:r>
            <a:r>
              <a:rPr lang="es-ES" sz="3000" b="1" dirty="0" err="1"/>
              <a:t>dissociation</a:t>
            </a:r>
            <a:r>
              <a:rPr lang="es-ES" sz="3000" b="1" dirty="0"/>
              <a:t> (IRMPD)</a:t>
            </a:r>
            <a:endParaRPr lang="es-ES" sz="3000" b="1" baseline="30000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E0FF391-BEC7-5FAE-4E07-7C322948929A}"/>
              </a:ext>
            </a:extLst>
          </p:cNvPr>
          <p:cNvSpPr txBox="1"/>
          <p:nvPr/>
        </p:nvSpPr>
        <p:spPr>
          <a:xfrm>
            <a:off x="621238" y="1114221"/>
            <a:ext cx="1071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dirty="0">
                <a:solidFill>
                  <a:srgbClr val="FF0000"/>
                </a:solidFill>
              </a:rPr>
              <a:t>IR-FEL</a:t>
            </a:r>
          </a:p>
        </p:txBody>
      </p:sp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50F6EE70-37F7-FDB5-3353-2166A61FF6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97" r="48777"/>
          <a:stretch/>
        </p:blipFill>
        <p:spPr>
          <a:xfrm>
            <a:off x="340830" y="3757304"/>
            <a:ext cx="2867112" cy="2651700"/>
          </a:xfrm>
          <a:prstGeom prst="rect">
            <a:avLst/>
          </a:prstGeom>
        </p:spPr>
      </p:pic>
      <p:pic>
        <p:nvPicPr>
          <p:cNvPr id="13" name="Picture 37">
            <a:extLst>
              <a:ext uri="{FF2B5EF4-FFF2-40B4-BE49-F238E27FC236}">
                <a16:creationId xmlns:a16="http://schemas.microsoft.com/office/drawing/2014/main" id="{C5E933D6-7E10-6DF0-BF50-FFA13DAFDA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264" b="37906"/>
          <a:stretch/>
        </p:blipFill>
        <p:spPr>
          <a:xfrm>
            <a:off x="346919" y="1892295"/>
            <a:ext cx="2022398" cy="163307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480F6BFC-CF12-DD81-97A8-A7887161C8AE}"/>
              </a:ext>
            </a:extLst>
          </p:cNvPr>
          <p:cNvSpPr/>
          <p:nvPr/>
        </p:nvSpPr>
        <p:spPr>
          <a:xfrm>
            <a:off x="3479978" y="3742090"/>
            <a:ext cx="6151418" cy="252328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C4E323F2-6A6E-DA42-5228-3F1728CF5A02}"/>
              </a:ext>
            </a:extLst>
          </p:cNvPr>
          <p:cNvCxnSpPr>
            <a:cxnSpLocks/>
          </p:cNvCxnSpPr>
          <p:nvPr/>
        </p:nvCxnSpPr>
        <p:spPr>
          <a:xfrm>
            <a:off x="3928264" y="6061602"/>
            <a:ext cx="55352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BF27C515-C72C-494D-BA5B-F14C0E8E1049}"/>
              </a:ext>
            </a:extLst>
          </p:cNvPr>
          <p:cNvCxnSpPr>
            <a:cxnSpLocks/>
          </p:cNvCxnSpPr>
          <p:nvPr/>
        </p:nvCxnSpPr>
        <p:spPr>
          <a:xfrm>
            <a:off x="8002173" y="4006557"/>
            <a:ext cx="0" cy="2055045"/>
          </a:xfrm>
          <a:prstGeom prst="line">
            <a:avLst/>
          </a:prstGeom>
          <a:ln w="571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147B145-A4AB-ED25-22DA-32DAD2CE5553}"/>
              </a:ext>
            </a:extLst>
          </p:cNvPr>
          <p:cNvSpPr txBox="1"/>
          <p:nvPr/>
        </p:nvSpPr>
        <p:spPr>
          <a:xfrm>
            <a:off x="8002173" y="3949620"/>
            <a:ext cx="1461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/>
              <a:t>M·H</a:t>
            </a:r>
            <a:r>
              <a:rPr lang="es-ES" sz="3200" baseline="-25000" dirty="0"/>
              <a:t>3</a:t>
            </a:r>
            <a:r>
              <a:rPr lang="es-ES" sz="3200" dirty="0"/>
              <a:t>O</a:t>
            </a:r>
            <a:r>
              <a:rPr lang="es-ES" sz="3800" baseline="30000" dirty="0"/>
              <a:t>+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8EED56E-7756-A35C-6784-4BDEDA1B9378}"/>
              </a:ext>
            </a:extLst>
          </p:cNvPr>
          <p:cNvSpPr txBox="1"/>
          <p:nvPr/>
        </p:nvSpPr>
        <p:spPr>
          <a:xfrm>
            <a:off x="8569399" y="5498674"/>
            <a:ext cx="1125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/>
              <a:t>m/z</a:t>
            </a:r>
            <a:endParaRPr lang="es-ES" sz="3800" baseline="30000" dirty="0"/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1BA52627-92C0-D136-F32C-0E0C00B0C8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769" t="31483" r="22560" b="27484"/>
          <a:stretch/>
        </p:blipFill>
        <p:spPr>
          <a:xfrm>
            <a:off x="2519155" y="1327060"/>
            <a:ext cx="2396945" cy="1549524"/>
          </a:xfrm>
          <a:prstGeom prst="rect">
            <a:avLst/>
          </a:prstGeom>
        </p:spPr>
      </p:pic>
      <p:sp>
        <p:nvSpPr>
          <p:cNvPr id="27" name="Rayo 26">
            <a:extLst>
              <a:ext uri="{FF2B5EF4-FFF2-40B4-BE49-F238E27FC236}">
                <a16:creationId xmlns:a16="http://schemas.microsoft.com/office/drawing/2014/main" id="{3FF11600-AB1F-337A-528F-B29CDE09AD6B}"/>
              </a:ext>
            </a:extLst>
          </p:cNvPr>
          <p:cNvSpPr/>
          <p:nvPr/>
        </p:nvSpPr>
        <p:spPr>
          <a:xfrm rot="19929667">
            <a:off x="2188246" y="1351419"/>
            <a:ext cx="778574" cy="700377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gradFill flip="none" rotWithShape="1">
                <a:gsLst>
                  <a:gs pos="0">
                    <a:srgbClr val="FF9900">
                      <a:shade val="30000"/>
                      <a:satMod val="115000"/>
                    </a:srgbClr>
                  </a:gs>
                  <a:gs pos="50000">
                    <a:srgbClr val="FF9900">
                      <a:shade val="67500"/>
                      <a:satMod val="115000"/>
                    </a:srgbClr>
                  </a:gs>
                  <a:gs pos="100000">
                    <a:srgbClr val="FF9900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</a:endParaRP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4F2CF901-7CBC-5B37-0257-BF5B9802F07D}"/>
              </a:ext>
            </a:extLst>
          </p:cNvPr>
          <p:cNvGrpSpPr/>
          <p:nvPr/>
        </p:nvGrpSpPr>
        <p:grpSpPr>
          <a:xfrm>
            <a:off x="5263100" y="1024469"/>
            <a:ext cx="3417912" cy="2613856"/>
            <a:chOff x="5234164" y="1089818"/>
            <a:chExt cx="3417912" cy="2613856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6E0EDC40-7D13-A3F6-BA37-D8A52A970F10}"/>
                </a:ext>
              </a:extLst>
            </p:cNvPr>
            <p:cNvSpPr/>
            <p:nvPr/>
          </p:nvSpPr>
          <p:spPr>
            <a:xfrm>
              <a:off x="5234164" y="1089818"/>
              <a:ext cx="3417912" cy="26138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C3C7817F-17F4-D4BD-2D9F-758E7B257954}"/>
                </a:ext>
              </a:extLst>
            </p:cNvPr>
            <p:cNvGrpSpPr/>
            <p:nvPr/>
          </p:nvGrpSpPr>
          <p:grpSpPr>
            <a:xfrm>
              <a:off x="5880285" y="1180393"/>
              <a:ext cx="2587022" cy="2484039"/>
              <a:chOff x="155498" y="4519738"/>
              <a:chExt cx="2155709" cy="1943731"/>
            </a:xfrm>
          </p:grpSpPr>
          <p:pic>
            <p:nvPicPr>
              <p:cNvPr id="5" name="Imagen 4">
                <a:extLst>
                  <a:ext uri="{FF2B5EF4-FFF2-40B4-BE49-F238E27FC236}">
                    <a16:creationId xmlns:a16="http://schemas.microsoft.com/office/drawing/2014/main" id="{8F903D57-5738-5779-8E23-641C9AA90B9A}"/>
                  </a:ext>
                </a:extLst>
              </p:cNvPr>
              <p:cNvPicPr/>
              <p:nvPr/>
            </p:nvPicPr>
            <p:blipFill>
              <a:blip r:embed="rId5"/>
              <a:stretch/>
            </p:blipFill>
            <p:spPr>
              <a:xfrm>
                <a:off x="155498" y="4519738"/>
                <a:ext cx="2155709" cy="19437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</p:pic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74B9F8AE-E9B6-5685-EAAC-3C712EBC8F80}"/>
                  </a:ext>
                </a:extLst>
              </p:cNvPr>
              <p:cNvSpPr/>
              <p:nvPr/>
            </p:nvSpPr>
            <p:spPr>
              <a:xfrm>
                <a:off x="630820" y="6209817"/>
                <a:ext cx="300941" cy="1273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4E60C16F-2EA4-0D7D-E4E5-C7224755E620}"/>
                </a:ext>
              </a:extLst>
            </p:cNvPr>
            <p:cNvSpPr txBox="1"/>
            <p:nvPr/>
          </p:nvSpPr>
          <p:spPr>
            <a:xfrm>
              <a:off x="5234164" y="1272789"/>
              <a:ext cx="121654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dirty="0" err="1">
                  <a:solidFill>
                    <a:srgbClr val="0000CC"/>
                  </a:solidFill>
                </a:rPr>
                <a:t>typical</a:t>
              </a:r>
              <a:r>
                <a:rPr lang="es-ES" dirty="0">
                  <a:solidFill>
                    <a:srgbClr val="0000CC"/>
                  </a:solidFill>
                </a:rPr>
                <a:t> FEL </a:t>
              </a:r>
            </a:p>
            <a:p>
              <a:r>
                <a:rPr lang="es-ES" dirty="0">
                  <a:solidFill>
                    <a:srgbClr val="0000CC"/>
                  </a:solidFill>
                </a:rPr>
                <a:t>pulse </a:t>
              </a:r>
              <a:r>
                <a:rPr lang="es-ES" dirty="0" err="1">
                  <a:solidFill>
                    <a:srgbClr val="0000CC"/>
                  </a:solidFill>
                </a:rPr>
                <a:t>train</a:t>
              </a:r>
              <a:endParaRPr lang="es-ES" dirty="0">
                <a:solidFill>
                  <a:srgbClr val="0000CC"/>
                </a:solidFill>
              </a:endParaRPr>
            </a:p>
          </p:txBody>
        </p:sp>
      </p:grpSp>
      <p:sp>
        <p:nvSpPr>
          <p:cNvPr id="39" name="CuadroTexto 38">
            <a:extLst>
              <a:ext uri="{FF2B5EF4-FFF2-40B4-BE49-F238E27FC236}">
                <a16:creationId xmlns:a16="http://schemas.microsoft.com/office/drawing/2014/main" id="{8A4EAD6D-4961-AFC2-5C53-993C8E524DFA}"/>
              </a:ext>
            </a:extLst>
          </p:cNvPr>
          <p:cNvSpPr txBox="1"/>
          <p:nvPr/>
        </p:nvSpPr>
        <p:spPr>
          <a:xfrm>
            <a:off x="292868" y="1492185"/>
            <a:ext cx="18309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200" dirty="0">
                <a:solidFill>
                  <a:srgbClr val="FF0000"/>
                </a:solidFill>
              </a:rPr>
              <a:t>500-3800 cm</a:t>
            </a:r>
            <a:r>
              <a:rPr lang="es-ES" sz="2200" baseline="30000" dirty="0">
                <a:solidFill>
                  <a:srgbClr val="FF0000"/>
                </a:solidFill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2261427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77AD5B69-BAE4-C827-4ABA-952889CE286C}"/>
              </a:ext>
            </a:extLst>
          </p:cNvPr>
          <p:cNvSpPr/>
          <p:nvPr/>
        </p:nvSpPr>
        <p:spPr>
          <a:xfrm>
            <a:off x="149210" y="113512"/>
            <a:ext cx="9675860" cy="6646742"/>
          </a:xfrm>
          <a:prstGeom prst="rect">
            <a:avLst/>
          </a:prstGeom>
          <a:solidFill>
            <a:schemeClr val="bg2">
              <a:alpha val="43000"/>
            </a:schemeClr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1AF2800-2487-01D0-23BF-24AC8CC8E50F}"/>
              </a:ext>
            </a:extLst>
          </p:cNvPr>
          <p:cNvSpPr txBox="1"/>
          <p:nvPr/>
        </p:nvSpPr>
        <p:spPr>
          <a:xfrm>
            <a:off x="376815" y="328289"/>
            <a:ext cx="9152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 err="1"/>
              <a:t>Resonant</a:t>
            </a:r>
            <a:r>
              <a:rPr lang="es-ES" sz="3000" b="1" dirty="0"/>
              <a:t> IR </a:t>
            </a:r>
            <a:r>
              <a:rPr lang="es-ES" sz="3000" b="1" dirty="0" err="1"/>
              <a:t>multiple-photon</a:t>
            </a:r>
            <a:r>
              <a:rPr lang="es-ES" sz="3000" b="1" dirty="0"/>
              <a:t> </a:t>
            </a:r>
            <a:r>
              <a:rPr lang="es-ES" sz="3000" b="1" dirty="0" err="1"/>
              <a:t>dissociation</a:t>
            </a:r>
            <a:r>
              <a:rPr lang="es-ES" sz="3000" b="1" dirty="0"/>
              <a:t> (IRMPD)</a:t>
            </a:r>
            <a:endParaRPr lang="es-ES" sz="3000" b="1" baseline="30000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E0FF391-BEC7-5FAE-4E07-7C322948929A}"/>
              </a:ext>
            </a:extLst>
          </p:cNvPr>
          <p:cNvSpPr txBox="1"/>
          <p:nvPr/>
        </p:nvSpPr>
        <p:spPr>
          <a:xfrm>
            <a:off x="777492" y="1205113"/>
            <a:ext cx="1317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dirty="0">
                <a:solidFill>
                  <a:srgbClr val="FF0000"/>
                </a:solidFill>
              </a:rPr>
              <a:t>FELIX IR</a:t>
            </a:r>
          </a:p>
        </p:txBody>
      </p:sp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50F6EE70-37F7-FDB5-3353-2166A61FF6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97" r="48777"/>
          <a:stretch/>
        </p:blipFill>
        <p:spPr>
          <a:xfrm>
            <a:off x="340830" y="3757304"/>
            <a:ext cx="2867112" cy="2651700"/>
          </a:xfrm>
          <a:prstGeom prst="rect">
            <a:avLst/>
          </a:prstGeom>
        </p:spPr>
      </p:pic>
      <p:pic>
        <p:nvPicPr>
          <p:cNvPr id="13" name="Picture 37">
            <a:extLst>
              <a:ext uri="{FF2B5EF4-FFF2-40B4-BE49-F238E27FC236}">
                <a16:creationId xmlns:a16="http://schemas.microsoft.com/office/drawing/2014/main" id="{C5E933D6-7E10-6DF0-BF50-FFA13DAFDA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264" b="37906"/>
          <a:stretch/>
        </p:blipFill>
        <p:spPr>
          <a:xfrm>
            <a:off x="346919" y="1892295"/>
            <a:ext cx="2022398" cy="163307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480F6BFC-CF12-DD81-97A8-A7887161C8AE}"/>
              </a:ext>
            </a:extLst>
          </p:cNvPr>
          <p:cNvSpPr/>
          <p:nvPr/>
        </p:nvSpPr>
        <p:spPr>
          <a:xfrm>
            <a:off x="3479978" y="3742090"/>
            <a:ext cx="6151418" cy="252328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C4E323F2-6A6E-DA42-5228-3F1728CF5A02}"/>
              </a:ext>
            </a:extLst>
          </p:cNvPr>
          <p:cNvCxnSpPr>
            <a:cxnSpLocks/>
          </p:cNvCxnSpPr>
          <p:nvPr/>
        </p:nvCxnSpPr>
        <p:spPr>
          <a:xfrm>
            <a:off x="3928264" y="6061602"/>
            <a:ext cx="55352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BF27C515-C72C-494D-BA5B-F14C0E8E1049}"/>
              </a:ext>
            </a:extLst>
          </p:cNvPr>
          <p:cNvCxnSpPr>
            <a:cxnSpLocks/>
          </p:cNvCxnSpPr>
          <p:nvPr/>
        </p:nvCxnSpPr>
        <p:spPr>
          <a:xfrm>
            <a:off x="8002173" y="4006557"/>
            <a:ext cx="0" cy="2055045"/>
          </a:xfrm>
          <a:prstGeom prst="line">
            <a:avLst/>
          </a:prstGeom>
          <a:ln w="571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9B199C2E-BB00-EDFC-E455-0875A8F71832}"/>
              </a:ext>
            </a:extLst>
          </p:cNvPr>
          <p:cNvCxnSpPr>
            <a:cxnSpLocks/>
          </p:cNvCxnSpPr>
          <p:nvPr/>
        </p:nvCxnSpPr>
        <p:spPr>
          <a:xfrm>
            <a:off x="7068575" y="5087997"/>
            <a:ext cx="0" cy="973605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2A2931C2-3B2B-1F44-E8C2-153C8DB23CA3}"/>
              </a:ext>
            </a:extLst>
          </p:cNvPr>
          <p:cNvCxnSpPr>
            <a:cxnSpLocks/>
          </p:cNvCxnSpPr>
          <p:nvPr/>
        </p:nvCxnSpPr>
        <p:spPr>
          <a:xfrm>
            <a:off x="5741977" y="5401839"/>
            <a:ext cx="0" cy="63564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06554935-E441-9D16-F32E-704DF449390D}"/>
              </a:ext>
            </a:extLst>
          </p:cNvPr>
          <p:cNvCxnSpPr>
            <a:cxnSpLocks/>
          </p:cNvCxnSpPr>
          <p:nvPr/>
        </p:nvCxnSpPr>
        <p:spPr>
          <a:xfrm>
            <a:off x="4397237" y="5401839"/>
            <a:ext cx="0" cy="63564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16E4321-DB87-9D16-0FE6-FEEDFFEA6E26}"/>
              </a:ext>
            </a:extLst>
          </p:cNvPr>
          <p:cNvSpPr txBox="1"/>
          <p:nvPr/>
        </p:nvSpPr>
        <p:spPr>
          <a:xfrm>
            <a:off x="3874065" y="4374409"/>
            <a:ext cx="22990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800" dirty="0" err="1">
                <a:solidFill>
                  <a:srgbClr val="FF0000"/>
                </a:solidFill>
              </a:rPr>
              <a:t>loss</a:t>
            </a:r>
            <a:r>
              <a:rPr lang="es-ES" sz="2800" dirty="0">
                <a:solidFill>
                  <a:srgbClr val="FF0000"/>
                </a:solidFill>
              </a:rPr>
              <a:t> </a:t>
            </a:r>
            <a:r>
              <a:rPr lang="es-ES" sz="2800" dirty="0" err="1">
                <a:solidFill>
                  <a:srgbClr val="FF0000"/>
                </a:solidFill>
              </a:rPr>
              <a:t>of</a:t>
            </a:r>
            <a:endParaRPr lang="es-ES" sz="2800" dirty="0">
              <a:solidFill>
                <a:srgbClr val="FF0000"/>
              </a:solidFill>
            </a:endParaRPr>
          </a:p>
          <a:p>
            <a:pPr algn="ctr"/>
            <a:r>
              <a:rPr lang="es-ES" sz="2800" dirty="0">
                <a:solidFill>
                  <a:srgbClr val="FF0000"/>
                </a:solidFill>
              </a:rPr>
              <a:t>CH</a:t>
            </a:r>
            <a:r>
              <a:rPr lang="es-ES" sz="2800" baseline="-25000" dirty="0">
                <a:solidFill>
                  <a:srgbClr val="FF0000"/>
                </a:solidFill>
              </a:rPr>
              <a:t>2</a:t>
            </a:r>
            <a:r>
              <a:rPr lang="es-ES" sz="2800" dirty="0">
                <a:solidFill>
                  <a:srgbClr val="FF0000"/>
                </a:solidFill>
              </a:rPr>
              <a:t>CH</a:t>
            </a:r>
            <a:r>
              <a:rPr lang="es-ES" sz="2800" baseline="-25000" dirty="0">
                <a:solidFill>
                  <a:srgbClr val="FF0000"/>
                </a:solidFill>
              </a:rPr>
              <a:t>2</a:t>
            </a:r>
            <a:r>
              <a:rPr lang="es-ES" sz="2800" dirty="0">
                <a:solidFill>
                  <a:srgbClr val="FF0000"/>
                </a:solidFill>
              </a:rPr>
              <a:t>O </a:t>
            </a:r>
            <a:r>
              <a:rPr lang="es-ES" sz="2800" dirty="0" err="1">
                <a:solidFill>
                  <a:srgbClr val="FF0000"/>
                </a:solidFill>
              </a:rPr>
              <a:t>units</a:t>
            </a:r>
            <a:endParaRPr lang="es-ES" sz="2800" dirty="0">
              <a:solidFill>
                <a:srgbClr val="FF0000"/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8A5C7A54-E3BE-6681-FA4C-D9A92875ED3F}"/>
              </a:ext>
            </a:extLst>
          </p:cNvPr>
          <p:cNvSpPr txBox="1"/>
          <p:nvPr/>
        </p:nvSpPr>
        <p:spPr>
          <a:xfrm>
            <a:off x="6773655" y="4527408"/>
            <a:ext cx="1125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chemeClr val="accent6">
                    <a:lumMod val="75000"/>
                  </a:schemeClr>
                </a:solidFill>
              </a:rPr>
              <a:t>M·H</a:t>
            </a:r>
            <a:r>
              <a:rPr lang="es-ES" sz="3800" baseline="30000" dirty="0">
                <a:solidFill>
                  <a:schemeClr val="accent6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147B145-A4AB-ED25-22DA-32DAD2CE5553}"/>
              </a:ext>
            </a:extLst>
          </p:cNvPr>
          <p:cNvSpPr txBox="1"/>
          <p:nvPr/>
        </p:nvSpPr>
        <p:spPr>
          <a:xfrm>
            <a:off x="8002173" y="3949620"/>
            <a:ext cx="1461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/>
              <a:t>M·H</a:t>
            </a:r>
            <a:r>
              <a:rPr lang="es-ES" sz="3200" baseline="-25000" dirty="0"/>
              <a:t>3</a:t>
            </a:r>
            <a:r>
              <a:rPr lang="es-ES" sz="3200" dirty="0"/>
              <a:t>O</a:t>
            </a:r>
            <a:r>
              <a:rPr lang="es-ES" sz="3800" baseline="30000" dirty="0"/>
              <a:t>+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8EED56E-7756-A35C-6784-4BDEDA1B9378}"/>
              </a:ext>
            </a:extLst>
          </p:cNvPr>
          <p:cNvSpPr txBox="1"/>
          <p:nvPr/>
        </p:nvSpPr>
        <p:spPr>
          <a:xfrm>
            <a:off x="8569399" y="5498674"/>
            <a:ext cx="1125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/>
              <a:t>m/z</a:t>
            </a:r>
            <a:endParaRPr lang="es-ES" sz="3800" baseline="30000" dirty="0"/>
          </a:p>
        </p:txBody>
      </p:sp>
      <p:cxnSp>
        <p:nvCxnSpPr>
          <p:cNvPr id="34" name="Conector recto de flecha 33">
            <a:extLst>
              <a:ext uri="{FF2B5EF4-FFF2-40B4-BE49-F238E27FC236}">
                <a16:creationId xmlns:a16="http://schemas.microsoft.com/office/drawing/2014/main" id="{A5315A95-5FCB-8407-4F62-8902BEE9D8B1}"/>
              </a:ext>
            </a:extLst>
          </p:cNvPr>
          <p:cNvCxnSpPr/>
          <p:nvPr/>
        </p:nvCxnSpPr>
        <p:spPr>
          <a:xfrm flipH="1">
            <a:off x="5754589" y="5548485"/>
            <a:ext cx="1272051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79B0FB8A-DF03-D098-0219-7411489ED735}"/>
              </a:ext>
            </a:extLst>
          </p:cNvPr>
          <p:cNvCxnSpPr>
            <a:cxnSpLocks/>
          </p:cNvCxnSpPr>
          <p:nvPr/>
        </p:nvCxnSpPr>
        <p:spPr>
          <a:xfrm flipH="1">
            <a:off x="4397237" y="5791062"/>
            <a:ext cx="2659838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>
            <a:extLst>
              <a:ext uri="{FF2B5EF4-FFF2-40B4-BE49-F238E27FC236}">
                <a16:creationId xmlns:a16="http://schemas.microsoft.com/office/drawing/2014/main" id="{E117C9FF-B5EB-1FFD-070A-135AE042BF1A}"/>
              </a:ext>
            </a:extLst>
          </p:cNvPr>
          <p:cNvCxnSpPr>
            <a:cxnSpLocks/>
          </p:cNvCxnSpPr>
          <p:nvPr/>
        </p:nvCxnSpPr>
        <p:spPr>
          <a:xfrm flipH="1">
            <a:off x="7068575" y="5238476"/>
            <a:ext cx="898786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>
            <a:extLst>
              <a:ext uri="{FF2B5EF4-FFF2-40B4-BE49-F238E27FC236}">
                <a16:creationId xmlns:a16="http://schemas.microsoft.com/office/drawing/2014/main" id="{9B3F4427-1B35-F22A-9B4C-00B467375F0E}"/>
              </a:ext>
            </a:extLst>
          </p:cNvPr>
          <p:cNvSpPr txBox="1"/>
          <p:nvPr/>
        </p:nvSpPr>
        <p:spPr>
          <a:xfrm>
            <a:off x="4324727" y="3803381"/>
            <a:ext cx="237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dirty="0">
                <a:solidFill>
                  <a:srgbClr val="7030A0"/>
                </a:solidFill>
              </a:rPr>
              <a:t>IRMPD </a:t>
            </a:r>
            <a:r>
              <a:rPr lang="es-ES" sz="2400" dirty="0" err="1">
                <a:solidFill>
                  <a:srgbClr val="7030A0"/>
                </a:solidFill>
              </a:rPr>
              <a:t>fragments</a:t>
            </a:r>
            <a:endParaRPr lang="es-ES" sz="2400" dirty="0">
              <a:solidFill>
                <a:srgbClr val="7030A0"/>
              </a:solidFill>
            </a:endParaRPr>
          </a:p>
        </p:txBody>
      </p:sp>
      <p:cxnSp>
        <p:nvCxnSpPr>
          <p:cNvPr id="41" name="Conector recto de flecha 40">
            <a:extLst>
              <a:ext uri="{FF2B5EF4-FFF2-40B4-BE49-F238E27FC236}">
                <a16:creationId xmlns:a16="http://schemas.microsoft.com/office/drawing/2014/main" id="{DA065698-4E48-C368-C3B0-D37143D214E9}"/>
              </a:ext>
            </a:extLst>
          </p:cNvPr>
          <p:cNvCxnSpPr/>
          <p:nvPr/>
        </p:nvCxnSpPr>
        <p:spPr>
          <a:xfrm>
            <a:off x="4058524" y="4316536"/>
            <a:ext cx="3124748" cy="0"/>
          </a:xfrm>
          <a:prstGeom prst="straightConnector1">
            <a:avLst/>
          </a:prstGeom>
          <a:ln w="28575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Imagen 43">
            <a:extLst>
              <a:ext uri="{FF2B5EF4-FFF2-40B4-BE49-F238E27FC236}">
                <a16:creationId xmlns:a16="http://schemas.microsoft.com/office/drawing/2014/main" id="{1BA52627-92C0-D136-F32C-0E0C00B0C87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769" t="31483" r="22560" b="27484"/>
          <a:stretch/>
        </p:blipFill>
        <p:spPr>
          <a:xfrm>
            <a:off x="2519155" y="1327060"/>
            <a:ext cx="2396945" cy="1549524"/>
          </a:xfrm>
          <a:prstGeom prst="rect">
            <a:avLst/>
          </a:prstGeom>
        </p:spPr>
      </p:pic>
      <p:sp>
        <p:nvSpPr>
          <p:cNvPr id="45" name="Flecha: a la derecha con bandas 44">
            <a:extLst>
              <a:ext uri="{FF2B5EF4-FFF2-40B4-BE49-F238E27FC236}">
                <a16:creationId xmlns:a16="http://schemas.microsoft.com/office/drawing/2014/main" id="{00C0D075-90AA-9522-E095-EF6997913AD0}"/>
              </a:ext>
            </a:extLst>
          </p:cNvPr>
          <p:cNvSpPr/>
          <p:nvPr/>
        </p:nvSpPr>
        <p:spPr>
          <a:xfrm rot="20598930">
            <a:off x="4834389" y="1687845"/>
            <a:ext cx="1144745" cy="28349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35FD752D-0474-600F-357F-AED0A5A05FB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550" t="35944" r="11243" b="33230"/>
          <a:stretch/>
        </p:blipFill>
        <p:spPr>
          <a:xfrm>
            <a:off x="8989624" y="1129021"/>
            <a:ext cx="513092" cy="882055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9F708494-8F79-2084-08EE-359F118F0916}"/>
              </a:ext>
            </a:extLst>
          </p:cNvPr>
          <p:cNvGrpSpPr/>
          <p:nvPr/>
        </p:nvGrpSpPr>
        <p:grpSpPr>
          <a:xfrm>
            <a:off x="6280000" y="852675"/>
            <a:ext cx="2113103" cy="1434749"/>
            <a:chOff x="1290344" y="1790102"/>
            <a:chExt cx="2113103" cy="1434749"/>
          </a:xfrm>
        </p:grpSpPr>
        <p:sp>
          <p:nvSpPr>
            <p:cNvPr id="48" name="Elipse 47">
              <a:extLst>
                <a:ext uri="{FF2B5EF4-FFF2-40B4-BE49-F238E27FC236}">
                  <a16:creationId xmlns:a16="http://schemas.microsoft.com/office/drawing/2014/main" id="{15507491-4762-F431-48ED-C8528F21A5DA}"/>
                </a:ext>
              </a:extLst>
            </p:cNvPr>
            <p:cNvSpPr/>
            <p:nvPr/>
          </p:nvSpPr>
          <p:spPr>
            <a:xfrm rot="458143">
              <a:off x="1547056" y="2125098"/>
              <a:ext cx="1571620" cy="8136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7F1B0C5C-886D-F80C-3D87-B2A4314703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1795" t="22278" r="16630" b="21692"/>
            <a:stretch/>
          </p:blipFill>
          <p:spPr>
            <a:xfrm>
              <a:off x="1290344" y="1790102"/>
              <a:ext cx="2113103" cy="1434749"/>
            </a:xfrm>
            <a:prstGeom prst="rect">
              <a:avLst/>
            </a:prstGeom>
          </p:spPr>
        </p:pic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F6CD39B5-2BBA-2A64-4283-25F2B9A89DF0}"/>
                </a:ext>
              </a:extLst>
            </p:cNvPr>
            <p:cNvSpPr txBox="1"/>
            <p:nvPr/>
          </p:nvSpPr>
          <p:spPr>
            <a:xfrm>
              <a:off x="2376313" y="2332673"/>
              <a:ext cx="7349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3200" dirty="0"/>
                <a:t>H</a:t>
              </a:r>
              <a:r>
                <a:rPr lang="es-ES" sz="3800" baseline="30000" dirty="0"/>
                <a:t>+</a:t>
              </a:r>
            </a:p>
          </p:txBody>
        </p:sp>
      </p:grpSp>
      <p:sp>
        <p:nvSpPr>
          <p:cNvPr id="55" name="Flecha: a la derecha con bandas 54">
            <a:extLst>
              <a:ext uri="{FF2B5EF4-FFF2-40B4-BE49-F238E27FC236}">
                <a16:creationId xmlns:a16="http://schemas.microsoft.com/office/drawing/2014/main" id="{AEA22D9A-A8DE-6AEE-8C6E-963722D78FFE}"/>
              </a:ext>
            </a:extLst>
          </p:cNvPr>
          <p:cNvSpPr/>
          <p:nvPr/>
        </p:nvSpPr>
        <p:spPr>
          <a:xfrm rot="1454053">
            <a:off x="4843246" y="2520302"/>
            <a:ext cx="1144745" cy="28349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56" name="Grupo 55">
            <a:extLst>
              <a:ext uri="{FF2B5EF4-FFF2-40B4-BE49-F238E27FC236}">
                <a16:creationId xmlns:a16="http://schemas.microsoft.com/office/drawing/2014/main" id="{C9CA691B-FA1B-6547-DDAD-4BF2907DFD2C}"/>
              </a:ext>
            </a:extLst>
          </p:cNvPr>
          <p:cNvGrpSpPr/>
          <p:nvPr/>
        </p:nvGrpSpPr>
        <p:grpSpPr>
          <a:xfrm>
            <a:off x="7433055" y="2367960"/>
            <a:ext cx="1461383" cy="1261412"/>
            <a:chOff x="5264679" y="2167588"/>
            <a:chExt cx="1461383" cy="1261412"/>
          </a:xfrm>
        </p:grpSpPr>
        <p:sp>
          <p:nvSpPr>
            <p:cNvPr id="57" name="Elipse 56">
              <a:extLst>
                <a:ext uri="{FF2B5EF4-FFF2-40B4-BE49-F238E27FC236}">
                  <a16:creationId xmlns:a16="http://schemas.microsoft.com/office/drawing/2014/main" id="{D09FA756-EEDA-ACFD-2FDF-0435F9A7FD83}"/>
                </a:ext>
              </a:extLst>
            </p:cNvPr>
            <p:cNvSpPr/>
            <p:nvPr/>
          </p:nvSpPr>
          <p:spPr>
            <a:xfrm rot="1754825">
              <a:off x="5620215" y="2448689"/>
              <a:ext cx="656794" cy="81368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8" name="Imagen 57">
              <a:extLst>
                <a:ext uri="{FF2B5EF4-FFF2-40B4-BE49-F238E27FC236}">
                  <a16:creationId xmlns:a16="http://schemas.microsoft.com/office/drawing/2014/main" id="{14D4D809-E2E0-3ABD-2718-A3BA475541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0946" t="23326" r="34988" b="29626"/>
            <a:stretch/>
          </p:blipFill>
          <p:spPr>
            <a:xfrm>
              <a:off x="5264679" y="2167588"/>
              <a:ext cx="1461383" cy="1261412"/>
            </a:xfrm>
            <a:prstGeom prst="rect">
              <a:avLst/>
            </a:prstGeom>
          </p:spPr>
        </p:pic>
      </p:grpSp>
      <p:sp>
        <p:nvSpPr>
          <p:cNvPr id="59" name="CuadroTexto 58">
            <a:extLst>
              <a:ext uri="{FF2B5EF4-FFF2-40B4-BE49-F238E27FC236}">
                <a16:creationId xmlns:a16="http://schemas.microsoft.com/office/drawing/2014/main" id="{92BBC2ED-CDCF-B3C0-23C6-0039A01EDB62}"/>
              </a:ext>
            </a:extLst>
          </p:cNvPr>
          <p:cNvSpPr txBox="1"/>
          <p:nvPr/>
        </p:nvSpPr>
        <p:spPr>
          <a:xfrm>
            <a:off x="8495269" y="128834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/>
              <a:t>+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420EDB72-811C-83B4-3D89-4BB848EC00A8}"/>
              </a:ext>
            </a:extLst>
          </p:cNvPr>
          <p:cNvSpPr txBox="1"/>
          <p:nvPr/>
        </p:nvSpPr>
        <p:spPr>
          <a:xfrm>
            <a:off x="5914993" y="2520933"/>
            <a:ext cx="16631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err="1"/>
              <a:t>smaller</a:t>
            </a:r>
            <a:r>
              <a:rPr lang="es-ES" sz="2800" dirty="0"/>
              <a:t> </a:t>
            </a:r>
          </a:p>
          <a:p>
            <a:r>
              <a:rPr lang="es-ES" sz="2800" dirty="0" err="1"/>
              <a:t>fragments</a:t>
            </a:r>
            <a:endParaRPr lang="es-ES" sz="2800" dirty="0"/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1647F58C-CD04-75E3-2E66-CCF5C0BF0FEB}"/>
              </a:ext>
            </a:extLst>
          </p:cNvPr>
          <p:cNvSpPr txBox="1"/>
          <p:nvPr/>
        </p:nvSpPr>
        <p:spPr>
          <a:xfrm>
            <a:off x="4975902" y="1956842"/>
            <a:ext cx="114317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600" b="1" dirty="0">
                <a:solidFill>
                  <a:srgbClr val="0000CC"/>
                </a:solidFill>
              </a:rPr>
              <a:t>IRMPD</a:t>
            </a:r>
            <a:endParaRPr lang="es-ES" sz="2600" dirty="0">
              <a:solidFill>
                <a:srgbClr val="0000CC"/>
              </a:solidFill>
            </a:endParaRPr>
          </a:p>
        </p:txBody>
      </p:sp>
      <p:sp>
        <p:nvSpPr>
          <p:cNvPr id="27" name="Rayo 26">
            <a:extLst>
              <a:ext uri="{FF2B5EF4-FFF2-40B4-BE49-F238E27FC236}">
                <a16:creationId xmlns:a16="http://schemas.microsoft.com/office/drawing/2014/main" id="{3FF11600-AB1F-337A-528F-B29CDE09AD6B}"/>
              </a:ext>
            </a:extLst>
          </p:cNvPr>
          <p:cNvSpPr/>
          <p:nvPr/>
        </p:nvSpPr>
        <p:spPr>
          <a:xfrm rot="19929667">
            <a:off x="2188246" y="1351419"/>
            <a:ext cx="778574" cy="700377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gradFill flip="none" rotWithShape="1">
                <a:gsLst>
                  <a:gs pos="0">
                    <a:srgbClr val="FF9900">
                      <a:shade val="30000"/>
                      <a:satMod val="115000"/>
                    </a:srgbClr>
                  </a:gs>
                  <a:gs pos="50000">
                    <a:srgbClr val="FF9900">
                      <a:shade val="67500"/>
                      <a:satMod val="115000"/>
                    </a:srgbClr>
                  </a:gs>
                  <a:gs pos="100000">
                    <a:srgbClr val="FF9900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B648FF91-284E-4898-DB70-66B364AFB0AB}"/>
              </a:ext>
            </a:extLst>
          </p:cNvPr>
          <p:cNvSpPr txBox="1"/>
          <p:nvPr/>
        </p:nvSpPr>
        <p:spPr>
          <a:xfrm>
            <a:off x="7796292" y="2692953"/>
            <a:ext cx="73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/>
              <a:t>H</a:t>
            </a:r>
            <a:r>
              <a:rPr lang="es-ES" sz="3800" baseline="30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974484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ángulo 27">
            <a:extLst>
              <a:ext uri="{FF2B5EF4-FFF2-40B4-BE49-F238E27FC236}">
                <a16:creationId xmlns:a16="http://schemas.microsoft.com/office/drawing/2014/main" id="{6F0F24CE-5F4F-0751-A773-A144C7F9CD60}"/>
              </a:ext>
            </a:extLst>
          </p:cNvPr>
          <p:cNvSpPr/>
          <p:nvPr/>
        </p:nvSpPr>
        <p:spPr>
          <a:xfrm>
            <a:off x="283170" y="333314"/>
            <a:ext cx="9021096" cy="61913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1" name="0 Imagen">
            <a:extLst>
              <a:ext uri="{FF2B5EF4-FFF2-40B4-BE49-F238E27FC236}">
                <a16:creationId xmlns:a16="http://schemas.microsoft.com/office/drawing/2014/main" id="{AC64CE0F-3EC7-CC91-F6CC-7E7803727C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8" t="9039" r="46880" b="4266"/>
          <a:stretch/>
        </p:blipFill>
        <p:spPr bwMode="auto">
          <a:xfrm>
            <a:off x="7702209" y="2488018"/>
            <a:ext cx="1189657" cy="16342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FB30FFEE-AFC0-3730-146A-21BC348F29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52" t="13626" r="9669" b="22300"/>
          <a:stretch/>
        </p:blipFill>
        <p:spPr>
          <a:xfrm>
            <a:off x="7345402" y="1028533"/>
            <a:ext cx="1490709" cy="1535486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DCAD7BAB-0302-1B51-BB95-201B2CBB1D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885" t="3193" r="28625" b="47323"/>
          <a:stretch/>
        </p:blipFill>
        <p:spPr>
          <a:xfrm>
            <a:off x="960380" y="4042631"/>
            <a:ext cx="1303019" cy="1666797"/>
          </a:xfrm>
          <a:prstGeom prst="rect">
            <a:avLst/>
          </a:prstGeom>
        </p:spPr>
      </p:pic>
      <p:pic>
        <p:nvPicPr>
          <p:cNvPr id="5" name="Imagen 4" descr="Estefania-Rodriguez_250">
            <a:extLst>
              <a:ext uri="{FF2B5EF4-FFF2-40B4-BE49-F238E27FC236}">
                <a16:creationId xmlns:a16="http://schemas.microsoft.com/office/drawing/2014/main" id="{8CD999E6-9349-43DA-3AA7-BCFDA9F1741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0" t="4317" r="5815" b="31643"/>
          <a:stretch/>
        </p:blipFill>
        <p:spPr bwMode="auto">
          <a:xfrm>
            <a:off x="512920" y="2465632"/>
            <a:ext cx="1278119" cy="1656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01D2C8C-863F-963E-5F03-27FCBA58AAB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1" t="6800" r="13773" b="15800"/>
          <a:stretch/>
        </p:blipFill>
        <p:spPr bwMode="auto">
          <a:xfrm>
            <a:off x="723498" y="1005414"/>
            <a:ext cx="1297522" cy="1480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2">
            <a:extLst>
              <a:ext uri="{FF2B5EF4-FFF2-40B4-BE49-F238E27FC236}">
                <a16:creationId xmlns:a16="http://schemas.microsoft.com/office/drawing/2014/main" id="{74BE301D-C464-735C-EC0C-54EF9CE68C8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13266" r="19614"/>
          <a:stretch/>
        </p:blipFill>
        <p:spPr bwMode="auto">
          <a:xfrm>
            <a:off x="1802481" y="2255586"/>
            <a:ext cx="1425614" cy="1593293"/>
          </a:xfrm>
          <a:prstGeom prst="rect">
            <a:avLst/>
          </a:prstGeom>
        </p:spPr>
      </p:pic>
      <p:pic>
        <p:nvPicPr>
          <p:cNvPr id="16" name="Imagen 15" descr="Un hombre con traje y corbata&#10;&#10;Descripción generada automáticamente">
            <a:extLst>
              <a:ext uri="{FF2B5EF4-FFF2-40B4-BE49-F238E27FC236}">
                <a16:creationId xmlns:a16="http://schemas.microsoft.com/office/drawing/2014/main" id="{FC1933BF-B015-EF83-2240-FF2D2BACF8B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1" t="3984" r="16347" b="22197"/>
          <a:stretch/>
        </p:blipFill>
        <p:spPr>
          <a:xfrm>
            <a:off x="6141191" y="5029522"/>
            <a:ext cx="1216284" cy="1359813"/>
          </a:xfrm>
          <a:prstGeom prst="rect">
            <a:avLst/>
          </a:prstGeom>
        </p:spPr>
      </p:pic>
      <p:pic>
        <p:nvPicPr>
          <p:cNvPr id="17" name="Imagen 16" descr="Hombre sentado en un escritorio&#10;&#10;Descripción generada automáticamente con confianza media">
            <a:extLst>
              <a:ext uri="{FF2B5EF4-FFF2-40B4-BE49-F238E27FC236}">
                <a16:creationId xmlns:a16="http://schemas.microsoft.com/office/drawing/2014/main" id="{9669E8EA-F30D-4724-85AE-36DD74B07DB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6" t="11951" r="20745" b="35439"/>
          <a:stretch/>
        </p:blipFill>
        <p:spPr bwMode="auto">
          <a:xfrm>
            <a:off x="6452571" y="2383050"/>
            <a:ext cx="1305392" cy="1506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76C088AE-2992-0191-3D96-EBAEA6CD0DC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3788" r="14127" b="10015"/>
          <a:stretch/>
        </p:blipFill>
        <p:spPr>
          <a:xfrm>
            <a:off x="7492863" y="3936042"/>
            <a:ext cx="1258321" cy="157074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B5B5BFD-0BDA-53CB-D471-06F146342D05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21" t="16422" r="20580" b="36238"/>
          <a:stretch/>
        </p:blipFill>
        <p:spPr bwMode="auto">
          <a:xfrm>
            <a:off x="2018496" y="539868"/>
            <a:ext cx="1357237" cy="17346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90D1FC9-09F7-5363-AE98-FDA1EE15F0ED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7" r="20946"/>
          <a:stretch/>
        </p:blipFill>
        <p:spPr>
          <a:xfrm>
            <a:off x="4682164" y="574278"/>
            <a:ext cx="1501772" cy="174980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7890507-96BB-AC47-7E28-830454F23DF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41"/>
          <a:stretch>
            <a:fillRect/>
          </a:stretch>
        </p:blipFill>
        <p:spPr bwMode="auto">
          <a:xfrm>
            <a:off x="3246286" y="750959"/>
            <a:ext cx="1435878" cy="1734670"/>
          </a:xfrm>
          <a:prstGeom prst="rect">
            <a:avLst/>
          </a:prstGeom>
          <a:noFill/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41427BF-93C5-CA84-6727-B83330C1AA0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7" t="22058" r="16409" b="7593"/>
          <a:stretch/>
        </p:blipFill>
        <p:spPr bwMode="auto">
          <a:xfrm>
            <a:off x="6067260" y="670326"/>
            <a:ext cx="1318043" cy="17498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5BFFDC6-A26F-9ACD-A282-06BCC8A21AED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7" t="7681" r="2196"/>
          <a:stretch/>
        </p:blipFill>
        <p:spPr>
          <a:xfrm>
            <a:off x="6353806" y="3817235"/>
            <a:ext cx="1290415" cy="132445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E301C88-ACB9-56D9-A5D0-034D0BCF4A6F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30" t="29521" r="23118" b="13172"/>
          <a:stretch/>
        </p:blipFill>
        <p:spPr bwMode="auto">
          <a:xfrm>
            <a:off x="2105192" y="3603055"/>
            <a:ext cx="1231548" cy="15386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agen 3" descr="Cara de un hombre&#10;&#10;Descripción generada automáticamente con confianza media">
            <a:extLst>
              <a:ext uri="{FF2B5EF4-FFF2-40B4-BE49-F238E27FC236}">
                <a16:creationId xmlns:a16="http://schemas.microsoft.com/office/drawing/2014/main" id="{D8813F1F-B9F2-F3E2-B426-34B32B40CB0A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7" t="34315" r="14819"/>
          <a:stretch/>
        </p:blipFill>
        <p:spPr>
          <a:xfrm>
            <a:off x="2668382" y="4885942"/>
            <a:ext cx="1115090" cy="1432190"/>
          </a:xfrm>
          <a:prstGeom prst="rect">
            <a:avLst/>
          </a:prstGeom>
        </p:spPr>
      </p:pic>
      <p:pic>
        <p:nvPicPr>
          <p:cNvPr id="7" name="Imagen 6" descr="Un hombre en un campo&#10;&#10;Descripción generada automáticamente">
            <a:extLst>
              <a:ext uri="{FF2B5EF4-FFF2-40B4-BE49-F238E27FC236}">
                <a16:creationId xmlns:a16="http://schemas.microsoft.com/office/drawing/2014/main" id="{EE5A1990-56AE-BB5C-DD67-9514EF1E0881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921" b="11220"/>
          <a:stretch/>
        </p:blipFill>
        <p:spPr>
          <a:xfrm>
            <a:off x="3703890" y="4502545"/>
            <a:ext cx="1364749" cy="1466258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76F7688A-8561-07E9-E8FE-0F696DE12748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12859" t="18734" r="65625" b="32716"/>
          <a:stretch/>
        </p:blipFill>
        <p:spPr>
          <a:xfrm>
            <a:off x="4989057" y="4543063"/>
            <a:ext cx="1115090" cy="1824906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DE055E09-2AE5-258C-3374-54B687BD7816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549355" y="2598759"/>
            <a:ext cx="2517905" cy="176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33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9287EC2D-4075-61CE-A61E-478047566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7155" y="605010"/>
            <a:ext cx="5288627" cy="84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/>
            <a:r>
              <a:rPr lang="es-ES" sz="2400" b="1" kern="50" dirty="0" err="1">
                <a:solidFill>
                  <a:srgbClr val="0000CC"/>
                </a:solidFill>
                <a:ea typeface="Droid Sans"/>
              </a:rPr>
              <a:t>Entangled</a:t>
            </a:r>
            <a:r>
              <a:rPr lang="es-ES" sz="2400" b="1" kern="50" dirty="0">
                <a:solidFill>
                  <a:srgbClr val="0000CC"/>
                </a:solidFill>
                <a:ea typeface="Droid Sans"/>
              </a:rPr>
              <a:t> </a:t>
            </a:r>
            <a:r>
              <a:rPr lang="es-ES" sz="2400" b="1" kern="50" dirty="0" err="1">
                <a:solidFill>
                  <a:srgbClr val="0000CC"/>
                </a:solidFill>
                <a:ea typeface="Droid Sans"/>
              </a:rPr>
              <a:t>proton</a:t>
            </a:r>
            <a:r>
              <a:rPr lang="es-ES" sz="2400" b="1" kern="50" dirty="0">
                <a:solidFill>
                  <a:srgbClr val="0000CC"/>
                </a:solidFill>
                <a:ea typeface="Droid Sans"/>
              </a:rPr>
              <a:t> </a:t>
            </a:r>
            <a:r>
              <a:rPr lang="es-ES" sz="2400" b="1" kern="50" dirty="0" err="1">
                <a:solidFill>
                  <a:srgbClr val="0000CC"/>
                </a:solidFill>
                <a:ea typeface="Droid Sans"/>
              </a:rPr>
              <a:t>delocalization</a:t>
            </a:r>
            <a:r>
              <a:rPr lang="es-ES" sz="2400" b="1" kern="50" dirty="0">
                <a:solidFill>
                  <a:srgbClr val="0000CC"/>
                </a:solidFill>
                <a:ea typeface="Droid Sans"/>
              </a:rPr>
              <a:t> in </a:t>
            </a:r>
          </a:p>
          <a:p>
            <a:pPr algn="ctr" defTabSz="914400"/>
            <a:r>
              <a:rPr lang="es-ES" sz="2400" b="1" kern="50" dirty="0">
                <a:solidFill>
                  <a:srgbClr val="0000CC"/>
                </a:solidFill>
                <a:ea typeface="Droid Sans"/>
              </a:rPr>
              <a:t>3-hydroxy </a:t>
            </a:r>
            <a:r>
              <a:rPr lang="es-ES" sz="2400" b="1" kern="50" dirty="0" err="1">
                <a:solidFill>
                  <a:srgbClr val="0000CC"/>
                </a:solidFill>
                <a:ea typeface="Droid Sans"/>
              </a:rPr>
              <a:t>glutaric</a:t>
            </a:r>
            <a:r>
              <a:rPr lang="es-ES" sz="2400" b="1" kern="50" dirty="0">
                <a:solidFill>
                  <a:srgbClr val="0000CC"/>
                </a:solidFill>
                <a:ea typeface="Droid Sans"/>
              </a:rPr>
              <a:t> </a:t>
            </a:r>
            <a:r>
              <a:rPr lang="es-ES" sz="2400" b="1" kern="50" dirty="0" err="1">
                <a:solidFill>
                  <a:srgbClr val="0000CC"/>
                </a:solidFill>
                <a:ea typeface="Droid Sans"/>
              </a:rPr>
              <a:t>acid</a:t>
            </a:r>
            <a:endParaRPr lang="es-ES" altLang="es-ES" sz="800" b="1" dirty="0"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s-ES" altLang="es-E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9" name="Grupo 48">
            <a:extLst>
              <a:ext uri="{FF2B5EF4-FFF2-40B4-BE49-F238E27FC236}">
                <a16:creationId xmlns:a16="http://schemas.microsoft.com/office/drawing/2014/main" id="{28D9DC60-175D-75D4-6C57-17C6B577AD64}"/>
              </a:ext>
            </a:extLst>
          </p:cNvPr>
          <p:cNvGrpSpPr/>
          <p:nvPr/>
        </p:nvGrpSpPr>
        <p:grpSpPr>
          <a:xfrm rot="20993294">
            <a:off x="693435" y="2123710"/>
            <a:ext cx="3739691" cy="1984263"/>
            <a:chOff x="4997249" y="2572828"/>
            <a:chExt cx="3527472" cy="1743450"/>
          </a:xfrm>
        </p:grpSpPr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1611E5BB-EEA8-AFF6-6612-084CCD41CD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5663" t="25830" r="12210" b="25039"/>
            <a:stretch/>
          </p:blipFill>
          <p:spPr>
            <a:xfrm>
              <a:off x="4997249" y="2572828"/>
              <a:ext cx="3527472" cy="1743450"/>
            </a:xfrm>
            <a:prstGeom prst="rect">
              <a:avLst/>
            </a:prstGeom>
          </p:spPr>
        </p:pic>
        <p:cxnSp>
          <p:nvCxnSpPr>
            <p:cNvPr id="36" name="Conector recto 35">
              <a:extLst>
                <a:ext uri="{FF2B5EF4-FFF2-40B4-BE49-F238E27FC236}">
                  <a16:creationId xmlns:a16="http://schemas.microsoft.com/office/drawing/2014/main" id="{54CAC50D-3B0D-F5FC-A19E-11F119C87C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16810" y="2795224"/>
              <a:ext cx="575433" cy="256895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o 49">
            <a:extLst>
              <a:ext uri="{FF2B5EF4-FFF2-40B4-BE49-F238E27FC236}">
                <a16:creationId xmlns:a16="http://schemas.microsoft.com/office/drawing/2014/main" id="{51F769E4-3E2D-364A-2CB5-B4927E96B5A1}"/>
              </a:ext>
            </a:extLst>
          </p:cNvPr>
          <p:cNvGrpSpPr/>
          <p:nvPr/>
        </p:nvGrpSpPr>
        <p:grpSpPr>
          <a:xfrm>
            <a:off x="5625884" y="2147046"/>
            <a:ext cx="3629980" cy="1984262"/>
            <a:chOff x="5997725" y="4516135"/>
            <a:chExt cx="3405126" cy="1798885"/>
          </a:xfrm>
        </p:grpSpPr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FCB4B69C-AF62-24A7-A454-F08C9B7BFE18}"/>
                </a:ext>
              </a:extLst>
            </p:cNvPr>
            <p:cNvSpPr/>
            <p:nvPr/>
          </p:nvSpPr>
          <p:spPr>
            <a:xfrm rot="20413086">
              <a:off x="6819070" y="4645084"/>
              <a:ext cx="915643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4578533F-87CB-D75A-3578-D9BAD996FA96}"/>
                </a:ext>
              </a:extLst>
            </p:cNvPr>
            <p:cNvSpPr/>
            <p:nvPr/>
          </p:nvSpPr>
          <p:spPr>
            <a:xfrm rot="753020">
              <a:off x="7823173" y="4516135"/>
              <a:ext cx="922986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E2B06AF9-C7BC-2D5A-830C-EA8566A1E1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494" t="21317" r="7766" b="17322"/>
            <a:stretch/>
          </p:blipFill>
          <p:spPr>
            <a:xfrm rot="21331876">
              <a:off x="5997725" y="4590827"/>
              <a:ext cx="3405126" cy="1724193"/>
            </a:xfrm>
            <a:prstGeom prst="rect">
              <a:avLst/>
            </a:prstGeom>
          </p:spPr>
        </p:pic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E4B8A25B-203D-CE83-E309-E020275ECF7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7602" y="4825314"/>
              <a:ext cx="425726" cy="245782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13CFACC7-030C-36C9-3197-FF346B9DF1CC}"/>
                </a:ext>
              </a:extLst>
            </p:cNvPr>
            <p:cNvCxnSpPr>
              <a:cxnSpLocks/>
            </p:cNvCxnSpPr>
            <p:nvPr/>
          </p:nvCxnSpPr>
          <p:spPr>
            <a:xfrm>
              <a:off x="8153386" y="4749820"/>
              <a:ext cx="427083" cy="205240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Flecha: doblada 51">
            <a:extLst>
              <a:ext uri="{FF2B5EF4-FFF2-40B4-BE49-F238E27FC236}">
                <a16:creationId xmlns:a16="http://schemas.microsoft.com/office/drawing/2014/main" id="{F2FD3D43-181F-C4E9-F6AE-8B90C122DB5B}"/>
              </a:ext>
            </a:extLst>
          </p:cNvPr>
          <p:cNvSpPr/>
          <p:nvPr/>
        </p:nvSpPr>
        <p:spPr>
          <a:xfrm flipV="1">
            <a:off x="4641469" y="2472020"/>
            <a:ext cx="652476" cy="693391"/>
          </a:xfrm>
          <a:prstGeom prst="ben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2DA867CB-066F-70CC-BDEC-BA52CABB3FFD}"/>
              </a:ext>
            </a:extLst>
          </p:cNvPr>
          <p:cNvSpPr txBox="1"/>
          <p:nvPr/>
        </p:nvSpPr>
        <p:spPr>
          <a:xfrm>
            <a:off x="4380294" y="1995023"/>
            <a:ext cx="534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/>
              <a:t>H</a:t>
            </a:r>
            <a:r>
              <a:rPr lang="es-ES" sz="2800" b="1" baseline="30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58693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9287EC2D-4075-61CE-A61E-478047566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00" y="371582"/>
            <a:ext cx="5288627" cy="84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/>
            <a:r>
              <a:rPr lang="es-ES" sz="2400" b="1" kern="50" dirty="0" err="1">
                <a:solidFill>
                  <a:srgbClr val="0000CC"/>
                </a:solidFill>
                <a:ea typeface="Droid Sans"/>
              </a:rPr>
              <a:t>Entangled</a:t>
            </a:r>
            <a:r>
              <a:rPr lang="es-ES" sz="2400" b="1" kern="50" dirty="0">
                <a:solidFill>
                  <a:srgbClr val="0000CC"/>
                </a:solidFill>
                <a:ea typeface="Droid Sans"/>
              </a:rPr>
              <a:t> </a:t>
            </a:r>
            <a:r>
              <a:rPr lang="es-ES" sz="2400" b="1" kern="50" dirty="0" err="1">
                <a:solidFill>
                  <a:srgbClr val="0000CC"/>
                </a:solidFill>
                <a:ea typeface="Droid Sans"/>
              </a:rPr>
              <a:t>proton</a:t>
            </a:r>
            <a:r>
              <a:rPr lang="es-ES" sz="2400" b="1" kern="50" dirty="0">
                <a:solidFill>
                  <a:srgbClr val="0000CC"/>
                </a:solidFill>
                <a:ea typeface="Droid Sans"/>
              </a:rPr>
              <a:t> </a:t>
            </a:r>
            <a:r>
              <a:rPr lang="es-ES" sz="2400" b="1" kern="50" dirty="0" err="1">
                <a:solidFill>
                  <a:srgbClr val="0000CC"/>
                </a:solidFill>
                <a:ea typeface="Droid Sans"/>
              </a:rPr>
              <a:t>delocalization</a:t>
            </a:r>
            <a:r>
              <a:rPr lang="es-ES" sz="2400" b="1" kern="50" dirty="0">
                <a:solidFill>
                  <a:srgbClr val="0000CC"/>
                </a:solidFill>
                <a:ea typeface="Droid Sans"/>
              </a:rPr>
              <a:t> in </a:t>
            </a:r>
          </a:p>
          <a:p>
            <a:pPr algn="ctr" defTabSz="914400"/>
            <a:r>
              <a:rPr lang="es-ES" sz="2400" b="1" kern="50" dirty="0">
                <a:solidFill>
                  <a:srgbClr val="0000CC"/>
                </a:solidFill>
                <a:ea typeface="Droid Sans"/>
              </a:rPr>
              <a:t>3-hydroxy </a:t>
            </a:r>
            <a:r>
              <a:rPr lang="es-ES" sz="2400" b="1" kern="50" dirty="0" err="1">
                <a:solidFill>
                  <a:srgbClr val="0000CC"/>
                </a:solidFill>
                <a:ea typeface="Droid Sans"/>
              </a:rPr>
              <a:t>glutaric</a:t>
            </a:r>
            <a:r>
              <a:rPr lang="es-ES" sz="2400" b="1" kern="50" dirty="0">
                <a:solidFill>
                  <a:srgbClr val="0000CC"/>
                </a:solidFill>
                <a:ea typeface="Droid Sans"/>
              </a:rPr>
              <a:t> </a:t>
            </a:r>
            <a:r>
              <a:rPr lang="es-ES" sz="2400" b="1" kern="50" dirty="0" err="1">
                <a:solidFill>
                  <a:srgbClr val="0000CC"/>
                </a:solidFill>
                <a:ea typeface="Droid Sans"/>
              </a:rPr>
              <a:t>acid</a:t>
            </a:r>
            <a:endParaRPr lang="es-ES" altLang="es-ES" sz="800" b="1" dirty="0"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s-ES" altLang="es-E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" name="Imagen 2" descr="Diagrama, Esquemático&#10;&#10;Descripción generada automáticamente">
            <a:extLst>
              <a:ext uri="{FF2B5EF4-FFF2-40B4-BE49-F238E27FC236}">
                <a16:creationId xmlns:a16="http://schemas.microsoft.com/office/drawing/2014/main" id="{D3F38CB9-C509-11B0-2124-7E98425B5E6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764" y="1417885"/>
            <a:ext cx="7091024" cy="490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942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8B9C47FD-C69B-4DB0-80C5-B5E39733830C}"/>
              </a:ext>
            </a:extLst>
          </p:cNvPr>
          <p:cNvSpPr/>
          <p:nvPr/>
        </p:nvSpPr>
        <p:spPr>
          <a:xfrm>
            <a:off x="131379" y="137645"/>
            <a:ext cx="9675860" cy="6646742"/>
          </a:xfrm>
          <a:prstGeom prst="rect">
            <a:avLst/>
          </a:prstGeom>
          <a:solidFill>
            <a:schemeClr val="bg2">
              <a:alpha val="43000"/>
            </a:schemeClr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7791EB1-EC31-CD88-317A-9650BB73A4E8}"/>
              </a:ext>
            </a:extLst>
          </p:cNvPr>
          <p:cNvSpPr txBox="1"/>
          <p:nvPr/>
        </p:nvSpPr>
        <p:spPr>
          <a:xfrm>
            <a:off x="447439" y="5275043"/>
            <a:ext cx="93271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b="1" dirty="0"/>
              <a:t>2000 cm</a:t>
            </a:r>
            <a:r>
              <a:rPr lang="es-ES" sz="3000" b="1" baseline="30000" dirty="0"/>
              <a:t>-1</a:t>
            </a:r>
            <a:r>
              <a:rPr lang="es-ES" sz="3000" b="1" dirty="0"/>
              <a:t>                         3000 cm</a:t>
            </a:r>
            <a:r>
              <a:rPr lang="es-ES" sz="3000" b="1" baseline="30000" dirty="0"/>
              <a:t>-1</a:t>
            </a:r>
            <a:r>
              <a:rPr lang="es-ES" sz="3000" b="1" dirty="0"/>
              <a:t>                          4000 cm</a:t>
            </a:r>
            <a:r>
              <a:rPr lang="es-ES" sz="3000" b="1" baseline="30000" dirty="0"/>
              <a:t>-1</a:t>
            </a:r>
            <a:r>
              <a:rPr lang="es-ES" sz="3000" b="1" dirty="0"/>
              <a:t> </a:t>
            </a:r>
          </a:p>
          <a:p>
            <a:r>
              <a:rPr lang="es-ES" sz="3000" b="1" dirty="0"/>
              <a:t>5 </a:t>
            </a:r>
            <a:r>
              <a:rPr lang="es-ES" sz="3000" b="1" dirty="0">
                <a:latin typeface="Symbol" panose="05050102010706020507" pitchFamily="18" charset="2"/>
              </a:rPr>
              <a:t>m</a:t>
            </a:r>
            <a:r>
              <a:rPr lang="es-ES" sz="3000" b="1" dirty="0"/>
              <a:t>m                 4 </a:t>
            </a:r>
            <a:r>
              <a:rPr lang="es-ES" sz="3000" b="1" dirty="0">
                <a:latin typeface="Symbol" panose="05050102010706020507" pitchFamily="18" charset="2"/>
              </a:rPr>
              <a:t>m</a:t>
            </a:r>
            <a:r>
              <a:rPr lang="es-ES" sz="3000" b="1" dirty="0"/>
              <a:t>m                             3 </a:t>
            </a:r>
            <a:r>
              <a:rPr lang="es-ES" sz="3000" b="1" dirty="0">
                <a:latin typeface="Symbol" panose="05050102010706020507" pitchFamily="18" charset="2"/>
              </a:rPr>
              <a:t>m</a:t>
            </a:r>
            <a:r>
              <a:rPr lang="es-ES" sz="3000" b="1" dirty="0"/>
              <a:t>m</a:t>
            </a:r>
            <a:endParaRPr lang="es-ES" sz="3000" b="1" baseline="30000" dirty="0"/>
          </a:p>
          <a:p>
            <a:r>
              <a:rPr lang="es-ES" sz="3000" b="1" dirty="0"/>
              <a:t>                                                        </a:t>
            </a:r>
            <a:endParaRPr lang="es-ES" sz="3000" b="1" baseline="300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024427C-F58A-296A-7844-80B08BA16E83}"/>
              </a:ext>
            </a:extLst>
          </p:cNvPr>
          <p:cNvSpPr txBox="1"/>
          <p:nvPr/>
        </p:nvSpPr>
        <p:spPr>
          <a:xfrm>
            <a:off x="306191" y="326353"/>
            <a:ext cx="9152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 err="1"/>
              <a:t>Vibrational</a:t>
            </a:r>
            <a:r>
              <a:rPr lang="es-ES" sz="3000" b="1" dirty="0"/>
              <a:t> </a:t>
            </a:r>
            <a:r>
              <a:rPr lang="es-ES" sz="3000" b="1" dirty="0" err="1"/>
              <a:t>signatures</a:t>
            </a:r>
            <a:r>
              <a:rPr lang="es-ES" sz="3000" b="1" dirty="0"/>
              <a:t> </a:t>
            </a:r>
            <a:r>
              <a:rPr lang="es-ES" sz="3000" b="1" dirty="0" err="1"/>
              <a:t>of</a:t>
            </a:r>
            <a:r>
              <a:rPr lang="es-ES" sz="3000" b="1" dirty="0"/>
              <a:t> </a:t>
            </a:r>
            <a:r>
              <a:rPr lang="es-ES" sz="3000" b="1" dirty="0" err="1"/>
              <a:t>proton</a:t>
            </a:r>
            <a:r>
              <a:rPr lang="es-ES" sz="3000" b="1" dirty="0"/>
              <a:t> </a:t>
            </a:r>
            <a:r>
              <a:rPr lang="es-ES" sz="3000" b="1" dirty="0" err="1"/>
              <a:t>bonding</a:t>
            </a:r>
            <a:endParaRPr lang="es-ES" sz="3000" b="1" baseline="30000" dirty="0"/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8EA3C459-C8BB-25DA-7ED5-5510568EDECA}"/>
              </a:ext>
            </a:extLst>
          </p:cNvPr>
          <p:cNvCxnSpPr>
            <a:cxnSpLocks/>
          </p:cNvCxnSpPr>
          <p:nvPr/>
        </p:nvCxnSpPr>
        <p:spPr>
          <a:xfrm>
            <a:off x="447439" y="5345152"/>
            <a:ext cx="8901513" cy="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9565BD57-FD5E-4A8F-286C-D68636C3FAE6}"/>
              </a:ext>
            </a:extLst>
          </p:cNvPr>
          <p:cNvSpPr txBox="1"/>
          <p:nvPr/>
        </p:nvSpPr>
        <p:spPr>
          <a:xfrm>
            <a:off x="376815" y="6200831"/>
            <a:ext cx="91523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 err="1"/>
              <a:t>Vibrational</a:t>
            </a:r>
            <a:r>
              <a:rPr lang="es-ES" sz="3000" b="1" dirty="0"/>
              <a:t> </a:t>
            </a:r>
            <a:r>
              <a:rPr lang="es-ES" sz="3000" b="1" dirty="0" err="1"/>
              <a:t>frequency</a:t>
            </a:r>
            <a:endParaRPr lang="es-ES" sz="3000" b="1" baseline="300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1105688-8D24-84F2-A542-653A64A4025F}"/>
              </a:ext>
            </a:extLst>
          </p:cNvPr>
          <p:cNvSpPr txBox="1"/>
          <p:nvPr/>
        </p:nvSpPr>
        <p:spPr>
          <a:xfrm>
            <a:off x="7184272" y="2399826"/>
            <a:ext cx="1463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/>
              <a:t>free </a:t>
            </a:r>
          </a:p>
          <a:p>
            <a:pPr algn="ctr"/>
            <a:r>
              <a:rPr lang="es-ES" sz="3000" b="1" dirty="0"/>
              <a:t>O-H</a:t>
            </a:r>
            <a:endParaRPr lang="es-ES" sz="3000" b="1" baseline="300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35EDC90-DE05-F255-38F7-C52398ABDB56}"/>
              </a:ext>
            </a:extLst>
          </p:cNvPr>
          <p:cNvSpPr txBox="1"/>
          <p:nvPr/>
        </p:nvSpPr>
        <p:spPr>
          <a:xfrm>
            <a:off x="5440878" y="2409464"/>
            <a:ext cx="18831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/>
              <a:t>H-bond</a:t>
            </a:r>
          </a:p>
          <a:p>
            <a:pPr algn="ctr"/>
            <a:r>
              <a:rPr lang="es-ES" sz="3000" b="1" dirty="0"/>
              <a:t>O-H···O</a:t>
            </a:r>
            <a:endParaRPr lang="es-ES" sz="3000" b="1" baseline="3000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B1A1C12-648C-AEDF-1C01-792AA84CB7BF}"/>
              </a:ext>
            </a:extLst>
          </p:cNvPr>
          <p:cNvSpPr txBox="1"/>
          <p:nvPr/>
        </p:nvSpPr>
        <p:spPr>
          <a:xfrm>
            <a:off x="1764553" y="2366965"/>
            <a:ext cx="22079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 err="1"/>
              <a:t>Loose</a:t>
            </a:r>
            <a:r>
              <a:rPr lang="es-ES" sz="3000" b="1" dirty="0"/>
              <a:t> </a:t>
            </a:r>
            <a:r>
              <a:rPr lang="es-ES" sz="3000" b="1" dirty="0" err="1"/>
              <a:t>proton</a:t>
            </a:r>
            <a:r>
              <a:rPr lang="es-ES" sz="3000" b="1" dirty="0"/>
              <a:t>-bond</a:t>
            </a:r>
          </a:p>
          <a:p>
            <a:pPr algn="ctr"/>
            <a:r>
              <a:rPr lang="es-ES" sz="3000" b="1" dirty="0"/>
              <a:t>O-H</a:t>
            </a:r>
            <a:r>
              <a:rPr lang="es-ES" sz="3000" b="1" baseline="30000" dirty="0"/>
              <a:t>+</a:t>
            </a:r>
            <a:r>
              <a:rPr lang="es-ES" sz="3000" b="1" dirty="0"/>
              <a:t>···O</a:t>
            </a:r>
            <a:endParaRPr lang="es-ES" sz="3000" b="1" baseline="30000" dirty="0"/>
          </a:p>
        </p:txBody>
      </p:sp>
      <p:sp>
        <p:nvSpPr>
          <p:cNvPr id="24" name="Forma libre: forma 23">
            <a:extLst>
              <a:ext uri="{FF2B5EF4-FFF2-40B4-BE49-F238E27FC236}">
                <a16:creationId xmlns:a16="http://schemas.microsoft.com/office/drawing/2014/main" id="{E6A3AC69-2839-13B6-9715-BC41C4E2D6C5}"/>
              </a:ext>
            </a:extLst>
          </p:cNvPr>
          <p:cNvSpPr/>
          <p:nvPr/>
        </p:nvSpPr>
        <p:spPr>
          <a:xfrm>
            <a:off x="792762" y="3418229"/>
            <a:ext cx="8157950" cy="1878746"/>
          </a:xfrm>
          <a:custGeom>
            <a:avLst/>
            <a:gdLst>
              <a:gd name="connsiteX0" fmla="*/ 0 w 7969405"/>
              <a:gd name="connsiteY0" fmla="*/ 1620651 h 1843504"/>
              <a:gd name="connsiteX1" fmla="*/ 483220 w 7969405"/>
              <a:gd name="connsiteY1" fmla="*/ 1524007 h 1843504"/>
              <a:gd name="connsiteX2" fmla="*/ 1286108 w 7969405"/>
              <a:gd name="connsiteY2" fmla="*/ 773159 h 1843504"/>
              <a:gd name="connsiteX3" fmla="*/ 2601952 w 7969405"/>
              <a:gd name="connsiteY3" fmla="*/ 1561178 h 1843504"/>
              <a:gd name="connsiteX4" fmla="*/ 4267200 w 7969405"/>
              <a:gd name="connsiteY4" fmla="*/ 1650388 h 1843504"/>
              <a:gd name="connsiteX5" fmla="*/ 4817327 w 7969405"/>
              <a:gd name="connsiteY5" fmla="*/ 81783 h 1843504"/>
              <a:gd name="connsiteX6" fmla="*/ 5122127 w 7969405"/>
              <a:gd name="connsiteY6" fmla="*/ 1635520 h 1843504"/>
              <a:gd name="connsiteX7" fmla="*/ 6385932 w 7969405"/>
              <a:gd name="connsiteY7" fmla="*/ 1650388 h 1843504"/>
              <a:gd name="connsiteX8" fmla="*/ 6794810 w 7969405"/>
              <a:gd name="connsiteY8" fmla="*/ 7 h 1843504"/>
              <a:gd name="connsiteX9" fmla="*/ 7069874 w 7969405"/>
              <a:gd name="connsiteY9" fmla="*/ 1672690 h 1843504"/>
              <a:gd name="connsiteX10" fmla="*/ 7969405 w 7969405"/>
              <a:gd name="connsiteY10" fmla="*/ 1687559 h 1843504"/>
              <a:gd name="connsiteX0" fmla="*/ 0 w 7969405"/>
              <a:gd name="connsiteY0" fmla="*/ 1620651 h 1843504"/>
              <a:gd name="connsiteX1" fmla="*/ 483220 w 7969405"/>
              <a:gd name="connsiteY1" fmla="*/ 1524007 h 1843504"/>
              <a:gd name="connsiteX2" fmla="*/ 1286108 w 7969405"/>
              <a:gd name="connsiteY2" fmla="*/ 773159 h 1843504"/>
              <a:gd name="connsiteX3" fmla="*/ 1962615 w 7969405"/>
              <a:gd name="connsiteY3" fmla="*/ 1167168 h 1843504"/>
              <a:gd name="connsiteX4" fmla="*/ 2601952 w 7969405"/>
              <a:gd name="connsiteY4" fmla="*/ 1561178 h 1843504"/>
              <a:gd name="connsiteX5" fmla="*/ 4267200 w 7969405"/>
              <a:gd name="connsiteY5" fmla="*/ 1650388 h 1843504"/>
              <a:gd name="connsiteX6" fmla="*/ 4817327 w 7969405"/>
              <a:gd name="connsiteY6" fmla="*/ 81783 h 1843504"/>
              <a:gd name="connsiteX7" fmla="*/ 5122127 w 7969405"/>
              <a:gd name="connsiteY7" fmla="*/ 1635520 h 1843504"/>
              <a:gd name="connsiteX8" fmla="*/ 6385932 w 7969405"/>
              <a:gd name="connsiteY8" fmla="*/ 1650388 h 1843504"/>
              <a:gd name="connsiteX9" fmla="*/ 6794810 w 7969405"/>
              <a:gd name="connsiteY9" fmla="*/ 7 h 1843504"/>
              <a:gd name="connsiteX10" fmla="*/ 7069874 w 7969405"/>
              <a:gd name="connsiteY10" fmla="*/ 1672690 h 1843504"/>
              <a:gd name="connsiteX11" fmla="*/ 7969405 w 7969405"/>
              <a:gd name="connsiteY11" fmla="*/ 1687559 h 1843504"/>
              <a:gd name="connsiteX0" fmla="*/ 0 w 7969405"/>
              <a:gd name="connsiteY0" fmla="*/ 1620651 h 1843504"/>
              <a:gd name="connsiteX1" fmla="*/ 483220 w 7969405"/>
              <a:gd name="connsiteY1" fmla="*/ 1524007 h 1843504"/>
              <a:gd name="connsiteX2" fmla="*/ 1286108 w 7969405"/>
              <a:gd name="connsiteY2" fmla="*/ 773159 h 1843504"/>
              <a:gd name="connsiteX3" fmla="*/ 1925445 w 7969405"/>
              <a:gd name="connsiteY3" fmla="*/ 921841 h 1843504"/>
              <a:gd name="connsiteX4" fmla="*/ 2601952 w 7969405"/>
              <a:gd name="connsiteY4" fmla="*/ 1561178 h 1843504"/>
              <a:gd name="connsiteX5" fmla="*/ 4267200 w 7969405"/>
              <a:gd name="connsiteY5" fmla="*/ 1650388 h 1843504"/>
              <a:gd name="connsiteX6" fmla="*/ 4817327 w 7969405"/>
              <a:gd name="connsiteY6" fmla="*/ 81783 h 1843504"/>
              <a:gd name="connsiteX7" fmla="*/ 5122127 w 7969405"/>
              <a:gd name="connsiteY7" fmla="*/ 1635520 h 1843504"/>
              <a:gd name="connsiteX8" fmla="*/ 6385932 w 7969405"/>
              <a:gd name="connsiteY8" fmla="*/ 1650388 h 1843504"/>
              <a:gd name="connsiteX9" fmla="*/ 6794810 w 7969405"/>
              <a:gd name="connsiteY9" fmla="*/ 7 h 1843504"/>
              <a:gd name="connsiteX10" fmla="*/ 7069874 w 7969405"/>
              <a:gd name="connsiteY10" fmla="*/ 1672690 h 1843504"/>
              <a:gd name="connsiteX11" fmla="*/ 7969405 w 7969405"/>
              <a:gd name="connsiteY11" fmla="*/ 1687559 h 1843504"/>
              <a:gd name="connsiteX0" fmla="*/ 0 w 7969405"/>
              <a:gd name="connsiteY0" fmla="*/ 1620651 h 1843504"/>
              <a:gd name="connsiteX1" fmla="*/ 483220 w 7969405"/>
              <a:gd name="connsiteY1" fmla="*/ 1524007 h 1843504"/>
              <a:gd name="connsiteX2" fmla="*/ 1070518 w 7969405"/>
              <a:gd name="connsiteY2" fmla="*/ 698818 h 1843504"/>
              <a:gd name="connsiteX3" fmla="*/ 1925445 w 7969405"/>
              <a:gd name="connsiteY3" fmla="*/ 921841 h 1843504"/>
              <a:gd name="connsiteX4" fmla="*/ 2601952 w 7969405"/>
              <a:gd name="connsiteY4" fmla="*/ 1561178 h 1843504"/>
              <a:gd name="connsiteX5" fmla="*/ 4267200 w 7969405"/>
              <a:gd name="connsiteY5" fmla="*/ 1650388 h 1843504"/>
              <a:gd name="connsiteX6" fmla="*/ 4817327 w 7969405"/>
              <a:gd name="connsiteY6" fmla="*/ 81783 h 1843504"/>
              <a:gd name="connsiteX7" fmla="*/ 5122127 w 7969405"/>
              <a:gd name="connsiteY7" fmla="*/ 1635520 h 1843504"/>
              <a:gd name="connsiteX8" fmla="*/ 6385932 w 7969405"/>
              <a:gd name="connsiteY8" fmla="*/ 1650388 h 1843504"/>
              <a:gd name="connsiteX9" fmla="*/ 6794810 w 7969405"/>
              <a:gd name="connsiteY9" fmla="*/ 7 h 1843504"/>
              <a:gd name="connsiteX10" fmla="*/ 7069874 w 7969405"/>
              <a:gd name="connsiteY10" fmla="*/ 1672690 h 1843504"/>
              <a:gd name="connsiteX11" fmla="*/ 7969405 w 7969405"/>
              <a:gd name="connsiteY11" fmla="*/ 1687559 h 1843504"/>
              <a:gd name="connsiteX0" fmla="*/ 0 w 7969405"/>
              <a:gd name="connsiteY0" fmla="*/ 1620651 h 1843504"/>
              <a:gd name="connsiteX1" fmla="*/ 483220 w 7969405"/>
              <a:gd name="connsiteY1" fmla="*/ 1524007 h 1843504"/>
              <a:gd name="connsiteX2" fmla="*/ 1070518 w 7969405"/>
              <a:gd name="connsiteY2" fmla="*/ 698818 h 1843504"/>
              <a:gd name="connsiteX3" fmla="*/ 1888274 w 7969405"/>
              <a:gd name="connsiteY3" fmla="*/ 773158 h 1843504"/>
              <a:gd name="connsiteX4" fmla="*/ 2601952 w 7969405"/>
              <a:gd name="connsiteY4" fmla="*/ 1561178 h 1843504"/>
              <a:gd name="connsiteX5" fmla="*/ 4267200 w 7969405"/>
              <a:gd name="connsiteY5" fmla="*/ 1650388 h 1843504"/>
              <a:gd name="connsiteX6" fmla="*/ 4817327 w 7969405"/>
              <a:gd name="connsiteY6" fmla="*/ 81783 h 1843504"/>
              <a:gd name="connsiteX7" fmla="*/ 5122127 w 7969405"/>
              <a:gd name="connsiteY7" fmla="*/ 1635520 h 1843504"/>
              <a:gd name="connsiteX8" fmla="*/ 6385932 w 7969405"/>
              <a:gd name="connsiteY8" fmla="*/ 1650388 h 1843504"/>
              <a:gd name="connsiteX9" fmla="*/ 6794810 w 7969405"/>
              <a:gd name="connsiteY9" fmla="*/ 7 h 1843504"/>
              <a:gd name="connsiteX10" fmla="*/ 7069874 w 7969405"/>
              <a:gd name="connsiteY10" fmla="*/ 1672690 h 1843504"/>
              <a:gd name="connsiteX11" fmla="*/ 7969405 w 7969405"/>
              <a:gd name="connsiteY11" fmla="*/ 1687559 h 1843504"/>
              <a:gd name="connsiteX0" fmla="*/ 0 w 7969405"/>
              <a:gd name="connsiteY0" fmla="*/ 1620651 h 1843504"/>
              <a:gd name="connsiteX1" fmla="*/ 483220 w 7969405"/>
              <a:gd name="connsiteY1" fmla="*/ 1524007 h 1843504"/>
              <a:gd name="connsiteX2" fmla="*/ 1070518 w 7969405"/>
              <a:gd name="connsiteY2" fmla="*/ 698818 h 1843504"/>
              <a:gd name="connsiteX3" fmla="*/ 1813932 w 7969405"/>
              <a:gd name="connsiteY3" fmla="*/ 698817 h 1843504"/>
              <a:gd name="connsiteX4" fmla="*/ 2601952 w 7969405"/>
              <a:gd name="connsiteY4" fmla="*/ 1561178 h 1843504"/>
              <a:gd name="connsiteX5" fmla="*/ 4267200 w 7969405"/>
              <a:gd name="connsiteY5" fmla="*/ 1650388 h 1843504"/>
              <a:gd name="connsiteX6" fmla="*/ 4817327 w 7969405"/>
              <a:gd name="connsiteY6" fmla="*/ 81783 h 1843504"/>
              <a:gd name="connsiteX7" fmla="*/ 5122127 w 7969405"/>
              <a:gd name="connsiteY7" fmla="*/ 1635520 h 1843504"/>
              <a:gd name="connsiteX8" fmla="*/ 6385932 w 7969405"/>
              <a:gd name="connsiteY8" fmla="*/ 1650388 h 1843504"/>
              <a:gd name="connsiteX9" fmla="*/ 6794810 w 7969405"/>
              <a:gd name="connsiteY9" fmla="*/ 7 h 1843504"/>
              <a:gd name="connsiteX10" fmla="*/ 7069874 w 7969405"/>
              <a:gd name="connsiteY10" fmla="*/ 1672690 h 1843504"/>
              <a:gd name="connsiteX11" fmla="*/ 7969405 w 7969405"/>
              <a:gd name="connsiteY11" fmla="*/ 1687559 h 1843504"/>
              <a:gd name="connsiteX0" fmla="*/ 0 w 7969405"/>
              <a:gd name="connsiteY0" fmla="*/ 1620651 h 1843504"/>
              <a:gd name="connsiteX1" fmla="*/ 483220 w 7969405"/>
              <a:gd name="connsiteY1" fmla="*/ 1524007 h 1843504"/>
              <a:gd name="connsiteX2" fmla="*/ 1070518 w 7969405"/>
              <a:gd name="connsiteY2" fmla="*/ 698818 h 1843504"/>
              <a:gd name="connsiteX3" fmla="*/ 1444083 w 7969405"/>
              <a:gd name="connsiteY3" fmla="*/ 604180 h 1843504"/>
              <a:gd name="connsiteX4" fmla="*/ 1813932 w 7969405"/>
              <a:gd name="connsiteY4" fmla="*/ 698817 h 1843504"/>
              <a:gd name="connsiteX5" fmla="*/ 2601952 w 7969405"/>
              <a:gd name="connsiteY5" fmla="*/ 1561178 h 1843504"/>
              <a:gd name="connsiteX6" fmla="*/ 4267200 w 7969405"/>
              <a:gd name="connsiteY6" fmla="*/ 1650388 h 1843504"/>
              <a:gd name="connsiteX7" fmla="*/ 4817327 w 7969405"/>
              <a:gd name="connsiteY7" fmla="*/ 81783 h 1843504"/>
              <a:gd name="connsiteX8" fmla="*/ 5122127 w 7969405"/>
              <a:gd name="connsiteY8" fmla="*/ 1635520 h 1843504"/>
              <a:gd name="connsiteX9" fmla="*/ 6385932 w 7969405"/>
              <a:gd name="connsiteY9" fmla="*/ 1650388 h 1843504"/>
              <a:gd name="connsiteX10" fmla="*/ 6794810 w 7969405"/>
              <a:gd name="connsiteY10" fmla="*/ 7 h 1843504"/>
              <a:gd name="connsiteX11" fmla="*/ 7069874 w 7969405"/>
              <a:gd name="connsiteY11" fmla="*/ 1672690 h 1843504"/>
              <a:gd name="connsiteX12" fmla="*/ 7969405 w 7969405"/>
              <a:gd name="connsiteY12" fmla="*/ 1687559 h 1843504"/>
              <a:gd name="connsiteX0" fmla="*/ 0 w 7969405"/>
              <a:gd name="connsiteY0" fmla="*/ 1620651 h 1843504"/>
              <a:gd name="connsiteX1" fmla="*/ 483220 w 7969405"/>
              <a:gd name="connsiteY1" fmla="*/ 1524007 h 1843504"/>
              <a:gd name="connsiteX2" fmla="*/ 1070518 w 7969405"/>
              <a:gd name="connsiteY2" fmla="*/ 698818 h 1843504"/>
              <a:gd name="connsiteX3" fmla="*/ 1399478 w 7969405"/>
              <a:gd name="connsiteY3" fmla="*/ 708258 h 1843504"/>
              <a:gd name="connsiteX4" fmla="*/ 1813932 w 7969405"/>
              <a:gd name="connsiteY4" fmla="*/ 698817 h 1843504"/>
              <a:gd name="connsiteX5" fmla="*/ 2601952 w 7969405"/>
              <a:gd name="connsiteY5" fmla="*/ 1561178 h 1843504"/>
              <a:gd name="connsiteX6" fmla="*/ 4267200 w 7969405"/>
              <a:gd name="connsiteY6" fmla="*/ 1650388 h 1843504"/>
              <a:gd name="connsiteX7" fmla="*/ 4817327 w 7969405"/>
              <a:gd name="connsiteY7" fmla="*/ 81783 h 1843504"/>
              <a:gd name="connsiteX8" fmla="*/ 5122127 w 7969405"/>
              <a:gd name="connsiteY8" fmla="*/ 1635520 h 1843504"/>
              <a:gd name="connsiteX9" fmla="*/ 6385932 w 7969405"/>
              <a:gd name="connsiteY9" fmla="*/ 1650388 h 1843504"/>
              <a:gd name="connsiteX10" fmla="*/ 6794810 w 7969405"/>
              <a:gd name="connsiteY10" fmla="*/ 7 h 1843504"/>
              <a:gd name="connsiteX11" fmla="*/ 7069874 w 7969405"/>
              <a:gd name="connsiteY11" fmla="*/ 1672690 h 1843504"/>
              <a:gd name="connsiteX12" fmla="*/ 7969405 w 7969405"/>
              <a:gd name="connsiteY12" fmla="*/ 1687559 h 1843504"/>
              <a:gd name="connsiteX0" fmla="*/ 0 w 7969405"/>
              <a:gd name="connsiteY0" fmla="*/ 1620651 h 1843504"/>
              <a:gd name="connsiteX1" fmla="*/ 483220 w 7969405"/>
              <a:gd name="connsiteY1" fmla="*/ 1524007 h 1843504"/>
              <a:gd name="connsiteX2" fmla="*/ 1092820 w 7969405"/>
              <a:gd name="connsiteY2" fmla="*/ 572438 h 1843504"/>
              <a:gd name="connsiteX3" fmla="*/ 1399478 w 7969405"/>
              <a:gd name="connsiteY3" fmla="*/ 708258 h 1843504"/>
              <a:gd name="connsiteX4" fmla="*/ 1813932 w 7969405"/>
              <a:gd name="connsiteY4" fmla="*/ 698817 h 1843504"/>
              <a:gd name="connsiteX5" fmla="*/ 2601952 w 7969405"/>
              <a:gd name="connsiteY5" fmla="*/ 1561178 h 1843504"/>
              <a:gd name="connsiteX6" fmla="*/ 4267200 w 7969405"/>
              <a:gd name="connsiteY6" fmla="*/ 1650388 h 1843504"/>
              <a:gd name="connsiteX7" fmla="*/ 4817327 w 7969405"/>
              <a:gd name="connsiteY7" fmla="*/ 81783 h 1843504"/>
              <a:gd name="connsiteX8" fmla="*/ 5122127 w 7969405"/>
              <a:gd name="connsiteY8" fmla="*/ 1635520 h 1843504"/>
              <a:gd name="connsiteX9" fmla="*/ 6385932 w 7969405"/>
              <a:gd name="connsiteY9" fmla="*/ 1650388 h 1843504"/>
              <a:gd name="connsiteX10" fmla="*/ 6794810 w 7969405"/>
              <a:gd name="connsiteY10" fmla="*/ 7 h 1843504"/>
              <a:gd name="connsiteX11" fmla="*/ 7069874 w 7969405"/>
              <a:gd name="connsiteY11" fmla="*/ 1672690 h 1843504"/>
              <a:gd name="connsiteX12" fmla="*/ 7969405 w 7969405"/>
              <a:gd name="connsiteY12" fmla="*/ 1687559 h 1843504"/>
              <a:gd name="connsiteX0" fmla="*/ 0 w 7969405"/>
              <a:gd name="connsiteY0" fmla="*/ 1620651 h 1843504"/>
              <a:gd name="connsiteX1" fmla="*/ 483220 w 7969405"/>
              <a:gd name="connsiteY1" fmla="*/ 1524007 h 1843504"/>
              <a:gd name="connsiteX2" fmla="*/ 1092820 w 7969405"/>
              <a:gd name="connsiteY2" fmla="*/ 572438 h 1843504"/>
              <a:gd name="connsiteX3" fmla="*/ 1399478 w 7969405"/>
              <a:gd name="connsiteY3" fmla="*/ 708258 h 1843504"/>
              <a:gd name="connsiteX4" fmla="*/ 1813932 w 7969405"/>
              <a:gd name="connsiteY4" fmla="*/ 698817 h 1843504"/>
              <a:gd name="connsiteX5" fmla="*/ 2601952 w 7969405"/>
              <a:gd name="connsiteY5" fmla="*/ 1561178 h 1843504"/>
              <a:gd name="connsiteX6" fmla="*/ 4356410 w 7969405"/>
              <a:gd name="connsiteY6" fmla="*/ 1665256 h 1843504"/>
              <a:gd name="connsiteX7" fmla="*/ 4817327 w 7969405"/>
              <a:gd name="connsiteY7" fmla="*/ 81783 h 1843504"/>
              <a:gd name="connsiteX8" fmla="*/ 5122127 w 7969405"/>
              <a:gd name="connsiteY8" fmla="*/ 1635520 h 1843504"/>
              <a:gd name="connsiteX9" fmla="*/ 6385932 w 7969405"/>
              <a:gd name="connsiteY9" fmla="*/ 1650388 h 1843504"/>
              <a:gd name="connsiteX10" fmla="*/ 6794810 w 7969405"/>
              <a:gd name="connsiteY10" fmla="*/ 7 h 1843504"/>
              <a:gd name="connsiteX11" fmla="*/ 7069874 w 7969405"/>
              <a:gd name="connsiteY11" fmla="*/ 1672690 h 1843504"/>
              <a:gd name="connsiteX12" fmla="*/ 7969405 w 7969405"/>
              <a:gd name="connsiteY12" fmla="*/ 1687559 h 1843504"/>
              <a:gd name="connsiteX0" fmla="*/ 0 w 7969405"/>
              <a:gd name="connsiteY0" fmla="*/ 1620644 h 1856909"/>
              <a:gd name="connsiteX1" fmla="*/ 483220 w 7969405"/>
              <a:gd name="connsiteY1" fmla="*/ 1524000 h 1856909"/>
              <a:gd name="connsiteX2" fmla="*/ 1092820 w 7969405"/>
              <a:gd name="connsiteY2" fmla="*/ 572431 h 1856909"/>
              <a:gd name="connsiteX3" fmla="*/ 1399478 w 7969405"/>
              <a:gd name="connsiteY3" fmla="*/ 708251 h 1856909"/>
              <a:gd name="connsiteX4" fmla="*/ 1813932 w 7969405"/>
              <a:gd name="connsiteY4" fmla="*/ 698810 h 1856909"/>
              <a:gd name="connsiteX5" fmla="*/ 2601952 w 7969405"/>
              <a:gd name="connsiteY5" fmla="*/ 1561171 h 1856909"/>
              <a:gd name="connsiteX6" fmla="*/ 4356410 w 7969405"/>
              <a:gd name="connsiteY6" fmla="*/ 1665249 h 1856909"/>
              <a:gd name="connsiteX7" fmla="*/ 4817327 w 7969405"/>
              <a:gd name="connsiteY7" fmla="*/ 81776 h 1856909"/>
              <a:gd name="connsiteX8" fmla="*/ 5122127 w 7969405"/>
              <a:gd name="connsiteY8" fmla="*/ 1635513 h 1856909"/>
              <a:gd name="connsiteX9" fmla="*/ 6482576 w 7969405"/>
              <a:gd name="connsiteY9" fmla="*/ 1672683 h 1856909"/>
              <a:gd name="connsiteX10" fmla="*/ 6794810 w 7969405"/>
              <a:gd name="connsiteY10" fmla="*/ 0 h 1856909"/>
              <a:gd name="connsiteX11" fmla="*/ 7069874 w 7969405"/>
              <a:gd name="connsiteY11" fmla="*/ 1672683 h 1856909"/>
              <a:gd name="connsiteX12" fmla="*/ 7969405 w 7969405"/>
              <a:gd name="connsiteY12" fmla="*/ 1687552 h 1856909"/>
              <a:gd name="connsiteX0" fmla="*/ 0 w 7969405"/>
              <a:gd name="connsiteY0" fmla="*/ 1620644 h 1856909"/>
              <a:gd name="connsiteX1" fmla="*/ 483220 w 7969405"/>
              <a:gd name="connsiteY1" fmla="*/ 1524000 h 1856909"/>
              <a:gd name="connsiteX2" fmla="*/ 1092820 w 7969405"/>
              <a:gd name="connsiteY2" fmla="*/ 572431 h 1856909"/>
              <a:gd name="connsiteX3" fmla="*/ 1399478 w 7969405"/>
              <a:gd name="connsiteY3" fmla="*/ 708251 h 1856909"/>
              <a:gd name="connsiteX4" fmla="*/ 1813932 w 7969405"/>
              <a:gd name="connsiteY4" fmla="*/ 698810 h 1856909"/>
              <a:gd name="connsiteX5" fmla="*/ 2601952 w 7969405"/>
              <a:gd name="connsiteY5" fmla="*/ 1561171 h 1856909"/>
              <a:gd name="connsiteX6" fmla="*/ 4356410 w 7969405"/>
              <a:gd name="connsiteY6" fmla="*/ 1665249 h 1856909"/>
              <a:gd name="connsiteX7" fmla="*/ 4817327 w 7969405"/>
              <a:gd name="connsiteY7" fmla="*/ 81776 h 1856909"/>
              <a:gd name="connsiteX8" fmla="*/ 5122127 w 7969405"/>
              <a:gd name="connsiteY8" fmla="*/ 1635513 h 1856909"/>
              <a:gd name="connsiteX9" fmla="*/ 6482576 w 7969405"/>
              <a:gd name="connsiteY9" fmla="*/ 1672683 h 1856909"/>
              <a:gd name="connsiteX10" fmla="*/ 6794810 w 7969405"/>
              <a:gd name="connsiteY10" fmla="*/ 0 h 1856909"/>
              <a:gd name="connsiteX11" fmla="*/ 7069874 w 7969405"/>
              <a:gd name="connsiteY11" fmla="*/ 1672683 h 1856909"/>
              <a:gd name="connsiteX12" fmla="*/ 7969405 w 7969405"/>
              <a:gd name="connsiteY12" fmla="*/ 1687552 h 1856909"/>
              <a:gd name="connsiteX0" fmla="*/ 0 w 7969405"/>
              <a:gd name="connsiteY0" fmla="*/ 1620780 h 1857045"/>
              <a:gd name="connsiteX1" fmla="*/ 483220 w 7969405"/>
              <a:gd name="connsiteY1" fmla="*/ 1524136 h 1857045"/>
              <a:gd name="connsiteX2" fmla="*/ 1092820 w 7969405"/>
              <a:gd name="connsiteY2" fmla="*/ 572567 h 1857045"/>
              <a:gd name="connsiteX3" fmla="*/ 1399478 w 7969405"/>
              <a:gd name="connsiteY3" fmla="*/ 708387 h 1857045"/>
              <a:gd name="connsiteX4" fmla="*/ 1813932 w 7969405"/>
              <a:gd name="connsiteY4" fmla="*/ 698946 h 1857045"/>
              <a:gd name="connsiteX5" fmla="*/ 2601952 w 7969405"/>
              <a:gd name="connsiteY5" fmla="*/ 1561307 h 1857045"/>
              <a:gd name="connsiteX6" fmla="*/ 4356410 w 7969405"/>
              <a:gd name="connsiteY6" fmla="*/ 1665385 h 1857045"/>
              <a:gd name="connsiteX7" fmla="*/ 4817327 w 7969405"/>
              <a:gd name="connsiteY7" fmla="*/ 81912 h 1857045"/>
              <a:gd name="connsiteX8" fmla="*/ 5122127 w 7969405"/>
              <a:gd name="connsiteY8" fmla="*/ 1635649 h 1857045"/>
              <a:gd name="connsiteX9" fmla="*/ 6482576 w 7969405"/>
              <a:gd name="connsiteY9" fmla="*/ 1672819 h 1857045"/>
              <a:gd name="connsiteX10" fmla="*/ 6794810 w 7969405"/>
              <a:gd name="connsiteY10" fmla="*/ 136 h 1857045"/>
              <a:gd name="connsiteX11" fmla="*/ 7092176 w 7969405"/>
              <a:gd name="connsiteY11" fmla="*/ 1769463 h 1857045"/>
              <a:gd name="connsiteX12" fmla="*/ 7969405 w 7969405"/>
              <a:gd name="connsiteY12" fmla="*/ 1687688 h 1857045"/>
              <a:gd name="connsiteX0" fmla="*/ 0 w 7976839"/>
              <a:gd name="connsiteY0" fmla="*/ 1620780 h 1857045"/>
              <a:gd name="connsiteX1" fmla="*/ 483220 w 7976839"/>
              <a:gd name="connsiteY1" fmla="*/ 1524136 h 1857045"/>
              <a:gd name="connsiteX2" fmla="*/ 1092820 w 7976839"/>
              <a:gd name="connsiteY2" fmla="*/ 572567 h 1857045"/>
              <a:gd name="connsiteX3" fmla="*/ 1399478 w 7976839"/>
              <a:gd name="connsiteY3" fmla="*/ 708387 h 1857045"/>
              <a:gd name="connsiteX4" fmla="*/ 1813932 w 7976839"/>
              <a:gd name="connsiteY4" fmla="*/ 698946 h 1857045"/>
              <a:gd name="connsiteX5" fmla="*/ 2601952 w 7976839"/>
              <a:gd name="connsiteY5" fmla="*/ 1561307 h 1857045"/>
              <a:gd name="connsiteX6" fmla="*/ 4356410 w 7976839"/>
              <a:gd name="connsiteY6" fmla="*/ 1665385 h 1857045"/>
              <a:gd name="connsiteX7" fmla="*/ 4817327 w 7976839"/>
              <a:gd name="connsiteY7" fmla="*/ 81912 h 1857045"/>
              <a:gd name="connsiteX8" fmla="*/ 5122127 w 7976839"/>
              <a:gd name="connsiteY8" fmla="*/ 1635649 h 1857045"/>
              <a:gd name="connsiteX9" fmla="*/ 6482576 w 7976839"/>
              <a:gd name="connsiteY9" fmla="*/ 1672819 h 1857045"/>
              <a:gd name="connsiteX10" fmla="*/ 6794810 w 7976839"/>
              <a:gd name="connsiteY10" fmla="*/ 136 h 1857045"/>
              <a:gd name="connsiteX11" fmla="*/ 7092176 w 7976839"/>
              <a:gd name="connsiteY11" fmla="*/ 1769463 h 1857045"/>
              <a:gd name="connsiteX12" fmla="*/ 7976839 w 7976839"/>
              <a:gd name="connsiteY12" fmla="*/ 1762030 h 1857045"/>
              <a:gd name="connsiteX0" fmla="*/ 0 w 7976839"/>
              <a:gd name="connsiteY0" fmla="*/ 1620674 h 1856939"/>
              <a:gd name="connsiteX1" fmla="*/ 483220 w 7976839"/>
              <a:gd name="connsiteY1" fmla="*/ 1524030 h 1856939"/>
              <a:gd name="connsiteX2" fmla="*/ 1092820 w 7976839"/>
              <a:gd name="connsiteY2" fmla="*/ 572461 h 1856939"/>
              <a:gd name="connsiteX3" fmla="*/ 1399478 w 7976839"/>
              <a:gd name="connsiteY3" fmla="*/ 708281 h 1856939"/>
              <a:gd name="connsiteX4" fmla="*/ 1813932 w 7976839"/>
              <a:gd name="connsiteY4" fmla="*/ 698840 h 1856939"/>
              <a:gd name="connsiteX5" fmla="*/ 2601952 w 7976839"/>
              <a:gd name="connsiteY5" fmla="*/ 1561201 h 1856939"/>
              <a:gd name="connsiteX6" fmla="*/ 4356410 w 7976839"/>
              <a:gd name="connsiteY6" fmla="*/ 1665279 h 1856939"/>
              <a:gd name="connsiteX7" fmla="*/ 4817327 w 7976839"/>
              <a:gd name="connsiteY7" fmla="*/ 81806 h 1856939"/>
              <a:gd name="connsiteX8" fmla="*/ 5122127 w 7976839"/>
              <a:gd name="connsiteY8" fmla="*/ 1635543 h 1856939"/>
              <a:gd name="connsiteX9" fmla="*/ 6482576 w 7976839"/>
              <a:gd name="connsiteY9" fmla="*/ 1672713 h 1856939"/>
              <a:gd name="connsiteX10" fmla="*/ 6794810 w 7976839"/>
              <a:gd name="connsiteY10" fmla="*/ 30 h 1856939"/>
              <a:gd name="connsiteX11" fmla="*/ 7159084 w 7976839"/>
              <a:gd name="connsiteY11" fmla="*/ 1717318 h 1856939"/>
              <a:gd name="connsiteX12" fmla="*/ 7976839 w 7976839"/>
              <a:gd name="connsiteY12" fmla="*/ 1761924 h 1856939"/>
              <a:gd name="connsiteX0" fmla="*/ 0 w 7976839"/>
              <a:gd name="connsiteY0" fmla="*/ 1620674 h 1856939"/>
              <a:gd name="connsiteX1" fmla="*/ 483220 w 7976839"/>
              <a:gd name="connsiteY1" fmla="*/ 1524030 h 1856939"/>
              <a:gd name="connsiteX2" fmla="*/ 1092820 w 7976839"/>
              <a:gd name="connsiteY2" fmla="*/ 572461 h 1856939"/>
              <a:gd name="connsiteX3" fmla="*/ 1399478 w 7976839"/>
              <a:gd name="connsiteY3" fmla="*/ 708281 h 1856939"/>
              <a:gd name="connsiteX4" fmla="*/ 1813932 w 7976839"/>
              <a:gd name="connsiteY4" fmla="*/ 698840 h 1856939"/>
              <a:gd name="connsiteX5" fmla="*/ 2601952 w 7976839"/>
              <a:gd name="connsiteY5" fmla="*/ 1561201 h 1856939"/>
              <a:gd name="connsiteX6" fmla="*/ 4356410 w 7976839"/>
              <a:gd name="connsiteY6" fmla="*/ 1665279 h 1856939"/>
              <a:gd name="connsiteX7" fmla="*/ 4817327 w 7976839"/>
              <a:gd name="connsiteY7" fmla="*/ 81806 h 1856939"/>
              <a:gd name="connsiteX8" fmla="*/ 5122127 w 7976839"/>
              <a:gd name="connsiteY8" fmla="*/ 1635543 h 1856939"/>
              <a:gd name="connsiteX9" fmla="*/ 6482576 w 7976839"/>
              <a:gd name="connsiteY9" fmla="*/ 1672713 h 1856939"/>
              <a:gd name="connsiteX10" fmla="*/ 6794810 w 7976839"/>
              <a:gd name="connsiteY10" fmla="*/ 30 h 1856939"/>
              <a:gd name="connsiteX11" fmla="*/ 7159084 w 7976839"/>
              <a:gd name="connsiteY11" fmla="*/ 1717318 h 1856939"/>
              <a:gd name="connsiteX12" fmla="*/ 7532649 w 7976839"/>
              <a:gd name="connsiteY12" fmla="*/ 1734194 h 1856939"/>
              <a:gd name="connsiteX13" fmla="*/ 7976839 w 7976839"/>
              <a:gd name="connsiteY13" fmla="*/ 1761924 h 1856939"/>
              <a:gd name="connsiteX0" fmla="*/ 0 w 7976839"/>
              <a:gd name="connsiteY0" fmla="*/ 1620674 h 1856939"/>
              <a:gd name="connsiteX1" fmla="*/ 483220 w 7976839"/>
              <a:gd name="connsiteY1" fmla="*/ 1524030 h 1856939"/>
              <a:gd name="connsiteX2" fmla="*/ 1092820 w 7976839"/>
              <a:gd name="connsiteY2" fmla="*/ 572461 h 1856939"/>
              <a:gd name="connsiteX3" fmla="*/ 1399478 w 7976839"/>
              <a:gd name="connsiteY3" fmla="*/ 708281 h 1856939"/>
              <a:gd name="connsiteX4" fmla="*/ 1813932 w 7976839"/>
              <a:gd name="connsiteY4" fmla="*/ 698840 h 1856939"/>
              <a:gd name="connsiteX5" fmla="*/ 2601952 w 7976839"/>
              <a:gd name="connsiteY5" fmla="*/ 1561201 h 1856939"/>
              <a:gd name="connsiteX6" fmla="*/ 4356410 w 7976839"/>
              <a:gd name="connsiteY6" fmla="*/ 1665279 h 1856939"/>
              <a:gd name="connsiteX7" fmla="*/ 4817327 w 7976839"/>
              <a:gd name="connsiteY7" fmla="*/ 81806 h 1856939"/>
              <a:gd name="connsiteX8" fmla="*/ 5122127 w 7976839"/>
              <a:gd name="connsiteY8" fmla="*/ 1635543 h 1856939"/>
              <a:gd name="connsiteX9" fmla="*/ 6482576 w 7976839"/>
              <a:gd name="connsiteY9" fmla="*/ 1672713 h 1856939"/>
              <a:gd name="connsiteX10" fmla="*/ 6794810 w 7976839"/>
              <a:gd name="connsiteY10" fmla="*/ 30 h 1856939"/>
              <a:gd name="connsiteX11" fmla="*/ 7159084 w 7976839"/>
              <a:gd name="connsiteY11" fmla="*/ 1717318 h 1856939"/>
              <a:gd name="connsiteX12" fmla="*/ 7443439 w 7976839"/>
              <a:gd name="connsiteY12" fmla="*/ 1763930 h 1856939"/>
              <a:gd name="connsiteX13" fmla="*/ 7976839 w 7976839"/>
              <a:gd name="connsiteY13" fmla="*/ 1761924 h 1856939"/>
              <a:gd name="connsiteX0" fmla="*/ 0 w 7976839"/>
              <a:gd name="connsiteY0" fmla="*/ 1621615 h 1857880"/>
              <a:gd name="connsiteX1" fmla="*/ 483220 w 7976839"/>
              <a:gd name="connsiteY1" fmla="*/ 1524971 h 1857880"/>
              <a:gd name="connsiteX2" fmla="*/ 1092820 w 7976839"/>
              <a:gd name="connsiteY2" fmla="*/ 573402 h 1857880"/>
              <a:gd name="connsiteX3" fmla="*/ 1399478 w 7976839"/>
              <a:gd name="connsiteY3" fmla="*/ 709222 h 1857880"/>
              <a:gd name="connsiteX4" fmla="*/ 1813932 w 7976839"/>
              <a:gd name="connsiteY4" fmla="*/ 699781 h 1857880"/>
              <a:gd name="connsiteX5" fmla="*/ 2601952 w 7976839"/>
              <a:gd name="connsiteY5" fmla="*/ 1562142 h 1857880"/>
              <a:gd name="connsiteX6" fmla="*/ 4356410 w 7976839"/>
              <a:gd name="connsiteY6" fmla="*/ 1666220 h 1857880"/>
              <a:gd name="connsiteX7" fmla="*/ 4817327 w 7976839"/>
              <a:gd name="connsiteY7" fmla="*/ 82747 h 1857880"/>
              <a:gd name="connsiteX8" fmla="*/ 5122127 w 7976839"/>
              <a:gd name="connsiteY8" fmla="*/ 1636484 h 1857880"/>
              <a:gd name="connsiteX9" fmla="*/ 6482576 w 7976839"/>
              <a:gd name="connsiteY9" fmla="*/ 1673654 h 1857880"/>
              <a:gd name="connsiteX10" fmla="*/ 6794810 w 7976839"/>
              <a:gd name="connsiteY10" fmla="*/ 971 h 1857880"/>
              <a:gd name="connsiteX11" fmla="*/ 7121914 w 7976839"/>
              <a:gd name="connsiteY11" fmla="*/ 1435761 h 1857880"/>
              <a:gd name="connsiteX12" fmla="*/ 7443439 w 7976839"/>
              <a:gd name="connsiteY12" fmla="*/ 1764871 h 1857880"/>
              <a:gd name="connsiteX13" fmla="*/ 7976839 w 7976839"/>
              <a:gd name="connsiteY13" fmla="*/ 1762865 h 1857880"/>
              <a:gd name="connsiteX0" fmla="*/ 0 w 7976839"/>
              <a:gd name="connsiteY0" fmla="*/ 1621615 h 1857880"/>
              <a:gd name="connsiteX1" fmla="*/ 483220 w 7976839"/>
              <a:gd name="connsiteY1" fmla="*/ 1524971 h 1857880"/>
              <a:gd name="connsiteX2" fmla="*/ 1092820 w 7976839"/>
              <a:gd name="connsiteY2" fmla="*/ 573402 h 1857880"/>
              <a:gd name="connsiteX3" fmla="*/ 1399478 w 7976839"/>
              <a:gd name="connsiteY3" fmla="*/ 709222 h 1857880"/>
              <a:gd name="connsiteX4" fmla="*/ 1813932 w 7976839"/>
              <a:gd name="connsiteY4" fmla="*/ 699781 h 1857880"/>
              <a:gd name="connsiteX5" fmla="*/ 2601952 w 7976839"/>
              <a:gd name="connsiteY5" fmla="*/ 1562142 h 1857880"/>
              <a:gd name="connsiteX6" fmla="*/ 4356410 w 7976839"/>
              <a:gd name="connsiteY6" fmla="*/ 1666220 h 1857880"/>
              <a:gd name="connsiteX7" fmla="*/ 4817327 w 7976839"/>
              <a:gd name="connsiteY7" fmla="*/ 82747 h 1857880"/>
              <a:gd name="connsiteX8" fmla="*/ 5122127 w 7976839"/>
              <a:gd name="connsiteY8" fmla="*/ 1636484 h 1857880"/>
              <a:gd name="connsiteX9" fmla="*/ 6482576 w 7976839"/>
              <a:gd name="connsiteY9" fmla="*/ 1673654 h 1857880"/>
              <a:gd name="connsiteX10" fmla="*/ 6794810 w 7976839"/>
              <a:gd name="connsiteY10" fmla="*/ 971 h 1857880"/>
              <a:gd name="connsiteX11" fmla="*/ 7121914 w 7976839"/>
              <a:gd name="connsiteY11" fmla="*/ 1435761 h 1857880"/>
              <a:gd name="connsiteX12" fmla="*/ 7443439 w 7976839"/>
              <a:gd name="connsiteY12" fmla="*/ 1764871 h 1857880"/>
              <a:gd name="connsiteX13" fmla="*/ 7976839 w 7976839"/>
              <a:gd name="connsiteY13" fmla="*/ 1762865 h 1857880"/>
              <a:gd name="connsiteX0" fmla="*/ 0 w 7976839"/>
              <a:gd name="connsiteY0" fmla="*/ 1621615 h 1784764"/>
              <a:gd name="connsiteX1" fmla="*/ 483220 w 7976839"/>
              <a:gd name="connsiteY1" fmla="*/ 1524971 h 1784764"/>
              <a:gd name="connsiteX2" fmla="*/ 1092820 w 7976839"/>
              <a:gd name="connsiteY2" fmla="*/ 573402 h 1784764"/>
              <a:gd name="connsiteX3" fmla="*/ 1399478 w 7976839"/>
              <a:gd name="connsiteY3" fmla="*/ 709222 h 1784764"/>
              <a:gd name="connsiteX4" fmla="*/ 1813932 w 7976839"/>
              <a:gd name="connsiteY4" fmla="*/ 699781 h 1784764"/>
              <a:gd name="connsiteX5" fmla="*/ 2601952 w 7976839"/>
              <a:gd name="connsiteY5" fmla="*/ 1562142 h 1784764"/>
              <a:gd name="connsiteX6" fmla="*/ 4356410 w 7976839"/>
              <a:gd name="connsiteY6" fmla="*/ 1666220 h 1784764"/>
              <a:gd name="connsiteX7" fmla="*/ 4817327 w 7976839"/>
              <a:gd name="connsiteY7" fmla="*/ 82747 h 1784764"/>
              <a:gd name="connsiteX8" fmla="*/ 5122127 w 7976839"/>
              <a:gd name="connsiteY8" fmla="*/ 1636484 h 1784764"/>
              <a:gd name="connsiteX9" fmla="*/ 6482576 w 7976839"/>
              <a:gd name="connsiteY9" fmla="*/ 1673654 h 1784764"/>
              <a:gd name="connsiteX10" fmla="*/ 6794810 w 7976839"/>
              <a:gd name="connsiteY10" fmla="*/ 971 h 1784764"/>
              <a:gd name="connsiteX11" fmla="*/ 7121914 w 7976839"/>
              <a:gd name="connsiteY11" fmla="*/ 1435761 h 1784764"/>
              <a:gd name="connsiteX12" fmla="*/ 7443439 w 7976839"/>
              <a:gd name="connsiteY12" fmla="*/ 1764871 h 1784764"/>
              <a:gd name="connsiteX13" fmla="*/ 7976839 w 7976839"/>
              <a:gd name="connsiteY13" fmla="*/ 1762865 h 1784764"/>
              <a:gd name="connsiteX0" fmla="*/ 0 w 7976839"/>
              <a:gd name="connsiteY0" fmla="*/ 1621615 h 1784764"/>
              <a:gd name="connsiteX1" fmla="*/ 483220 w 7976839"/>
              <a:gd name="connsiteY1" fmla="*/ 1524971 h 1784764"/>
              <a:gd name="connsiteX2" fmla="*/ 1092820 w 7976839"/>
              <a:gd name="connsiteY2" fmla="*/ 573402 h 1784764"/>
              <a:gd name="connsiteX3" fmla="*/ 1399478 w 7976839"/>
              <a:gd name="connsiteY3" fmla="*/ 709222 h 1784764"/>
              <a:gd name="connsiteX4" fmla="*/ 1813932 w 7976839"/>
              <a:gd name="connsiteY4" fmla="*/ 699781 h 1784764"/>
              <a:gd name="connsiteX5" fmla="*/ 2601952 w 7976839"/>
              <a:gd name="connsiteY5" fmla="*/ 1562142 h 1784764"/>
              <a:gd name="connsiteX6" fmla="*/ 4356410 w 7976839"/>
              <a:gd name="connsiteY6" fmla="*/ 1666220 h 1784764"/>
              <a:gd name="connsiteX7" fmla="*/ 4817327 w 7976839"/>
              <a:gd name="connsiteY7" fmla="*/ 82747 h 1784764"/>
              <a:gd name="connsiteX8" fmla="*/ 4990748 w 7976839"/>
              <a:gd name="connsiteY8" fmla="*/ 1321258 h 1784764"/>
              <a:gd name="connsiteX9" fmla="*/ 5122127 w 7976839"/>
              <a:gd name="connsiteY9" fmla="*/ 1636484 h 1784764"/>
              <a:gd name="connsiteX10" fmla="*/ 6482576 w 7976839"/>
              <a:gd name="connsiteY10" fmla="*/ 1673654 h 1784764"/>
              <a:gd name="connsiteX11" fmla="*/ 6794810 w 7976839"/>
              <a:gd name="connsiteY11" fmla="*/ 971 h 1784764"/>
              <a:gd name="connsiteX12" fmla="*/ 7121914 w 7976839"/>
              <a:gd name="connsiteY12" fmla="*/ 1435761 h 1784764"/>
              <a:gd name="connsiteX13" fmla="*/ 7443439 w 7976839"/>
              <a:gd name="connsiteY13" fmla="*/ 1764871 h 1784764"/>
              <a:gd name="connsiteX14" fmla="*/ 7976839 w 7976839"/>
              <a:gd name="connsiteY14" fmla="*/ 1762865 h 1784764"/>
              <a:gd name="connsiteX0" fmla="*/ 0 w 7976839"/>
              <a:gd name="connsiteY0" fmla="*/ 1620668 h 1783817"/>
              <a:gd name="connsiteX1" fmla="*/ 483220 w 7976839"/>
              <a:gd name="connsiteY1" fmla="*/ 1524024 h 1783817"/>
              <a:gd name="connsiteX2" fmla="*/ 1092820 w 7976839"/>
              <a:gd name="connsiteY2" fmla="*/ 572455 h 1783817"/>
              <a:gd name="connsiteX3" fmla="*/ 1399478 w 7976839"/>
              <a:gd name="connsiteY3" fmla="*/ 708275 h 1783817"/>
              <a:gd name="connsiteX4" fmla="*/ 1813932 w 7976839"/>
              <a:gd name="connsiteY4" fmla="*/ 698834 h 1783817"/>
              <a:gd name="connsiteX5" fmla="*/ 2601952 w 7976839"/>
              <a:gd name="connsiteY5" fmla="*/ 1561195 h 1783817"/>
              <a:gd name="connsiteX6" fmla="*/ 4356410 w 7976839"/>
              <a:gd name="connsiteY6" fmla="*/ 1665273 h 1783817"/>
              <a:gd name="connsiteX7" fmla="*/ 4817327 w 7976839"/>
              <a:gd name="connsiteY7" fmla="*/ 81800 h 1783817"/>
              <a:gd name="connsiteX8" fmla="*/ 4990748 w 7976839"/>
              <a:gd name="connsiteY8" fmla="*/ 1320311 h 1783817"/>
              <a:gd name="connsiteX9" fmla="*/ 5122127 w 7976839"/>
              <a:gd name="connsiteY9" fmla="*/ 1635537 h 1783817"/>
              <a:gd name="connsiteX10" fmla="*/ 6482576 w 7976839"/>
              <a:gd name="connsiteY10" fmla="*/ 1672707 h 1783817"/>
              <a:gd name="connsiteX11" fmla="*/ 6598830 w 7976839"/>
              <a:gd name="connsiteY11" fmla="*/ 1399138 h 1783817"/>
              <a:gd name="connsiteX12" fmla="*/ 6794810 w 7976839"/>
              <a:gd name="connsiteY12" fmla="*/ 24 h 1783817"/>
              <a:gd name="connsiteX13" fmla="*/ 7121914 w 7976839"/>
              <a:gd name="connsiteY13" fmla="*/ 1434814 h 1783817"/>
              <a:gd name="connsiteX14" fmla="*/ 7443439 w 7976839"/>
              <a:gd name="connsiteY14" fmla="*/ 1763924 h 1783817"/>
              <a:gd name="connsiteX15" fmla="*/ 7976839 w 7976839"/>
              <a:gd name="connsiteY15" fmla="*/ 1761918 h 1783817"/>
              <a:gd name="connsiteX0" fmla="*/ 0 w 7976839"/>
              <a:gd name="connsiteY0" fmla="*/ 1620668 h 1783817"/>
              <a:gd name="connsiteX1" fmla="*/ 483220 w 7976839"/>
              <a:gd name="connsiteY1" fmla="*/ 1524024 h 1783817"/>
              <a:gd name="connsiteX2" fmla="*/ 1092820 w 7976839"/>
              <a:gd name="connsiteY2" fmla="*/ 572455 h 1783817"/>
              <a:gd name="connsiteX3" fmla="*/ 1399478 w 7976839"/>
              <a:gd name="connsiteY3" fmla="*/ 708275 h 1783817"/>
              <a:gd name="connsiteX4" fmla="*/ 1813932 w 7976839"/>
              <a:gd name="connsiteY4" fmla="*/ 698834 h 1783817"/>
              <a:gd name="connsiteX5" fmla="*/ 2601952 w 7976839"/>
              <a:gd name="connsiteY5" fmla="*/ 1561195 h 1783817"/>
              <a:gd name="connsiteX6" fmla="*/ 4356410 w 7976839"/>
              <a:gd name="connsiteY6" fmla="*/ 1665273 h 1783817"/>
              <a:gd name="connsiteX7" fmla="*/ 4817327 w 7976839"/>
              <a:gd name="connsiteY7" fmla="*/ 81800 h 1783817"/>
              <a:gd name="connsiteX8" fmla="*/ 4990748 w 7976839"/>
              <a:gd name="connsiteY8" fmla="*/ 1320311 h 1783817"/>
              <a:gd name="connsiteX9" fmla="*/ 5122127 w 7976839"/>
              <a:gd name="connsiteY9" fmla="*/ 1635537 h 1783817"/>
              <a:gd name="connsiteX10" fmla="*/ 6285507 w 7976839"/>
              <a:gd name="connsiteY10" fmla="*/ 1712121 h 1783817"/>
              <a:gd name="connsiteX11" fmla="*/ 6598830 w 7976839"/>
              <a:gd name="connsiteY11" fmla="*/ 1399138 h 1783817"/>
              <a:gd name="connsiteX12" fmla="*/ 6794810 w 7976839"/>
              <a:gd name="connsiteY12" fmla="*/ 24 h 1783817"/>
              <a:gd name="connsiteX13" fmla="*/ 7121914 w 7976839"/>
              <a:gd name="connsiteY13" fmla="*/ 1434814 h 1783817"/>
              <a:gd name="connsiteX14" fmla="*/ 7443439 w 7976839"/>
              <a:gd name="connsiteY14" fmla="*/ 1763924 h 1783817"/>
              <a:gd name="connsiteX15" fmla="*/ 7976839 w 7976839"/>
              <a:gd name="connsiteY15" fmla="*/ 1761918 h 1783817"/>
              <a:gd name="connsiteX0" fmla="*/ 0 w 7976839"/>
              <a:gd name="connsiteY0" fmla="*/ 1620668 h 1783817"/>
              <a:gd name="connsiteX1" fmla="*/ 483220 w 7976839"/>
              <a:gd name="connsiteY1" fmla="*/ 1524024 h 1783817"/>
              <a:gd name="connsiteX2" fmla="*/ 1092820 w 7976839"/>
              <a:gd name="connsiteY2" fmla="*/ 572455 h 1783817"/>
              <a:gd name="connsiteX3" fmla="*/ 1399478 w 7976839"/>
              <a:gd name="connsiteY3" fmla="*/ 708275 h 1783817"/>
              <a:gd name="connsiteX4" fmla="*/ 1813932 w 7976839"/>
              <a:gd name="connsiteY4" fmla="*/ 698834 h 1783817"/>
              <a:gd name="connsiteX5" fmla="*/ 2601952 w 7976839"/>
              <a:gd name="connsiteY5" fmla="*/ 1561195 h 1783817"/>
              <a:gd name="connsiteX6" fmla="*/ 4356410 w 7976839"/>
              <a:gd name="connsiteY6" fmla="*/ 1665273 h 1783817"/>
              <a:gd name="connsiteX7" fmla="*/ 4817327 w 7976839"/>
              <a:gd name="connsiteY7" fmla="*/ 81800 h 1783817"/>
              <a:gd name="connsiteX8" fmla="*/ 4990748 w 7976839"/>
              <a:gd name="connsiteY8" fmla="*/ 1320311 h 1783817"/>
              <a:gd name="connsiteX9" fmla="*/ 5122127 w 7976839"/>
              <a:gd name="connsiteY9" fmla="*/ 1635537 h 1783817"/>
              <a:gd name="connsiteX10" fmla="*/ 5306058 w 7976839"/>
              <a:gd name="connsiteY10" fmla="*/ 1690800 h 1783817"/>
              <a:gd name="connsiteX11" fmla="*/ 6285507 w 7976839"/>
              <a:gd name="connsiteY11" fmla="*/ 1712121 h 1783817"/>
              <a:gd name="connsiteX12" fmla="*/ 6598830 w 7976839"/>
              <a:gd name="connsiteY12" fmla="*/ 1399138 h 1783817"/>
              <a:gd name="connsiteX13" fmla="*/ 6794810 w 7976839"/>
              <a:gd name="connsiteY13" fmla="*/ 24 h 1783817"/>
              <a:gd name="connsiteX14" fmla="*/ 7121914 w 7976839"/>
              <a:gd name="connsiteY14" fmla="*/ 1434814 h 1783817"/>
              <a:gd name="connsiteX15" fmla="*/ 7443439 w 7976839"/>
              <a:gd name="connsiteY15" fmla="*/ 1763924 h 1783817"/>
              <a:gd name="connsiteX16" fmla="*/ 7976839 w 7976839"/>
              <a:gd name="connsiteY16" fmla="*/ 1761918 h 1783817"/>
              <a:gd name="connsiteX0" fmla="*/ 0 w 7976839"/>
              <a:gd name="connsiteY0" fmla="*/ 1620668 h 1783817"/>
              <a:gd name="connsiteX1" fmla="*/ 483220 w 7976839"/>
              <a:gd name="connsiteY1" fmla="*/ 1524024 h 1783817"/>
              <a:gd name="connsiteX2" fmla="*/ 1092820 w 7976839"/>
              <a:gd name="connsiteY2" fmla="*/ 572455 h 1783817"/>
              <a:gd name="connsiteX3" fmla="*/ 1399478 w 7976839"/>
              <a:gd name="connsiteY3" fmla="*/ 708275 h 1783817"/>
              <a:gd name="connsiteX4" fmla="*/ 1813932 w 7976839"/>
              <a:gd name="connsiteY4" fmla="*/ 698834 h 1783817"/>
              <a:gd name="connsiteX5" fmla="*/ 2601952 w 7976839"/>
              <a:gd name="connsiteY5" fmla="*/ 1561195 h 1783817"/>
              <a:gd name="connsiteX6" fmla="*/ 4356410 w 7976839"/>
              <a:gd name="connsiteY6" fmla="*/ 1665273 h 1783817"/>
              <a:gd name="connsiteX7" fmla="*/ 4817327 w 7976839"/>
              <a:gd name="connsiteY7" fmla="*/ 81800 h 1783817"/>
              <a:gd name="connsiteX8" fmla="*/ 4990748 w 7976839"/>
              <a:gd name="connsiteY8" fmla="*/ 1320311 h 1783817"/>
              <a:gd name="connsiteX9" fmla="*/ 5306058 w 7976839"/>
              <a:gd name="connsiteY9" fmla="*/ 1690800 h 1783817"/>
              <a:gd name="connsiteX10" fmla="*/ 6285507 w 7976839"/>
              <a:gd name="connsiteY10" fmla="*/ 1712121 h 1783817"/>
              <a:gd name="connsiteX11" fmla="*/ 6598830 w 7976839"/>
              <a:gd name="connsiteY11" fmla="*/ 1399138 h 1783817"/>
              <a:gd name="connsiteX12" fmla="*/ 6794810 w 7976839"/>
              <a:gd name="connsiteY12" fmla="*/ 24 h 1783817"/>
              <a:gd name="connsiteX13" fmla="*/ 7121914 w 7976839"/>
              <a:gd name="connsiteY13" fmla="*/ 1434814 h 1783817"/>
              <a:gd name="connsiteX14" fmla="*/ 7443439 w 7976839"/>
              <a:gd name="connsiteY14" fmla="*/ 1763924 h 1783817"/>
              <a:gd name="connsiteX15" fmla="*/ 7976839 w 7976839"/>
              <a:gd name="connsiteY15" fmla="*/ 1761918 h 1783817"/>
              <a:gd name="connsiteX0" fmla="*/ 0 w 7976839"/>
              <a:gd name="connsiteY0" fmla="*/ 1620668 h 1783817"/>
              <a:gd name="connsiteX1" fmla="*/ 483220 w 7976839"/>
              <a:gd name="connsiteY1" fmla="*/ 1524024 h 1783817"/>
              <a:gd name="connsiteX2" fmla="*/ 1092820 w 7976839"/>
              <a:gd name="connsiteY2" fmla="*/ 572455 h 1783817"/>
              <a:gd name="connsiteX3" fmla="*/ 1399478 w 7976839"/>
              <a:gd name="connsiteY3" fmla="*/ 708275 h 1783817"/>
              <a:gd name="connsiteX4" fmla="*/ 1813932 w 7976839"/>
              <a:gd name="connsiteY4" fmla="*/ 698834 h 1783817"/>
              <a:gd name="connsiteX5" fmla="*/ 2601952 w 7976839"/>
              <a:gd name="connsiteY5" fmla="*/ 1561195 h 1783817"/>
              <a:gd name="connsiteX6" fmla="*/ 4356410 w 7976839"/>
              <a:gd name="connsiteY6" fmla="*/ 1665273 h 1783817"/>
              <a:gd name="connsiteX7" fmla="*/ 4817327 w 7976839"/>
              <a:gd name="connsiteY7" fmla="*/ 81800 h 1783817"/>
              <a:gd name="connsiteX8" fmla="*/ 4990748 w 7976839"/>
              <a:gd name="connsiteY8" fmla="*/ 1320311 h 1783817"/>
              <a:gd name="connsiteX9" fmla="*/ 5306058 w 7976839"/>
              <a:gd name="connsiteY9" fmla="*/ 1690800 h 1783817"/>
              <a:gd name="connsiteX10" fmla="*/ 6285507 w 7976839"/>
              <a:gd name="connsiteY10" fmla="*/ 1712121 h 1783817"/>
              <a:gd name="connsiteX11" fmla="*/ 6598830 w 7976839"/>
              <a:gd name="connsiteY11" fmla="*/ 1399138 h 1783817"/>
              <a:gd name="connsiteX12" fmla="*/ 6794810 w 7976839"/>
              <a:gd name="connsiteY12" fmla="*/ 24 h 1783817"/>
              <a:gd name="connsiteX13" fmla="*/ 7121914 w 7976839"/>
              <a:gd name="connsiteY13" fmla="*/ 1434814 h 1783817"/>
              <a:gd name="connsiteX14" fmla="*/ 7443439 w 7976839"/>
              <a:gd name="connsiteY14" fmla="*/ 1763924 h 1783817"/>
              <a:gd name="connsiteX15" fmla="*/ 7976839 w 7976839"/>
              <a:gd name="connsiteY15" fmla="*/ 1761918 h 1783817"/>
              <a:gd name="connsiteX0" fmla="*/ 0 w 7976839"/>
              <a:gd name="connsiteY0" fmla="*/ 1620668 h 1793275"/>
              <a:gd name="connsiteX1" fmla="*/ 483220 w 7976839"/>
              <a:gd name="connsiteY1" fmla="*/ 1524024 h 1793275"/>
              <a:gd name="connsiteX2" fmla="*/ 1092820 w 7976839"/>
              <a:gd name="connsiteY2" fmla="*/ 572455 h 1793275"/>
              <a:gd name="connsiteX3" fmla="*/ 1399478 w 7976839"/>
              <a:gd name="connsiteY3" fmla="*/ 708275 h 1793275"/>
              <a:gd name="connsiteX4" fmla="*/ 1813932 w 7976839"/>
              <a:gd name="connsiteY4" fmla="*/ 698834 h 1793275"/>
              <a:gd name="connsiteX5" fmla="*/ 2601952 w 7976839"/>
              <a:gd name="connsiteY5" fmla="*/ 1561195 h 1793275"/>
              <a:gd name="connsiteX6" fmla="*/ 4356410 w 7976839"/>
              <a:gd name="connsiteY6" fmla="*/ 1665273 h 1793275"/>
              <a:gd name="connsiteX7" fmla="*/ 4817327 w 7976839"/>
              <a:gd name="connsiteY7" fmla="*/ 81800 h 1793275"/>
              <a:gd name="connsiteX8" fmla="*/ 4990748 w 7976839"/>
              <a:gd name="connsiteY8" fmla="*/ 1320311 h 1793275"/>
              <a:gd name="connsiteX9" fmla="*/ 5313941 w 7976839"/>
              <a:gd name="connsiteY9" fmla="*/ 1793275 h 1793275"/>
              <a:gd name="connsiteX10" fmla="*/ 6285507 w 7976839"/>
              <a:gd name="connsiteY10" fmla="*/ 1712121 h 1793275"/>
              <a:gd name="connsiteX11" fmla="*/ 6598830 w 7976839"/>
              <a:gd name="connsiteY11" fmla="*/ 1399138 h 1793275"/>
              <a:gd name="connsiteX12" fmla="*/ 6794810 w 7976839"/>
              <a:gd name="connsiteY12" fmla="*/ 24 h 1793275"/>
              <a:gd name="connsiteX13" fmla="*/ 7121914 w 7976839"/>
              <a:gd name="connsiteY13" fmla="*/ 1434814 h 1793275"/>
              <a:gd name="connsiteX14" fmla="*/ 7443439 w 7976839"/>
              <a:gd name="connsiteY14" fmla="*/ 1763924 h 1793275"/>
              <a:gd name="connsiteX15" fmla="*/ 7976839 w 7976839"/>
              <a:gd name="connsiteY15" fmla="*/ 1761918 h 1793275"/>
              <a:gd name="connsiteX0" fmla="*/ 0 w 7976839"/>
              <a:gd name="connsiteY0" fmla="*/ 1620668 h 1803069"/>
              <a:gd name="connsiteX1" fmla="*/ 483220 w 7976839"/>
              <a:gd name="connsiteY1" fmla="*/ 1524024 h 1803069"/>
              <a:gd name="connsiteX2" fmla="*/ 1092820 w 7976839"/>
              <a:gd name="connsiteY2" fmla="*/ 572455 h 1803069"/>
              <a:gd name="connsiteX3" fmla="*/ 1399478 w 7976839"/>
              <a:gd name="connsiteY3" fmla="*/ 708275 h 1803069"/>
              <a:gd name="connsiteX4" fmla="*/ 1813932 w 7976839"/>
              <a:gd name="connsiteY4" fmla="*/ 698834 h 1803069"/>
              <a:gd name="connsiteX5" fmla="*/ 2601952 w 7976839"/>
              <a:gd name="connsiteY5" fmla="*/ 1561195 h 1803069"/>
              <a:gd name="connsiteX6" fmla="*/ 4356410 w 7976839"/>
              <a:gd name="connsiteY6" fmla="*/ 1665273 h 1803069"/>
              <a:gd name="connsiteX7" fmla="*/ 4817327 w 7976839"/>
              <a:gd name="connsiteY7" fmla="*/ 81800 h 1803069"/>
              <a:gd name="connsiteX8" fmla="*/ 4990748 w 7976839"/>
              <a:gd name="connsiteY8" fmla="*/ 1320311 h 1803069"/>
              <a:gd name="connsiteX9" fmla="*/ 5313941 w 7976839"/>
              <a:gd name="connsiteY9" fmla="*/ 1793275 h 1803069"/>
              <a:gd name="connsiteX10" fmla="*/ 6301273 w 7976839"/>
              <a:gd name="connsiteY10" fmla="*/ 1775183 h 1803069"/>
              <a:gd name="connsiteX11" fmla="*/ 6598830 w 7976839"/>
              <a:gd name="connsiteY11" fmla="*/ 1399138 h 1803069"/>
              <a:gd name="connsiteX12" fmla="*/ 6794810 w 7976839"/>
              <a:gd name="connsiteY12" fmla="*/ 24 h 1803069"/>
              <a:gd name="connsiteX13" fmla="*/ 7121914 w 7976839"/>
              <a:gd name="connsiteY13" fmla="*/ 1434814 h 1803069"/>
              <a:gd name="connsiteX14" fmla="*/ 7443439 w 7976839"/>
              <a:gd name="connsiteY14" fmla="*/ 1763924 h 1803069"/>
              <a:gd name="connsiteX15" fmla="*/ 7976839 w 7976839"/>
              <a:gd name="connsiteY15" fmla="*/ 1761918 h 1803069"/>
              <a:gd name="connsiteX0" fmla="*/ 0 w 7976839"/>
              <a:gd name="connsiteY0" fmla="*/ 1620668 h 1793275"/>
              <a:gd name="connsiteX1" fmla="*/ 483220 w 7976839"/>
              <a:gd name="connsiteY1" fmla="*/ 1524024 h 1793275"/>
              <a:gd name="connsiteX2" fmla="*/ 1092820 w 7976839"/>
              <a:gd name="connsiteY2" fmla="*/ 572455 h 1793275"/>
              <a:gd name="connsiteX3" fmla="*/ 1399478 w 7976839"/>
              <a:gd name="connsiteY3" fmla="*/ 708275 h 1793275"/>
              <a:gd name="connsiteX4" fmla="*/ 1813932 w 7976839"/>
              <a:gd name="connsiteY4" fmla="*/ 698834 h 1793275"/>
              <a:gd name="connsiteX5" fmla="*/ 2601952 w 7976839"/>
              <a:gd name="connsiteY5" fmla="*/ 1561195 h 1793275"/>
              <a:gd name="connsiteX6" fmla="*/ 4356410 w 7976839"/>
              <a:gd name="connsiteY6" fmla="*/ 1665273 h 1793275"/>
              <a:gd name="connsiteX7" fmla="*/ 4817327 w 7976839"/>
              <a:gd name="connsiteY7" fmla="*/ 81800 h 1793275"/>
              <a:gd name="connsiteX8" fmla="*/ 4990748 w 7976839"/>
              <a:gd name="connsiteY8" fmla="*/ 1320311 h 1793275"/>
              <a:gd name="connsiteX9" fmla="*/ 5313941 w 7976839"/>
              <a:gd name="connsiteY9" fmla="*/ 1793275 h 1793275"/>
              <a:gd name="connsiteX10" fmla="*/ 6301273 w 7976839"/>
              <a:gd name="connsiteY10" fmla="*/ 1775183 h 1793275"/>
              <a:gd name="connsiteX11" fmla="*/ 6598830 w 7976839"/>
              <a:gd name="connsiteY11" fmla="*/ 1399138 h 1793275"/>
              <a:gd name="connsiteX12" fmla="*/ 6794810 w 7976839"/>
              <a:gd name="connsiteY12" fmla="*/ 24 h 1793275"/>
              <a:gd name="connsiteX13" fmla="*/ 7121914 w 7976839"/>
              <a:gd name="connsiteY13" fmla="*/ 1434814 h 1793275"/>
              <a:gd name="connsiteX14" fmla="*/ 7443439 w 7976839"/>
              <a:gd name="connsiteY14" fmla="*/ 1763924 h 1793275"/>
              <a:gd name="connsiteX15" fmla="*/ 7976839 w 7976839"/>
              <a:gd name="connsiteY15" fmla="*/ 1761918 h 1793275"/>
              <a:gd name="connsiteX0" fmla="*/ 0 w 7976839"/>
              <a:gd name="connsiteY0" fmla="*/ 1620668 h 1815176"/>
              <a:gd name="connsiteX1" fmla="*/ 483220 w 7976839"/>
              <a:gd name="connsiteY1" fmla="*/ 1524024 h 1815176"/>
              <a:gd name="connsiteX2" fmla="*/ 1092820 w 7976839"/>
              <a:gd name="connsiteY2" fmla="*/ 572455 h 1815176"/>
              <a:gd name="connsiteX3" fmla="*/ 1399478 w 7976839"/>
              <a:gd name="connsiteY3" fmla="*/ 708275 h 1815176"/>
              <a:gd name="connsiteX4" fmla="*/ 1813932 w 7976839"/>
              <a:gd name="connsiteY4" fmla="*/ 698834 h 1815176"/>
              <a:gd name="connsiteX5" fmla="*/ 2594069 w 7976839"/>
              <a:gd name="connsiteY5" fmla="*/ 1640023 h 1815176"/>
              <a:gd name="connsiteX6" fmla="*/ 4356410 w 7976839"/>
              <a:gd name="connsiteY6" fmla="*/ 1665273 h 1815176"/>
              <a:gd name="connsiteX7" fmla="*/ 4817327 w 7976839"/>
              <a:gd name="connsiteY7" fmla="*/ 81800 h 1815176"/>
              <a:gd name="connsiteX8" fmla="*/ 4990748 w 7976839"/>
              <a:gd name="connsiteY8" fmla="*/ 1320311 h 1815176"/>
              <a:gd name="connsiteX9" fmla="*/ 5313941 w 7976839"/>
              <a:gd name="connsiteY9" fmla="*/ 1793275 h 1815176"/>
              <a:gd name="connsiteX10" fmla="*/ 6301273 w 7976839"/>
              <a:gd name="connsiteY10" fmla="*/ 1775183 h 1815176"/>
              <a:gd name="connsiteX11" fmla="*/ 6598830 w 7976839"/>
              <a:gd name="connsiteY11" fmla="*/ 1399138 h 1815176"/>
              <a:gd name="connsiteX12" fmla="*/ 6794810 w 7976839"/>
              <a:gd name="connsiteY12" fmla="*/ 24 h 1815176"/>
              <a:gd name="connsiteX13" fmla="*/ 7121914 w 7976839"/>
              <a:gd name="connsiteY13" fmla="*/ 1434814 h 1815176"/>
              <a:gd name="connsiteX14" fmla="*/ 7443439 w 7976839"/>
              <a:gd name="connsiteY14" fmla="*/ 1763924 h 1815176"/>
              <a:gd name="connsiteX15" fmla="*/ 7976839 w 7976839"/>
              <a:gd name="connsiteY15" fmla="*/ 1761918 h 1815176"/>
              <a:gd name="connsiteX0" fmla="*/ 0 w 7976839"/>
              <a:gd name="connsiteY0" fmla="*/ 1683730 h 1815176"/>
              <a:gd name="connsiteX1" fmla="*/ 483220 w 7976839"/>
              <a:gd name="connsiteY1" fmla="*/ 1524024 h 1815176"/>
              <a:gd name="connsiteX2" fmla="*/ 1092820 w 7976839"/>
              <a:gd name="connsiteY2" fmla="*/ 572455 h 1815176"/>
              <a:gd name="connsiteX3" fmla="*/ 1399478 w 7976839"/>
              <a:gd name="connsiteY3" fmla="*/ 708275 h 1815176"/>
              <a:gd name="connsiteX4" fmla="*/ 1813932 w 7976839"/>
              <a:gd name="connsiteY4" fmla="*/ 698834 h 1815176"/>
              <a:gd name="connsiteX5" fmla="*/ 2594069 w 7976839"/>
              <a:gd name="connsiteY5" fmla="*/ 1640023 h 1815176"/>
              <a:gd name="connsiteX6" fmla="*/ 4356410 w 7976839"/>
              <a:gd name="connsiteY6" fmla="*/ 1665273 h 1815176"/>
              <a:gd name="connsiteX7" fmla="*/ 4817327 w 7976839"/>
              <a:gd name="connsiteY7" fmla="*/ 81800 h 1815176"/>
              <a:gd name="connsiteX8" fmla="*/ 4990748 w 7976839"/>
              <a:gd name="connsiteY8" fmla="*/ 1320311 h 1815176"/>
              <a:gd name="connsiteX9" fmla="*/ 5313941 w 7976839"/>
              <a:gd name="connsiteY9" fmla="*/ 1793275 h 1815176"/>
              <a:gd name="connsiteX10" fmla="*/ 6301273 w 7976839"/>
              <a:gd name="connsiteY10" fmla="*/ 1775183 h 1815176"/>
              <a:gd name="connsiteX11" fmla="*/ 6598830 w 7976839"/>
              <a:gd name="connsiteY11" fmla="*/ 1399138 h 1815176"/>
              <a:gd name="connsiteX12" fmla="*/ 6794810 w 7976839"/>
              <a:gd name="connsiteY12" fmla="*/ 24 h 1815176"/>
              <a:gd name="connsiteX13" fmla="*/ 7121914 w 7976839"/>
              <a:gd name="connsiteY13" fmla="*/ 1434814 h 1815176"/>
              <a:gd name="connsiteX14" fmla="*/ 7443439 w 7976839"/>
              <a:gd name="connsiteY14" fmla="*/ 1763924 h 1815176"/>
              <a:gd name="connsiteX15" fmla="*/ 7976839 w 7976839"/>
              <a:gd name="connsiteY15" fmla="*/ 1761918 h 1815176"/>
              <a:gd name="connsiteX0" fmla="*/ 0 w 7976839"/>
              <a:gd name="connsiteY0" fmla="*/ 1683863 h 1815309"/>
              <a:gd name="connsiteX1" fmla="*/ 483220 w 7976839"/>
              <a:gd name="connsiteY1" fmla="*/ 1524157 h 1815309"/>
              <a:gd name="connsiteX2" fmla="*/ 1092820 w 7976839"/>
              <a:gd name="connsiteY2" fmla="*/ 572588 h 1815309"/>
              <a:gd name="connsiteX3" fmla="*/ 1399478 w 7976839"/>
              <a:gd name="connsiteY3" fmla="*/ 708408 h 1815309"/>
              <a:gd name="connsiteX4" fmla="*/ 1813932 w 7976839"/>
              <a:gd name="connsiteY4" fmla="*/ 698967 h 1815309"/>
              <a:gd name="connsiteX5" fmla="*/ 2594069 w 7976839"/>
              <a:gd name="connsiteY5" fmla="*/ 1640156 h 1815309"/>
              <a:gd name="connsiteX6" fmla="*/ 4356410 w 7976839"/>
              <a:gd name="connsiteY6" fmla="*/ 1665406 h 1815309"/>
              <a:gd name="connsiteX7" fmla="*/ 4817327 w 7976839"/>
              <a:gd name="connsiteY7" fmla="*/ 81933 h 1815309"/>
              <a:gd name="connsiteX8" fmla="*/ 4990748 w 7976839"/>
              <a:gd name="connsiteY8" fmla="*/ 1320444 h 1815309"/>
              <a:gd name="connsiteX9" fmla="*/ 5313941 w 7976839"/>
              <a:gd name="connsiteY9" fmla="*/ 1793408 h 1815309"/>
              <a:gd name="connsiteX10" fmla="*/ 6301273 w 7976839"/>
              <a:gd name="connsiteY10" fmla="*/ 1775316 h 1815309"/>
              <a:gd name="connsiteX11" fmla="*/ 6646126 w 7976839"/>
              <a:gd name="connsiteY11" fmla="*/ 1344091 h 1815309"/>
              <a:gd name="connsiteX12" fmla="*/ 6794810 w 7976839"/>
              <a:gd name="connsiteY12" fmla="*/ 157 h 1815309"/>
              <a:gd name="connsiteX13" fmla="*/ 7121914 w 7976839"/>
              <a:gd name="connsiteY13" fmla="*/ 1434947 h 1815309"/>
              <a:gd name="connsiteX14" fmla="*/ 7443439 w 7976839"/>
              <a:gd name="connsiteY14" fmla="*/ 1764057 h 1815309"/>
              <a:gd name="connsiteX15" fmla="*/ 7976839 w 7976839"/>
              <a:gd name="connsiteY15" fmla="*/ 1762051 h 1815309"/>
              <a:gd name="connsiteX0" fmla="*/ 0 w 7976839"/>
              <a:gd name="connsiteY0" fmla="*/ 1683954 h 1815400"/>
              <a:gd name="connsiteX1" fmla="*/ 483220 w 7976839"/>
              <a:gd name="connsiteY1" fmla="*/ 1524248 h 1815400"/>
              <a:gd name="connsiteX2" fmla="*/ 1092820 w 7976839"/>
              <a:gd name="connsiteY2" fmla="*/ 572679 h 1815400"/>
              <a:gd name="connsiteX3" fmla="*/ 1399478 w 7976839"/>
              <a:gd name="connsiteY3" fmla="*/ 708499 h 1815400"/>
              <a:gd name="connsiteX4" fmla="*/ 1813932 w 7976839"/>
              <a:gd name="connsiteY4" fmla="*/ 699058 h 1815400"/>
              <a:gd name="connsiteX5" fmla="*/ 2594069 w 7976839"/>
              <a:gd name="connsiteY5" fmla="*/ 1640247 h 1815400"/>
              <a:gd name="connsiteX6" fmla="*/ 4356410 w 7976839"/>
              <a:gd name="connsiteY6" fmla="*/ 1665497 h 1815400"/>
              <a:gd name="connsiteX7" fmla="*/ 4817327 w 7976839"/>
              <a:gd name="connsiteY7" fmla="*/ 82024 h 1815400"/>
              <a:gd name="connsiteX8" fmla="*/ 4990748 w 7976839"/>
              <a:gd name="connsiteY8" fmla="*/ 1320535 h 1815400"/>
              <a:gd name="connsiteX9" fmla="*/ 5313941 w 7976839"/>
              <a:gd name="connsiteY9" fmla="*/ 1793499 h 1815400"/>
              <a:gd name="connsiteX10" fmla="*/ 6301273 w 7976839"/>
              <a:gd name="connsiteY10" fmla="*/ 1775407 h 1815400"/>
              <a:gd name="connsiteX11" fmla="*/ 6646126 w 7976839"/>
              <a:gd name="connsiteY11" fmla="*/ 1344182 h 1815400"/>
              <a:gd name="connsiteX12" fmla="*/ 6794810 w 7976839"/>
              <a:gd name="connsiteY12" fmla="*/ 248 h 1815400"/>
              <a:gd name="connsiteX13" fmla="*/ 7066734 w 7976839"/>
              <a:gd name="connsiteY13" fmla="*/ 1458686 h 1815400"/>
              <a:gd name="connsiteX14" fmla="*/ 7443439 w 7976839"/>
              <a:gd name="connsiteY14" fmla="*/ 1764148 h 1815400"/>
              <a:gd name="connsiteX15" fmla="*/ 7976839 w 7976839"/>
              <a:gd name="connsiteY15" fmla="*/ 1762142 h 1815400"/>
              <a:gd name="connsiteX0" fmla="*/ 0 w 7976839"/>
              <a:gd name="connsiteY0" fmla="*/ 1683954 h 1812455"/>
              <a:gd name="connsiteX1" fmla="*/ 483220 w 7976839"/>
              <a:gd name="connsiteY1" fmla="*/ 1524248 h 1812455"/>
              <a:gd name="connsiteX2" fmla="*/ 1092820 w 7976839"/>
              <a:gd name="connsiteY2" fmla="*/ 572679 h 1812455"/>
              <a:gd name="connsiteX3" fmla="*/ 1399478 w 7976839"/>
              <a:gd name="connsiteY3" fmla="*/ 708499 h 1812455"/>
              <a:gd name="connsiteX4" fmla="*/ 1813932 w 7976839"/>
              <a:gd name="connsiteY4" fmla="*/ 699058 h 1812455"/>
              <a:gd name="connsiteX5" fmla="*/ 2594069 w 7976839"/>
              <a:gd name="connsiteY5" fmla="*/ 1640247 h 1812455"/>
              <a:gd name="connsiteX6" fmla="*/ 4356410 w 7976839"/>
              <a:gd name="connsiteY6" fmla="*/ 1665497 h 1812455"/>
              <a:gd name="connsiteX7" fmla="*/ 4612375 w 7976839"/>
              <a:gd name="connsiteY7" fmla="*/ 1186528 h 1812455"/>
              <a:gd name="connsiteX8" fmla="*/ 4817327 w 7976839"/>
              <a:gd name="connsiteY8" fmla="*/ 82024 h 1812455"/>
              <a:gd name="connsiteX9" fmla="*/ 4990748 w 7976839"/>
              <a:gd name="connsiteY9" fmla="*/ 1320535 h 1812455"/>
              <a:gd name="connsiteX10" fmla="*/ 5313941 w 7976839"/>
              <a:gd name="connsiteY10" fmla="*/ 1793499 h 1812455"/>
              <a:gd name="connsiteX11" fmla="*/ 6301273 w 7976839"/>
              <a:gd name="connsiteY11" fmla="*/ 1775407 h 1812455"/>
              <a:gd name="connsiteX12" fmla="*/ 6646126 w 7976839"/>
              <a:gd name="connsiteY12" fmla="*/ 1344182 h 1812455"/>
              <a:gd name="connsiteX13" fmla="*/ 6794810 w 7976839"/>
              <a:gd name="connsiteY13" fmla="*/ 248 h 1812455"/>
              <a:gd name="connsiteX14" fmla="*/ 7066734 w 7976839"/>
              <a:gd name="connsiteY14" fmla="*/ 1458686 h 1812455"/>
              <a:gd name="connsiteX15" fmla="*/ 7443439 w 7976839"/>
              <a:gd name="connsiteY15" fmla="*/ 1764148 h 1812455"/>
              <a:gd name="connsiteX16" fmla="*/ 7976839 w 7976839"/>
              <a:gd name="connsiteY16" fmla="*/ 1762142 h 1812455"/>
              <a:gd name="connsiteX0" fmla="*/ 0 w 7976839"/>
              <a:gd name="connsiteY0" fmla="*/ 1683954 h 1812455"/>
              <a:gd name="connsiteX1" fmla="*/ 483220 w 7976839"/>
              <a:gd name="connsiteY1" fmla="*/ 1524248 h 1812455"/>
              <a:gd name="connsiteX2" fmla="*/ 1092820 w 7976839"/>
              <a:gd name="connsiteY2" fmla="*/ 572679 h 1812455"/>
              <a:gd name="connsiteX3" fmla="*/ 1399478 w 7976839"/>
              <a:gd name="connsiteY3" fmla="*/ 708499 h 1812455"/>
              <a:gd name="connsiteX4" fmla="*/ 1813932 w 7976839"/>
              <a:gd name="connsiteY4" fmla="*/ 699058 h 1812455"/>
              <a:gd name="connsiteX5" fmla="*/ 2594069 w 7976839"/>
              <a:gd name="connsiteY5" fmla="*/ 1640247 h 1812455"/>
              <a:gd name="connsiteX6" fmla="*/ 4182989 w 7976839"/>
              <a:gd name="connsiteY6" fmla="*/ 1728559 h 1812455"/>
              <a:gd name="connsiteX7" fmla="*/ 4612375 w 7976839"/>
              <a:gd name="connsiteY7" fmla="*/ 1186528 h 1812455"/>
              <a:gd name="connsiteX8" fmla="*/ 4817327 w 7976839"/>
              <a:gd name="connsiteY8" fmla="*/ 82024 h 1812455"/>
              <a:gd name="connsiteX9" fmla="*/ 4990748 w 7976839"/>
              <a:gd name="connsiteY9" fmla="*/ 1320535 h 1812455"/>
              <a:gd name="connsiteX10" fmla="*/ 5313941 w 7976839"/>
              <a:gd name="connsiteY10" fmla="*/ 1793499 h 1812455"/>
              <a:gd name="connsiteX11" fmla="*/ 6301273 w 7976839"/>
              <a:gd name="connsiteY11" fmla="*/ 1775407 h 1812455"/>
              <a:gd name="connsiteX12" fmla="*/ 6646126 w 7976839"/>
              <a:gd name="connsiteY12" fmla="*/ 1344182 h 1812455"/>
              <a:gd name="connsiteX13" fmla="*/ 6794810 w 7976839"/>
              <a:gd name="connsiteY13" fmla="*/ 248 h 1812455"/>
              <a:gd name="connsiteX14" fmla="*/ 7066734 w 7976839"/>
              <a:gd name="connsiteY14" fmla="*/ 1458686 h 1812455"/>
              <a:gd name="connsiteX15" fmla="*/ 7443439 w 7976839"/>
              <a:gd name="connsiteY15" fmla="*/ 1764148 h 1812455"/>
              <a:gd name="connsiteX16" fmla="*/ 7976839 w 7976839"/>
              <a:gd name="connsiteY16" fmla="*/ 1762142 h 1812455"/>
              <a:gd name="connsiteX0" fmla="*/ 0 w 7976839"/>
              <a:gd name="connsiteY0" fmla="*/ 1683954 h 1812455"/>
              <a:gd name="connsiteX1" fmla="*/ 483220 w 7976839"/>
              <a:gd name="connsiteY1" fmla="*/ 1524248 h 1812455"/>
              <a:gd name="connsiteX2" fmla="*/ 1092820 w 7976839"/>
              <a:gd name="connsiteY2" fmla="*/ 572679 h 1812455"/>
              <a:gd name="connsiteX3" fmla="*/ 1399478 w 7976839"/>
              <a:gd name="connsiteY3" fmla="*/ 708499 h 1812455"/>
              <a:gd name="connsiteX4" fmla="*/ 1813932 w 7976839"/>
              <a:gd name="connsiteY4" fmla="*/ 699058 h 1812455"/>
              <a:gd name="connsiteX5" fmla="*/ 2633483 w 7976839"/>
              <a:gd name="connsiteY5" fmla="*/ 1663895 h 1812455"/>
              <a:gd name="connsiteX6" fmla="*/ 4182989 w 7976839"/>
              <a:gd name="connsiteY6" fmla="*/ 1728559 h 1812455"/>
              <a:gd name="connsiteX7" fmla="*/ 4612375 w 7976839"/>
              <a:gd name="connsiteY7" fmla="*/ 1186528 h 1812455"/>
              <a:gd name="connsiteX8" fmla="*/ 4817327 w 7976839"/>
              <a:gd name="connsiteY8" fmla="*/ 82024 h 1812455"/>
              <a:gd name="connsiteX9" fmla="*/ 4990748 w 7976839"/>
              <a:gd name="connsiteY9" fmla="*/ 1320535 h 1812455"/>
              <a:gd name="connsiteX10" fmla="*/ 5313941 w 7976839"/>
              <a:gd name="connsiteY10" fmla="*/ 1793499 h 1812455"/>
              <a:gd name="connsiteX11" fmla="*/ 6301273 w 7976839"/>
              <a:gd name="connsiteY11" fmla="*/ 1775407 h 1812455"/>
              <a:gd name="connsiteX12" fmla="*/ 6646126 w 7976839"/>
              <a:gd name="connsiteY12" fmla="*/ 1344182 h 1812455"/>
              <a:gd name="connsiteX13" fmla="*/ 6794810 w 7976839"/>
              <a:gd name="connsiteY13" fmla="*/ 248 h 1812455"/>
              <a:gd name="connsiteX14" fmla="*/ 7066734 w 7976839"/>
              <a:gd name="connsiteY14" fmla="*/ 1458686 h 1812455"/>
              <a:gd name="connsiteX15" fmla="*/ 7443439 w 7976839"/>
              <a:gd name="connsiteY15" fmla="*/ 1764148 h 1812455"/>
              <a:gd name="connsiteX16" fmla="*/ 7976839 w 7976839"/>
              <a:gd name="connsiteY16" fmla="*/ 1762142 h 1812455"/>
              <a:gd name="connsiteX0" fmla="*/ 0 w 7976839"/>
              <a:gd name="connsiteY0" fmla="*/ 1683954 h 1812455"/>
              <a:gd name="connsiteX1" fmla="*/ 483220 w 7976839"/>
              <a:gd name="connsiteY1" fmla="*/ 1524248 h 1812455"/>
              <a:gd name="connsiteX2" fmla="*/ 1092820 w 7976839"/>
              <a:gd name="connsiteY2" fmla="*/ 572679 h 1812455"/>
              <a:gd name="connsiteX3" fmla="*/ 1399478 w 7976839"/>
              <a:gd name="connsiteY3" fmla="*/ 708499 h 1812455"/>
              <a:gd name="connsiteX4" fmla="*/ 1813932 w 7976839"/>
              <a:gd name="connsiteY4" fmla="*/ 699058 h 1812455"/>
              <a:gd name="connsiteX5" fmla="*/ 2200251 w 7976839"/>
              <a:gd name="connsiteY5" fmla="*/ 1281122 h 1812455"/>
              <a:gd name="connsiteX6" fmla="*/ 2633483 w 7976839"/>
              <a:gd name="connsiteY6" fmla="*/ 1663895 h 1812455"/>
              <a:gd name="connsiteX7" fmla="*/ 4182989 w 7976839"/>
              <a:gd name="connsiteY7" fmla="*/ 1728559 h 1812455"/>
              <a:gd name="connsiteX8" fmla="*/ 4612375 w 7976839"/>
              <a:gd name="connsiteY8" fmla="*/ 1186528 h 1812455"/>
              <a:gd name="connsiteX9" fmla="*/ 4817327 w 7976839"/>
              <a:gd name="connsiteY9" fmla="*/ 82024 h 1812455"/>
              <a:gd name="connsiteX10" fmla="*/ 4990748 w 7976839"/>
              <a:gd name="connsiteY10" fmla="*/ 1320535 h 1812455"/>
              <a:gd name="connsiteX11" fmla="*/ 5313941 w 7976839"/>
              <a:gd name="connsiteY11" fmla="*/ 1793499 h 1812455"/>
              <a:gd name="connsiteX12" fmla="*/ 6301273 w 7976839"/>
              <a:gd name="connsiteY12" fmla="*/ 1775407 h 1812455"/>
              <a:gd name="connsiteX13" fmla="*/ 6646126 w 7976839"/>
              <a:gd name="connsiteY13" fmla="*/ 1344182 h 1812455"/>
              <a:gd name="connsiteX14" fmla="*/ 6794810 w 7976839"/>
              <a:gd name="connsiteY14" fmla="*/ 248 h 1812455"/>
              <a:gd name="connsiteX15" fmla="*/ 7066734 w 7976839"/>
              <a:gd name="connsiteY15" fmla="*/ 1458686 h 1812455"/>
              <a:gd name="connsiteX16" fmla="*/ 7443439 w 7976839"/>
              <a:gd name="connsiteY16" fmla="*/ 1764148 h 1812455"/>
              <a:gd name="connsiteX17" fmla="*/ 7976839 w 7976839"/>
              <a:gd name="connsiteY17" fmla="*/ 1762142 h 1812455"/>
              <a:gd name="connsiteX0" fmla="*/ 0 w 7976839"/>
              <a:gd name="connsiteY0" fmla="*/ 1683954 h 1812455"/>
              <a:gd name="connsiteX1" fmla="*/ 483220 w 7976839"/>
              <a:gd name="connsiteY1" fmla="*/ 1524248 h 1812455"/>
              <a:gd name="connsiteX2" fmla="*/ 1092820 w 7976839"/>
              <a:gd name="connsiteY2" fmla="*/ 572679 h 1812455"/>
              <a:gd name="connsiteX3" fmla="*/ 1399478 w 7976839"/>
              <a:gd name="connsiteY3" fmla="*/ 708499 h 1812455"/>
              <a:gd name="connsiteX4" fmla="*/ 1813932 w 7976839"/>
              <a:gd name="connsiteY4" fmla="*/ 699058 h 1812455"/>
              <a:gd name="connsiteX5" fmla="*/ 2200251 w 7976839"/>
              <a:gd name="connsiteY5" fmla="*/ 1281122 h 1812455"/>
              <a:gd name="connsiteX6" fmla="*/ 2633483 w 7976839"/>
              <a:gd name="connsiteY6" fmla="*/ 1663895 h 1812455"/>
              <a:gd name="connsiteX7" fmla="*/ 4182989 w 7976839"/>
              <a:gd name="connsiteY7" fmla="*/ 1728559 h 1812455"/>
              <a:gd name="connsiteX8" fmla="*/ 4612375 w 7976839"/>
              <a:gd name="connsiteY8" fmla="*/ 1186528 h 1812455"/>
              <a:gd name="connsiteX9" fmla="*/ 4817327 w 7976839"/>
              <a:gd name="connsiteY9" fmla="*/ 82024 h 1812455"/>
              <a:gd name="connsiteX10" fmla="*/ 4990748 w 7976839"/>
              <a:gd name="connsiteY10" fmla="*/ 1320535 h 1812455"/>
              <a:gd name="connsiteX11" fmla="*/ 5313941 w 7976839"/>
              <a:gd name="connsiteY11" fmla="*/ 1793499 h 1812455"/>
              <a:gd name="connsiteX12" fmla="*/ 6301273 w 7976839"/>
              <a:gd name="connsiteY12" fmla="*/ 1775407 h 1812455"/>
              <a:gd name="connsiteX13" fmla="*/ 6646126 w 7976839"/>
              <a:gd name="connsiteY13" fmla="*/ 1344182 h 1812455"/>
              <a:gd name="connsiteX14" fmla="*/ 6794810 w 7976839"/>
              <a:gd name="connsiteY14" fmla="*/ 248 h 1812455"/>
              <a:gd name="connsiteX15" fmla="*/ 7066734 w 7976839"/>
              <a:gd name="connsiteY15" fmla="*/ 1458686 h 1812455"/>
              <a:gd name="connsiteX16" fmla="*/ 7443439 w 7976839"/>
              <a:gd name="connsiteY16" fmla="*/ 1764148 h 1812455"/>
              <a:gd name="connsiteX17" fmla="*/ 7976839 w 7976839"/>
              <a:gd name="connsiteY17" fmla="*/ 1762142 h 1812455"/>
              <a:gd name="connsiteX0" fmla="*/ 0 w 7976839"/>
              <a:gd name="connsiteY0" fmla="*/ 1683954 h 1812455"/>
              <a:gd name="connsiteX1" fmla="*/ 483220 w 7976839"/>
              <a:gd name="connsiteY1" fmla="*/ 1524248 h 1812455"/>
              <a:gd name="connsiteX2" fmla="*/ 1092820 w 7976839"/>
              <a:gd name="connsiteY2" fmla="*/ 572679 h 1812455"/>
              <a:gd name="connsiteX3" fmla="*/ 1399478 w 7976839"/>
              <a:gd name="connsiteY3" fmla="*/ 708499 h 1812455"/>
              <a:gd name="connsiteX4" fmla="*/ 1813932 w 7976839"/>
              <a:gd name="connsiteY4" fmla="*/ 699058 h 1812455"/>
              <a:gd name="connsiteX5" fmla="*/ 2200251 w 7976839"/>
              <a:gd name="connsiteY5" fmla="*/ 1281122 h 1812455"/>
              <a:gd name="connsiteX6" fmla="*/ 2657131 w 7976839"/>
              <a:gd name="connsiteY6" fmla="*/ 1703309 h 1812455"/>
              <a:gd name="connsiteX7" fmla="*/ 4182989 w 7976839"/>
              <a:gd name="connsiteY7" fmla="*/ 1728559 h 1812455"/>
              <a:gd name="connsiteX8" fmla="*/ 4612375 w 7976839"/>
              <a:gd name="connsiteY8" fmla="*/ 1186528 h 1812455"/>
              <a:gd name="connsiteX9" fmla="*/ 4817327 w 7976839"/>
              <a:gd name="connsiteY9" fmla="*/ 82024 h 1812455"/>
              <a:gd name="connsiteX10" fmla="*/ 4990748 w 7976839"/>
              <a:gd name="connsiteY10" fmla="*/ 1320535 h 1812455"/>
              <a:gd name="connsiteX11" fmla="*/ 5313941 w 7976839"/>
              <a:gd name="connsiteY11" fmla="*/ 1793499 h 1812455"/>
              <a:gd name="connsiteX12" fmla="*/ 6301273 w 7976839"/>
              <a:gd name="connsiteY12" fmla="*/ 1775407 h 1812455"/>
              <a:gd name="connsiteX13" fmla="*/ 6646126 w 7976839"/>
              <a:gd name="connsiteY13" fmla="*/ 1344182 h 1812455"/>
              <a:gd name="connsiteX14" fmla="*/ 6794810 w 7976839"/>
              <a:gd name="connsiteY14" fmla="*/ 248 h 1812455"/>
              <a:gd name="connsiteX15" fmla="*/ 7066734 w 7976839"/>
              <a:gd name="connsiteY15" fmla="*/ 1458686 h 1812455"/>
              <a:gd name="connsiteX16" fmla="*/ 7443439 w 7976839"/>
              <a:gd name="connsiteY16" fmla="*/ 1764148 h 1812455"/>
              <a:gd name="connsiteX17" fmla="*/ 7976839 w 7976839"/>
              <a:gd name="connsiteY17" fmla="*/ 1762142 h 1812455"/>
              <a:gd name="connsiteX0" fmla="*/ 0 w 7976839"/>
              <a:gd name="connsiteY0" fmla="*/ 1683954 h 1812455"/>
              <a:gd name="connsiteX1" fmla="*/ 483220 w 7976839"/>
              <a:gd name="connsiteY1" fmla="*/ 1524248 h 1812455"/>
              <a:gd name="connsiteX2" fmla="*/ 1092820 w 7976839"/>
              <a:gd name="connsiteY2" fmla="*/ 572679 h 1812455"/>
              <a:gd name="connsiteX3" fmla="*/ 1399478 w 7976839"/>
              <a:gd name="connsiteY3" fmla="*/ 708499 h 1812455"/>
              <a:gd name="connsiteX4" fmla="*/ 1813932 w 7976839"/>
              <a:gd name="connsiteY4" fmla="*/ 699058 h 1812455"/>
              <a:gd name="connsiteX5" fmla="*/ 2200251 w 7976839"/>
              <a:gd name="connsiteY5" fmla="*/ 1281122 h 1812455"/>
              <a:gd name="connsiteX6" fmla="*/ 2657131 w 7976839"/>
              <a:gd name="connsiteY6" fmla="*/ 1758488 h 1812455"/>
              <a:gd name="connsiteX7" fmla="*/ 4182989 w 7976839"/>
              <a:gd name="connsiteY7" fmla="*/ 1728559 h 1812455"/>
              <a:gd name="connsiteX8" fmla="*/ 4612375 w 7976839"/>
              <a:gd name="connsiteY8" fmla="*/ 1186528 h 1812455"/>
              <a:gd name="connsiteX9" fmla="*/ 4817327 w 7976839"/>
              <a:gd name="connsiteY9" fmla="*/ 82024 h 1812455"/>
              <a:gd name="connsiteX10" fmla="*/ 4990748 w 7976839"/>
              <a:gd name="connsiteY10" fmla="*/ 1320535 h 1812455"/>
              <a:gd name="connsiteX11" fmla="*/ 5313941 w 7976839"/>
              <a:gd name="connsiteY11" fmla="*/ 1793499 h 1812455"/>
              <a:gd name="connsiteX12" fmla="*/ 6301273 w 7976839"/>
              <a:gd name="connsiteY12" fmla="*/ 1775407 h 1812455"/>
              <a:gd name="connsiteX13" fmla="*/ 6646126 w 7976839"/>
              <a:gd name="connsiteY13" fmla="*/ 1344182 h 1812455"/>
              <a:gd name="connsiteX14" fmla="*/ 6794810 w 7976839"/>
              <a:gd name="connsiteY14" fmla="*/ 248 h 1812455"/>
              <a:gd name="connsiteX15" fmla="*/ 7066734 w 7976839"/>
              <a:gd name="connsiteY15" fmla="*/ 1458686 h 1812455"/>
              <a:gd name="connsiteX16" fmla="*/ 7443439 w 7976839"/>
              <a:gd name="connsiteY16" fmla="*/ 1764148 h 1812455"/>
              <a:gd name="connsiteX17" fmla="*/ 7976839 w 7976839"/>
              <a:gd name="connsiteY17" fmla="*/ 1762142 h 1812455"/>
              <a:gd name="connsiteX0" fmla="*/ 0 w 7976839"/>
              <a:gd name="connsiteY0" fmla="*/ 1683954 h 1812455"/>
              <a:gd name="connsiteX1" fmla="*/ 483220 w 7976839"/>
              <a:gd name="connsiteY1" fmla="*/ 1524248 h 1812455"/>
              <a:gd name="connsiteX2" fmla="*/ 1092820 w 7976839"/>
              <a:gd name="connsiteY2" fmla="*/ 572679 h 1812455"/>
              <a:gd name="connsiteX3" fmla="*/ 1399478 w 7976839"/>
              <a:gd name="connsiteY3" fmla="*/ 708499 h 1812455"/>
              <a:gd name="connsiteX4" fmla="*/ 1813932 w 7976839"/>
              <a:gd name="connsiteY4" fmla="*/ 699058 h 1812455"/>
              <a:gd name="connsiteX5" fmla="*/ 2200251 w 7976839"/>
              <a:gd name="connsiteY5" fmla="*/ 1281122 h 1812455"/>
              <a:gd name="connsiteX6" fmla="*/ 2657131 w 7976839"/>
              <a:gd name="connsiteY6" fmla="*/ 1758488 h 1812455"/>
              <a:gd name="connsiteX7" fmla="*/ 4182989 w 7976839"/>
              <a:gd name="connsiteY7" fmla="*/ 1728559 h 1812455"/>
              <a:gd name="connsiteX8" fmla="*/ 4643906 w 7976839"/>
              <a:gd name="connsiteY8" fmla="*/ 1194411 h 1812455"/>
              <a:gd name="connsiteX9" fmla="*/ 4817327 w 7976839"/>
              <a:gd name="connsiteY9" fmla="*/ 82024 h 1812455"/>
              <a:gd name="connsiteX10" fmla="*/ 4990748 w 7976839"/>
              <a:gd name="connsiteY10" fmla="*/ 1320535 h 1812455"/>
              <a:gd name="connsiteX11" fmla="*/ 5313941 w 7976839"/>
              <a:gd name="connsiteY11" fmla="*/ 1793499 h 1812455"/>
              <a:gd name="connsiteX12" fmla="*/ 6301273 w 7976839"/>
              <a:gd name="connsiteY12" fmla="*/ 1775407 h 1812455"/>
              <a:gd name="connsiteX13" fmla="*/ 6646126 w 7976839"/>
              <a:gd name="connsiteY13" fmla="*/ 1344182 h 1812455"/>
              <a:gd name="connsiteX14" fmla="*/ 6794810 w 7976839"/>
              <a:gd name="connsiteY14" fmla="*/ 248 h 1812455"/>
              <a:gd name="connsiteX15" fmla="*/ 7066734 w 7976839"/>
              <a:gd name="connsiteY15" fmla="*/ 1458686 h 1812455"/>
              <a:gd name="connsiteX16" fmla="*/ 7443439 w 7976839"/>
              <a:gd name="connsiteY16" fmla="*/ 1764148 h 1812455"/>
              <a:gd name="connsiteX17" fmla="*/ 7976839 w 7976839"/>
              <a:gd name="connsiteY17" fmla="*/ 1762142 h 1812455"/>
              <a:gd name="connsiteX0" fmla="*/ 0 w 7976839"/>
              <a:gd name="connsiteY0" fmla="*/ 1683954 h 1812455"/>
              <a:gd name="connsiteX1" fmla="*/ 506868 w 7976839"/>
              <a:gd name="connsiteY1" fmla="*/ 1193172 h 1812455"/>
              <a:gd name="connsiteX2" fmla="*/ 1092820 w 7976839"/>
              <a:gd name="connsiteY2" fmla="*/ 572679 h 1812455"/>
              <a:gd name="connsiteX3" fmla="*/ 1399478 w 7976839"/>
              <a:gd name="connsiteY3" fmla="*/ 708499 h 1812455"/>
              <a:gd name="connsiteX4" fmla="*/ 1813932 w 7976839"/>
              <a:gd name="connsiteY4" fmla="*/ 699058 h 1812455"/>
              <a:gd name="connsiteX5" fmla="*/ 2200251 w 7976839"/>
              <a:gd name="connsiteY5" fmla="*/ 1281122 h 1812455"/>
              <a:gd name="connsiteX6" fmla="*/ 2657131 w 7976839"/>
              <a:gd name="connsiteY6" fmla="*/ 1758488 h 1812455"/>
              <a:gd name="connsiteX7" fmla="*/ 4182989 w 7976839"/>
              <a:gd name="connsiteY7" fmla="*/ 1728559 h 1812455"/>
              <a:gd name="connsiteX8" fmla="*/ 4643906 w 7976839"/>
              <a:gd name="connsiteY8" fmla="*/ 1194411 h 1812455"/>
              <a:gd name="connsiteX9" fmla="*/ 4817327 w 7976839"/>
              <a:gd name="connsiteY9" fmla="*/ 82024 h 1812455"/>
              <a:gd name="connsiteX10" fmla="*/ 4990748 w 7976839"/>
              <a:gd name="connsiteY10" fmla="*/ 1320535 h 1812455"/>
              <a:gd name="connsiteX11" fmla="*/ 5313941 w 7976839"/>
              <a:gd name="connsiteY11" fmla="*/ 1793499 h 1812455"/>
              <a:gd name="connsiteX12" fmla="*/ 6301273 w 7976839"/>
              <a:gd name="connsiteY12" fmla="*/ 1775407 h 1812455"/>
              <a:gd name="connsiteX13" fmla="*/ 6646126 w 7976839"/>
              <a:gd name="connsiteY13" fmla="*/ 1344182 h 1812455"/>
              <a:gd name="connsiteX14" fmla="*/ 6794810 w 7976839"/>
              <a:gd name="connsiteY14" fmla="*/ 248 h 1812455"/>
              <a:gd name="connsiteX15" fmla="*/ 7066734 w 7976839"/>
              <a:gd name="connsiteY15" fmla="*/ 1458686 h 1812455"/>
              <a:gd name="connsiteX16" fmla="*/ 7443439 w 7976839"/>
              <a:gd name="connsiteY16" fmla="*/ 1764148 h 1812455"/>
              <a:gd name="connsiteX17" fmla="*/ 7976839 w 7976839"/>
              <a:gd name="connsiteY17" fmla="*/ 1762142 h 1812455"/>
              <a:gd name="connsiteX0" fmla="*/ 0 w 7976839"/>
              <a:gd name="connsiteY0" fmla="*/ 1683954 h 1812455"/>
              <a:gd name="connsiteX1" fmla="*/ 506868 w 7976839"/>
              <a:gd name="connsiteY1" fmla="*/ 1193172 h 1812455"/>
              <a:gd name="connsiteX2" fmla="*/ 363568 w 7976839"/>
              <a:gd name="connsiteY2" fmla="*/ 1430894 h 1812455"/>
              <a:gd name="connsiteX3" fmla="*/ 1092820 w 7976839"/>
              <a:gd name="connsiteY3" fmla="*/ 572679 h 1812455"/>
              <a:gd name="connsiteX4" fmla="*/ 1399478 w 7976839"/>
              <a:gd name="connsiteY4" fmla="*/ 708499 h 1812455"/>
              <a:gd name="connsiteX5" fmla="*/ 1813932 w 7976839"/>
              <a:gd name="connsiteY5" fmla="*/ 699058 h 1812455"/>
              <a:gd name="connsiteX6" fmla="*/ 2200251 w 7976839"/>
              <a:gd name="connsiteY6" fmla="*/ 1281122 h 1812455"/>
              <a:gd name="connsiteX7" fmla="*/ 2657131 w 7976839"/>
              <a:gd name="connsiteY7" fmla="*/ 1758488 h 1812455"/>
              <a:gd name="connsiteX8" fmla="*/ 4182989 w 7976839"/>
              <a:gd name="connsiteY8" fmla="*/ 1728559 h 1812455"/>
              <a:gd name="connsiteX9" fmla="*/ 4643906 w 7976839"/>
              <a:gd name="connsiteY9" fmla="*/ 1194411 h 1812455"/>
              <a:gd name="connsiteX10" fmla="*/ 4817327 w 7976839"/>
              <a:gd name="connsiteY10" fmla="*/ 82024 h 1812455"/>
              <a:gd name="connsiteX11" fmla="*/ 4990748 w 7976839"/>
              <a:gd name="connsiteY11" fmla="*/ 1320535 h 1812455"/>
              <a:gd name="connsiteX12" fmla="*/ 5313941 w 7976839"/>
              <a:gd name="connsiteY12" fmla="*/ 1793499 h 1812455"/>
              <a:gd name="connsiteX13" fmla="*/ 6301273 w 7976839"/>
              <a:gd name="connsiteY13" fmla="*/ 1775407 h 1812455"/>
              <a:gd name="connsiteX14" fmla="*/ 6646126 w 7976839"/>
              <a:gd name="connsiteY14" fmla="*/ 1344182 h 1812455"/>
              <a:gd name="connsiteX15" fmla="*/ 6794810 w 7976839"/>
              <a:gd name="connsiteY15" fmla="*/ 248 h 1812455"/>
              <a:gd name="connsiteX16" fmla="*/ 7066734 w 7976839"/>
              <a:gd name="connsiteY16" fmla="*/ 1458686 h 1812455"/>
              <a:gd name="connsiteX17" fmla="*/ 7443439 w 7976839"/>
              <a:gd name="connsiteY17" fmla="*/ 1764148 h 1812455"/>
              <a:gd name="connsiteX18" fmla="*/ 7976839 w 7976839"/>
              <a:gd name="connsiteY18" fmla="*/ 1762142 h 1812455"/>
              <a:gd name="connsiteX0" fmla="*/ 0 w 7976839"/>
              <a:gd name="connsiteY0" fmla="*/ 1683954 h 1812455"/>
              <a:gd name="connsiteX1" fmla="*/ 506868 w 7976839"/>
              <a:gd name="connsiteY1" fmla="*/ 1193172 h 1812455"/>
              <a:gd name="connsiteX2" fmla="*/ 371451 w 7976839"/>
              <a:gd name="connsiteY2" fmla="*/ 1635846 h 1812455"/>
              <a:gd name="connsiteX3" fmla="*/ 1092820 w 7976839"/>
              <a:gd name="connsiteY3" fmla="*/ 572679 h 1812455"/>
              <a:gd name="connsiteX4" fmla="*/ 1399478 w 7976839"/>
              <a:gd name="connsiteY4" fmla="*/ 708499 h 1812455"/>
              <a:gd name="connsiteX5" fmla="*/ 1813932 w 7976839"/>
              <a:gd name="connsiteY5" fmla="*/ 699058 h 1812455"/>
              <a:gd name="connsiteX6" fmla="*/ 2200251 w 7976839"/>
              <a:gd name="connsiteY6" fmla="*/ 1281122 h 1812455"/>
              <a:gd name="connsiteX7" fmla="*/ 2657131 w 7976839"/>
              <a:gd name="connsiteY7" fmla="*/ 1758488 h 1812455"/>
              <a:gd name="connsiteX8" fmla="*/ 4182989 w 7976839"/>
              <a:gd name="connsiteY8" fmla="*/ 1728559 h 1812455"/>
              <a:gd name="connsiteX9" fmla="*/ 4643906 w 7976839"/>
              <a:gd name="connsiteY9" fmla="*/ 1194411 h 1812455"/>
              <a:gd name="connsiteX10" fmla="*/ 4817327 w 7976839"/>
              <a:gd name="connsiteY10" fmla="*/ 82024 h 1812455"/>
              <a:gd name="connsiteX11" fmla="*/ 4990748 w 7976839"/>
              <a:gd name="connsiteY11" fmla="*/ 1320535 h 1812455"/>
              <a:gd name="connsiteX12" fmla="*/ 5313941 w 7976839"/>
              <a:gd name="connsiteY12" fmla="*/ 1793499 h 1812455"/>
              <a:gd name="connsiteX13" fmla="*/ 6301273 w 7976839"/>
              <a:gd name="connsiteY13" fmla="*/ 1775407 h 1812455"/>
              <a:gd name="connsiteX14" fmla="*/ 6646126 w 7976839"/>
              <a:gd name="connsiteY14" fmla="*/ 1344182 h 1812455"/>
              <a:gd name="connsiteX15" fmla="*/ 6794810 w 7976839"/>
              <a:gd name="connsiteY15" fmla="*/ 248 h 1812455"/>
              <a:gd name="connsiteX16" fmla="*/ 7066734 w 7976839"/>
              <a:gd name="connsiteY16" fmla="*/ 1458686 h 1812455"/>
              <a:gd name="connsiteX17" fmla="*/ 7443439 w 7976839"/>
              <a:gd name="connsiteY17" fmla="*/ 1764148 h 1812455"/>
              <a:gd name="connsiteX18" fmla="*/ 7976839 w 7976839"/>
              <a:gd name="connsiteY18" fmla="*/ 1762142 h 1812455"/>
              <a:gd name="connsiteX0" fmla="*/ 0 w 7976839"/>
              <a:gd name="connsiteY0" fmla="*/ 1683954 h 1812455"/>
              <a:gd name="connsiteX1" fmla="*/ 175792 w 7976839"/>
              <a:gd name="connsiteY1" fmla="*/ 1792262 h 1812455"/>
              <a:gd name="connsiteX2" fmla="*/ 371451 w 7976839"/>
              <a:gd name="connsiteY2" fmla="*/ 1635846 h 1812455"/>
              <a:gd name="connsiteX3" fmla="*/ 1092820 w 7976839"/>
              <a:gd name="connsiteY3" fmla="*/ 572679 h 1812455"/>
              <a:gd name="connsiteX4" fmla="*/ 1399478 w 7976839"/>
              <a:gd name="connsiteY4" fmla="*/ 708499 h 1812455"/>
              <a:gd name="connsiteX5" fmla="*/ 1813932 w 7976839"/>
              <a:gd name="connsiteY5" fmla="*/ 699058 h 1812455"/>
              <a:gd name="connsiteX6" fmla="*/ 2200251 w 7976839"/>
              <a:gd name="connsiteY6" fmla="*/ 1281122 h 1812455"/>
              <a:gd name="connsiteX7" fmla="*/ 2657131 w 7976839"/>
              <a:gd name="connsiteY7" fmla="*/ 1758488 h 1812455"/>
              <a:gd name="connsiteX8" fmla="*/ 4182989 w 7976839"/>
              <a:gd name="connsiteY8" fmla="*/ 1728559 h 1812455"/>
              <a:gd name="connsiteX9" fmla="*/ 4643906 w 7976839"/>
              <a:gd name="connsiteY9" fmla="*/ 1194411 h 1812455"/>
              <a:gd name="connsiteX10" fmla="*/ 4817327 w 7976839"/>
              <a:gd name="connsiteY10" fmla="*/ 82024 h 1812455"/>
              <a:gd name="connsiteX11" fmla="*/ 4990748 w 7976839"/>
              <a:gd name="connsiteY11" fmla="*/ 1320535 h 1812455"/>
              <a:gd name="connsiteX12" fmla="*/ 5313941 w 7976839"/>
              <a:gd name="connsiteY12" fmla="*/ 1793499 h 1812455"/>
              <a:gd name="connsiteX13" fmla="*/ 6301273 w 7976839"/>
              <a:gd name="connsiteY13" fmla="*/ 1775407 h 1812455"/>
              <a:gd name="connsiteX14" fmla="*/ 6646126 w 7976839"/>
              <a:gd name="connsiteY14" fmla="*/ 1344182 h 1812455"/>
              <a:gd name="connsiteX15" fmla="*/ 6794810 w 7976839"/>
              <a:gd name="connsiteY15" fmla="*/ 248 h 1812455"/>
              <a:gd name="connsiteX16" fmla="*/ 7066734 w 7976839"/>
              <a:gd name="connsiteY16" fmla="*/ 1458686 h 1812455"/>
              <a:gd name="connsiteX17" fmla="*/ 7443439 w 7976839"/>
              <a:gd name="connsiteY17" fmla="*/ 1764148 h 1812455"/>
              <a:gd name="connsiteX18" fmla="*/ 7976839 w 7976839"/>
              <a:gd name="connsiteY18" fmla="*/ 1762142 h 1812455"/>
              <a:gd name="connsiteX0" fmla="*/ 0 w 7976839"/>
              <a:gd name="connsiteY0" fmla="*/ 1683954 h 1812455"/>
              <a:gd name="connsiteX1" fmla="*/ 175792 w 7976839"/>
              <a:gd name="connsiteY1" fmla="*/ 1792262 h 1812455"/>
              <a:gd name="connsiteX2" fmla="*/ 466044 w 7976839"/>
              <a:gd name="connsiteY2" fmla="*/ 1289005 h 1812455"/>
              <a:gd name="connsiteX3" fmla="*/ 1092820 w 7976839"/>
              <a:gd name="connsiteY3" fmla="*/ 572679 h 1812455"/>
              <a:gd name="connsiteX4" fmla="*/ 1399478 w 7976839"/>
              <a:gd name="connsiteY4" fmla="*/ 708499 h 1812455"/>
              <a:gd name="connsiteX5" fmla="*/ 1813932 w 7976839"/>
              <a:gd name="connsiteY5" fmla="*/ 699058 h 1812455"/>
              <a:gd name="connsiteX6" fmla="*/ 2200251 w 7976839"/>
              <a:gd name="connsiteY6" fmla="*/ 1281122 h 1812455"/>
              <a:gd name="connsiteX7" fmla="*/ 2657131 w 7976839"/>
              <a:gd name="connsiteY7" fmla="*/ 1758488 h 1812455"/>
              <a:gd name="connsiteX8" fmla="*/ 4182989 w 7976839"/>
              <a:gd name="connsiteY8" fmla="*/ 1728559 h 1812455"/>
              <a:gd name="connsiteX9" fmla="*/ 4643906 w 7976839"/>
              <a:gd name="connsiteY9" fmla="*/ 1194411 h 1812455"/>
              <a:gd name="connsiteX10" fmla="*/ 4817327 w 7976839"/>
              <a:gd name="connsiteY10" fmla="*/ 82024 h 1812455"/>
              <a:gd name="connsiteX11" fmla="*/ 4990748 w 7976839"/>
              <a:gd name="connsiteY11" fmla="*/ 1320535 h 1812455"/>
              <a:gd name="connsiteX12" fmla="*/ 5313941 w 7976839"/>
              <a:gd name="connsiteY12" fmla="*/ 1793499 h 1812455"/>
              <a:gd name="connsiteX13" fmla="*/ 6301273 w 7976839"/>
              <a:gd name="connsiteY13" fmla="*/ 1775407 h 1812455"/>
              <a:gd name="connsiteX14" fmla="*/ 6646126 w 7976839"/>
              <a:gd name="connsiteY14" fmla="*/ 1344182 h 1812455"/>
              <a:gd name="connsiteX15" fmla="*/ 6794810 w 7976839"/>
              <a:gd name="connsiteY15" fmla="*/ 248 h 1812455"/>
              <a:gd name="connsiteX16" fmla="*/ 7066734 w 7976839"/>
              <a:gd name="connsiteY16" fmla="*/ 1458686 h 1812455"/>
              <a:gd name="connsiteX17" fmla="*/ 7443439 w 7976839"/>
              <a:gd name="connsiteY17" fmla="*/ 1764148 h 1812455"/>
              <a:gd name="connsiteX18" fmla="*/ 7976839 w 7976839"/>
              <a:gd name="connsiteY18" fmla="*/ 1762142 h 1812455"/>
              <a:gd name="connsiteX0" fmla="*/ 0 w 7976839"/>
              <a:gd name="connsiteY0" fmla="*/ 1683954 h 1812455"/>
              <a:gd name="connsiteX1" fmla="*/ 294034 w 7976839"/>
              <a:gd name="connsiteY1" fmla="*/ 1650372 h 1812455"/>
              <a:gd name="connsiteX2" fmla="*/ 466044 w 7976839"/>
              <a:gd name="connsiteY2" fmla="*/ 1289005 h 1812455"/>
              <a:gd name="connsiteX3" fmla="*/ 1092820 w 7976839"/>
              <a:gd name="connsiteY3" fmla="*/ 572679 h 1812455"/>
              <a:gd name="connsiteX4" fmla="*/ 1399478 w 7976839"/>
              <a:gd name="connsiteY4" fmla="*/ 708499 h 1812455"/>
              <a:gd name="connsiteX5" fmla="*/ 1813932 w 7976839"/>
              <a:gd name="connsiteY5" fmla="*/ 699058 h 1812455"/>
              <a:gd name="connsiteX6" fmla="*/ 2200251 w 7976839"/>
              <a:gd name="connsiteY6" fmla="*/ 1281122 h 1812455"/>
              <a:gd name="connsiteX7" fmla="*/ 2657131 w 7976839"/>
              <a:gd name="connsiteY7" fmla="*/ 1758488 h 1812455"/>
              <a:gd name="connsiteX8" fmla="*/ 4182989 w 7976839"/>
              <a:gd name="connsiteY8" fmla="*/ 1728559 h 1812455"/>
              <a:gd name="connsiteX9" fmla="*/ 4643906 w 7976839"/>
              <a:gd name="connsiteY9" fmla="*/ 1194411 h 1812455"/>
              <a:gd name="connsiteX10" fmla="*/ 4817327 w 7976839"/>
              <a:gd name="connsiteY10" fmla="*/ 82024 h 1812455"/>
              <a:gd name="connsiteX11" fmla="*/ 4990748 w 7976839"/>
              <a:gd name="connsiteY11" fmla="*/ 1320535 h 1812455"/>
              <a:gd name="connsiteX12" fmla="*/ 5313941 w 7976839"/>
              <a:gd name="connsiteY12" fmla="*/ 1793499 h 1812455"/>
              <a:gd name="connsiteX13" fmla="*/ 6301273 w 7976839"/>
              <a:gd name="connsiteY13" fmla="*/ 1775407 h 1812455"/>
              <a:gd name="connsiteX14" fmla="*/ 6646126 w 7976839"/>
              <a:gd name="connsiteY14" fmla="*/ 1344182 h 1812455"/>
              <a:gd name="connsiteX15" fmla="*/ 6794810 w 7976839"/>
              <a:gd name="connsiteY15" fmla="*/ 248 h 1812455"/>
              <a:gd name="connsiteX16" fmla="*/ 7066734 w 7976839"/>
              <a:gd name="connsiteY16" fmla="*/ 1458686 h 1812455"/>
              <a:gd name="connsiteX17" fmla="*/ 7443439 w 7976839"/>
              <a:gd name="connsiteY17" fmla="*/ 1764148 h 1812455"/>
              <a:gd name="connsiteX18" fmla="*/ 7976839 w 7976839"/>
              <a:gd name="connsiteY18" fmla="*/ 1762142 h 1812455"/>
              <a:gd name="connsiteX0" fmla="*/ 0 w 7976839"/>
              <a:gd name="connsiteY0" fmla="*/ 1683954 h 1812455"/>
              <a:gd name="connsiteX1" fmla="*/ 294034 w 7976839"/>
              <a:gd name="connsiteY1" fmla="*/ 1650372 h 1812455"/>
              <a:gd name="connsiteX2" fmla="*/ 694644 w 7976839"/>
              <a:gd name="connsiteY2" fmla="*/ 894867 h 1812455"/>
              <a:gd name="connsiteX3" fmla="*/ 1092820 w 7976839"/>
              <a:gd name="connsiteY3" fmla="*/ 572679 h 1812455"/>
              <a:gd name="connsiteX4" fmla="*/ 1399478 w 7976839"/>
              <a:gd name="connsiteY4" fmla="*/ 708499 h 1812455"/>
              <a:gd name="connsiteX5" fmla="*/ 1813932 w 7976839"/>
              <a:gd name="connsiteY5" fmla="*/ 699058 h 1812455"/>
              <a:gd name="connsiteX6" fmla="*/ 2200251 w 7976839"/>
              <a:gd name="connsiteY6" fmla="*/ 1281122 h 1812455"/>
              <a:gd name="connsiteX7" fmla="*/ 2657131 w 7976839"/>
              <a:gd name="connsiteY7" fmla="*/ 1758488 h 1812455"/>
              <a:gd name="connsiteX8" fmla="*/ 4182989 w 7976839"/>
              <a:gd name="connsiteY8" fmla="*/ 1728559 h 1812455"/>
              <a:gd name="connsiteX9" fmla="*/ 4643906 w 7976839"/>
              <a:gd name="connsiteY9" fmla="*/ 1194411 h 1812455"/>
              <a:gd name="connsiteX10" fmla="*/ 4817327 w 7976839"/>
              <a:gd name="connsiteY10" fmla="*/ 82024 h 1812455"/>
              <a:gd name="connsiteX11" fmla="*/ 4990748 w 7976839"/>
              <a:gd name="connsiteY11" fmla="*/ 1320535 h 1812455"/>
              <a:gd name="connsiteX12" fmla="*/ 5313941 w 7976839"/>
              <a:gd name="connsiteY12" fmla="*/ 1793499 h 1812455"/>
              <a:gd name="connsiteX13" fmla="*/ 6301273 w 7976839"/>
              <a:gd name="connsiteY13" fmla="*/ 1775407 h 1812455"/>
              <a:gd name="connsiteX14" fmla="*/ 6646126 w 7976839"/>
              <a:gd name="connsiteY14" fmla="*/ 1344182 h 1812455"/>
              <a:gd name="connsiteX15" fmla="*/ 6794810 w 7976839"/>
              <a:gd name="connsiteY15" fmla="*/ 248 h 1812455"/>
              <a:gd name="connsiteX16" fmla="*/ 7066734 w 7976839"/>
              <a:gd name="connsiteY16" fmla="*/ 1458686 h 1812455"/>
              <a:gd name="connsiteX17" fmla="*/ 7443439 w 7976839"/>
              <a:gd name="connsiteY17" fmla="*/ 1764148 h 1812455"/>
              <a:gd name="connsiteX18" fmla="*/ 7976839 w 7976839"/>
              <a:gd name="connsiteY18" fmla="*/ 1762142 h 1812455"/>
              <a:gd name="connsiteX0" fmla="*/ 0 w 7976839"/>
              <a:gd name="connsiteY0" fmla="*/ 1683954 h 1812455"/>
              <a:gd name="connsiteX1" fmla="*/ 333448 w 7976839"/>
              <a:gd name="connsiteY1" fmla="*/ 1705551 h 1812455"/>
              <a:gd name="connsiteX2" fmla="*/ 694644 w 7976839"/>
              <a:gd name="connsiteY2" fmla="*/ 894867 h 1812455"/>
              <a:gd name="connsiteX3" fmla="*/ 1092820 w 7976839"/>
              <a:gd name="connsiteY3" fmla="*/ 572679 h 1812455"/>
              <a:gd name="connsiteX4" fmla="*/ 1399478 w 7976839"/>
              <a:gd name="connsiteY4" fmla="*/ 708499 h 1812455"/>
              <a:gd name="connsiteX5" fmla="*/ 1813932 w 7976839"/>
              <a:gd name="connsiteY5" fmla="*/ 699058 h 1812455"/>
              <a:gd name="connsiteX6" fmla="*/ 2200251 w 7976839"/>
              <a:gd name="connsiteY6" fmla="*/ 1281122 h 1812455"/>
              <a:gd name="connsiteX7" fmla="*/ 2657131 w 7976839"/>
              <a:gd name="connsiteY7" fmla="*/ 1758488 h 1812455"/>
              <a:gd name="connsiteX8" fmla="*/ 4182989 w 7976839"/>
              <a:gd name="connsiteY8" fmla="*/ 1728559 h 1812455"/>
              <a:gd name="connsiteX9" fmla="*/ 4643906 w 7976839"/>
              <a:gd name="connsiteY9" fmla="*/ 1194411 h 1812455"/>
              <a:gd name="connsiteX10" fmla="*/ 4817327 w 7976839"/>
              <a:gd name="connsiteY10" fmla="*/ 82024 h 1812455"/>
              <a:gd name="connsiteX11" fmla="*/ 4990748 w 7976839"/>
              <a:gd name="connsiteY11" fmla="*/ 1320535 h 1812455"/>
              <a:gd name="connsiteX12" fmla="*/ 5313941 w 7976839"/>
              <a:gd name="connsiteY12" fmla="*/ 1793499 h 1812455"/>
              <a:gd name="connsiteX13" fmla="*/ 6301273 w 7976839"/>
              <a:gd name="connsiteY13" fmla="*/ 1775407 h 1812455"/>
              <a:gd name="connsiteX14" fmla="*/ 6646126 w 7976839"/>
              <a:gd name="connsiteY14" fmla="*/ 1344182 h 1812455"/>
              <a:gd name="connsiteX15" fmla="*/ 6794810 w 7976839"/>
              <a:gd name="connsiteY15" fmla="*/ 248 h 1812455"/>
              <a:gd name="connsiteX16" fmla="*/ 7066734 w 7976839"/>
              <a:gd name="connsiteY16" fmla="*/ 1458686 h 1812455"/>
              <a:gd name="connsiteX17" fmla="*/ 7443439 w 7976839"/>
              <a:gd name="connsiteY17" fmla="*/ 1764148 h 1812455"/>
              <a:gd name="connsiteX18" fmla="*/ 7976839 w 7976839"/>
              <a:gd name="connsiteY18" fmla="*/ 1762142 h 1812455"/>
              <a:gd name="connsiteX0" fmla="*/ 0 w 7976839"/>
              <a:gd name="connsiteY0" fmla="*/ 1683954 h 1812455"/>
              <a:gd name="connsiteX1" fmla="*/ 333448 w 7976839"/>
              <a:gd name="connsiteY1" fmla="*/ 1705551 h 1812455"/>
              <a:gd name="connsiteX2" fmla="*/ 718292 w 7976839"/>
              <a:gd name="connsiteY2" fmla="*/ 973695 h 1812455"/>
              <a:gd name="connsiteX3" fmla="*/ 1092820 w 7976839"/>
              <a:gd name="connsiteY3" fmla="*/ 572679 h 1812455"/>
              <a:gd name="connsiteX4" fmla="*/ 1399478 w 7976839"/>
              <a:gd name="connsiteY4" fmla="*/ 708499 h 1812455"/>
              <a:gd name="connsiteX5" fmla="*/ 1813932 w 7976839"/>
              <a:gd name="connsiteY5" fmla="*/ 699058 h 1812455"/>
              <a:gd name="connsiteX6" fmla="*/ 2200251 w 7976839"/>
              <a:gd name="connsiteY6" fmla="*/ 1281122 h 1812455"/>
              <a:gd name="connsiteX7" fmla="*/ 2657131 w 7976839"/>
              <a:gd name="connsiteY7" fmla="*/ 1758488 h 1812455"/>
              <a:gd name="connsiteX8" fmla="*/ 4182989 w 7976839"/>
              <a:gd name="connsiteY8" fmla="*/ 1728559 h 1812455"/>
              <a:gd name="connsiteX9" fmla="*/ 4643906 w 7976839"/>
              <a:gd name="connsiteY9" fmla="*/ 1194411 h 1812455"/>
              <a:gd name="connsiteX10" fmla="*/ 4817327 w 7976839"/>
              <a:gd name="connsiteY10" fmla="*/ 82024 h 1812455"/>
              <a:gd name="connsiteX11" fmla="*/ 4990748 w 7976839"/>
              <a:gd name="connsiteY11" fmla="*/ 1320535 h 1812455"/>
              <a:gd name="connsiteX12" fmla="*/ 5313941 w 7976839"/>
              <a:gd name="connsiteY12" fmla="*/ 1793499 h 1812455"/>
              <a:gd name="connsiteX13" fmla="*/ 6301273 w 7976839"/>
              <a:gd name="connsiteY13" fmla="*/ 1775407 h 1812455"/>
              <a:gd name="connsiteX14" fmla="*/ 6646126 w 7976839"/>
              <a:gd name="connsiteY14" fmla="*/ 1344182 h 1812455"/>
              <a:gd name="connsiteX15" fmla="*/ 6794810 w 7976839"/>
              <a:gd name="connsiteY15" fmla="*/ 248 h 1812455"/>
              <a:gd name="connsiteX16" fmla="*/ 7066734 w 7976839"/>
              <a:gd name="connsiteY16" fmla="*/ 1458686 h 1812455"/>
              <a:gd name="connsiteX17" fmla="*/ 7443439 w 7976839"/>
              <a:gd name="connsiteY17" fmla="*/ 1764148 h 1812455"/>
              <a:gd name="connsiteX18" fmla="*/ 7976839 w 7976839"/>
              <a:gd name="connsiteY18" fmla="*/ 1762142 h 1812455"/>
              <a:gd name="connsiteX0" fmla="*/ 0 w 7976839"/>
              <a:gd name="connsiteY0" fmla="*/ 1683954 h 1812455"/>
              <a:gd name="connsiteX1" fmla="*/ 333448 w 7976839"/>
              <a:gd name="connsiteY1" fmla="*/ 1705551 h 1812455"/>
              <a:gd name="connsiteX2" fmla="*/ 718292 w 7976839"/>
              <a:gd name="connsiteY2" fmla="*/ 973695 h 1812455"/>
              <a:gd name="connsiteX3" fmla="*/ 1092820 w 7976839"/>
              <a:gd name="connsiteY3" fmla="*/ 572679 h 1812455"/>
              <a:gd name="connsiteX4" fmla="*/ 1399478 w 7976839"/>
              <a:gd name="connsiteY4" fmla="*/ 708499 h 1812455"/>
              <a:gd name="connsiteX5" fmla="*/ 1813932 w 7976839"/>
              <a:gd name="connsiteY5" fmla="*/ 699058 h 1812455"/>
              <a:gd name="connsiteX6" fmla="*/ 2200251 w 7976839"/>
              <a:gd name="connsiteY6" fmla="*/ 1281122 h 1812455"/>
              <a:gd name="connsiteX7" fmla="*/ 2657131 w 7976839"/>
              <a:gd name="connsiteY7" fmla="*/ 1758488 h 1812455"/>
              <a:gd name="connsiteX8" fmla="*/ 4182989 w 7976839"/>
              <a:gd name="connsiteY8" fmla="*/ 1728559 h 1812455"/>
              <a:gd name="connsiteX9" fmla="*/ 4643906 w 7976839"/>
              <a:gd name="connsiteY9" fmla="*/ 1194411 h 1812455"/>
              <a:gd name="connsiteX10" fmla="*/ 4817327 w 7976839"/>
              <a:gd name="connsiteY10" fmla="*/ 82024 h 1812455"/>
              <a:gd name="connsiteX11" fmla="*/ 4990748 w 7976839"/>
              <a:gd name="connsiteY11" fmla="*/ 1320535 h 1812455"/>
              <a:gd name="connsiteX12" fmla="*/ 5313941 w 7976839"/>
              <a:gd name="connsiteY12" fmla="*/ 1793499 h 1812455"/>
              <a:gd name="connsiteX13" fmla="*/ 6301273 w 7976839"/>
              <a:gd name="connsiteY13" fmla="*/ 1775407 h 1812455"/>
              <a:gd name="connsiteX14" fmla="*/ 6646126 w 7976839"/>
              <a:gd name="connsiteY14" fmla="*/ 1344182 h 1812455"/>
              <a:gd name="connsiteX15" fmla="*/ 6794810 w 7976839"/>
              <a:gd name="connsiteY15" fmla="*/ 248 h 1812455"/>
              <a:gd name="connsiteX16" fmla="*/ 7066734 w 7976839"/>
              <a:gd name="connsiteY16" fmla="*/ 1458686 h 1812455"/>
              <a:gd name="connsiteX17" fmla="*/ 7443439 w 7976839"/>
              <a:gd name="connsiteY17" fmla="*/ 1764148 h 1812455"/>
              <a:gd name="connsiteX18" fmla="*/ 7976839 w 7976839"/>
              <a:gd name="connsiteY18" fmla="*/ 1762142 h 1812455"/>
              <a:gd name="connsiteX0" fmla="*/ 0 w 7976839"/>
              <a:gd name="connsiteY0" fmla="*/ 1699720 h 1812455"/>
              <a:gd name="connsiteX1" fmla="*/ 333448 w 7976839"/>
              <a:gd name="connsiteY1" fmla="*/ 1705551 h 1812455"/>
              <a:gd name="connsiteX2" fmla="*/ 718292 w 7976839"/>
              <a:gd name="connsiteY2" fmla="*/ 973695 h 1812455"/>
              <a:gd name="connsiteX3" fmla="*/ 1092820 w 7976839"/>
              <a:gd name="connsiteY3" fmla="*/ 572679 h 1812455"/>
              <a:gd name="connsiteX4" fmla="*/ 1399478 w 7976839"/>
              <a:gd name="connsiteY4" fmla="*/ 708499 h 1812455"/>
              <a:gd name="connsiteX5" fmla="*/ 1813932 w 7976839"/>
              <a:gd name="connsiteY5" fmla="*/ 699058 h 1812455"/>
              <a:gd name="connsiteX6" fmla="*/ 2200251 w 7976839"/>
              <a:gd name="connsiteY6" fmla="*/ 1281122 h 1812455"/>
              <a:gd name="connsiteX7" fmla="*/ 2657131 w 7976839"/>
              <a:gd name="connsiteY7" fmla="*/ 1758488 h 1812455"/>
              <a:gd name="connsiteX8" fmla="*/ 4182989 w 7976839"/>
              <a:gd name="connsiteY8" fmla="*/ 1728559 h 1812455"/>
              <a:gd name="connsiteX9" fmla="*/ 4643906 w 7976839"/>
              <a:gd name="connsiteY9" fmla="*/ 1194411 h 1812455"/>
              <a:gd name="connsiteX10" fmla="*/ 4817327 w 7976839"/>
              <a:gd name="connsiteY10" fmla="*/ 82024 h 1812455"/>
              <a:gd name="connsiteX11" fmla="*/ 4990748 w 7976839"/>
              <a:gd name="connsiteY11" fmla="*/ 1320535 h 1812455"/>
              <a:gd name="connsiteX12" fmla="*/ 5313941 w 7976839"/>
              <a:gd name="connsiteY12" fmla="*/ 1793499 h 1812455"/>
              <a:gd name="connsiteX13" fmla="*/ 6301273 w 7976839"/>
              <a:gd name="connsiteY13" fmla="*/ 1775407 h 1812455"/>
              <a:gd name="connsiteX14" fmla="*/ 6646126 w 7976839"/>
              <a:gd name="connsiteY14" fmla="*/ 1344182 h 1812455"/>
              <a:gd name="connsiteX15" fmla="*/ 6794810 w 7976839"/>
              <a:gd name="connsiteY15" fmla="*/ 248 h 1812455"/>
              <a:gd name="connsiteX16" fmla="*/ 7066734 w 7976839"/>
              <a:gd name="connsiteY16" fmla="*/ 1458686 h 1812455"/>
              <a:gd name="connsiteX17" fmla="*/ 7443439 w 7976839"/>
              <a:gd name="connsiteY17" fmla="*/ 1764148 h 1812455"/>
              <a:gd name="connsiteX18" fmla="*/ 7976839 w 7976839"/>
              <a:gd name="connsiteY18" fmla="*/ 1762142 h 1812455"/>
              <a:gd name="connsiteX0" fmla="*/ 0 w 7976839"/>
              <a:gd name="connsiteY0" fmla="*/ 1699720 h 1812455"/>
              <a:gd name="connsiteX1" fmla="*/ 333448 w 7976839"/>
              <a:gd name="connsiteY1" fmla="*/ 1721317 h 1812455"/>
              <a:gd name="connsiteX2" fmla="*/ 718292 w 7976839"/>
              <a:gd name="connsiteY2" fmla="*/ 973695 h 1812455"/>
              <a:gd name="connsiteX3" fmla="*/ 1092820 w 7976839"/>
              <a:gd name="connsiteY3" fmla="*/ 572679 h 1812455"/>
              <a:gd name="connsiteX4" fmla="*/ 1399478 w 7976839"/>
              <a:gd name="connsiteY4" fmla="*/ 708499 h 1812455"/>
              <a:gd name="connsiteX5" fmla="*/ 1813932 w 7976839"/>
              <a:gd name="connsiteY5" fmla="*/ 699058 h 1812455"/>
              <a:gd name="connsiteX6" fmla="*/ 2200251 w 7976839"/>
              <a:gd name="connsiteY6" fmla="*/ 1281122 h 1812455"/>
              <a:gd name="connsiteX7" fmla="*/ 2657131 w 7976839"/>
              <a:gd name="connsiteY7" fmla="*/ 1758488 h 1812455"/>
              <a:gd name="connsiteX8" fmla="*/ 4182989 w 7976839"/>
              <a:gd name="connsiteY8" fmla="*/ 1728559 h 1812455"/>
              <a:gd name="connsiteX9" fmla="*/ 4643906 w 7976839"/>
              <a:gd name="connsiteY9" fmla="*/ 1194411 h 1812455"/>
              <a:gd name="connsiteX10" fmla="*/ 4817327 w 7976839"/>
              <a:gd name="connsiteY10" fmla="*/ 82024 h 1812455"/>
              <a:gd name="connsiteX11" fmla="*/ 4990748 w 7976839"/>
              <a:gd name="connsiteY11" fmla="*/ 1320535 h 1812455"/>
              <a:gd name="connsiteX12" fmla="*/ 5313941 w 7976839"/>
              <a:gd name="connsiteY12" fmla="*/ 1793499 h 1812455"/>
              <a:gd name="connsiteX13" fmla="*/ 6301273 w 7976839"/>
              <a:gd name="connsiteY13" fmla="*/ 1775407 h 1812455"/>
              <a:gd name="connsiteX14" fmla="*/ 6646126 w 7976839"/>
              <a:gd name="connsiteY14" fmla="*/ 1344182 h 1812455"/>
              <a:gd name="connsiteX15" fmla="*/ 6794810 w 7976839"/>
              <a:gd name="connsiteY15" fmla="*/ 248 h 1812455"/>
              <a:gd name="connsiteX16" fmla="*/ 7066734 w 7976839"/>
              <a:gd name="connsiteY16" fmla="*/ 1458686 h 1812455"/>
              <a:gd name="connsiteX17" fmla="*/ 7443439 w 7976839"/>
              <a:gd name="connsiteY17" fmla="*/ 1764148 h 1812455"/>
              <a:gd name="connsiteX18" fmla="*/ 7976839 w 7976839"/>
              <a:gd name="connsiteY18" fmla="*/ 1762142 h 1812455"/>
              <a:gd name="connsiteX0" fmla="*/ 0 w 8016253"/>
              <a:gd name="connsiteY0" fmla="*/ 1778547 h 1812455"/>
              <a:gd name="connsiteX1" fmla="*/ 372862 w 8016253"/>
              <a:gd name="connsiteY1" fmla="*/ 1721317 h 1812455"/>
              <a:gd name="connsiteX2" fmla="*/ 757706 w 8016253"/>
              <a:gd name="connsiteY2" fmla="*/ 973695 h 1812455"/>
              <a:gd name="connsiteX3" fmla="*/ 1132234 w 8016253"/>
              <a:gd name="connsiteY3" fmla="*/ 572679 h 1812455"/>
              <a:gd name="connsiteX4" fmla="*/ 1438892 w 8016253"/>
              <a:gd name="connsiteY4" fmla="*/ 708499 h 1812455"/>
              <a:gd name="connsiteX5" fmla="*/ 1853346 w 8016253"/>
              <a:gd name="connsiteY5" fmla="*/ 699058 h 1812455"/>
              <a:gd name="connsiteX6" fmla="*/ 2239665 w 8016253"/>
              <a:gd name="connsiteY6" fmla="*/ 1281122 h 1812455"/>
              <a:gd name="connsiteX7" fmla="*/ 2696545 w 8016253"/>
              <a:gd name="connsiteY7" fmla="*/ 1758488 h 1812455"/>
              <a:gd name="connsiteX8" fmla="*/ 4222403 w 8016253"/>
              <a:gd name="connsiteY8" fmla="*/ 1728559 h 1812455"/>
              <a:gd name="connsiteX9" fmla="*/ 4683320 w 8016253"/>
              <a:gd name="connsiteY9" fmla="*/ 1194411 h 1812455"/>
              <a:gd name="connsiteX10" fmla="*/ 4856741 w 8016253"/>
              <a:gd name="connsiteY10" fmla="*/ 82024 h 1812455"/>
              <a:gd name="connsiteX11" fmla="*/ 5030162 w 8016253"/>
              <a:gd name="connsiteY11" fmla="*/ 1320535 h 1812455"/>
              <a:gd name="connsiteX12" fmla="*/ 5353355 w 8016253"/>
              <a:gd name="connsiteY12" fmla="*/ 1793499 h 1812455"/>
              <a:gd name="connsiteX13" fmla="*/ 6340687 w 8016253"/>
              <a:gd name="connsiteY13" fmla="*/ 1775407 h 1812455"/>
              <a:gd name="connsiteX14" fmla="*/ 6685540 w 8016253"/>
              <a:gd name="connsiteY14" fmla="*/ 1344182 h 1812455"/>
              <a:gd name="connsiteX15" fmla="*/ 6834224 w 8016253"/>
              <a:gd name="connsiteY15" fmla="*/ 248 h 1812455"/>
              <a:gd name="connsiteX16" fmla="*/ 7106148 w 8016253"/>
              <a:gd name="connsiteY16" fmla="*/ 1458686 h 1812455"/>
              <a:gd name="connsiteX17" fmla="*/ 7482853 w 8016253"/>
              <a:gd name="connsiteY17" fmla="*/ 1764148 h 1812455"/>
              <a:gd name="connsiteX18" fmla="*/ 8016253 w 8016253"/>
              <a:gd name="connsiteY18" fmla="*/ 1762142 h 1812455"/>
              <a:gd name="connsiteX0" fmla="*/ 0 w 8016253"/>
              <a:gd name="connsiteY0" fmla="*/ 1778547 h 1812455"/>
              <a:gd name="connsiteX1" fmla="*/ 372862 w 8016253"/>
              <a:gd name="connsiteY1" fmla="*/ 1721317 h 1812455"/>
              <a:gd name="connsiteX2" fmla="*/ 757706 w 8016253"/>
              <a:gd name="connsiteY2" fmla="*/ 973695 h 1812455"/>
              <a:gd name="connsiteX3" fmla="*/ 1132234 w 8016253"/>
              <a:gd name="connsiteY3" fmla="*/ 572679 h 1812455"/>
              <a:gd name="connsiteX4" fmla="*/ 1438892 w 8016253"/>
              <a:gd name="connsiteY4" fmla="*/ 708499 h 1812455"/>
              <a:gd name="connsiteX5" fmla="*/ 1853346 w 8016253"/>
              <a:gd name="connsiteY5" fmla="*/ 699058 h 1812455"/>
              <a:gd name="connsiteX6" fmla="*/ 2239665 w 8016253"/>
              <a:gd name="connsiteY6" fmla="*/ 1281122 h 1812455"/>
              <a:gd name="connsiteX7" fmla="*/ 2696545 w 8016253"/>
              <a:gd name="connsiteY7" fmla="*/ 1758488 h 1812455"/>
              <a:gd name="connsiteX8" fmla="*/ 4222403 w 8016253"/>
              <a:gd name="connsiteY8" fmla="*/ 1728559 h 1812455"/>
              <a:gd name="connsiteX9" fmla="*/ 4683320 w 8016253"/>
              <a:gd name="connsiteY9" fmla="*/ 1194411 h 1812455"/>
              <a:gd name="connsiteX10" fmla="*/ 5442948 w 8016253"/>
              <a:gd name="connsiteY10" fmla="*/ 58375 h 1812455"/>
              <a:gd name="connsiteX11" fmla="*/ 5030162 w 8016253"/>
              <a:gd name="connsiteY11" fmla="*/ 1320535 h 1812455"/>
              <a:gd name="connsiteX12" fmla="*/ 5353355 w 8016253"/>
              <a:gd name="connsiteY12" fmla="*/ 1793499 h 1812455"/>
              <a:gd name="connsiteX13" fmla="*/ 6340687 w 8016253"/>
              <a:gd name="connsiteY13" fmla="*/ 1775407 h 1812455"/>
              <a:gd name="connsiteX14" fmla="*/ 6685540 w 8016253"/>
              <a:gd name="connsiteY14" fmla="*/ 1344182 h 1812455"/>
              <a:gd name="connsiteX15" fmla="*/ 6834224 w 8016253"/>
              <a:gd name="connsiteY15" fmla="*/ 248 h 1812455"/>
              <a:gd name="connsiteX16" fmla="*/ 7106148 w 8016253"/>
              <a:gd name="connsiteY16" fmla="*/ 1458686 h 1812455"/>
              <a:gd name="connsiteX17" fmla="*/ 7482853 w 8016253"/>
              <a:gd name="connsiteY17" fmla="*/ 1764148 h 1812455"/>
              <a:gd name="connsiteX18" fmla="*/ 8016253 w 8016253"/>
              <a:gd name="connsiteY18" fmla="*/ 1762142 h 1812455"/>
              <a:gd name="connsiteX0" fmla="*/ 0 w 8016253"/>
              <a:gd name="connsiteY0" fmla="*/ 1778547 h 1812455"/>
              <a:gd name="connsiteX1" fmla="*/ 372862 w 8016253"/>
              <a:gd name="connsiteY1" fmla="*/ 1721317 h 1812455"/>
              <a:gd name="connsiteX2" fmla="*/ 757706 w 8016253"/>
              <a:gd name="connsiteY2" fmla="*/ 973695 h 1812455"/>
              <a:gd name="connsiteX3" fmla="*/ 1132234 w 8016253"/>
              <a:gd name="connsiteY3" fmla="*/ 572679 h 1812455"/>
              <a:gd name="connsiteX4" fmla="*/ 1438892 w 8016253"/>
              <a:gd name="connsiteY4" fmla="*/ 708499 h 1812455"/>
              <a:gd name="connsiteX5" fmla="*/ 1853346 w 8016253"/>
              <a:gd name="connsiteY5" fmla="*/ 699058 h 1812455"/>
              <a:gd name="connsiteX6" fmla="*/ 2239665 w 8016253"/>
              <a:gd name="connsiteY6" fmla="*/ 1281122 h 1812455"/>
              <a:gd name="connsiteX7" fmla="*/ 2696545 w 8016253"/>
              <a:gd name="connsiteY7" fmla="*/ 1758488 h 1812455"/>
              <a:gd name="connsiteX8" fmla="*/ 4222403 w 8016253"/>
              <a:gd name="connsiteY8" fmla="*/ 1728559 h 1812455"/>
              <a:gd name="connsiteX9" fmla="*/ 4683320 w 8016253"/>
              <a:gd name="connsiteY9" fmla="*/ 1194411 h 1812455"/>
              <a:gd name="connsiteX10" fmla="*/ 5442948 w 8016253"/>
              <a:gd name="connsiteY10" fmla="*/ 58375 h 1812455"/>
              <a:gd name="connsiteX11" fmla="*/ 5459496 w 8016253"/>
              <a:gd name="connsiteY11" fmla="*/ 1273238 h 1812455"/>
              <a:gd name="connsiteX12" fmla="*/ 5353355 w 8016253"/>
              <a:gd name="connsiteY12" fmla="*/ 1793499 h 1812455"/>
              <a:gd name="connsiteX13" fmla="*/ 6340687 w 8016253"/>
              <a:gd name="connsiteY13" fmla="*/ 1775407 h 1812455"/>
              <a:gd name="connsiteX14" fmla="*/ 6685540 w 8016253"/>
              <a:gd name="connsiteY14" fmla="*/ 1344182 h 1812455"/>
              <a:gd name="connsiteX15" fmla="*/ 6834224 w 8016253"/>
              <a:gd name="connsiteY15" fmla="*/ 248 h 1812455"/>
              <a:gd name="connsiteX16" fmla="*/ 7106148 w 8016253"/>
              <a:gd name="connsiteY16" fmla="*/ 1458686 h 1812455"/>
              <a:gd name="connsiteX17" fmla="*/ 7482853 w 8016253"/>
              <a:gd name="connsiteY17" fmla="*/ 1764148 h 1812455"/>
              <a:gd name="connsiteX18" fmla="*/ 8016253 w 8016253"/>
              <a:gd name="connsiteY18" fmla="*/ 1762142 h 1812455"/>
              <a:gd name="connsiteX0" fmla="*/ 0 w 8016253"/>
              <a:gd name="connsiteY0" fmla="*/ 1778547 h 1812455"/>
              <a:gd name="connsiteX1" fmla="*/ 372862 w 8016253"/>
              <a:gd name="connsiteY1" fmla="*/ 1721317 h 1812455"/>
              <a:gd name="connsiteX2" fmla="*/ 757706 w 8016253"/>
              <a:gd name="connsiteY2" fmla="*/ 973695 h 1812455"/>
              <a:gd name="connsiteX3" fmla="*/ 1132234 w 8016253"/>
              <a:gd name="connsiteY3" fmla="*/ 572679 h 1812455"/>
              <a:gd name="connsiteX4" fmla="*/ 1438892 w 8016253"/>
              <a:gd name="connsiteY4" fmla="*/ 708499 h 1812455"/>
              <a:gd name="connsiteX5" fmla="*/ 1853346 w 8016253"/>
              <a:gd name="connsiteY5" fmla="*/ 699058 h 1812455"/>
              <a:gd name="connsiteX6" fmla="*/ 2239665 w 8016253"/>
              <a:gd name="connsiteY6" fmla="*/ 1281122 h 1812455"/>
              <a:gd name="connsiteX7" fmla="*/ 2696545 w 8016253"/>
              <a:gd name="connsiteY7" fmla="*/ 1758488 h 1812455"/>
              <a:gd name="connsiteX8" fmla="*/ 4222403 w 8016253"/>
              <a:gd name="connsiteY8" fmla="*/ 1728559 h 1812455"/>
              <a:gd name="connsiteX9" fmla="*/ 5186962 w 8016253"/>
              <a:gd name="connsiteY9" fmla="*/ 1210177 h 1812455"/>
              <a:gd name="connsiteX10" fmla="*/ 5442948 w 8016253"/>
              <a:gd name="connsiteY10" fmla="*/ 58375 h 1812455"/>
              <a:gd name="connsiteX11" fmla="*/ 5459496 w 8016253"/>
              <a:gd name="connsiteY11" fmla="*/ 1273238 h 1812455"/>
              <a:gd name="connsiteX12" fmla="*/ 5353355 w 8016253"/>
              <a:gd name="connsiteY12" fmla="*/ 1793499 h 1812455"/>
              <a:gd name="connsiteX13" fmla="*/ 6340687 w 8016253"/>
              <a:gd name="connsiteY13" fmla="*/ 1775407 h 1812455"/>
              <a:gd name="connsiteX14" fmla="*/ 6685540 w 8016253"/>
              <a:gd name="connsiteY14" fmla="*/ 1344182 h 1812455"/>
              <a:gd name="connsiteX15" fmla="*/ 6834224 w 8016253"/>
              <a:gd name="connsiteY15" fmla="*/ 248 h 1812455"/>
              <a:gd name="connsiteX16" fmla="*/ 7106148 w 8016253"/>
              <a:gd name="connsiteY16" fmla="*/ 1458686 h 1812455"/>
              <a:gd name="connsiteX17" fmla="*/ 7482853 w 8016253"/>
              <a:gd name="connsiteY17" fmla="*/ 1764148 h 1812455"/>
              <a:gd name="connsiteX18" fmla="*/ 8016253 w 8016253"/>
              <a:gd name="connsiteY18" fmla="*/ 1762142 h 1812455"/>
              <a:gd name="connsiteX0" fmla="*/ 0 w 8016253"/>
              <a:gd name="connsiteY0" fmla="*/ 1778547 h 1804357"/>
              <a:gd name="connsiteX1" fmla="*/ 372862 w 8016253"/>
              <a:gd name="connsiteY1" fmla="*/ 1721317 h 1804357"/>
              <a:gd name="connsiteX2" fmla="*/ 757706 w 8016253"/>
              <a:gd name="connsiteY2" fmla="*/ 973695 h 1804357"/>
              <a:gd name="connsiteX3" fmla="*/ 1132234 w 8016253"/>
              <a:gd name="connsiteY3" fmla="*/ 572679 h 1804357"/>
              <a:gd name="connsiteX4" fmla="*/ 1438892 w 8016253"/>
              <a:gd name="connsiteY4" fmla="*/ 708499 h 1804357"/>
              <a:gd name="connsiteX5" fmla="*/ 1853346 w 8016253"/>
              <a:gd name="connsiteY5" fmla="*/ 699058 h 1804357"/>
              <a:gd name="connsiteX6" fmla="*/ 2239665 w 8016253"/>
              <a:gd name="connsiteY6" fmla="*/ 1281122 h 1804357"/>
              <a:gd name="connsiteX7" fmla="*/ 2696545 w 8016253"/>
              <a:gd name="connsiteY7" fmla="*/ 1758488 h 1804357"/>
              <a:gd name="connsiteX8" fmla="*/ 4222403 w 8016253"/>
              <a:gd name="connsiteY8" fmla="*/ 1728559 h 1804357"/>
              <a:gd name="connsiteX9" fmla="*/ 5186962 w 8016253"/>
              <a:gd name="connsiteY9" fmla="*/ 1210177 h 1804357"/>
              <a:gd name="connsiteX10" fmla="*/ 5442948 w 8016253"/>
              <a:gd name="connsiteY10" fmla="*/ 58375 h 1804357"/>
              <a:gd name="connsiteX11" fmla="*/ 5459496 w 8016253"/>
              <a:gd name="connsiteY11" fmla="*/ 1273238 h 1804357"/>
              <a:gd name="connsiteX12" fmla="*/ 5576279 w 8016253"/>
              <a:gd name="connsiteY12" fmla="*/ 1769851 h 1804357"/>
              <a:gd name="connsiteX13" fmla="*/ 6340687 w 8016253"/>
              <a:gd name="connsiteY13" fmla="*/ 1775407 h 1804357"/>
              <a:gd name="connsiteX14" fmla="*/ 6685540 w 8016253"/>
              <a:gd name="connsiteY14" fmla="*/ 1344182 h 1804357"/>
              <a:gd name="connsiteX15" fmla="*/ 6834224 w 8016253"/>
              <a:gd name="connsiteY15" fmla="*/ 248 h 1804357"/>
              <a:gd name="connsiteX16" fmla="*/ 7106148 w 8016253"/>
              <a:gd name="connsiteY16" fmla="*/ 1458686 h 1804357"/>
              <a:gd name="connsiteX17" fmla="*/ 7482853 w 8016253"/>
              <a:gd name="connsiteY17" fmla="*/ 1764148 h 1804357"/>
              <a:gd name="connsiteX18" fmla="*/ 8016253 w 8016253"/>
              <a:gd name="connsiteY18" fmla="*/ 1762142 h 1804357"/>
              <a:gd name="connsiteX0" fmla="*/ 0 w 8016253"/>
              <a:gd name="connsiteY0" fmla="*/ 1778547 h 1809481"/>
              <a:gd name="connsiteX1" fmla="*/ 372862 w 8016253"/>
              <a:gd name="connsiteY1" fmla="*/ 1721317 h 1809481"/>
              <a:gd name="connsiteX2" fmla="*/ 757706 w 8016253"/>
              <a:gd name="connsiteY2" fmla="*/ 973695 h 1809481"/>
              <a:gd name="connsiteX3" fmla="*/ 1132234 w 8016253"/>
              <a:gd name="connsiteY3" fmla="*/ 572679 h 1809481"/>
              <a:gd name="connsiteX4" fmla="*/ 1438892 w 8016253"/>
              <a:gd name="connsiteY4" fmla="*/ 708499 h 1809481"/>
              <a:gd name="connsiteX5" fmla="*/ 1853346 w 8016253"/>
              <a:gd name="connsiteY5" fmla="*/ 699058 h 1809481"/>
              <a:gd name="connsiteX6" fmla="*/ 2239665 w 8016253"/>
              <a:gd name="connsiteY6" fmla="*/ 1281122 h 1809481"/>
              <a:gd name="connsiteX7" fmla="*/ 2696545 w 8016253"/>
              <a:gd name="connsiteY7" fmla="*/ 1758488 h 1809481"/>
              <a:gd name="connsiteX8" fmla="*/ 4222403 w 8016253"/>
              <a:gd name="connsiteY8" fmla="*/ 1728559 h 1809481"/>
              <a:gd name="connsiteX9" fmla="*/ 5186962 w 8016253"/>
              <a:gd name="connsiteY9" fmla="*/ 1210177 h 1809481"/>
              <a:gd name="connsiteX10" fmla="*/ 5442948 w 8016253"/>
              <a:gd name="connsiteY10" fmla="*/ 58375 h 1809481"/>
              <a:gd name="connsiteX11" fmla="*/ 5459496 w 8016253"/>
              <a:gd name="connsiteY11" fmla="*/ 1273238 h 1809481"/>
              <a:gd name="connsiteX12" fmla="*/ 5691869 w 8016253"/>
              <a:gd name="connsiteY12" fmla="*/ 1785616 h 1809481"/>
              <a:gd name="connsiteX13" fmla="*/ 6340687 w 8016253"/>
              <a:gd name="connsiteY13" fmla="*/ 1775407 h 1809481"/>
              <a:gd name="connsiteX14" fmla="*/ 6685540 w 8016253"/>
              <a:gd name="connsiteY14" fmla="*/ 1344182 h 1809481"/>
              <a:gd name="connsiteX15" fmla="*/ 6834224 w 8016253"/>
              <a:gd name="connsiteY15" fmla="*/ 248 h 1809481"/>
              <a:gd name="connsiteX16" fmla="*/ 7106148 w 8016253"/>
              <a:gd name="connsiteY16" fmla="*/ 1458686 h 1809481"/>
              <a:gd name="connsiteX17" fmla="*/ 7482853 w 8016253"/>
              <a:gd name="connsiteY17" fmla="*/ 1764148 h 1809481"/>
              <a:gd name="connsiteX18" fmla="*/ 8016253 w 8016253"/>
              <a:gd name="connsiteY18" fmla="*/ 1762142 h 1809481"/>
              <a:gd name="connsiteX0" fmla="*/ 0 w 8016253"/>
              <a:gd name="connsiteY0" fmla="*/ 1778547 h 1843941"/>
              <a:gd name="connsiteX1" fmla="*/ 372862 w 8016253"/>
              <a:gd name="connsiteY1" fmla="*/ 1721317 h 1843941"/>
              <a:gd name="connsiteX2" fmla="*/ 757706 w 8016253"/>
              <a:gd name="connsiteY2" fmla="*/ 973695 h 1843941"/>
              <a:gd name="connsiteX3" fmla="*/ 1132234 w 8016253"/>
              <a:gd name="connsiteY3" fmla="*/ 572679 h 1843941"/>
              <a:gd name="connsiteX4" fmla="*/ 1438892 w 8016253"/>
              <a:gd name="connsiteY4" fmla="*/ 708499 h 1843941"/>
              <a:gd name="connsiteX5" fmla="*/ 1853346 w 8016253"/>
              <a:gd name="connsiteY5" fmla="*/ 699058 h 1843941"/>
              <a:gd name="connsiteX6" fmla="*/ 2239665 w 8016253"/>
              <a:gd name="connsiteY6" fmla="*/ 1281122 h 1843941"/>
              <a:gd name="connsiteX7" fmla="*/ 2696545 w 8016253"/>
              <a:gd name="connsiteY7" fmla="*/ 1758488 h 1843941"/>
              <a:gd name="connsiteX8" fmla="*/ 4775584 w 8016253"/>
              <a:gd name="connsiteY8" fmla="*/ 1791621 h 1843941"/>
              <a:gd name="connsiteX9" fmla="*/ 5186962 w 8016253"/>
              <a:gd name="connsiteY9" fmla="*/ 1210177 h 1843941"/>
              <a:gd name="connsiteX10" fmla="*/ 5442948 w 8016253"/>
              <a:gd name="connsiteY10" fmla="*/ 58375 h 1843941"/>
              <a:gd name="connsiteX11" fmla="*/ 5459496 w 8016253"/>
              <a:gd name="connsiteY11" fmla="*/ 1273238 h 1843941"/>
              <a:gd name="connsiteX12" fmla="*/ 5691869 w 8016253"/>
              <a:gd name="connsiteY12" fmla="*/ 1785616 h 1843941"/>
              <a:gd name="connsiteX13" fmla="*/ 6340687 w 8016253"/>
              <a:gd name="connsiteY13" fmla="*/ 1775407 h 1843941"/>
              <a:gd name="connsiteX14" fmla="*/ 6685540 w 8016253"/>
              <a:gd name="connsiteY14" fmla="*/ 1344182 h 1843941"/>
              <a:gd name="connsiteX15" fmla="*/ 6834224 w 8016253"/>
              <a:gd name="connsiteY15" fmla="*/ 248 h 1843941"/>
              <a:gd name="connsiteX16" fmla="*/ 7106148 w 8016253"/>
              <a:gd name="connsiteY16" fmla="*/ 1458686 h 1843941"/>
              <a:gd name="connsiteX17" fmla="*/ 7482853 w 8016253"/>
              <a:gd name="connsiteY17" fmla="*/ 1764148 h 1843941"/>
              <a:gd name="connsiteX18" fmla="*/ 8016253 w 8016253"/>
              <a:gd name="connsiteY18" fmla="*/ 1762142 h 1843941"/>
              <a:gd name="connsiteX0" fmla="*/ 0 w 8016253"/>
              <a:gd name="connsiteY0" fmla="*/ 1778547 h 1843941"/>
              <a:gd name="connsiteX1" fmla="*/ 372862 w 8016253"/>
              <a:gd name="connsiteY1" fmla="*/ 1721317 h 1843941"/>
              <a:gd name="connsiteX2" fmla="*/ 757706 w 8016253"/>
              <a:gd name="connsiteY2" fmla="*/ 973695 h 1843941"/>
              <a:gd name="connsiteX3" fmla="*/ 1132234 w 8016253"/>
              <a:gd name="connsiteY3" fmla="*/ 572679 h 1843941"/>
              <a:gd name="connsiteX4" fmla="*/ 1438892 w 8016253"/>
              <a:gd name="connsiteY4" fmla="*/ 708499 h 1843941"/>
              <a:gd name="connsiteX5" fmla="*/ 1853346 w 8016253"/>
              <a:gd name="connsiteY5" fmla="*/ 699058 h 1843941"/>
              <a:gd name="connsiteX6" fmla="*/ 2239665 w 8016253"/>
              <a:gd name="connsiteY6" fmla="*/ 1281122 h 1843941"/>
              <a:gd name="connsiteX7" fmla="*/ 2696545 w 8016253"/>
              <a:gd name="connsiteY7" fmla="*/ 1758488 h 1843941"/>
              <a:gd name="connsiteX8" fmla="*/ 4775584 w 8016253"/>
              <a:gd name="connsiteY8" fmla="*/ 1791621 h 1843941"/>
              <a:gd name="connsiteX9" fmla="*/ 5186962 w 8016253"/>
              <a:gd name="connsiteY9" fmla="*/ 1210177 h 1843941"/>
              <a:gd name="connsiteX10" fmla="*/ 5442948 w 8016253"/>
              <a:gd name="connsiteY10" fmla="*/ 58375 h 1843941"/>
              <a:gd name="connsiteX11" fmla="*/ 5624625 w 8016253"/>
              <a:gd name="connsiteY11" fmla="*/ 1289003 h 1843941"/>
              <a:gd name="connsiteX12" fmla="*/ 5691869 w 8016253"/>
              <a:gd name="connsiteY12" fmla="*/ 1785616 h 1843941"/>
              <a:gd name="connsiteX13" fmla="*/ 6340687 w 8016253"/>
              <a:gd name="connsiteY13" fmla="*/ 1775407 h 1843941"/>
              <a:gd name="connsiteX14" fmla="*/ 6685540 w 8016253"/>
              <a:gd name="connsiteY14" fmla="*/ 1344182 h 1843941"/>
              <a:gd name="connsiteX15" fmla="*/ 6834224 w 8016253"/>
              <a:gd name="connsiteY15" fmla="*/ 248 h 1843941"/>
              <a:gd name="connsiteX16" fmla="*/ 7106148 w 8016253"/>
              <a:gd name="connsiteY16" fmla="*/ 1458686 h 1843941"/>
              <a:gd name="connsiteX17" fmla="*/ 7482853 w 8016253"/>
              <a:gd name="connsiteY17" fmla="*/ 1764148 h 1843941"/>
              <a:gd name="connsiteX18" fmla="*/ 8016253 w 8016253"/>
              <a:gd name="connsiteY18" fmla="*/ 1762142 h 1843941"/>
              <a:gd name="connsiteX0" fmla="*/ 0 w 8016253"/>
              <a:gd name="connsiteY0" fmla="*/ 1778547 h 1843941"/>
              <a:gd name="connsiteX1" fmla="*/ 372862 w 8016253"/>
              <a:gd name="connsiteY1" fmla="*/ 1721317 h 1843941"/>
              <a:gd name="connsiteX2" fmla="*/ 757706 w 8016253"/>
              <a:gd name="connsiteY2" fmla="*/ 973695 h 1843941"/>
              <a:gd name="connsiteX3" fmla="*/ 1132234 w 8016253"/>
              <a:gd name="connsiteY3" fmla="*/ 572679 h 1843941"/>
              <a:gd name="connsiteX4" fmla="*/ 1438892 w 8016253"/>
              <a:gd name="connsiteY4" fmla="*/ 708499 h 1843941"/>
              <a:gd name="connsiteX5" fmla="*/ 1853346 w 8016253"/>
              <a:gd name="connsiteY5" fmla="*/ 699058 h 1843941"/>
              <a:gd name="connsiteX6" fmla="*/ 2239665 w 8016253"/>
              <a:gd name="connsiteY6" fmla="*/ 1281122 h 1843941"/>
              <a:gd name="connsiteX7" fmla="*/ 2696545 w 8016253"/>
              <a:gd name="connsiteY7" fmla="*/ 1758488 h 1843941"/>
              <a:gd name="connsiteX8" fmla="*/ 4775584 w 8016253"/>
              <a:gd name="connsiteY8" fmla="*/ 1791621 h 1843941"/>
              <a:gd name="connsiteX9" fmla="*/ 5186962 w 8016253"/>
              <a:gd name="connsiteY9" fmla="*/ 1210177 h 1843941"/>
              <a:gd name="connsiteX10" fmla="*/ 5442948 w 8016253"/>
              <a:gd name="connsiteY10" fmla="*/ 58375 h 1843941"/>
              <a:gd name="connsiteX11" fmla="*/ 5624625 w 8016253"/>
              <a:gd name="connsiteY11" fmla="*/ 1289003 h 1843941"/>
              <a:gd name="connsiteX12" fmla="*/ 5848741 w 8016253"/>
              <a:gd name="connsiteY12" fmla="*/ 1809264 h 1843941"/>
              <a:gd name="connsiteX13" fmla="*/ 6340687 w 8016253"/>
              <a:gd name="connsiteY13" fmla="*/ 1775407 h 1843941"/>
              <a:gd name="connsiteX14" fmla="*/ 6685540 w 8016253"/>
              <a:gd name="connsiteY14" fmla="*/ 1344182 h 1843941"/>
              <a:gd name="connsiteX15" fmla="*/ 6834224 w 8016253"/>
              <a:gd name="connsiteY15" fmla="*/ 248 h 1843941"/>
              <a:gd name="connsiteX16" fmla="*/ 7106148 w 8016253"/>
              <a:gd name="connsiteY16" fmla="*/ 1458686 h 1843941"/>
              <a:gd name="connsiteX17" fmla="*/ 7482853 w 8016253"/>
              <a:gd name="connsiteY17" fmla="*/ 1764148 h 1843941"/>
              <a:gd name="connsiteX18" fmla="*/ 8016253 w 8016253"/>
              <a:gd name="connsiteY18" fmla="*/ 1762142 h 1843941"/>
              <a:gd name="connsiteX0" fmla="*/ 0 w 8016253"/>
              <a:gd name="connsiteY0" fmla="*/ 1778547 h 1839422"/>
              <a:gd name="connsiteX1" fmla="*/ 372862 w 8016253"/>
              <a:gd name="connsiteY1" fmla="*/ 1721317 h 1839422"/>
              <a:gd name="connsiteX2" fmla="*/ 757706 w 8016253"/>
              <a:gd name="connsiteY2" fmla="*/ 973695 h 1839422"/>
              <a:gd name="connsiteX3" fmla="*/ 1132234 w 8016253"/>
              <a:gd name="connsiteY3" fmla="*/ 572679 h 1839422"/>
              <a:gd name="connsiteX4" fmla="*/ 1438892 w 8016253"/>
              <a:gd name="connsiteY4" fmla="*/ 708499 h 1839422"/>
              <a:gd name="connsiteX5" fmla="*/ 1853346 w 8016253"/>
              <a:gd name="connsiteY5" fmla="*/ 699058 h 1839422"/>
              <a:gd name="connsiteX6" fmla="*/ 2239665 w 8016253"/>
              <a:gd name="connsiteY6" fmla="*/ 1281122 h 1839422"/>
              <a:gd name="connsiteX7" fmla="*/ 2696545 w 8016253"/>
              <a:gd name="connsiteY7" fmla="*/ 1758488 h 1839422"/>
              <a:gd name="connsiteX8" fmla="*/ 4775584 w 8016253"/>
              <a:gd name="connsiteY8" fmla="*/ 1791621 h 1839422"/>
              <a:gd name="connsiteX9" fmla="*/ 5186962 w 8016253"/>
              <a:gd name="connsiteY9" fmla="*/ 1273239 h 1839422"/>
              <a:gd name="connsiteX10" fmla="*/ 5442948 w 8016253"/>
              <a:gd name="connsiteY10" fmla="*/ 58375 h 1839422"/>
              <a:gd name="connsiteX11" fmla="*/ 5624625 w 8016253"/>
              <a:gd name="connsiteY11" fmla="*/ 1289003 h 1839422"/>
              <a:gd name="connsiteX12" fmla="*/ 5848741 w 8016253"/>
              <a:gd name="connsiteY12" fmla="*/ 1809264 h 1839422"/>
              <a:gd name="connsiteX13" fmla="*/ 6340687 w 8016253"/>
              <a:gd name="connsiteY13" fmla="*/ 1775407 h 1839422"/>
              <a:gd name="connsiteX14" fmla="*/ 6685540 w 8016253"/>
              <a:gd name="connsiteY14" fmla="*/ 1344182 h 1839422"/>
              <a:gd name="connsiteX15" fmla="*/ 6834224 w 8016253"/>
              <a:gd name="connsiteY15" fmla="*/ 248 h 1839422"/>
              <a:gd name="connsiteX16" fmla="*/ 7106148 w 8016253"/>
              <a:gd name="connsiteY16" fmla="*/ 1458686 h 1839422"/>
              <a:gd name="connsiteX17" fmla="*/ 7482853 w 8016253"/>
              <a:gd name="connsiteY17" fmla="*/ 1764148 h 1839422"/>
              <a:gd name="connsiteX18" fmla="*/ 8016253 w 8016253"/>
              <a:gd name="connsiteY18" fmla="*/ 1762142 h 1839422"/>
              <a:gd name="connsiteX0" fmla="*/ 0 w 8016253"/>
              <a:gd name="connsiteY0" fmla="*/ 1778547 h 1851909"/>
              <a:gd name="connsiteX1" fmla="*/ 372862 w 8016253"/>
              <a:gd name="connsiteY1" fmla="*/ 1721317 h 1851909"/>
              <a:gd name="connsiteX2" fmla="*/ 757706 w 8016253"/>
              <a:gd name="connsiteY2" fmla="*/ 973695 h 1851909"/>
              <a:gd name="connsiteX3" fmla="*/ 1132234 w 8016253"/>
              <a:gd name="connsiteY3" fmla="*/ 572679 h 1851909"/>
              <a:gd name="connsiteX4" fmla="*/ 1438892 w 8016253"/>
              <a:gd name="connsiteY4" fmla="*/ 708499 h 1851909"/>
              <a:gd name="connsiteX5" fmla="*/ 1853346 w 8016253"/>
              <a:gd name="connsiteY5" fmla="*/ 699058 h 1851909"/>
              <a:gd name="connsiteX6" fmla="*/ 2239665 w 8016253"/>
              <a:gd name="connsiteY6" fmla="*/ 1281122 h 1851909"/>
              <a:gd name="connsiteX7" fmla="*/ 2696545 w 8016253"/>
              <a:gd name="connsiteY7" fmla="*/ 1758488 h 1851909"/>
              <a:gd name="connsiteX8" fmla="*/ 4775584 w 8016253"/>
              <a:gd name="connsiteY8" fmla="*/ 1791621 h 1851909"/>
              <a:gd name="connsiteX9" fmla="*/ 5203476 w 8016253"/>
              <a:gd name="connsiteY9" fmla="*/ 1099818 h 1851909"/>
              <a:gd name="connsiteX10" fmla="*/ 5442948 w 8016253"/>
              <a:gd name="connsiteY10" fmla="*/ 58375 h 1851909"/>
              <a:gd name="connsiteX11" fmla="*/ 5624625 w 8016253"/>
              <a:gd name="connsiteY11" fmla="*/ 1289003 h 1851909"/>
              <a:gd name="connsiteX12" fmla="*/ 5848741 w 8016253"/>
              <a:gd name="connsiteY12" fmla="*/ 1809264 h 1851909"/>
              <a:gd name="connsiteX13" fmla="*/ 6340687 w 8016253"/>
              <a:gd name="connsiteY13" fmla="*/ 1775407 h 1851909"/>
              <a:gd name="connsiteX14" fmla="*/ 6685540 w 8016253"/>
              <a:gd name="connsiteY14" fmla="*/ 1344182 h 1851909"/>
              <a:gd name="connsiteX15" fmla="*/ 6834224 w 8016253"/>
              <a:gd name="connsiteY15" fmla="*/ 248 h 1851909"/>
              <a:gd name="connsiteX16" fmla="*/ 7106148 w 8016253"/>
              <a:gd name="connsiteY16" fmla="*/ 1458686 h 1851909"/>
              <a:gd name="connsiteX17" fmla="*/ 7482853 w 8016253"/>
              <a:gd name="connsiteY17" fmla="*/ 1764148 h 1851909"/>
              <a:gd name="connsiteX18" fmla="*/ 8016253 w 8016253"/>
              <a:gd name="connsiteY18" fmla="*/ 1762142 h 1851909"/>
              <a:gd name="connsiteX0" fmla="*/ 0 w 8016253"/>
              <a:gd name="connsiteY0" fmla="*/ 1778547 h 1851909"/>
              <a:gd name="connsiteX1" fmla="*/ 372862 w 8016253"/>
              <a:gd name="connsiteY1" fmla="*/ 1721317 h 1851909"/>
              <a:gd name="connsiteX2" fmla="*/ 757706 w 8016253"/>
              <a:gd name="connsiteY2" fmla="*/ 973695 h 1851909"/>
              <a:gd name="connsiteX3" fmla="*/ 1132234 w 8016253"/>
              <a:gd name="connsiteY3" fmla="*/ 572679 h 1851909"/>
              <a:gd name="connsiteX4" fmla="*/ 1438892 w 8016253"/>
              <a:gd name="connsiteY4" fmla="*/ 708499 h 1851909"/>
              <a:gd name="connsiteX5" fmla="*/ 1853346 w 8016253"/>
              <a:gd name="connsiteY5" fmla="*/ 699058 h 1851909"/>
              <a:gd name="connsiteX6" fmla="*/ 2239665 w 8016253"/>
              <a:gd name="connsiteY6" fmla="*/ 1281122 h 1851909"/>
              <a:gd name="connsiteX7" fmla="*/ 2696545 w 8016253"/>
              <a:gd name="connsiteY7" fmla="*/ 1758488 h 1851909"/>
              <a:gd name="connsiteX8" fmla="*/ 4775584 w 8016253"/>
              <a:gd name="connsiteY8" fmla="*/ 1791621 h 1851909"/>
              <a:gd name="connsiteX9" fmla="*/ 5203476 w 8016253"/>
              <a:gd name="connsiteY9" fmla="*/ 1099818 h 1851909"/>
              <a:gd name="connsiteX10" fmla="*/ 5442948 w 8016253"/>
              <a:gd name="connsiteY10" fmla="*/ 58375 h 1851909"/>
              <a:gd name="connsiteX11" fmla="*/ 5624625 w 8016253"/>
              <a:gd name="connsiteY11" fmla="*/ 1131347 h 1851909"/>
              <a:gd name="connsiteX12" fmla="*/ 5848741 w 8016253"/>
              <a:gd name="connsiteY12" fmla="*/ 1809264 h 1851909"/>
              <a:gd name="connsiteX13" fmla="*/ 6340687 w 8016253"/>
              <a:gd name="connsiteY13" fmla="*/ 1775407 h 1851909"/>
              <a:gd name="connsiteX14" fmla="*/ 6685540 w 8016253"/>
              <a:gd name="connsiteY14" fmla="*/ 1344182 h 1851909"/>
              <a:gd name="connsiteX15" fmla="*/ 6834224 w 8016253"/>
              <a:gd name="connsiteY15" fmla="*/ 248 h 1851909"/>
              <a:gd name="connsiteX16" fmla="*/ 7106148 w 8016253"/>
              <a:gd name="connsiteY16" fmla="*/ 1458686 h 1851909"/>
              <a:gd name="connsiteX17" fmla="*/ 7482853 w 8016253"/>
              <a:gd name="connsiteY17" fmla="*/ 1764148 h 1851909"/>
              <a:gd name="connsiteX18" fmla="*/ 8016253 w 8016253"/>
              <a:gd name="connsiteY18" fmla="*/ 1762142 h 1851909"/>
              <a:gd name="connsiteX0" fmla="*/ 0 w 8016253"/>
              <a:gd name="connsiteY0" fmla="*/ 1778547 h 1851337"/>
              <a:gd name="connsiteX1" fmla="*/ 372862 w 8016253"/>
              <a:gd name="connsiteY1" fmla="*/ 1721317 h 1851337"/>
              <a:gd name="connsiteX2" fmla="*/ 757706 w 8016253"/>
              <a:gd name="connsiteY2" fmla="*/ 973695 h 1851337"/>
              <a:gd name="connsiteX3" fmla="*/ 1132234 w 8016253"/>
              <a:gd name="connsiteY3" fmla="*/ 572679 h 1851337"/>
              <a:gd name="connsiteX4" fmla="*/ 1438892 w 8016253"/>
              <a:gd name="connsiteY4" fmla="*/ 708499 h 1851337"/>
              <a:gd name="connsiteX5" fmla="*/ 1853346 w 8016253"/>
              <a:gd name="connsiteY5" fmla="*/ 699058 h 1851337"/>
              <a:gd name="connsiteX6" fmla="*/ 2239665 w 8016253"/>
              <a:gd name="connsiteY6" fmla="*/ 1281122 h 1851337"/>
              <a:gd name="connsiteX7" fmla="*/ 2696545 w 8016253"/>
              <a:gd name="connsiteY7" fmla="*/ 1758488 h 1851337"/>
              <a:gd name="connsiteX8" fmla="*/ 4775584 w 8016253"/>
              <a:gd name="connsiteY8" fmla="*/ 1791621 h 1851337"/>
              <a:gd name="connsiteX9" fmla="*/ 5253016 w 8016253"/>
              <a:gd name="connsiteY9" fmla="*/ 1107701 h 1851337"/>
              <a:gd name="connsiteX10" fmla="*/ 5442948 w 8016253"/>
              <a:gd name="connsiteY10" fmla="*/ 58375 h 1851337"/>
              <a:gd name="connsiteX11" fmla="*/ 5624625 w 8016253"/>
              <a:gd name="connsiteY11" fmla="*/ 1131347 h 1851337"/>
              <a:gd name="connsiteX12" fmla="*/ 5848741 w 8016253"/>
              <a:gd name="connsiteY12" fmla="*/ 1809264 h 1851337"/>
              <a:gd name="connsiteX13" fmla="*/ 6340687 w 8016253"/>
              <a:gd name="connsiteY13" fmla="*/ 1775407 h 1851337"/>
              <a:gd name="connsiteX14" fmla="*/ 6685540 w 8016253"/>
              <a:gd name="connsiteY14" fmla="*/ 1344182 h 1851337"/>
              <a:gd name="connsiteX15" fmla="*/ 6834224 w 8016253"/>
              <a:gd name="connsiteY15" fmla="*/ 248 h 1851337"/>
              <a:gd name="connsiteX16" fmla="*/ 7106148 w 8016253"/>
              <a:gd name="connsiteY16" fmla="*/ 1458686 h 1851337"/>
              <a:gd name="connsiteX17" fmla="*/ 7482853 w 8016253"/>
              <a:gd name="connsiteY17" fmla="*/ 1764148 h 1851337"/>
              <a:gd name="connsiteX18" fmla="*/ 8016253 w 8016253"/>
              <a:gd name="connsiteY18" fmla="*/ 1762142 h 1851337"/>
              <a:gd name="connsiteX0" fmla="*/ 0 w 8016253"/>
              <a:gd name="connsiteY0" fmla="*/ 1778547 h 1851337"/>
              <a:gd name="connsiteX1" fmla="*/ 372862 w 8016253"/>
              <a:gd name="connsiteY1" fmla="*/ 1721317 h 1851337"/>
              <a:gd name="connsiteX2" fmla="*/ 757706 w 8016253"/>
              <a:gd name="connsiteY2" fmla="*/ 973695 h 1851337"/>
              <a:gd name="connsiteX3" fmla="*/ 1132234 w 8016253"/>
              <a:gd name="connsiteY3" fmla="*/ 572679 h 1851337"/>
              <a:gd name="connsiteX4" fmla="*/ 1438892 w 8016253"/>
              <a:gd name="connsiteY4" fmla="*/ 708499 h 1851337"/>
              <a:gd name="connsiteX5" fmla="*/ 1853346 w 8016253"/>
              <a:gd name="connsiteY5" fmla="*/ 699058 h 1851337"/>
              <a:gd name="connsiteX6" fmla="*/ 2239665 w 8016253"/>
              <a:gd name="connsiteY6" fmla="*/ 1281122 h 1851337"/>
              <a:gd name="connsiteX7" fmla="*/ 2696545 w 8016253"/>
              <a:gd name="connsiteY7" fmla="*/ 1758488 h 1851337"/>
              <a:gd name="connsiteX8" fmla="*/ 4775584 w 8016253"/>
              <a:gd name="connsiteY8" fmla="*/ 1791621 h 1851337"/>
              <a:gd name="connsiteX9" fmla="*/ 5253016 w 8016253"/>
              <a:gd name="connsiteY9" fmla="*/ 1107701 h 1851337"/>
              <a:gd name="connsiteX10" fmla="*/ 5442948 w 8016253"/>
              <a:gd name="connsiteY10" fmla="*/ 58375 h 1851337"/>
              <a:gd name="connsiteX11" fmla="*/ 5608113 w 8016253"/>
              <a:gd name="connsiteY11" fmla="*/ 1210174 h 1851337"/>
              <a:gd name="connsiteX12" fmla="*/ 5848741 w 8016253"/>
              <a:gd name="connsiteY12" fmla="*/ 1809264 h 1851337"/>
              <a:gd name="connsiteX13" fmla="*/ 6340687 w 8016253"/>
              <a:gd name="connsiteY13" fmla="*/ 1775407 h 1851337"/>
              <a:gd name="connsiteX14" fmla="*/ 6685540 w 8016253"/>
              <a:gd name="connsiteY14" fmla="*/ 1344182 h 1851337"/>
              <a:gd name="connsiteX15" fmla="*/ 6834224 w 8016253"/>
              <a:gd name="connsiteY15" fmla="*/ 248 h 1851337"/>
              <a:gd name="connsiteX16" fmla="*/ 7106148 w 8016253"/>
              <a:gd name="connsiteY16" fmla="*/ 1458686 h 1851337"/>
              <a:gd name="connsiteX17" fmla="*/ 7482853 w 8016253"/>
              <a:gd name="connsiteY17" fmla="*/ 1764148 h 1851337"/>
              <a:gd name="connsiteX18" fmla="*/ 8016253 w 8016253"/>
              <a:gd name="connsiteY18" fmla="*/ 1762142 h 1851337"/>
              <a:gd name="connsiteX0" fmla="*/ 0 w 8544664"/>
              <a:gd name="connsiteY0" fmla="*/ 1794313 h 1851337"/>
              <a:gd name="connsiteX1" fmla="*/ 901273 w 8544664"/>
              <a:gd name="connsiteY1" fmla="*/ 1721317 h 1851337"/>
              <a:gd name="connsiteX2" fmla="*/ 1286117 w 8544664"/>
              <a:gd name="connsiteY2" fmla="*/ 973695 h 1851337"/>
              <a:gd name="connsiteX3" fmla="*/ 1660645 w 8544664"/>
              <a:gd name="connsiteY3" fmla="*/ 572679 h 1851337"/>
              <a:gd name="connsiteX4" fmla="*/ 1967303 w 8544664"/>
              <a:gd name="connsiteY4" fmla="*/ 708499 h 1851337"/>
              <a:gd name="connsiteX5" fmla="*/ 2381757 w 8544664"/>
              <a:gd name="connsiteY5" fmla="*/ 699058 h 1851337"/>
              <a:gd name="connsiteX6" fmla="*/ 2768076 w 8544664"/>
              <a:gd name="connsiteY6" fmla="*/ 1281122 h 1851337"/>
              <a:gd name="connsiteX7" fmla="*/ 3224956 w 8544664"/>
              <a:gd name="connsiteY7" fmla="*/ 1758488 h 1851337"/>
              <a:gd name="connsiteX8" fmla="*/ 5303995 w 8544664"/>
              <a:gd name="connsiteY8" fmla="*/ 1791621 h 1851337"/>
              <a:gd name="connsiteX9" fmla="*/ 5781427 w 8544664"/>
              <a:gd name="connsiteY9" fmla="*/ 1107701 h 1851337"/>
              <a:gd name="connsiteX10" fmla="*/ 5971359 w 8544664"/>
              <a:gd name="connsiteY10" fmla="*/ 58375 h 1851337"/>
              <a:gd name="connsiteX11" fmla="*/ 6136524 w 8544664"/>
              <a:gd name="connsiteY11" fmla="*/ 1210174 h 1851337"/>
              <a:gd name="connsiteX12" fmla="*/ 6377152 w 8544664"/>
              <a:gd name="connsiteY12" fmla="*/ 1809264 h 1851337"/>
              <a:gd name="connsiteX13" fmla="*/ 6869098 w 8544664"/>
              <a:gd name="connsiteY13" fmla="*/ 1775407 h 1851337"/>
              <a:gd name="connsiteX14" fmla="*/ 7213951 w 8544664"/>
              <a:gd name="connsiteY14" fmla="*/ 1344182 h 1851337"/>
              <a:gd name="connsiteX15" fmla="*/ 7362635 w 8544664"/>
              <a:gd name="connsiteY15" fmla="*/ 248 h 1851337"/>
              <a:gd name="connsiteX16" fmla="*/ 7634559 w 8544664"/>
              <a:gd name="connsiteY16" fmla="*/ 1458686 h 1851337"/>
              <a:gd name="connsiteX17" fmla="*/ 8011264 w 8544664"/>
              <a:gd name="connsiteY17" fmla="*/ 1764148 h 1851337"/>
              <a:gd name="connsiteX18" fmla="*/ 8544664 w 8544664"/>
              <a:gd name="connsiteY18" fmla="*/ 1762142 h 1851337"/>
              <a:gd name="connsiteX0" fmla="*/ 0 w 8544664"/>
              <a:gd name="connsiteY0" fmla="*/ 1794313 h 1851337"/>
              <a:gd name="connsiteX1" fmla="*/ 901273 w 8544664"/>
              <a:gd name="connsiteY1" fmla="*/ 1721317 h 1851337"/>
              <a:gd name="connsiteX2" fmla="*/ 1286117 w 8544664"/>
              <a:gd name="connsiteY2" fmla="*/ 973695 h 1851337"/>
              <a:gd name="connsiteX3" fmla="*/ 1660645 w 8544664"/>
              <a:gd name="connsiteY3" fmla="*/ 572679 h 1851337"/>
              <a:gd name="connsiteX4" fmla="*/ 2381757 w 8544664"/>
              <a:gd name="connsiteY4" fmla="*/ 699058 h 1851337"/>
              <a:gd name="connsiteX5" fmla="*/ 2768076 w 8544664"/>
              <a:gd name="connsiteY5" fmla="*/ 1281122 h 1851337"/>
              <a:gd name="connsiteX6" fmla="*/ 3224956 w 8544664"/>
              <a:gd name="connsiteY6" fmla="*/ 1758488 h 1851337"/>
              <a:gd name="connsiteX7" fmla="*/ 5303995 w 8544664"/>
              <a:gd name="connsiteY7" fmla="*/ 1791621 h 1851337"/>
              <a:gd name="connsiteX8" fmla="*/ 5781427 w 8544664"/>
              <a:gd name="connsiteY8" fmla="*/ 1107701 h 1851337"/>
              <a:gd name="connsiteX9" fmla="*/ 5971359 w 8544664"/>
              <a:gd name="connsiteY9" fmla="*/ 58375 h 1851337"/>
              <a:gd name="connsiteX10" fmla="*/ 6136524 w 8544664"/>
              <a:gd name="connsiteY10" fmla="*/ 1210174 h 1851337"/>
              <a:gd name="connsiteX11" fmla="*/ 6377152 w 8544664"/>
              <a:gd name="connsiteY11" fmla="*/ 1809264 h 1851337"/>
              <a:gd name="connsiteX12" fmla="*/ 6869098 w 8544664"/>
              <a:gd name="connsiteY12" fmla="*/ 1775407 h 1851337"/>
              <a:gd name="connsiteX13" fmla="*/ 7213951 w 8544664"/>
              <a:gd name="connsiteY13" fmla="*/ 1344182 h 1851337"/>
              <a:gd name="connsiteX14" fmla="*/ 7362635 w 8544664"/>
              <a:gd name="connsiteY14" fmla="*/ 248 h 1851337"/>
              <a:gd name="connsiteX15" fmla="*/ 7634559 w 8544664"/>
              <a:gd name="connsiteY15" fmla="*/ 1458686 h 1851337"/>
              <a:gd name="connsiteX16" fmla="*/ 8011264 w 8544664"/>
              <a:gd name="connsiteY16" fmla="*/ 1764148 h 1851337"/>
              <a:gd name="connsiteX17" fmla="*/ 8544664 w 8544664"/>
              <a:gd name="connsiteY17" fmla="*/ 1762142 h 1851337"/>
              <a:gd name="connsiteX0" fmla="*/ 0 w 8544664"/>
              <a:gd name="connsiteY0" fmla="*/ 1794313 h 1851337"/>
              <a:gd name="connsiteX1" fmla="*/ 901273 w 8544664"/>
              <a:gd name="connsiteY1" fmla="*/ 1721317 h 1851337"/>
              <a:gd name="connsiteX2" fmla="*/ 1286117 w 8544664"/>
              <a:gd name="connsiteY2" fmla="*/ 973695 h 1851337"/>
              <a:gd name="connsiteX3" fmla="*/ 1869901 w 8544664"/>
              <a:gd name="connsiteY3" fmla="*/ 511207 h 1851337"/>
              <a:gd name="connsiteX4" fmla="*/ 2381757 w 8544664"/>
              <a:gd name="connsiteY4" fmla="*/ 699058 h 1851337"/>
              <a:gd name="connsiteX5" fmla="*/ 2768076 w 8544664"/>
              <a:gd name="connsiteY5" fmla="*/ 1281122 h 1851337"/>
              <a:gd name="connsiteX6" fmla="*/ 3224956 w 8544664"/>
              <a:gd name="connsiteY6" fmla="*/ 1758488 h 1851337"/>
              <a:gd name="connsiteX7" fmla="*/ 5303995 w 8544664"/>
              <a:gd name="connsiteY7" fmla="*/ 1791621 h 1851337"/>
              <a:gd name="connsiteX8" fmla="*/ 5781427 w 8544664"/>
              <a:gd name="connsiteY8" fmla="*/ 1107701 h 1851337"/>
              <a:gd name="connsiteX9" fmla="*/ 5971359 w 8544664"/>
              <a:gd name="connsiteY9" fmla="*/ 58375 h 1851337"/>
              <a:gd name="connsiteX10" fmla="*/ 6136524 w 8544664"/>
              <a:gd name="connsiteY10" fmla="*/ 1210174 h 1851337"/>
              <a:gd name="connsiteX11" fmla="*/ 6377152 w 8544664"/>
              <a:gd name="connsiteY11" fmla="*/ 1809264 h 1851337"/>
              <a:gd name="connsiteX12" fmla="*/ 6869098 w 8544664"/>
              <a:gd name="connsiteY12" fmla="*/ 1775407 h 1851337"/>
              <a:gd name="connsiteX13" fmla="*/ 7213951 w 8544664"/>
              <a:gd name="connsiteY13" fmla="*/ 1344182 h 1851337"/>
              <a:gd name="connsiteX14" fmla="*/ 7362635 w 8544664"/>
              <a:gd name="connsiteY14" fmla="*/ 248 h 1851337"/>
              <a:gd name="connsiteX15" fmla="*/ 7634559 w 8544664"/>
              <a:gd name="connsiteY15" fmla="*/ 1458686 h 1851337"/>
              <a:gd name="connsiteX16" fmla="*/ 8011264 w 8544664"/>
              <a:gd name="connsiteY16" fmla="*/ 1764148 h 1851337"/>
              <a:gd name="connsiteX17" fmla="*/ 8544664 w 8544664"/>
              <a:gd name="connsiteY17" fmla="*/ 1762142 h 1851337"/>
              <a:gd name="connsiteX0" fmla="*/ 0 w 8544664"/>
              <a:gd name="connsiteY0" fmla="*/ 1794313 h 1851337"/>
              <a:gd name="connsiteX1" fmla="*/ 901273 w 8544664"/>
              <a:gd name="connsiteY1" fmla="*/ 1721317 h 1851337"/>
              <a:gd name="connsiteX2" fmla="*/ 1358551 w 8544664"/>
              <a:gd name="connsiteY2" fmla="*/ 989063 h 1851337"/>
              <a:gd name="connsiteX3" fmla="*/ 1869901 w 8544664"/>
              <a:gd name="connsiteY3" fmla="*/ 511207 h 1851337"/>
              <a:gd name="connsiteX4" fmla="*/ 2381757 w 8544664"/>
              <a:gd name="connsiteY4" fmla="*/ 699058 h 1851337"/>
              <a:gd name="connsiteX5" fmla="*/ 2768076 w 8544664"/>
              <a:gd name="connsiteY5" fmla="*/ 1281122 h 1851337"/>
              <a:gd name="connsiteX6" fmla="*/ 3224956 w 8544664"/>
              <a:gd name="connsiteY6" fmla="*/ 1758488 h 1851337"/>
              <a:gd name="connsiteX7" fmla="*/ 5303995 w 8544664"/>
              <a:gd name="connsiteY7" fmla="*/ 1791621 h 1851337"/>
              <a:gd name="connsiteX8" fmla="*/ 5781427 w 8544664"/>
              <a:gd name="connsiteY8" fmla="*/ 1107701 h 1851337"/>
              <a:gd name="connsiteX9" fmla="*/ 5971359 w 8544664"/>
              <a:gd name="connsiteY9" fmla="*/ 58375 h 1851337"/>
              <a:gd name="connsiteX10" fmla="*/ 6136524 w 8544664"/>
              <a:gd name="connsiteY10" fmla="*/ 1210174 h 1851337"/>
              <a:gd name="connsiteX11" fmla="*/ 6377152 w 8544664"/>
              <a:gd name="connsiteY11" fmla="*/ 1809264 h 1851337"/>
              <a:gd name="connsiteX12" fmla="*/ 6869098 w 8544664"/>
              <a:gd name="connsiteY12" fmla="*/ 1775407 h 1851337"/>
              <a:gd name="connsiteX13" fmla="*/ 7213951 w 8544664"/>
              <a:gd name="connsiteY13" fmla="*/ 1344182 h 1851337"/>
              <a:gd name="connsiteX14" fmla="*/ 7362635 w 8544664"/>
              <a:gd name="connsiteY14" fmla="*/ 248 h 1851337"/>
              <a:gd name="connsiteX15" fmla="*/ 7634559 w 8544664"/>
              <a:gd name="connsiteY15" fmla="*/ 1458686 h 1851337"/>
              <a:gd name="connsiteX16" fmla="*/ 8011264 w 8544664"/>
              <a:gd name="connsiteY16" fmla="*/ 1764148 h 1851337"/>
              <a:gd name="connsiteX17" fmla="*/ 8544664 w 8544664"/>
              <a:gd name="connsiteY17" fmla="*/ 1762142 h 1851337"/>
              <a:gd name="connsiteX0" fmla="*/ 0 w 8544664"/>
              <a:gd name="connsiteY0" fmla="*/ 1794313 h 1851337"/>
              <a:gd name="connsiteX1" fmla="*/ 901273 w 8544664"/>
              <a:gd name="connsiteY1" fmla="*/ 1721317 h 1851337"/>
              <a:gd name="connsiteX2" fmla="*/ 1358551 w 8544664"/>
              <a:gd name="connsiteY2" fmla="*/ 989063 h 1851337"/>
              <a:gd name="connsiteX3" fmla="*/ 1869901 w 8544664"/>
              <a:gd name="connsiteY3" fmla="*/ 511207 h 1851337"/>
              <a:gd name="connsiteX4" fmla="*/ 2405902 w 8544664"/>
              <a:gd name="connsiteY4" fmla="*/ 783582 h 1851337"/>
              <a:gd name="connsiteX5" fmla="*/ 2768076 w 8544664"/>
              <a:gd name="connsiteY5" fmla="*/ 1281122 h 1851337"/>
              <a:gd name="connsiteX6" fmla="*/ 3224956 w 8544664"/>
              <a:gd name="connsiteY6" fmla="*/ 1758488 h 1851337"/>
              <a:gd name="connsiteX7" fmla="*/ 5303995 w 8544664"/>
              <a:gd name="connsiteY7" fmla="*/ 1791621 h 1851337"/>
              <a:gd name="connsiteX8" fmla="*/ 5781427 w 8544664"/>
              <a:gd name="connsiteY8" fmla="*/ 1107701 h 1851337"/>
              <a:gd name="connsiteX9" fmla="*/ 5971359 w 8544664"/>
              <a:gd name="connsiteY9" fmla="*/ 58375 h 1851337"/>
              <a:gd name="connsiteX10" fmla="*/ 6136524 w 8544664"/>
              <a:gd name="connsiteY10" fmla="*/ 1210174 h 1851337"/>
              <a:gd name="connsiteX11" fmla="*/ 6377152 w 8544664"/>
              <a:gd name="connsiteY11" fmla="*/ 1809264 h 1851337"/>
              <a:gd name="connsiteX12" fmla="*/ 6869098 w 8544664"/>
              <a:gd name="connsiteY12" fmla="*/ 1775407 h 1851337"/>
              <a:gd name="connsiteX13" fmla="*/ 7213951 w 8544664"/>
              <a:gd name="connsiteY13" fmla="*/ 1344182 h 1851337"/>
              <a:gd name="connsiteX14" fmla="*/ 7362635 w 8544664"/>
              <a:gd name="connsiteY14" fmla="*/ 248 h 1851337"/>
              <a:gd name="connsiteX15" fmla="*/ 7634559 w 8544664"/>
              <a:gd name="connsiteY15" fmla="*/ 1458686 h 1851337"/>
              <a:gd name="connsiteX16" fmla="*/ 8011264 w 8544664"/>
              <a:gd name="connsiteY16" fmla="*/ 1764148 h 1851337"/>
              <a:gd name="connsiteX17" fmla="*/ 8544664 w 8544664"/>
              <a:gd name="connsiteY17" fmla="*/ 1762142 h 1851337"/>
              <a:gd name="connsiteX0" fmla="*/ 0 w 8544664"/>
              <a:gd name="connsiteY0" fmla="*/ 1794313 h 1878746"/>
              <a:gd name="connsiteX1" fmla="*/ 901273 w 8544664"/>
              <a:gd name="connsiteY1" fmla="*/ 1721317 h 1878746"/>
              <a:gd name="connsiteX2" fmla="*/ 1358551 w 8544664"/>
              <a:gd name="connsiteY2" fmla="*/ 989063 h 1878746"/>
              <a:gd name="connsiteX3" fmla="*/ 1869901 w 8544664"/>
              <a:gd name="connsiteY3" fmla="*/ 511207 h 1878746"/>
              <a:gd name="connsiteX4" fmla="*/ 2405902 w 8544664"/>
              <a:gd name="connsiteY4" fmla="*/ 783582 h 1878746"/>
              <a:gd name="connsiteX5" fmla="*/ 3224956 w 8544664"/>
              <a:gd name="connsiteY5" fmla="*/ 1758488 h 1878746"/>
              <a:gd name="connsiteX6" fmla="*/ 5303995 w 8544664"/>
              <a:gd name="connsiteY6" fmla="*/ 1791621 h 1878746"/>
              <a:gd name="connsiteX7" fmla="*/ 5781427 w 8544664"/>
              <a:gd name="connsiteY7" fmla="*/ 1107701 h 1878746"/>
              <a:gd name="connsiteX8" fmla="*/ 5971359 w 8544664"/>
              <a:gd name="connsiteY8" fmla="*/ 58375 h 1878746"/>
              <a:gd name="connsiteX9" fmla="*/ 6136524 w 8544664"/>
              <a:gd name="connsiteY9" fmla="*/ 1210174 h 1878746"/>
              <a:gd name="connsiteX10" fmla="*/ 6377152 w 8544664"/>
              <a:gd name="connsiteY10" fmla="*/ 1809264 h 1878746"/>
              <a:gd name="connsiteX11" fmla="*/ 6869098 w 8544664"/>
              <a:gd name="connsiteY11" fmla="*/ 1775407 h 1878746"/>
              <a:gd name="connsiteX12" fmla="*/ 7213951 w 8544664"/>
              <a:gd name="connsiteY12" fmla="*/ 1344182 h 1878746"/>
              <a:gd name="connsiteX13" fmla="*/ 7362635 w 8544664"/>
              <a:gd name="connsiteY13" fmla="*/ 248 h 1878746"/>
              <a:gd name="connsiteX14" fmla="*/ 7634559 w 8544664"/>
              <a:gd name="connsiteY14" fmla="*/ 1458686 h 1878746"/>
              <a:gd name="connsiteX15" fmla="*/ 8011264 w 8544664"/>
              <a:gd name="connsiteY15" fmla="*/ 1764148 h 1878746"/>
              <a:gd name="connsiteX16" fmla="*/ 8544664 w 8544664"/>
              <a:gd name="connsiteY16" fmla="*/ 1762142 h 1878746"/>
              <a:gd name="connsiteX0" fmla="*/ 0 w 8544664"/>
              <a:gd name="connsiteY0" fmla="*/ 1794313 h 1878746"/>
              <a:gd name="connsiteX1" fmla="*/ 901273 w 8544664"/>
              <a:gd name="connsiteY1" fmla="*/ 1721317 h 1878746"/>
              <a:gd name="connsiteX2" fmla="*/ 1294165 w 8544664"/>
              <a:gd name="connsiteY2" fmla="*/ 1273373 h 1878746"/>
              <a:gd name="connsiteX3" fmla="*/ 1869901 w 8544664"/>
              <a:gd name="connsiteY3" fmla="*/ 511207 h 1878746"/>
              <a:gd name="connsiteX4" fmla="*/ 2405902 w 8544664"/>
              <a:gd name="connsiteY4" fmla="*/ 783582 h 1878746"/>
              <a:gd name="connsiteX5" fmla="*/ 3224956 w 8544664"/>
              <a:gd name="connsiteY5" fmla="*/ 1758488 h 1878746"/>
              <a:gd name="connsiteX6" fmla="*/ 5303995 w 8544664"/>
              <a:gd name="connsiteY6" fmla="*/ 1791621 h 1878746"/>
              <a:gd name="connsiteX7" fmla="*/ 5781427 w 8544664"/>
              <a:gd name="connsiteY7" fmla="*/ 1107701 h 1878746"/>
              <a:gd name="connsiteX8" fmla="*/ 5971359 w 8544664"/>
              <a:gd name="connsiteY8" fmla="*/ 58375 h 1878746"/>
              <a:gd name="connsiteX9" fmla="*/ 6136524 w 8544664"/>
              <a:gd name="connsiteY9" fmla="*/ 1210174 h 1878746"/>
              <a:gd name="connsiteX10" fmla="*/ 6377152 w 8544664"/>
              <a:gd name="connsiteY10" fmla="*/ 1809264 h 1878746"/>
              <a:gd name="connsiteX11" fmla="*/ 6869098 w 8544664"/>
              <a:gd name="connsiteY11" fmla="*/ 1775407 h 1878746"/>
              <a:gd name="connsiteX12" fmla="*/ 7213951 w 8544664"/>
              <a:gd name="connsiteY12" fmla="*/ 1344182 h 1878746"/>
              <a:gd name="connsiteX13" fmla="*/ 7362635 w 8544664"/>
              <a:gd name="connsiteY13" fmla="*/ 248 h 1878746"/>
              <a:gd name="connsiteX14" fmla="*/ 7634559 w 8544664"/>
              <a:gd name="connsiteY14" fmla="*/ 1458686 h 1878746"/>
              <a:gd name="connsiteX15" fmla="*/ 8011264 w 8544664"/>
              <a:gd name="connsiteY15" fmla="*/ 1764148 h 1878746"/>
              <a:gd name="connsiteX16" fmla="*/ 8544664 w 8544664"/>
              <a:gd name="connsiteY16" fmla="*/ 1762142 h 1878746"/>
              <a:gd name="connsiteX0" fmla="*/ 0 w 8544664"/>
              <a:gd name="connsiteY0" fmla="*/ 1794313 h 1878746"/>
              <a:gd name="connsiteX1" fmla="*/ 901273 w 8544664"/>
              <a:gd name="connsiteY1" fmla="*/ 1721317 h 1878746"/>
              <a:gd name="connsiteX2" fmla="*/ 1237828 w 8544664"/>
              <a:gd name="connsiteY2" fmla="*/ 1242637 h 1878746"/>
              <a:gd name="connsiteX3" fmla="*/ 1869901 w 8544664"/>
              <a:gd name="connsiteY3" fmla="*/ 511207 h 1878746"/>
              <a:gd name="connsiteX4" fmla="*/ 2405902 w 8544664"/>
              <a:gd name="connsiteY4" fmla="*/ 783582 h 1878746"/>
              <a:gd name="connsiteX5" fmla="*/ 3224956 w 8544664"/>
              <a:gd name="connsiteY5" fmla="*/ 1758488 h 1878746"/>
              <a:gd name="connsiteX6" fmla="*/ 5303995 w 8544664"/>
              <a:gd name="connsiteY6" fmla="*/ 1791621 h 1878746"/>
              <a:gd name="connsiteX7" fmla="*/ 5781427 w 8544664"/>
              <a:gd name="connsiteY7" fmla="*/ 1107701 h 1878746"/>
              <a:gd name="connsiteX8" fmla="*/ 5971359 w 8544664"/>
              <a:gd name="connsiteY8" fmla="*/ 58375 h 1878746"/>
              <a:gd name="connsiteX9" fmla="*/ 6136524 w 8544664"/>
              <a:gd name="connsiteY9" fmla="*/ 1210174 h 1878746"/>
              <a:gd name="connsiteX10" fmla="*/ 6377152 w 8544664"/>
              <a:gd name="connsiteY10" fmla="*/ 1809264 h 1878746"/>
              <a:gd name="connsiteX11" fmla="*/ 6869098 w 8544664"/>
              <a:gd name="connsiteY11" fmla="*/ 1775407 h 1878746"/>
              <a:gd name="connsiteX12" fmla="*/ 7213951 w 8544664"/>
              <a:gd name="connsiteY12" fmla="*/ 1344182 h 1878746"/>
              <a:gd name="connsiteX13" fmla="*/ 7362635 w 8544664"/>
              <a:gd name="connsiteY13" fmla="*/ 248 h 1878746"/>
              <a:gd name="connsiteX14" fmla="*/ 7634559 w 8544664"/>
              <a:gd name="connsiteY14" fmla="*/ 1458686 h 1878746"/>
              <a:gd name="connsiteX15" fmla="*/ 8011264 w 8544664"/>
              <a:gd name="connsiteY15" fmla="*/ 1764148 h 1878746"/>
              <a:gd name="connsiteX16" fmla="*/ 8544664 w 8544664"/>
              <a:gd name="connsiteY16" fmla="*/ 1762142 h 1878746"/>
              <a:gd name="connsiteX0" fmla="*/ 0 w 8544664"/>
              <a:gd name="connsiteY0" fmla="*/ 1794313 h 1878746"/>
              <a:gd name="connsiteX1" fmla="*/ 901273 w 8544664"/>
              <a:gd name="connsiteY1" fmla="*/ 1721317 h 1878746"/>
              <a:gd name="connsiteX2" fmla="*/ 1358552 w 8544664"/>
              <a:gd name="connsiteY2" fmla="*/ 1073589 h 1878746"/>
              <a:gd name="connsiteX3" fmla="*/ 1869901 w 8544664"/>
              <a:gd name="connsiteY3" fmla="*/ 511207 h 1878746"/>
              <a:gd name="connsiteX4" fmla="*/ 2405902 w 8544664"/>
              <a:gd name="connsiteY4" fmla="*/ 783582 h 1878746"/>
              <a:gd name="connsiteX5" fmla="*/ 3224956 w 8544664"/>
              <a:gd name="connsiteY5" fmla="*/ 1758488 h 1878746"/>
              <a:gd name="connsiteX6" fmla="*/ 5303995 w 8544664"/>
              <a:gd name="connsiteY6" fmla="*/ 1791621 h 1878746"/>
              <a:gd name="connsiteX7" fmla="*/ 5781427 w 8544664"/>
              <a:gd name="connsiteY7" fmla="*/ 1107701 h 1878746"/>
              <a:gd name="connsiteX8" fmla="*/ 5971359 w 8544664"/>
              <a:gd name="connsiteY8" fmla="*/ 58375 h 1878746"/>
              <a:gd name="connsiteX9" fmla="*/ 6136524 w 8544664"/>
              <a:gd name="connsiteY9" fmla="*/ 1210174 h 1878746"/>
              <a:gd name="connsiteX10" fmla="*/ 6377152 w 8544664"/>
              <a:gd name="connsiteY10" fmla="*/ 1809264 h 1878746"/>
              <a:gd name="connsiteX11" fmla="*/ 6869098 w 8544664"/>
              <a:gd name="connsiteY11" fmla="*/ 1775407 h 1878746"/>
              <a:gd name="connsiteX12" fmla="*/ 7213951 w 8544664"/>
              <a:gd name="connsiteY12" fmla="*/ 1344182 h 1878746"/>
              <a:gd name="connsiteX13" fmla="*/ 7362635 w 8544664"/>
              <a:gd name="connsiteY13" fmla="*/ 248 h 1878746"/>
              <a:gd name="connsiteX14" fmla="*/ 7634559 w 8544664"/>
              <a:gd name="connsiteY14" fmla="*/ 1458686 h 1878746"/>
              <a:gd name="connsiteX15" fmla="*/ 8011264 w 8544664"/>
              <a:gd name="connsiteY15" fmla="*/ 1764148 h 1878746"/>
              <a:gd name="connsiteX16" fmla="*/ 8544664 w 8544664"/>
              <a:gd name="connsiteY16" fmla="*/ 1762142 h 187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544664" h="1878746">
                <a:moveTo>
                  <a:pt x="0" y="1794313"/>
                </a:moveTo>
                <a:cubicBezTo>
                  <a:pt x="111149" y="1796257"/>
                  <a:pt x="674848" y="1841438"/>
                  <a:pt x="901273" y="1721317"/>
                </a:cubicBezTo>
                <a:cubicBezTo>
                  <a:pt x="1127698" y="1601196"/>
                  <a:pt x="1260894" y="1177004"/>
                  <a:pt x="1358552" y="1073589"/>
                </a:cubicBezTo>
                <a:cubicBezTo>
                  <a:pt x="1456210" y="970174"/>
                  <a:pt x="1695343" y="559541"/>
                  <a:pt x="1869901" y="511207"/>
                </a:cubicBezTo>
                <a:cubicBezTo>
                  <a:pt x="2044459" y="462873"/>
                  <a:pt x="2180060" y="575702"/>
                  <a:pt x="2405902" y="783582"/>
                </a:cubicBezTo>
                <a:cubicBezTo>
                  <a:pt x="2631744" y="991462"/>
                  <a:pt x="2741941" y="1590482"/>
                  <a:pt x="3224956" y="1758488"/>
                </a:cubicBezTo>
                <a:cubicBezTo>
                  <a:pt x="3707972" y="1926495"/>
                  <a:pt x="4877917" y="1900085"/>
                  <a:pt x="5303995" y="1791621"/>
                </a:cubicBezTo>
                <a:cubicBezTo>
                  <a:pt x="5730073" y="1683157"/>
                  <a:pt x="5704608" y="1371613"/>
                  <a:pt x="5781427" y="1107701"/>
                </a:cubicBezTo>
                <a:cubicBezTo>
                  <a:pt x="5858246" y="843789"/>
                  <a:pt x="5912176" y="41296"/>
                  <a:pt x="5971359" y="58375"/>
                </a:cubicBezTo>
                <a:cubicBezTo>
                  <a:pt x="6030542" y="75454"/>
                  <a:pt x="6055069" y="942007"/>
                  <a:pt x="6136524" y="1210174"/>
                </a:cubicBezTo>
                <a:cubicBezTo>
                  <a:pt x="6217979" y="1478341"/>
                  <a:pt x="6161359" y="1743962"/>
                  <a:pt x="6377152" y="1809264"/>
                </a:cubicBezTo>
                <a:cubicBezTo>
                  <a:pt x="6706263" y="1803233"/>
                  <a:pt x="6729632" y="1852921"/>
                  <a:pt x="6869098" y="1775407"/>
                </a:cubicBezTo>
                <a:cubicBezTo>
                  <a:pt x="7008564" y="1697893"/>
                  <a:pt x="7161912" y="1622963"/>
                  <a:pt x="7213951" y="1344182"/>
                </a:cubicBezTo>
                <a:cubicBezTo>
                  <a:pt x="7265990" y="1065401"/>
                  <a:pt x="7292534" y="-18836"/>
                  <a:pt x="7362635" y="248"/>
                </a:cubicBezTo>
                <a:cubicBezTo>
                  <a:pt x="7432736" y="19332"/>
                  <a:pt x="7511586" y="1169659"/>
                  <a:pt x="7634559" y="1458686"/>
                </a:cubicBezTo>
                <a:cubicBezTo>
                  <a:pt x="7742664" y="1752669"/>
                  <a:pt x="7868777" y="1709631"/>
                  <a:pt x="8011264" y="1764148"/>
                </a:cubicBezTo>
                <a:lnTo>
                  <a:pt x="8544664" y="1762142"/>
                </a:ln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92B9CC01-2451-8B81-24B3-5C18CF01F3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85" t="27969" r="22615" b="42128"/>
          <a:stretch/>
        </p:blipFill>
        <p:spPr>
          <a:xfrm rot="1898449">
            <a:off x="7739608" y="1829552"/>
            <a:ext cx="1068008" cy="486831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840C2307-40A7-20DE-FEFC-D8AEB1F379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9615" t="23133" r="14231" b="36585"/>
          <a:stretch/>
        </p:blipFill>
        <p:spPr>
          <a:xfrm>
            <a:off x="5387340" y="1439543"/>
            <a:ext cx="1704221" cy="929640"/>
          </a:xfrm>
          <a:prstGeom prst="rect">
            <a:avLst/>
          </a:prstGeom>
        </p:spPr>
      </p:pic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17D8741D-33EB-8F2A-9558-53D9F5BC715C}"/>
              </a:ext>
            </a:extLst>
          </p:cNvPr>
          <p:cNvCxnSpPr>
            <a:cxnSpLocks/>
          </p:cNvCxnSpPr>
          <p:nvPr/>
        </p:nvCxnSpPr>
        <p:spPr>
          <a:xfrm>
            <a:off x="2428632" y="1986155"/>
            <a:ext cx="34824" cy="0"/>
          </a:xfrm>
          <a:prstGeom prst="line">
            <a:avLst/>
          </a:prstGeom>
          <a:ln w="571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F57BA20A-CA9E-7A16-653F-39142E642505}"/>
              </a:ext>
            </a:extLst>
          </p:cNvPr>
          <p:cNvCxnSpPr>
            <a:cxnSpLocks/>
          </p:cNvCxnSpPr>
          <p:nvPr/>
        </p:nvCxnSpPr>
        <p:spPr>
          <a:xfrm flipV="1">
            <a:off x="3019825" y="1986155"/>
            <a:ext cx="378695" cy="27062"/>
          </a:xfrm>
          <a:prstGeom prst="line">
            <a:avLst/>
          </a:prstGeom>
          <a:ln w="571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746EEAA8-E3CF-0A8E-650D-7DDDE803DEB5}"/>
              </a:ext>
            </a:extLst>
          </p:cNvPr>
          <p:cNvCxnSpPr>
            <a:cxnSpLocks/>
          </p:cNvCxnSpPr>
          <p:nvPr/>
        </p:nvCxnSpPr>
        <p:spPr>
          <a:xfrm>
            <a:off x="2407920" y="1986155"/>
            <a:ext cx="410644" cy="0"/>
          </a:xfrm>
          <a:prstGeom prst="line">
            <a:avLst/>
          </a:prstGeom>
          <a:ln w="571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D213FD68-DF16-C1FA-496A-609A48CD9FEE}"/>
              </a:ext>
            </a:extLst>
          </p:cNvPr>
          <p:cNvCxnSpPr>
            <a:cxnSpLocks/>
          </p:cNvCxnSpPr>
          <p:nvPr/>
        </p:nvCxnSpPr>
        <p:spPr>
          <a:xfrm flipV="1">
            <a:off x="5905500" y="1945390"/>
            <a:ext cx="357304" cy="10285"/>
          </a:xfrm>
          <a:prstGeom prst="line">
            <a:avLst/>
          </a:prstGeom>
          <a:ln w="571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upo 60">
            <a:extLst>
              <a:ext uri="{FF2B5EF4-FFF2-40B4-BE49-F238E27FC236}">
                <a16:creationId xmlns:a16="http://schemas.microsoft.com/office/drawing/2014/main" id="{EADCD122-CBFC-0ECB-ABFB-BF9C8A95B670}"/>
              </a:ext>
            </a:extLst>
          </p:cNvPr>
          <p:cNvGrpSpPr/>
          <p:nvPr/>
        </p:nvGrpSpPr>
        <p:grpSpPr>
          <a:xfrm>
            <a:off x="5638287" y="1418931"/>
            <a:ext cx="1883165" cy="400110"/>
            <a:chOff x="5638287" y="1418931"/>
            <a:chExt cx="1883165" cy="400110"/>
          </a:xfrm>
        </p:grpSpPr>
        <p:cxnSp>
          <p:nvCxnSpPr>
            <p:cNvPr id="59" name="Conector recto de flecha 58">
              <a:extLst>
                <a:ext uri="{FF2B5EF4-FFF2-40B4-BE49-F238E27FC236}">
                  <a16:creationId xmlns:a16="http://schemas.microsoft.com/office/drawing/2014/main" id="{EB11B966-6D75-9407-9F59-C1E6A2B6C5E5}"/>
                </a:ext>
              </a:extLst>
            </p:cNvPr>
            <p:cNvCxnSpPr/>
            <p:nvPr/>
          </p:nvCxnSpPr>
          <p:spPr>
            <a:xfrm>
              <a:off x="6324600" y="1645920"/>
              <a:ext cx="510540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CuadroTexto 59">
              <a:extLst>
                <a:ext uri="{FF2B5EF4-FFF2-40B4-BE49-F238E27FC236}">
                  <a16:creationId xmlns:a16="http://schemas.microsoft.com/office/drawing/2014/main" id="{F6E7020C-3D2E-6CB7-C544-46D2182F062B}"/>
                </a:ext>
              </a:extLst>
            </p:cNvPr>
            <p:cNvSpPr txBox="1"/>
            <p:nvPr/>
          </p:nvSpPr>
          <p:spPr>
            <a:xfrm>
              <a:off x="5638287" y="1418931"/>
              <a:ext cx="18831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>
                  <a:solidFill>
                    <a:schemeClr val="accent1"/>
                  </a:solidFill>
                </a:rPr>
                <a:t>((        ))</a:t>
              </a:r>
              <a:endParaRPr lang="es-ES" sz="2000" b="1" baseline="300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2" name="Grupo 61">
            <a:extLst>
              <a:ext uri="{FF2B5EF4-FFF2-40B4-BE49-F238E27FC236}">
                <a16:creationId xmlns:a16="http://schemas.microsoft.com/office/drawing/2014/main" id="{26F82672-C438-A61D-6C91-29EDB50121E4}"/>
              </a:ext>
            </a:extLst>
          </p:cNvPr>
          <p:cNvGrpSpPr/>
          <p:nvPr/>
        </p:nvGrpSpPr>
        <p:grpSpPr>
          <a:xfrm>
            <a:off x="1948890" y="1308427"/>
            <a:ext cx="1883165" cy="400110"/>
            <a:chOff x="5638287" y="1418931"/>
            <a:chExt cx="1883165" cy="400110"/>
          </a:xfrm>
        </p:grpSpPr>
        <p:cxnSp>
          <p:nvCxnSpPr>
            <p:cNvPr id="63" name="Conector recto de flecha 62">
              <a:extLst>
                <a:ext uri="{FF2B5EF4-FFF2-40B4-BE49-F238E27FC236}">
                  <a16:creationId xmlns:a16="http://schemas.microsoft.com/office/drawing/2014/main" id="{56DA6B16-FCA2-A03B-CB5F-3EC1C401BCB9}"/>
                </a:ext>
              </a:extLst>
            </p:cNvPr>
            <p:cNvCxnSpPr/>
            <p:nvPr/>
          </p:nvCxnSpPr>
          <p:spPr>
            <a:xfrm>
              <a:off x="6324600" y="1645920"/>
              <a:ext cx="510540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CuadroTexto 63">
              <a:extLst>
                <a:ext uri="{FF2B5EF4-FFF2-40B4-BE49-F238E27FC236}">
                  <a16:creationId xmlns:a16="http://schemas.microsoft.com/office/drawing/2014/main" id="{13C497C6-92C9-4F8D-0612-BD0B1FD5D490}"/>
                </a:ext>
              </a:extLst>
            </p:cNvPr>
            <p:cNvSpPr txBox="1"/>
            <p:nvPr/>
          </p:nvSpPr>
          <p:spPr>
            <a:xfrm>
              <a:off x="5638287" y="1418931"/>
              <a:ext cx="18831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>
                  <a:solidFill>
                    <a:schemeClr val="accent1"/>
                  </a:solidFill>
                </a:rPr>
                <a:t>((        ))</a:t>
              </a:r>
              <a:endParaRPr lang="es-ES" sz="2000" b="1" baseline="300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5" name="Grupo 64">
            <a:extLst>
              <a:ext uri="{FF2B5EF4-FFF2-40B4-BE49-F238E27FC236}">
                <a16:creationId xmlns:a16="http://schemas.microsoft.com/office/drawing/2014/main" id="{932BDA74-C2D0-EE98-F559-DE2AB735D84E}"/>
              </a:ext>
            </a:extLst>
          </p:cNvPr>
          <p:cNvGrpSpPr/>
          <p:nvPr/>
        </p:nvGrpSpPr>
        <p:grpSpPr>
          <a:xfrm>
            <a:off x="7182536" y="1458169"/>
            <a:ext cx="1883165" cy="400110"/>
            <a:chOff x="5638287" y="1418931"/>
            <a:chExt cx="1883165" cy="400110"/>
          </a:xfrm>
        </p:grpSpPr>
        <p:cxnSp>
          <p:nvCxnSpPr>
            <p:cNvPr id="66" name="Conector recto de flecha 65">
              <a:extLst>
                <a:ext uri="{FF2B5EF4-FFF2-40B4-BE49-F238E27FC236}">
                  <a16:creationId xmlns:a16="http://schemas.microsoft.com/office/drawing/2014/main" id="{AA86B3C5-4859-5AC1-79FE-EF57FE14D3D7}"/>
                </a:ext>
              </a:extLst>
            </p:cNvPr>
            <p:cNvCxnSpPr/>
            <p:nvPr/>
          </p:nvCxnSpPr>
          <p:spPr>
            <a:xfrm>
              <a:off x="6324600" y="1645920"/>
              <a:ext cx="510540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CuadroTexto 66">
              <a:extLst>
                <a:ext uri="{FF2B5EF4-FFF2-40B4-BE49-F238E27FC236}">
                  <a16:creationId xmlns:a16="http://schemas.microsoft.com/office/drawing/2014/main" id="{B81680C8-4C9F-BE8A-1B80-53BEBA9817C5}"/>
                </a:ext>
              </a:extLst>
            </p:cNvPr>
            <p:cNvSpPr txBox="1"/>
            <p:nvPr/>
          </p:nvSpPr>
          <p:spPr>
            <a:xfrm>
              <a:off x="5638287" y="1418931"/>
              <a:ext cx="18831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>
                  <a:solidFill>
                    <a:schemeClr val="accent1"/>
                  </a:solidFill>
                </a:rPr>
                <a:t>((        ))</a:t>
              </a:r>
              <a:endParaRPr lang="es-ES" sz="2000" b="1" baseline="30000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69" name="Imagen 68">
            <a:extLst>
              <a:ext uri="{FF2B5EF4-FFF2-40B4-BE49-F238E27FC236}">
                <a16:creationId xmlns:a16="http://schemas.microsoft.com/office/drawing/2014/main" id="{617AAC59-022C-D92A-F03D-CFC6A1D53D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846" t="26784" r="20566" b="38307"/>
          <a:stretch/>
        </p:blipFill>
        <p:spPr>
          <a:xfrm>
            <a:off x="1778507" y="1353022"/>
            <a:ext cx="2221456" cy="1138044"/>
          </a:xfrm>
          <a:prstGeom prst="rect">
            <a:avLst/>
          </a:prstGeom>
        </p:spPr>
      </p:pic>
      <p:sp>
        <p:nvSpPr>
          <p:cNvPr id="42" name="Elipse 41">
            <a:extLst>
              <a:ext uri="{FF2B5EF4-FFF2-40B4-BE49-F238E27FC236}">
                <a16:creationId xmlns:a16="http://schemas.microsoft.com/office/drawing/2014/main" id="{C491E73D-3ECB-4900-5ADC-FF83B32A0C71}"/>
              </a:ext>
            </a:extLst>
          </p:cNvPr>
          <p:cNvSpPr/>
          <p:nvPr/>
        </p:nvSpPr>
        <p:spPr>
          <a:xfrm>
            <a:off x="2384548" y="1645920"/>
            <a:ext cx="967952" cy="64008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shade val="30000"/>
                  <a:satMod val="115000"/>
                  <a:alpha val="0"/>
                </a:schemeClr>
              </a:gs>
              <a:gs pos="86000">
                <a:schemeClr val="accent4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4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1571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978AC3B3-B2F3-8885-6950-6F214064E438}"/>
              </a:ext>
            </a:extLst>
          </p:cNvPr>
          <p:cNvSpPr/>
          <p:nvPr/>
        </p:nvSpPr>
        <p:spPr>
          <a:xfrm>
            <a:off x="131379" y="137645"/>
            <a:ext cx="9675860" cy="6646742"/>
          </a:xfrm>
          <a:prstGeom prst="rect">
            <a:avLst/>
          </a:prstGeom>
          <a:solidFill>
            <a:schemeClr val="bg2">
              <a:alpha val="43000"/>
            </a:schemeClr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DF5F1B0-EA80-AE30-E478-19027EB9AA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80" t="9778" r="37035" b="42000"/>
          <a:stretch/>
        </p:blipFill>
        <p:spPr>
          <a:xfrm>
            <a:off x="1305041" y="2129937"/>
            <a:ext cx="7295918" cy="421067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8FDAFED-0341-FE21-9B58-0CD9D2BEA0C2}"/>
              </a:ext>
            </a:extLst>
          </p:cNvPr>
          <p:cNvSpPr txBox="1"/>
          <p:nvPr/>
        </p:nvSpPr>
        <p:spPr>
          <a:xfrm>
            <a:off x="3300970" y="6101825"/>
            <a:ext cx="3165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err="1"/>
              <a:t>wavenumbers</a:t>
            </a:r>
            <a:r>
              <a:rPr lang="es-ES" sz="2800" dirty="0"/>
              <a:t> (cm</a:t>
            </a:r>
            <a:r>
              <a:rPr lang="es-ES" sz="2800" baseline="30000" dirty="0"/>
              <a:t>-1</a:t>
            </a:r>
            <a:r>
              <a:rPr lang="es-ES" sz="2800" dirty="0"/>
              <a:t>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894075C-6A91-51D5-1B06-CD220539A4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993" t="18616" r="17692" b="23292"/>
          <a:stretch/>
        </p:blipFill>
        <p:spPr>
          <a:xfrm rot="405751" flipH="1">
            <a:off x="652929" y="629745"/>
            <a:ext cx="2811780" cy="2165524"/>
          </a:xfrm>
          <a:prstGeom prst="rect">
            <a:avLst/>
          </a:prstGeom>
        </p:spPr>
      </p:pic>
      <p:sp>
        <p:nvSpPr>
          <p:cNvPr id="11" name="Elipse 10">
            <a:extLst>
              <a:ext uri="{FF2B5EF4-FFF2-40B4-BE49-F238E27FC236}">
                <a16:creationId xmlns:a16="http://schemas.microsoft.com/office/drawing/2014/main" id="{586CE260-D8AB-99FC-EC2D-5705B943C368}"/>
              </a:ext>
            </a:extLst>
          </p:cNvPr>
          <p:cNvSpPr/>
          <p:nvPr/>
        </p:nvSpPr>
        <p:spPr>
          <a:xfrm>
            <a:off x="1433570" y="853999"/>
            <a:ext cx="774964" cy="49511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shade val="30000"/>
                  <a:satMod val="115000"/>
                  <a:alpha val="0"/>
                </a:schemeClr>
              </a:gs>
              <a:gs pos="86000">
                <a:schemeClr val="accent4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4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FF5F7B8-CD51-FE6E-1649-65B0E7A709FE}"/>
              </a:ext>
            </a:extLst>
          </p:cNvPr>
          <p:cNvSpPr txBox="1"/>
          <p:nvPr/>
        </p:nvSpPr>
        <p:spPr>
          <a:xfrm>
            <a:off x="3721116" y="1502107"/>
            <a:ext cx="22079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 err="1"/>
              <a:t>Proton</a:t>
            </a:r>
            <a:r>
              <a:rPr lang="es-ES" sz="3000" b="1" dirty="0"/>
              <a:t>-bond</a:t>
            </a:r>
          </a:p>
          <a:p>
            <a:pPr algn="ctr"/>
            <a:r>
              <a:rPr lang="es-ES" sz="3000" b="1" dirty="0"/>
              <a:t>N-</a:t>
            </a:r>
            <a:r>
              <a:rPr lang="es-ES" sz="3000" b="1" dirty="0" err="1"/>
              <a:t>H</a:t>
            </a:r>
            <a:r>
              <a:rPr lang="es-ES" sz="3000" b="1" baseline="30000" dirty="0" err="1">
                <a:latin typeface="Symbol" panose="05050102010706020507" pitchFamily="18" charset="2"/>
              </a:rPr>
              <a:t>d</a:t>
            </a:r>
            <a:r>
              <a:rPr lang="es-ES" sz="3000" b="1" baseline="30000" dirty="0"/>
              <a:t>+</a:t>
            </a:r>
            <a:r>
              <a:rPr lang="es-ES" sz="3000" b="1" dirty="0"/>
              <a:t>···O</a:t>
            </a:r>
            <a:endParaRPr lang="es-ES" sz="3000" b="1" baseline="3000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DBD4D43-E43D-39C5-4FA4-42F6ADBDA938}"/>
              </a:ext>
            </a:extLst>
          </p:cNvPr>
          <p:cNvSpPr txBox="1"/>
          <p:nvPr/>
        </p:nvSpPr>
        <p:spPr>
          <a:xfrm>
            <a:off x="6211497" y="1469112"/>
            <a:ext cx="1463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/>
              <a:t>free </a:t>
            </a:r>
          </a:p>
          <a:p>
            <a:pPr algn="ctr"/>
            <a:r>
              <a:rPr lang="es-ES" sz="3000" b="1" dirty="0"/>
              <a:t>N-</a:t>
            </a:r>
            <a:r>
              <a:rPr lang="es-ES" sz="3000" b="1" dirty="0" err="1"/>
              <a:t>H</a:t>
            </a:r>
            <a:r>
              <a:rPr lang="es-ES" sz="3000" b="1" baseline="30000" dirty="0" err="1">
                <a:latin typeface="Symbol" panose="05050102010706020507" pitchFamily="18" charset="2"/>
              </a:rPr>
              <a:t>d</a:t>
            </a:r>
            <a:r>
              <a:rPr lang="es-ES" sz="3000" b="1" baseline="30000" dirty="0"/>
              <a:t>+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B38D2CD-0665-C42F-F90F-8BE25D9BC00A}"/>
              </a:ext>
            </a:extLst>
          </p:cNvPr>
          <p:cNvSpPr txBox="1"/>
          <p:nvPr/>
        </p:nvSpPr>
        <p:spPr>
          <a:xfrm>
            <a:off x="7359528" y="1469113"/>
            <a:ext cx="1463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/>
              <a:t>free </a:t>
            </a:r>
          </a:p>
          <a:p>
            <a:pPr algn="ctr"/>
            <a:r>
              <a:rPr lang="es-ES" sz="3000" b="1" dirty="0"/>
              <a:t>O-H</a:t>
            </a:r>
            <a:endParaRPr lang="es-ES" sz="3000" b="1" baseline="300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F37320B-8F51-158C-79A3-CE2682868C66}"/>
              </a:ext>
            </a:extLst>
          </p:cNvPr>
          <p:cNvSpPr txBox="1"/>
          <p:nvPr/>
        </p:nvSpPr>
        <p:spPr>
          <a:xfrm>
            <a:off x="4890910" y="271897"/>
            <a:ext cx="36078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err="1">
                <a:solidFill>
                  <a:srgbClr val="0000CC"/>
                </a:solidFill>
              </a:rPr>
              <a:t>Spectral</a:t>
            </a:r>
            <a:r>
              <a:rPr lang="es-ES" sz="3200" b="1" dirty="0">
                <a:solidFill>
                  <a:srgbClr val="0000CC"/>
                </a:solidFill>
              </a:rPr>
              <a:t> </a:t>
            </a:r>
            <a:r>
              <a:rPr lang="es-ES" sz="3200" b="1" dirty="0" err="1">
                <a:solidFill>
                  <a:srgbClr val="0000CC"/>
                </a:solidFill>
              </a:rPr>
              <a:t>signatures</a:t>
            </a:r>
            <a:r>
              <a:rPr lang="es-ES" sz="3200" b="1" dirty="0">
                <a:solidFill>
                  <a:srgbClr val="0000CC"/>
                </a:solidFill>
              </a:rPr>
              <a:t> </a:t>
            </a:r>
          </a:p>
          <a:p>
            <a:r>
              <a:rPr lang="es-ES" sz="3200" b="1" dirty="0" err="1">
                <a:solidFill>
                  <a:srgbClr val="0000CC"/>
                </a:solidFill>
              </a:rPr>
              <a:t>of</a:t>
            </a:r>
            <a:r>
              <a:rPr lang="es-ES" sz="3200" b="1" dirty="0">
                <a:solidFill>
                  <a:srgbClr val="0000CC"/>
                </a:solidFill>
              </a:rPr>
              <a:t> </a:t>
            </a:r>
            <a:r>
              <a:rPr lang="es-ES" sz="3200" b="1" dirty="0" err="1">
                <a:solidFill>
                  <a:srgbClr val="0000CC"/>
                </a:solidFill>
              </a:rPr>
              <a:t>aminovaleric</a:t>
            </a:r>
            <a:r>
              <a:rPr lang="es-ES" sz="3200" b="1" dirty="0">
                <a:solidFill>
                  <a:srgbClr val="0000CC"/>
                </a:solidFill>
              </a:rPr>
              <a:t> </a:t>
            </a:r>
            <a:r>
              <a:rPr lang="es-ES" sz="3200" b="1" dirty="0" err="1">
                <a:solidFill>
                  <a:srgbClr val="0000CC"/>
                </a:solidFill>
              </a:rPr>
              <a:t>acid</a:t>
            </a:r>
            <a:endParaRPr lang="es-ES" sz="3200" b="1" dirty="0">
              <a:solidFill>
                <a:srgbClr val="0000CC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7AD659E-6423-9187-4AEB-8F88D4CEBAA0}"/>
              </a:ext>
            </a:extLst>
          </p:cNvPr>
          <p:cNvSpPr txBox="1"/>
          <p:nvPr/>
        </p:nvSpPr>
        <p:spPr>
          <a:xfrm>
            <a:off x="469354" y="149431"/>
            <a:ext cx="22079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/>
              <a:t>NH</a:t>
            </a:r>
            <a:r>
              <a:rPr lang="es-ES" sz="3000" b="1" baseline="30000" dirty="0"/>
              <a:t>+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F49360D-8653-24E4-04EF-F085BB8E3DCD}"/>
              </a:ext>
            </a:extLst>
          </p:cNvPr>
          <p:cNvSpPr txBox="1"/>
          <p:nvPr/>
        </p:nvSpPr>
        <p:spPr>
          <a:xfrm>
            <a:off x="2648441" y="518253"/>
            <a:ext cx="14631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b="1" dirty="0"/>
              <a:t>OH</a:t>
            </a:r>
            <a:endParaRPr lang="es-ES" sz="3000" b="1" baseline="3000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891AFB7-5DEF-EDD8-D224-C46F6D4FC72A}"/>
              </a:ext>
            </a:extLst>
          </p:cNvPr>
          <p:cNvSpPr txBox="1"/>
          <p:nvPr/>
        </p:nvSpPr>
        <p:spPr>
          <a:xfrm>
            <a:off x="4620530" y="5029713"/>
            <a:ext cx="909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/>
              <a:t>x 0.2</a:t>
            </a: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004644A7-AB5E-6A8F-3843-809B86789FED}"/>
              </a:ext>
            </a:extLst>
          </p:cNvPr>
          <p:cNvGrpSpPr/>
          <p:nvPr/>
        </p:nvGrpSpPr>
        <p:grpSpPr>
          <a:xfrm rot="6310885">
            <a:off x="2617657" y="1184094"/>
            <a:ext cx="1883165" cy="400110"/>
            <a:chOff x="5638287" y="1418931"/>
            <a:chExt cx="1883165" cy="400110"/>
          </a:xfrm>
        </p:grpSpPr>
        <p:cxnSp>
          <p:nvCxnSpPr>
            <p:cNvPr id="23" name="Conector recto de flecha 22">
              <a:extLst>
                <a:ext uri="{FF2B5EF4-FFF2-40B4-BE49-F238E27FC236}">
                  <a16:creationId xmlns:a16="http://schemas.microsoft.com/office/drawing/2014/main" id="{6843D75C-B3F6-ACD9-DA2B-D6B03BB8024B}"/>
                </a:ext>
              </a:extLst>
            </p:cNvPr>
            <p:cNvCxnSpPr/>
            <p:nvPr/>
          </p:nvCxnSpPr>
          <p:spPr>
            <a:xfrm>
              <a:off x="6324600" y="1645920"/>
              <a:ext cx="510540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84833567-3608-03FB-9A37-F5B30BB04DA4}"/>
                </a:ext>
              </a:extLst>
            </p:cNvPr>
            <p:cNvSpPr txBox="1"/>
            <p:nvPr/>
          </p:nvSpPr>
          <p:spPr>
            <a:xfrm>
              <a:off x="5638287" y="1418931"/>
              <a:ext cx="18831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>
                  <a:solidFill>
                    <a:schemeClr val="accent1"/>
                  </a:solidFill>
                </a:rPr>
                <a:t>((        ))</a:t>
              </a:r>
              <a:endParaRPr lang="es-ES" sz="2000" b="1" baseline="300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869D6F98-994A-308D-3D0A-76E1D22310D6}"/>
              </a:ext>
            </a:extLst>
          </p:cNvPr>
          <p:cNvGrpSpPr/>
          <p:nvPr/>
        </p:nvGrpSpPr>
        <p:grpSpPr>
          <a:xfrm rot="4232917">
            <a:off x="78151" y="645008"/>
            <a:ext cx="1883165" cy="400110"/>
            <a:chOff x="5638287" y="1418931"/>
            <a:chExt cx="1883165" cy="400110"/>
          </a:xfrm>
        </p:grpSpPr>
        <p:cxnSp>
          <p:nvCxnSpPr>
            <p:cNvPr id="26" name="Conector recto de flecha 25">
              <a:extLst>
                <a:ext uri="{FF2B5EF4-FFF2-40B4-BE49-F238E27FC236}">
                  <a16:creationId xmlns:a16="http://schemas.microsoft.com/office/drawing/2014/main" id="{5777EA3C-3996-C7B5-CE2B-B1FC71F58158}"/>
                </a:ext>
              </a:extLst>
            </p:cNvPr>
            <p:cNvCxnSpPr/>
            <p:nvPr/>
          </p:nvCxnSpPr>
          <p:spPr>
            <a:xfrm>
              <a:off x="6324600" y="1645920"/>
              <a:ext cx="510540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4B882297-DDDD-449A-48F3-C8BF131D0AEC}"/>
                </a:ext>
              </a:extLst>
            </p:cNvPr>
            <p:cNvSpPr txBox="1"/>
            <p:nvPr/>
          </p:nvSpPr>
          <p:spPr>
            <a:xfrm>
              <a:off x="5638287" y="1418931"/>
              <a:ext cx="18831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b="1" dirty="0">
                  <a:solidFill>
                    <a:schemeClr val="accent1"/>
                  </a:solidFill>
                </a:rPr>
                <a:t>((        ))</a:t>
              </a:r>
              <a:endParaRPr lang="es-ES" sz="2000" b="1" baseline="300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7A3F63D3-FE77-E1E4-02F2-FD5A18547736}"/>
              </a:ext>
            </a:extLst>
          </p:cNvPr>
          <p:cNvCxnSpPr/>
          <p:nvPr/>
        </p:nvCxnSpPr>
        <p:spPr>
          <a:xfrm>
            <a:off x="1572130" y="775170"/>
            <a:ext cx="510540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5C0FA00-D6C3-92BC-2E57-42B7A99E1A5B}"/>
              </a:ext>
            </a:extLst>
          </p:cNvPr>
          <p:cNvSpPr txBox="1"/>
          <p:nvPr/>
        </p:nvSpPr>
        <p:spPr>
          <a:xfrm>
            <a:off x="885817" y="548181"/>
            <a:ext cx="1883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rgbClr val="FF0000"/>
                </a:solidFill>
              </a:rPr>
              <a:t>((        ))</a:t>
            </a:r>
            <a:endParaRPr lang="es-ES" sz="2000" b="1" baseline="30000" dirty="0">
              <a:solidFill>
                <a:srgbClr val="FF0000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C112BAF-CC5A-E0A7-ADCE-5955757F1D64}"/>
              </a:ext>
            </a:extLst>
          </p:cNvPr>
          <p:cNvSpPr/>
          <p:nvPr/>
        </p:nvSpPr>
        <p:spPr>
          <a:xfrm>
            <a:off x="4558029" y="4567377"/>
            <a:ext cx="45719" cy="89125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6B52E38-EF1D-58E9-0616-2AD7CA7C559D}"/>
              </a:ext>
            </a:extLst>
          </p:cNvPr>
          <p:cNvSpPr/>
          <p:nvPr/>
        </p:nvSpPr>
        <p:spPr>
          <a:xfrm>
            <a:off x="6811234" y="4567377"/>
            <a:ext cx="45719" cy="2696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19F9520-EC8A-7209-BF6E-66EF803E19DB}"/>
              </a:ext>
            </a:extLst>
          </p:cNvPr>
          <p:cNvSpPr/>
          <p:nvPr/>
        </p:nvSpPr>
        <p:spPr>
          <a:xfrm>
            <a:off x="7027295" y="4567377"/>
            <a:ext cx="45719" cy="2696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FCA5690-DDA9-C765-4958-9451A1138298}"/>
              </a:ext>
            </a:extLst>
          </p:cNvPr>
          <p:cNvSpPr/>
          <p:nvPr/>
        </p:nvSpPr>
        <p:spPr>
          <a:xfrm>
            <a:off x="7811017" y="4567377"/>
            <a:ext cx="45719" cy="46233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913AF984-C254-E209-4C84-C8E29F41D180}"/>
              </a:ext>
            </a:extLst>
          </p:cNvPr>
          <p:cNvCxnSpPr/>
          <p:nvPr/>
        </p:nvCxnSpPr>
        <p:spPr>
          <a:xfrm>
            <a:off x="1822901" y="4561478"/>
            <a:ext cx="653648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238993B-D9C7-B7F4-C675-AFDF2C6BEDE6}"/>
              </a:ext>
            </a:extLst>
          </p:cNvPr>
          <p:cNvSpPr txBox="1"/>
          <p:nvPr/>
        </p:nvSpPr>
        <p:spPr>
          <a:xfrm>
            <a:off x="-265541" y="3574828"/>
            <a:ext cx="23056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i="1" dirty="0">
                <a:solidFill>
                  <a:srgbClr val="0000FF"/>
                </a:solidFill>
              </a:rPr>
              <a:t>ab initio</a:t>
            </a:r>
          </a:p>
          <a:p>
            <a:pPr algn="ctr"/>
            <a:r>
              <a:rPr lang="es-ES" sz="2200" b="1" dirty="0">
                <a:solidFill>
                  <a:srgbClr val="0000FF"/>
                </a:solidFill>
              </a:rPr>
              <a:t>Molecular </a:t>
            </a:r>
          </a:p>
          <a:p>
            <a:pPr algn="ctr"/>
            <a:r>
              <a:rPr lang="es-ES" sz="2200" b="1" dirty="0">
                <a:solidFill>
                  <a:srgbClr val="0000FF"/>
                </a:solidFill>
              </a:rPr>
              <a:t>Dynamics</a:t>
            </a:r>
            <a:endParaRPr lang="es-ES" sz="2200" b="1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849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77AD5B69-BAE4-C827-4ABA-952889CE286C}"/>
              </a:ext>
            </a:extLst>
          </p:cNvPr>
          <p:cNvSpPr/>
          <p:nvPr/>
        </p:nvSpPr>
        <p:spPr>
          <a:xfrm>
            <a:off x="133403" y="3262495"/>
            <a:ext cx="9675860" cy="3065373"/>
          </a:xfrm>
          <a:prstGeom prst="rect">
            <a:avLst/>
          </a:prstGeom>
          <a:solidFill>
            <a:schemeClr val="bg2">
              <a:alpha val="43000"/>
            </a:schemeClr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5" name="Flecha: a la derecha con bandas 44">
            <a:extLst>
              <a:ext uri="{FF2B5EF4-FFF2-40B4-BE49-F238E27FC236}">
                <a16:creationId xmlns:a16="http://schemas.microsoft.com/office/drawing/2014/main" id="{00C0D075-90AA-9522-E095-EF6997913AD0}"/>
              </a:ext>
            </a:extLst>
          </p:cNvPr>
          <p:cNvSpPr/>
          <p:nvPr/>
        </p:nvSpPr>
        <p:spPr>
          <a:xfrm>
            <a:off x="5059265" y="4619003"/>
            <a:ext cx="1144745" cy="28349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92BBC2ED-CDCF-B3C0-23C6-0039A01EDB62}"/>
              </a:ext>
            </a:extLst>
          </p:cNvPr>
          <p:cNvSpPr txBox="1"/>
          <p:nvPr/>
        </p:nvSpPr>
        <p:spPr>
          <a:xfrm>
            <a:off x="2980559" y="5225401"/>
            <a:ext cx="1382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/>
              <a:t>m/z 149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420EDB72-811C-83B4-3D89-4BB848EC00A8}"/>
              </a:ext>
            </a:extLst>
          </p:cNvPr>
          <p:cNvSpPr txBox="1"/>
          <p:nvPr/>
        </p:nvSpPr>
        <p:spPr>
          <a:xfrm>
            <a:off x="6718296" y="5679638"/>
            <a:ext cx="2981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err="1"/>
              <a:t>product</a:t>
            </a:r>
            <a:r>
              <a:rPr lang="es-ES" sz="2400" b="1" dirty="0"/>
              <a:t> </a:t>
            </a:r>
            <a:r>
              <a:rPr lang="es-ES" sz="2400" b="1" dirty="0" err="1"/>
              <a:t>ions</a:t>
            </a:r>
            <a:r>
              <a:rPr lang="es-ES" sz="2400" b="1" dirty="0"/>
              <a:t> </a:t>
            </a:r>
            <a:r>
              <a:rPr lang="es-ES" sz="2400" b="1" dirty="0" err="1"/>
              <a:t>detected</a:t>
            </a:r>
            <a:endParaRPr lang="es-ES" sz="2400" b="1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45A63C6-32D2-03DF-B20C-9F69557CAC12}"/>
              </a:ext>
            </a:extLst>
          </p:cNvPr>
          <p:cNvSpPr txBox="1"/>
          <p:nvPr/>
        </p:nvSpPr>
        <p:spPr>
          <a:xfrm>
            <a:off x="342899" y="401752"/>
            <a:ext cx="8848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“</a:t>
            </a:r>
            <a:r>
              <a:rPr lang="es-ES" sz="2400" b="1" dirty="0" err="1"/>
              <a:t>conventional</a:t>
            </a:r>
            <a:r>
              <a:rPr lang="es-ES" sz="2400" b="1" dirty="0"/>
              <a:t>” </a:t>
            </a:r>
            <a:r>
              <a:rPr lang="es-ES" sz="2400" b="1" dirty="0" err="1"/>
              <a:t>spectroscopy</a:t>
            </a:r>
            <a:r>
              <a:rPr lang="es-ES" sz="2400" b="1" dirty="0"/>
              <a:t>, </a:t>
            </a:r>
            <a:r>
              <a:rPr lang="es-ES" sz="2400" b="1" dirty="0" err="1"/>
              <a:t>based</a:t>
            </a:r>
            <a:r>
              <a:rPr lang="es-ES" sz="2400" b="1" dirty="0"/>
              <a:t> </a:t>
            </a:r>
            <a:r>
              <a:rPr lang="es-ES" sz="2400" b="1" dirty="0" err="1"/>
              <a:t>on</a:t>
            </a:r>
            <a:r>
              <a:rPr lang="es-ES" sz="2400" b="1" dirty="0"/>
              <a:t> “</a:t>
            </a:r>
            <a:r>
              <a:rPr lang="es-ES" sz="2400" b="1" dirty="0" err="1"/>
              <a:t>what</a:t>
            </a:r>
            <a:r>
              <a:rPr lang="es-ES" sz="2400" b="1" dirty="0"/>
              <a:t> </a:t>
            </a:r>
            <a:r>
              <a:rPr lang="es-ES" sz="2400" b="1" dirty="0" err="1"/>
              <a:t>molecules</a:t>
            </a:r>
            <a:r>
              <a:rPr lang="es-ES" sz="2400" b="1" dirty="0"/>
              <a:t> do </a:t>
            </a:r>
            <a:r>
              <a:rPr lang="es-ES" sz="2400" b="1" dirty="0" err="1"/>
              <a:t>to</a:t>
            </a:r>
            <a:r>
              <a:rPr lang="es-ES" sz="2400" b="1" dirty="0"/>
              <a:t> light”</a:t>
            </a:r>
            <a:endParaRPr lang="es-ES" sz="2400" b="1" baseline="30000" dirty="0"/>
          </a:p>
        </p:txBody>
      </p:sp>
      <p:sp>
        <p:nvSpPr>
          <p:cNvPr id="5" name="Flecha: a la derecha con bandas 4">
            <a:extLst>
              <a:ext uri="{FF2B5EF4-FFF2-40B4-BE49-F238E27FC236}">
                <a16:creationId xmlns:a16="http://schemas.microsoft.com/office/drawing/2014/main" id="{4837BF7A-8374-FC1F-B9F4-43D7D3F82327}"/>
              </a:ext>
            </a:extLst>
          </p:cNvPr>
          <p:cNvSpPr/>
          <p:nvPr/>
        </p:nvSpPr>
        <p:spPr>
          <a:xfrm>
            <a:off x="571500" y="1588879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Flecha: a la derecha con bandas 5">
            <a:extLst>
              <a:ext uri="{FF2B5EF4-FFF2-40B4-BE49-F238E27FC236}">
                <a16:creationId xmlns:a16="http://schemas.microsoft.com/office/drawing/2014/main" id="{3401C73F-6513-F756-2438-900CE349EC74}"/>
              </a:ext>
            </a:extLst>
          </p:cNvPr>
          <p:cNvSpPr/>
          <p:nvPr/>
        </p:nvSpPr>
        <p:spPr>
          <a:xfrm>
            <a:off x="723900" y="1741279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Flecha: a la derecha con bandas 6">
            <a:extLst>
              <a:ext uri="{FF2B5EF4-FFF2-40B4-BE49-F238E27FC236}">
                <a16:creationId xmlns:a16="http://schemas.microsoft.com/office/drawing/2014/main" id="{E0292813-D3A4-F9F4-B66B-3FF6E9D7BD39}"/>
              </a:ext>
            </a:extLst>
          </p:cNvPr>
          <p:cNvSpPr/>
          <p:nvPr/>
        </p:nvSpPr>
        <p:spPr>
          <a:xfrm>
            <a:off x="876300" y="1893679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echa: a la derecha con bandas 7">
            <a:extLst>
              <a:ext uri="{FF2B5EF4-FFF2-40B4-BE49-F238E27FC236}">
                <a16:creationId xmlns:a16="http://schemas.microsoft.com/office/drawing/2014/main" id="{6C344C04-AABE-1AE9-75C7-75B0ED787049}"/>
              </a:ext>
            </a:extLst>
          </p:cNvPr>
          <p:cNvSpPr/>
          <p:nvPr/>
        </p:nvSpPr>
        <p:spPr>
          <a:xfrm>
            <a:off x="1028700" y="2046079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Flecha: a la derecha con bandas 10">
            <a:extLst>
              <a:ext uri="{FF2B5EF4-FFF2-40B4-BE49-F238E27FC236}">
                <a16:creationId xmlns:a16="http://schemas.microsoft.com/office/drawing/2014/main" id="{C43E910A-018C-017C-8B23-062C22CBE838}"/>
              </a:ext>
            </a:extLst>
          </p:cNvPr>
          <p:cNvSpPr/>
          <p:nvPr/>
        </p:nvSpPr>
        <p:spPr>
          <a:xfrm>
            <a:off x="1181100" y="2198479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Flecha: a la derecha con bandas 13">
            <a:extLst>
              <a:ext uri="{FF2B5EF4-FFF2-40B4-BE49-F238E27FC236}">
                <a16:creationId xmlns:a16="http://schemas.microsoft.com/office/drawing/2014/main" id="{7F38612B-7B47-FD6A-72C9-8E834F73959E}"/>
              </a:ext>
            </a:extLst>
          </p:cNvPr>
          <p:cNvSpPr/>
          <p:nvPr/>
        </p:nvSpPr>
        <p:spPr>
          <a:xfrm>
            <a:off x="5364769" y="1599006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Flecha: a la derecha con bandas 18">
            <a:extLst>
              <a:ext uri="{FF2B5EF4-FFF2-40B4-BE49-F238E27FC236}">
                <a16:creationId xmlns:a16="http://schemas.microsoft.com/office/drawing/2014/main" id="{49F1C4FC-B614-2B99-B988-03867AA6A891}"/>
              </a:ext>
            </a:extLst>
          </p:cNvPr>
          <p:cNvSpPr/>
          <p:nvPr/>
        </p:nvSpPr>
        <p:spPr>
          <a:xfrm>
            <a:off x="5669569" y="1903806"/>
            <a:ext cx="1487855" cy="182881"/>
          </a:xfrm>
          <a:prstGeom prst="strip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Flecha: a la derecha con bandas 20">
            <a:extLst>
              <a:ext uri="{FF2B5EF4-FFF2-40B4-BE49-F238E27FC236}">
                <a16:creationId xmlns:a16="http://schemas.microsoft.com/office/drawing/2014/main" id="{8FB7A49B-0B05-4441-7282-C92EBCFDA190}"/>
              </a:ext>
            </a:extLst>
          </p:cNvPr>
          <p:cNvSpPr/>
          <p:nvPr/>
        </p:nvSpPr>
        <p:spPr>
          <a:xfrm>
            <a:off x="5974369" y="2208606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Flecha: a la derecha con bandas 21">
            <a:extLst>
              <a:ext uri="{FF2B5EF4-FFF2-40B4-BE49-F238E27FC236}">
                <a16:creationId xmlns:a16="http://schemas.microsoft.com/office/drawing/2014/main" id="{B82D8155-EDB7-AFD0-2890-81F204BD1BCD}"/>
              </a:ext>
            </a:extLst>
          </p:cNvPr>
          <p:cNvSpPr/>
          <p:nvPr/>
        </p:nvSpPr>
        <p:spPr>
          <a:xfrm>
            <a:off x="395319" y="4349116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Flecha: a la derecha con bandas 24">
            <a:extLst>
              <a:ext uri="{FF2B5EF4-FFF2-40B4-BE49-F238E27FC236}">
                <a16:creationId xmlns:a16="http://schemas.microsoft.com/office/drawing/2014/main" id="{D2B57D24-AB93-0CD9-AD37-48033D8F18C3}"/>
              </a:ext>
            </a:extLst>
          </p:cNvPr>
          <p:cNvSpPr/>
          <p:nvPr/>
        </p:nvSpPr>
        <p:spPr>
          <a:xfrm>
            <a:off x="547719" y="4501516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Flecha: a la derecha con bandas 30">
            <a:extLst>
              <a:ext uri="{FF2B5EF4-FFF2-40B4-BE49-F238E27FC236}">
                <a16:creationId xmlns:a16="http://schemas.microsoft.com/office/drawing/2014/main" id="{8AC0D96E-A8D1-60D7-AD93-CE79D049BB3F}"/>
              </a:ext>
            </a:extLst>
          </p:cNvPr>
          <p:cNvSpPr/>
          <p:nvPr/>
        </p:nvSpPr>
        <p:spPr>
          <a:xfrm>
            <a:off x="700119" y="4653916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Flecha: a la derecha con bandas 32">
            <a:extLst>
              <a:ext uri="{FF2B5EF4-FFF2-40B4-BE49-F238E27FC236}">
                <a16:creationId xmlns:a16="http://schemas.microsoft.com/office/drawing/2014/main" id="{2CA25D09-D88E-F660-AE2E-FFA5A069CFDA}"/>
              </a:ext>
            </a:extLst>
          </p:cNvPr>
          <p:cNvSpPr/>
          <p:nvPr/>
        </p:nvSpPr>
        <p:spPr>
          <a:xfrm>
            <a:off x="852519" y="4806316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Flecha: a la derecha con bandas 35">
            <a:extLst>
              <a:ext uri="{FF2B5EF4-FFF2-40B4-BE49-F238E27FC236}">
                <a16:creationId xmlns:a16="http://schemas.microsoft.com/office/drawing/2014/main" id="{12B99673-1AEB-E14F-2FB3-D0C44221A7DD}"/>
              </a:ext>
            </a:extLst>
          </p:cNvPr>
          <p:cNvSpPr/>
          <p:nvPr/>
        </p:nvSpPr>
        <p:spPr>
          <a:xfrm>
            <a:off x="1004919" y="4958716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C7A5C489-0ADB-50DB-D598-B5CA77DA3294}"/>
              </a:ext>
            </a:extLst>
          </p:cNvPr>
          <p:cNvSpPr txBox="1"/>
          <p:nvPr/>
        </p:nvSpPr>
        <p:spPr>
          <a:xfrm>
            <a:off x="493978" y="3367097"/>
            <a:ext cx="8387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/>
              <a:t>“</a:t>
            </a:r>
            <a:r>
              <a:rPr lang="es-ES" sz="2400" b="1" dirty="0" err="1"/>
              <a:t>action</a:t>
            </a:r>
            <a:r>
              <a:rPr lang="es-ES" sz="2400" b="1" dirty="0"/>
              <a:t>” </a:t>
            </a:r>
            <a:r>
              <a:rPr lang="es-ES" sz="2400" b="1" dirty="0" err="1"/>
              <a:t>spectroscopy</a:t>
            </a:r>
            <a:r>
              <a:rPr lang="es-ES" sz="2400" b="1" dirty="0"/>
              <a:t>, </a:t>
            </a:r>
            <a:r>
              <a:rPr lang="es-ES" sz="2400" b="1" dirty="0" err="1"/>
              <a:t>based</a:t>
            </a:r>
            <a:r>
              <a:rPr lang="es-ES" sz="2400" b="1" dirty="0"/>
              <a:t> </a:t>
            </a:r>
            <a:r>
              <a:rPr lang="es-ES" sz="2400" b="1" dirty="0" err="1"/>
              <a:t>on</a:t>
            </a:r>
            <a:r>
              <a:rPr lang="es-ES" sz="2400" b="1" dirty="0"/>
              <a:t> “</a:t>
            </a:r>
            <a:r>
              <a:rPr lang="es-ES" sz="2400" b="1" dirty="0" err="1"/>
              <a:t>what</a:t>
            </a:r>
            <a:r>
              <a:rPr lang="es-ES" sz="2400" b="1" dirty="0"/>
              <a:t> light </a:t>
            </a:r>
            <a:r>
              <a:rPr lang="es-ES" sz="2400" b="1" dirty="0" err="1"/>
              <a:t>does</a:t>
            </a:r>
            <a:r>
              <a:rPr lang="es-ES" sz="2400" b="1" dirty="0"/>
              <a:t> </a:t>
            </a:r>
            <a:r>
              <a:rPr lang="es-ES" sz="2400" b="1" dirty="0" err="1"/>
              <a:t>to</a:t>
            </a:r>
            <a:r>
              <a:rPr lang="es-ES" sz="2400" b="1" dirty="0"/>
              <a:t> </a:t>
            </a:r>
            <a:r>
              <a:rPr lang="es-ES" sz="2400" b="1" dirty="0" err="1"/>
              <a:t>molecules</a:t>
            </a:r>
            <a:r>
              <a:rPr lang="es-ES" sz="2400" b="1" dirty="0"/>
              <a:t>”</a:t>
            </a:r>
            <a:endParaRPr lang="es-ES" sz="2400" b="1" baseline="30000" dirty="0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04939BAC-0539-6396-8CC6-1077603F2452}"/>
              </a:ext>
            </a:extLst>
          </p:cNvPr>
          <p:cNvSpPr txBox="1"/>
          <p:nvPr/>
        </p:nvSpPr>
        <p:spPr>
          <a:xfrm>
            <a:off x="7514132" y="1648548"/>
            <a:ext cx="1949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/>
              <a:t>light </a:t>
            </a:r>
            <a:r>
              <a:rPr lang="es-ES" sz="2400" b="1" dirty="0" err="1"/>
              <a:t>detected</a:t>
            </a:r>
            <a:endParaRPr lang="es-ES" sz="2400" b="1" dirty="0"/>
          </a:p>
        </p:txBody>
      </p:sp>
      <p:sp>
        <p:nvSpPr>
          <p:cNvPr id="42" name="Flecha: a la derecha con bandas 41">
            <a:extLst>
              <a:ext uri="{FF2B5EF4-FFF2-40B4-BE49-F238E27FC236}">
                <a16:creationId xmlns:a16="http://schemas.microsoft.com/office/drawing/2014/main" id="{A60713FD-3048-1217-7736-0688D06C3F71}"/>
              </a:ext>
            </a:extLst>
          </p:cNvPr>
          <p:cNvSpPr/>
          <p:nvPr/>
        </p:nvSpPr>
        <p:spPr>
          <a:xfrm>
            <a:off x="5795608" y="2066759"/>
            <a:ext cx="1487855" cy="182881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Flecha: a la derecha con bandas 42">
            <a:extLst>
              <a:ext uri="{FF2B5EF4-FFF2-40B4-BE49-F238E27FC236}">
                <a16:creationId xmlns:a16="http://schemas.microsoft.com/office/drawing/2014/main" id="{5280B90D-6799-B4CB-83A5-04E06367F587}"/>
              </a:ext>
            </a:extLst>
          </p:cNvPr>
          <p:cNvSpPr/>
          <p:nvPr/>
        </p:nvSpPr>
        <p:spPr>
          <a:xfrm>
            <a:off x="5543530" y="1749813"/>
            <a:ext cx="1487855" cy="182881"/>
          </a:xfrm>
          <a:prstGeom prst="strip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9055DF54-B9B6-80C3-CF95-9D35B0E4A055}"/>
              </a:ext>
            </a:extLst>
          </p:cNvPr>
          <p:cNvGrpSpPr/>
          <p:nvPr/>
        </p:nvGrpSpPr>
        <p:grpSpPr>
          <a:xfrm>
            <a:off x="2794994" y="1302751"/>
            <a:ext cx="2596136" cy="1384990"/>
            <a:chOff x="5997725" y="4516135"/>
            <a:chExt cx="3405126" cy="1798885"/>
          </a:xfrm>
        </p:grpSpPr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D95EC06E-10AC-E79D-C1AE-B9B5C77546A4}"/>
                </a:ext>
              </a:extLst>
            </p:cNvPr>
            <p:cNvSpPr/>
            <p:nvPr/>
          </p:nvSpPr>
          <p:spPr>
            <a:xfrm rot="20413086">
              <a:off x="6819070" y="4645084"/>
              <a:ext cx="915643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AEB0748C-BD22-4ED4-5CE4-CFCF09C412DB}"/>
                </a:ext>
              </a:extLst>
            </p:cNvPr>
            <p:cNvSpPr/>
            <p:nvPr/>
          </p:nvSpPr>
          <p:spPr>
            <a:xfrm rot="753020">
              <a:off x="7823173" y="4516135"/>
              <a:ext cx="922986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6B4DEA86-7664-4285-FFB0-865F372ABD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494" t="21317" r="7766" b="17322"/>
            <a:stretch/>
          </p:blipFill>
          <p:spPr>
            <a:xfrm rot="21331876">
              <a:off x="5997725" y="4590827"/>
              <a:ext cx="3405126" cy="1724193"/>
            </a:xfrm>
            <a:prstGeom prst="rect">
              <a:avLst/>
            </a:prstGeom>
          </p:spPr>
        </p:pic>
        <p:cxnSp>
          <p:nvCxnSpPr>
            <p:cNvPr id="15" name="Conector recto 14">
              <a:extLst>
                <a:ext uri="{FF2B5EF4-FFF2-40B4-BE49-F238E27FC236}">
                  <a16:creationId xmlns:a16="http://schemas.microsoft.com/office/drawing/2014/main" id="{1C02C7FB-E596-2219-6E83-79C1C56A1C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7602" y="4825314"/>
              <a:ext cx="425726" cy="245782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7C371751-F7CE-3813-C6CF-9EE9B33CE9DA}"/>
                </a:ext>
              </a:extLst>
            </p:cNvPr>
            <p:cNvCxnSpPr>
              <a:cxnSpLocks/>
            </p:cNvCxnSpPr>
            <p:nvPr/>
          </p:nvCxnSpPr>
          <p:spPr>
            <a:xfrm>
              <a:off x="8153386" y="4749820"/>
              <a:ext cx="427083" cy="205240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C4B9EC9-4AFF-2B49-9FEA-5F53A75363A2}"/>
              </a:ext>
            </a:extLst>
          </p:cNvPr>
          <p:cNvSpPr txBox="1"/>
          <p:nvPr/>
        </p:nvSpPr>
        <p:spPr>
          <a:xfrm>
            <a:off x="8563177" y="4258826"/>
            <a:ext cx="4651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dirty="0"/>
              <a:t>+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473578B5-EE3F-EC57-F968-21FC926E2955}"/>
              </a:ext>
            </a:extLst>
          </p:cNvPr>
          <p:cNvSpPr txBox="1"/>
          <p:nvPr/>
        </p:nvSpPr>
        <p:spPr>
          <a:xfrm>
            <a:off x="6069419" y="5211876"/>
            <a:ext cx="1382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/>
              <a:t>m/z 131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1A058027-1AEA-4B34-4976-A808342614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550" t="35944" r="11243" b="33230"/>
          <a:stretch/>
        </p:blipFill>
        <p:spPr>
          <a:xfrm>
            <a:off x="9195311" y="4280752"/>
            <a:ext cx="513092" cy="882055"/>
          </a:xfrm>
          <a:prstGeom prst="rect">
            <a:avLst/>
          </a:prstGeom>
        </p:spPr>
      </p:pic>
      <p:grpSp>
        <p:nvGrpSpPr>
          <p:cNvPr id="53" name="Grupo 52">
            <a:extLst>
              <a:ext uri="{FF2B5EF4-FFF2-40B4-BE49-F238E27FC236}">
                <a16:creationId xmlns:a16="http://schemas.microsoft.com/office/drawing/2014/main" id="{FAA65A2C-DAE8-28BF-96AA-274D35577C8A}"/>
              </a:ext>
            </a:extLst>
          </p:cNvPr>
          <p:cNvGrpSpPr/>
          <p:nvPr/>
        </p:nvGrpSpPr>
        <p:grpSpPr>
          <a:xfrm>
            <a:off x="2586483" y="4078908"/>
            <a:ext cx="2596136" cy="1384990"/>
            <a:chOff x="5997725" y="4516135"/>
            <a:chExt cx="3405126" cy="1798885"/>
          </a:xfrm>
        </p:grpSpPr>
        <p:sp>
          <p:nvSpPr>
            <p:cNvPr id="54" name="Elipse 53">
              <a:extLst>
                <a:ext uri="{FF2B5EF4-FFF2-40B4-BE49-F238E27FC236}">
                  <a16:creationId xmlns:a16="http://schemas.microsoft.com/office/drawing/2014/main" id="{5538F8D4-E509-392F-45C8-BA11D8F43DA5}"/>
                </a:ext>
              </a:extLst>
            </p:cNvPr>
            <p:cNvSpPr/>
            <p:nvPr/>
          </p:nvSpPr>
          <p:spPr>
            <a:xfrm rot="20413086">
              <a:off x="6819070" y="4645084"/>
              <a:ext cx="915643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Elipse 54">
              <a:extLst>
                <a:ext uri="{FF2B5EF4-FFF2-40B4-BE49-F238E27FC236}">
                  <a16:creationId xmlns:a16="http://schemas.microsoft.com/office/drawing/2014/main" id="{647933C8-0C1F-7D16-3826-115C593B5651}"/>
                </a:ext>
              </a:extLst>
            </p:cNvPr>
            <p:cNvSpPr/>
            <p:nvPr/>
          </p:nvSpPr>
          <p:spPr>
            <a:xfrm rot="753020">
              <a:off x="7823173" y="4516135"/>
              <a:ext cx="922986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56" name="Imagen 55">
              <a:extLst>
                <a:ext uri="{FF2B5EF4-FFF2-40B4-BE49-F238E27FC236}">
                  <a16:creationId xmlns:a16="http://schemas.microsoft.com/office/drawing/2014/main" id="{FDCE2513-AB02-4CB7-E4EA-49EC3D2524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494" t="21317" r="7766" b="17322"/>
            <a:stretch/>
          </p:blipFill>
          <p:spPr>
            <a:xfrm rot="21331876">
              <a:off x="5997725" y="4590827"/>
              <a:ext cx="3405126" cy="1724193"/>
            </a:xfrm>
            <a:prstGeom prst="rect">
              <a:avLst/>
            </a:prstGeom>
          </p:spPr>
        </p:pic>
        <p:cxnSp>
          <p:nvCxnSpPr>
            <p:cNvPr id="57" name="Conector recto 56">
              <a:extLst>
                <a:ext uri="{FF2B5EF4-FFF2-40B4-BE49-F238E27FC236}">
                  <a16:creationId xmlns:a16="http://schemas.microsoft.com/office/drawing/2014/main" id="{5BE812EF-D94D-3814-E729-E697CEF8F5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7602" y="4825314"/>
              <a:ext cx="425726" cy="245782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ector recto 57">
              <a:extLst>
                <a:ext uri="{FF2B5EF4-FFF2-40B4-BE49-F238E27FC236}">
                  <a16:creationId xmlns:a16="http://schemas.microsoft.com/office/drawing/2014/main" id="{FE1A1665-F641-F4DB-C693-B87915C595D7}"/>
                </a:ext>
              </a:extLst>
            </p:cNvPr>
            <p:cNvCxnSpPr>
              <a:cxnSpLocks/>
            </p:cNvCxnSpPr>
            <p:nvPr/>
          </p:nvCxnSpPr>
          <p:spPr>
            <a:xfrm>
              <a:off x="8153386" y="4749820"/>
              <a:ext cx="427083" cy="205240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8" name="Imagen 67">
            <a:extLst>
              <a:ext uri="{FF2B5EF4-FFF2-40B4-BE49-F238E27FC236}">
                <a16:creationId xmlns:a16="http://schemas.microsoft.com/office/drawing/2014/main" id="{EF695C2D-AAFA-FAA6-8E95-BC06CB6A13B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8873" y="4061517"/>
            <a:ext cx="2103444" cy="124576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0A3B5BB2-DB50-C222-C236-FE22F2B56025}"/>
              </a:ext>
            </a:extLst>
          </p:cNvPr>
          <p:cNvSpPr txBox="1"/>
          <p:nvPr/>
        </p:nvSpPr>
        <p:spPr>
          <a:xfrm>
            <a:off x="5364769" y="2522133"/>
            <a:ext cx="2257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0" i="0" u="none" strike="noStrike" baseline="0" dirty="0" err="1">
                <a:solidFill>
                  <a:srgbClr val="FF0000"/>
                </a:solidFill>
              </a:rPr>
              <a:t>requires</a:t>
            </a:r>
            <a:r>
              <a:rPr lang="es-ES" sz="2000" b="0" i="0" u="none" strike="noStrike" baseline="0" dirty="0">
                <a:solidFill>
                  <a:srgbClr val="FF0000"/>
                </a:solidFill>
              </a:rPr>
              <a:t> &gt; 10</a:t>
            </a:r>
            <a:r>
              <a:rPr lang="es-ES" sz="2000" b="0" i="0" u="none" strike="noStrike" baseline="30000" dirty="0">
                <a:solidFill>
                  <a:srgbClr val="FF0000"/>
                </a:solidFill>
              </a:rPr>
              <a:t>8</a:t>
            </a:r>
            <a:r>
              <a:rPr lang="es-ES" sz="2000" b="0" i="0" u="none" strike="noStrike" baseline="0" dirty="0">
                <a:solidFill>
                  <a:srgbClr val="FF0000"/>
                </a:solidFill>
              </a:rPr>
              <a:t> cm</a:t>
            </a:r>
            <a:r>
              <a:rPr lang="es-ES" sz="2000" b="0" i="0" u="none" strike="noStrike" baseline="30000" dirty="0">
                <a:solidFill>
                  <a:srgbClr val="FF0000"/>
                </a:solidFill>
              </a:rPr>
              <a:t>-3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387A0E88-D893-DA25-4B49-B6A746BAFF66}"/>
              </a:ext>
            </a:extLst>
          </p:cNvPr>
          <p:cNvSpPr txBox="1"/>
          <p:nvPr/>
        </p:nvSpPr>
        <p:spPr>
          <a:xfrm>
            <a:off x="4087158" y="5771551"/>
            <a:ext cx="25552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000" b="0" i="0" u="none" strike="noStrike" baseline="0" dirty="0" err="1">
                <a:solidFill>
                  <a:srgbClr val="FF0000"/>
                </a:solidFill>
              </a:rPr>
              <a:t>works</a:t>
            </a:r>
            <a:r>
              <a:rPr lang="es-ES" sz="2000" b="0" i="0" u="none" strike="noStrike" baseline="0" dirty="0">
                <a:solidFill>
                  <a:srgbClr val="FF0000"/>
                </a:solidFill>
              </a:rPr>
              <a:t> </a:t>
            </a:r>
            <a:r>
              <a:rPr lang="es-ES" sz="2000" b="0" i="0" u="none" strike="noStrike" baseline="0" dirty="0" err="1">
                <a:solidFill>
                  <a:srgbClr val="FF0000"/>
                </a:solidFill>
              </a:rPr>
              <a:t>with</a:t>
            </a:r>
            <a:r>
              <a:rPr lang="es-ES" sz="2000" b="0" i="0" u="none" strike="noStrike" baseline="0" dirty="0">
                <a:solidFill>
                  <a:srgbClr val="FF0000"/>
                </a:solidFill>
              </a:rPr>
              <a:t> ~10</a:t>
            </a:r>
            <a:r>
              <a:rPr lang="es-ES" sz="2000" b="0" i="0" u="none" strike="noStrike" baseline="30000" dirty="0">
                <a:solidFill>
                  <a:srgbClr val="FF0000"/>
                </a:solidFill>
              </a:rPr>
              <a:t>3</a:t>
            </a:r>
            <a:r>
              <a:rPr lang="es-ES" sz="2000" b="0" i="0" u="none" strike="noStrike" baseline="0" dirty="0">
                <a:solidFill>
                  <a:srgbClr val="FF0000"/>
                </a:solidFill>
              </a:rPr>
              <a:t> cm</a:t>
            </a:r>
            <a:r>
              <a:rPr lang="es-ES" sz="2000" b="0" i="0" u="none" strike="noStrike" baseline="30000" dirty="0">
                <a:solidFill>
                  <a:srgbClr val="FF0000"/>
                </a:solidFill>
              </a:rPr>
              <a:t>-3</a:t>
            </a:r>
            <a:endParaRPr lang="es-E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60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444B195A-FE4A-EFD4-5EB0-C900C0CF346C}"/>
              </a:ext>
            </a:extLst>
          </p:cNvPr>
          <p:cNvGrpSpPr/>
          <p:nvPr/>
        </p:nvGrpSpPr>
        <p:grpSpPr>
          <a:xfrm>
            <a:off x="467166" y="2534846"/>
            <a:ext cx="3100587" cy="1681317"/>
            <a:chOff x="5997725" y="4516135"/>
            <a:chExt cx="3405126" cy="1798885"/>
          </a:xfrm>
        </p:grpSpPr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74355440-82B8-0352-D3E1-E5994FD37911}"/>
                </a:ext>
              </a:extLst>
            </p:cNvPr>
            <p:cNvSpPr/>
            <p:nvPr/>
          </p:nvSpPr>
          <p:spPr>
            <a:xfrm rot="20413086">
              <a:off x="6819070" y="4645084"/>
              <a:ext cx="915643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A8E147B3-6908-5265-B48F-46774961B20D}"/>
                </a:ext>
              </a:extLst>
            </p:cNvPr>
            <p:cNvSpPr/>
            <p:nvPr/>
          </p:nvSpPr>
          <p:spPr>
            <a:xfrm rot="753020">
              <a:off x="7823173" y="4516135"/>
              <a:ext cx="922986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28606192-C0C9-F8A0-5C02-46C4B635F7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494" t="21317" r="7766" b="17322"/>
            <a:stretch/>
          </p:blipFill>
          <p:spPr>
            <a:xfrm rot="21331876">
              <a:off x="5997725" y="4590827"/>
              <a:ext cx="3405126" cy="1724193"/>
            </a:xfrm>
            <a:prstGeom prst="rect">
              <a:avLst/>
            </a:prstGeom>
          </p:spPr>
        </p:pic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3C26D18C-DD65-3BF7-9A76-B88DC3508B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7602" y="4825314"/>
              <a:ext cx="425726" cy="245782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4B4A8AD3-7E2C-19FB-A6F4-3C0835D37618}"/>
                </a:ext>
              </a:extLst>
            </p:cNvPr>
            <p:cNvCxnSpPr>
              <a:cxnSpLocks/>
            </p:cNvCxnSpPr>
            <p:nvPr/>
          </p:nvCxnSpPr>
          <p:spPr>
            <a:xfrm>
              <a:off x="8153386" y="4749820"/>
              <a:ext cx="427083" cy="205240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Imagen 27">
            <a:extLst>
              <a:ext uri="{FF2B5EF4-FFF2-40B4-BE49-F238E27FC236}">
                <a16:creationId xmlns:a16="http://schemas.microsoft.com/office/drawing/2014/main" id="{636388B4-EF08-4A12-648A-2501BB975F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7158"/>
          <a:stretch/>
        </p:blipFill>
        <p:spPr>
          <a:xfrm>
            <a:off x="4032769" y="-64893"/>
            <a:ext cx="4270996" cy="2252248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7CD85F5A-7A4B-D1CF-1250-3434222811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200" t="3101" r="34511" b="62914"/>
          <a:stretch/>
        </p:blipFill>
        <p:spPr>
          <a:xfrm>
            <a:off x="842774" y="241989"/>
            <a:ext cx="2682397" cy="1945366"/>
          </a:xfrm>
          <a:prstGeom prst="rect">
            <a:avLst/>
          </a:prstGeom>
        </p:spPr>
      </p:pic>
      <p:grpSp>
        <p:nvGrpSpPr>
          <p:cNvPr id="40" name="Grupo 39">
            <a:extLst>
              <a:ext uri="{FF2B5EF4-FFF2-40B4-BE49-F238E27FC236}">
                <a16:creationId xmlns:a16="http://schemas.microsoft.com/office/drawing/2014/main" id="{F1A5FF50-40B7-8913-5C67-CAD63C899A80}"/>
              </a:ext>
            </a:extLst>
          </p:cNvPr>
          <p:cNvGrpSpPr/>
          <p:nvPr/>
        </p:nvGrpSpPr>
        <p:grpSpPr>
          <a:xfrm rot="21302919">
            <a:off x="463610" y="4594926"/>
            <a:ext cx="3091508" cy="1772035"/>
            <a:chOff x="395707" y="4545309"/>
            <a:chExt cx="3091508" cy="1772035"/>
          </a:xfrm>
        </p:grpSpPr>
        <p:sp>
          <p:nvSpPr>
            <p:cNvPr id="38" name="Elipse 37">
              <a:extLst>
                <a:ext uri="{FF2B5EF4-FFF2-40B4-BE49-F238E27FC236}">
                  <a16:creationId xmlns:a16="http://schemas.microsoft.com/office/drawing/2014/main" id="{4A4E4AAE-C82A-BFA6-0685-3ACFAA02E1CC}"/>
                </a:ext>
              </a:extLst>
            </p:cNvPr>
            <p:cNvSpPr/>
            <p:nvPr/>
          </p:nvSpPr>
          <p:spPr>
            <a:xfrm rot="20656155">
              <a:off x="1018513" y="4545309"/>
              <a:ext cx="943810" cy="537123"/>
            </a:xfrm>
            <a:prstGeom prst="ellipse">
              <a:avLst/>
            </a:prstGeom>
            <a:gradFill flip="none" rotWithShape="1">
              <a:gsLst>
                <a:gs pos="38000">
                  <a:schemeClr val="bg1">
                    <a:lumMod val="75000"/>
                  </a:schemeClr>
                </a:gs>
                <a:gs pos="0">
                  <a:schemeClr val="accent1">
                    <a:lumMod val="5000"/>
                    <a:lumOff val="95000"/>
                    <a:alpha val="46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9AE48487-D869-CAE5-03EB-1C77F34B8B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9246" y="4819773"/>
              <a:ext cx="412284" cy="157846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ipse 38">
              <a:extLst>
                <a:ext uri="{FF2B5EF4-FFF2-40B4-BE49-F238E27FC236}">
                  <a16:creationId xmlns:a16="http://schemas.microsoft.com/office/drawing/2014/main" id="{C854C822-98B1-11C2-FF79-3686A5A15D31}"/>
                </a:ext>
              </a:extLst>
            </p:cNvPr>
            <p:cNvSpPr/>
            <p:nvPr/>
          </p:nvSpPr>
          <p:spPr>
            <a:xfrm rot="1066170">
              <a:off x="2065953" y="4577125"/>
              <a:ext cx="946438" cy="537123"/>
            </a:xfrm>
            <a:prstGeom prst="ellipse">
              <a:avLst/>
            </a:prstGeom>
            <a:gradFill flip="none" rotWithShape="1">
              <a:gsLst>
                <a:gs pos="38000">
                  <a:schemeClr val="bg1">
                    <a:lumMod val="75000"/>
                  </a:schemeClr>
                </a:gs>
                <a:gs pos="0">
                  <a:schemeClr val="accent1">
                    <a:lumMod val="5000"/>
                    <a:lumOff val="95000"/>
                    <a:alpha val="46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11F76FD4-B2D0-F512-A449-3CF62408DC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931" t="19319" r="8316" b="15562"/>
            <a:stretch/>
          </p:blipFill>
          <p:spPr>
            <a:xfrm rot="298392">
              <a:off x="395707" y="4563811"/>
              <a:ext cx="3091508" cy="1753533"/>
            </a:xfrm>
            <a:prstGeom prst="rect">
              <a:avLst/>
            </a:prstGeom>
          </p:spPr>
        </p:pic>
        <p:cxnSp>
          <p:nvCxnSpPr>
            <p:cNvPr id="34" name="Conector recto 33">
              <a:extLst>
                <a:ext uri="{FF2B5EF4-FFF2-40B4-BE49-F238E27FC236}">
                  <a16:creationId xmlns:a16="http://schemas.microsoft.com/office/drawing/2014/main" id="{20EB5A60-E092-C010-4D72-B2E41C53AC7F}"/>
                </a:ext>
              </a:extLst>
            </p:cNvPr>
            <p:cNvCxnSpPr>
              <a:cxnSpLocks/>
            </p:cNvCxnSpPr>
            <p:nvPr/>
          </p:nvCxnSpPr>
          <p:spPr>
            <a:xfrm>
              <a:off x="2103912" y="4754880"/>
              <a:ext cx="435310" cy="64893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27801CC9-FE5B-6294-D476-EDD984F22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2769" y="2187848"/>
            <a:ext cx="4270996" cy="596931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FDF2E8C-BB4C-2337-AEA8-C0BF6D46BD7B}"/>
              </a:ext>
            </a:extLst>
          </p:cNvPr>
          <p:cNvSpPr txBox="1"/>
          <p:nvPr/>
        </p:nvSpPr>
        <p:spPr>
          <a:xfrm>
            <a:off x="3996758" y="2972252"/>
            <a:ext cx="5822663" cy="24622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0033CC"/>
                </a:solidFill>
                <a:effectLst/>
              </a:rPr>
              <a:t>A</a:t>
            </a:r>
            <a:r>
              <a:rPr lang="en-US" sz="2200" dirty="0">
                <a:solidFill>
                  <a:srgbClr val="000000"/>
                </a:solidFill>
                <a:effectLst/>
              </a:rPr>
              <a:t>: O-H stretching (hydroxy group)</a:t>
            </a:r>
          </a:p>
          <a:p>
            <a:r>
              <a:rPr lang="en-US" sz="2200" b="1" dirty="0">
                <a:solidFill>
                  <a:srgbClr val="0033CC"/>
                </a:solidFill>
              </a:rPr>
              <a:t>B</a:t>
            </a:r>
            <a:r>
              <a:rPr lang="en-US" sz="2200" dirty="0">
                <a:solidFill>
                  <a:srgbClr val="000000"/>
                </a:solidFill>
              </a:rPr>
              <a:t>: O-H stretching (carboxylic group)</a:t>
            </a:r>
            <a:r>
              <a:rPr lang="en-US" sz="2200" dirty="0">
                <a:solidFill>
                  <a:srgbClr val="000000"/>
                </a:solidFill>
                <a:effectLst/>
              </a:rPr>
              <a:t> </a:t>
            </a:r>
          </a:p>
          <a:p>
            <a:r>
              <a:rPr lang="en-US" sz="2200" b="1" dirty="0">
                <a:solidFill>
                  <a:srgbClr val="0033CC"/>
                </a:solidFill>
              </a:rPr>
              <a:t>C</a:t>
            </a:r>
            <a:r>
              <a:rPr lang="en-US" sz="2200" dirty="0">
                <a:solidFill>
                  <a:srgbClr val="000000"/>
                </a:solidFill>
              </a:rPr>
              <a:t>: </a:t>
            </a:r>
            <a:r>
              <a:rPr lang="en-US" sz="2200" dirty="0">
                <a:solidFill>
                  <a:srgbClr val="000000"/>
                </a:solidFill>
                <a:effectLst/>
              </a:rPr>
              <a:t>C=O stretching </a:t>
            </a:r>
          </a:p>
          <a:p>
            <a:r>
              <a:rPr lang="en-US" sz="2200" b="1" dirty="0">
                <a:solidFill>
                  <a:srgbClr val="0033CC"/>
                </a:solidFill>
              </a:rPr>
              <a:t>D</a:t>
            </a:r>
            <a:r>
              <a:rPr lang="en-US" sz="2200" dirty="0">
                <a:solidFill>
                  <a:srgbClr val="000000"/>
                </a:solidFill>
              </a:rPr>
              <a:t>:</a:t>
            </a:r>
            <a:r>
              <a:rPr lang="en-US" sz="2200" dirty="0">
                <a:solidFill>
                  <a:srgbClr val="000000"/>
                </a:solidFill>
                <a:effectLst/>
              </a:rPr>
              <a:t> </a:t>
            </a:r>
            <a:r>
              <a:rPr lang="en-US" sz="2200" dirty="0">
                <a:effectLst/>
              </a:rPr>
              <a:t>CH</a:t>
            </a:r>
            <a:r>
              <a:rPr lang="en-US" sz="2200" baseline="-25000" dirty="0">
                <a:effectLst/>
              </a:rPr>
              <a:t>2</a:t>
            </a:r>
            <a:r>
              <a:rPr lang="en-US" sz="2200" dirty="0">
                <a:effectLst/>
              </a:rPr>
              <a:t> scissoring </a:t>
            </a:r>
          </a:p>
          <a:p>
            <a:r>
              <a:rPr lang="en-US" sz="2200" b="1" dirty="0">
                <a:solidFill>
                  <a:srgbClr val="0033CC"/>
                </a:solidFill>
              </a:rPr>
              <a:t>E</a:t>
            </a:r>
            <a:r>
              <a:rPr lang="en-US" sz="2200" dirty="0">
                <a:solidFill>
                  <a:srgbClr val="000000"/>
                </a:solidFill>
              </a:rPr>
              <a:t>:</a:t>
            </a:r>
            <a:r>
              <a:rPr lang="en-US" sz="2200" dirty="0">
                <a:solidFill>
                  <a:srgbClr val="000000"/>
                </a:solidFill>
                <a:effectLst/>
              </a:rPr>
              <a:t> C-C stretching, mixed with CH/</a:t>
            </a:r>
            <a:r>
              <a:rPr lang="en-US" sz="2200" dirty="0">
                <a:effectLst/>
              </a:rPr>
              <a:t>CH</a:t>
            </a:r>
            <a:r>
              <a:rPr lang="en-US" sz="2200" baseline="-25000" dirty="0">
                <a:effectLst/>
              </a:rPr>
              <a:t>2 </a:t>
            </a:r>
            <a:r>
              <a:rPr lang="en-US" sz="2200" dirty="0">
                <a:effectLst/>
              </a:rPr>
              <a:t>wagging </a:t>
            </a:r>
          </a:p>
          <a:p>
            <a:r>
              <a:rPr lang="en-US" sz="2200" b="1" dirty="0">
                <a:solidFill>
                  <a:srgbClr val="0033CC"/>
                </a:solidFill>
              </a:rPr>
              <a:t>F</a:t>
            </a:r>
            <a:r>
              <a:rPr lang="en-US" sz="2200" dirty="0">
                <a:solidFill>
                  <a:srgbClr val="000000"/>
                </a:solidFill>
              </a:rPr>
              <a:t>: </a:t>
            </a:r>
            <a:r>
              <a:rPr lang="en-US" sz="2200" dirty="0">
                <a:solidFill>
                  <a:srgbClr val="000000"/>
                </a:solidFill>
                <a:effectLst/>
              </a:rPr>
              <a:t>C-OH stretching and bending (carboxylic group)  </a:t>
            </a:r>
          </a:p>
          <a:p>
            <a:r>
              <a:rPr lang="en-US" sz="2200" b="1" dirty="0">
                <a:solidFill>
                  <a:srgbClr val="0033CC"/>
                </a:solidFill>
                <a:effectLst/>
              </a:rPr>
              <a:t>G</a:t>
            </a:r>
            <a:r>
              <a:rPr lang="en-US" sz="2200" dirty="0">
                <a:solidFill>
                  <a:srgbClr val="000000"/>
                </a:solidFill>
                <a:effectLst/>
              </a:rPr>
              <a:t>: C-O (hydroxy) and C-C stretching</a:t>
            </a:r>
            <a:endParaRPr lang="es-ES" sz="22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CD92C14-679C-B475-7787-FE7D98E85FD8}"/>
              </a:ext>
            </a:extLst>
          </p:cNvPr>
          <p:cNvSpPr txBox="1"/>
          <p:nvPr/>
        </p:nvSpPr>
        <p:spPr>
          <a:xfrm>
            <a:off x="2247246" y="74825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</a:t>
            </a:r>
            <a:r>
              <a:rPr lang="es-ES" sz="2800" baseline="300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89992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444B195A-FE4A-EFD4-5EB0-C900C0CF346C}"/>
              </a:ext>
            </a:extLst>
          </p:cNvPr>
          <p:cNvGrpSpPr/>
          <p:nvPr/>
        </p:nvGrpSpPr>
        <p:grpSpPr>
          <a:xfrm>
            <a:off x="467166" y="2534846"/>
            <a:ext cx="3100587" cy="1681317"/>
            <a:chOff x="5997725" y="4516135"/>
            <a:chExt cx="3405126" cy="1798885"/>
          </a:xfrm>
        </p:grpSpPr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74355440-82B8-0352-D3E1-E5994FD37911}"/>
                </a:ext>
              </a:extLst>
            </p:cNvPr>
            <p:cNvSpPr/>
            <p:nvPr/>
          </p:nvSpPr>
          <p:spPr>
            <a:xfrm rot="20413086">
              <a:off x="6819070" y="4645084"/>
              <a:ext cx="915643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A8E147B3-6908-5265-B48F-46774961B20D}"/>
                </a:ext>
              </a:extLst>
            </p:cNvPr>
            <p:cNvSpPr/>
            <p:nvPr/>
          </p:nvSpPr>
          <p:spPr>
            <a:xfrm rot="753020">
              <a:off x="7823173" y="4516135"/>
              <a:ext cx="922986" cy="569404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20000"/>
                    <a:lumOff val="80000"/>
                    <a:shade val="30000"/>
                    <a:satMod val="115000"/>
                    <a:alpha val="0"/>
                  </a:schemeClr>
                </a:gs>
                <a:gs pos="50000">
                  <a:schemeClr val="accent4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4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28606192-C0C9-F8A0-5C02-46C4B635F7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494" t="21317" r="7766" b="17322"/>
            <a:stretch/>
          </p:blipFill>
          <p:spPr>
            <a:xfrm rot="21331876">
              <a:off x="5997725" y="4590827"/>
              <a:ext cx="3405126" cy="1724193"/>
            </a:xfrm>
            <a:prstGeom prst="rect">
              <a:avLst/>
            </a:prstGeom>
          </p:spPr>
        </p:pic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3C26D18C-DD65-3BF7-9A76-B88DC3508B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7602" y="4825314"/>
              <a:ext cx="425726" cy="245782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4B4A8AD3-7E2C-19FB-A6F4-3C0835D37618}"/>
                </a:ext>
              </a:extLst>
            </p:cNvPr>
            <p:cNvCxnSpPr>
              <a:cxnSpLocks/>
            </p:cNvCxnSpPr>
            <p:nvPr/>
          </p:nvCxnSpPr>
          <p:spPr>
            <a:xfrm>
              <a:off x="8153386" y="4749820"/>
              <a:ext cx="427083" cy="205240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Imagen 36">
            <a:extLst>
              <a:ext uri="{FF2B5EF4-FFF2-40B4-BE49-F238E27FC236}">
                <a16:creationId xmlns:a16="http://schemas.microsoft.com/office/drawing/2014/main" id="{7CD85F5A-7A4B-D1CF-1250-3434222811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200" t="3101" r="34511" b="62914"/>
          <a:stretch/>
        </p:blipFill>
        <p:spPr>
          <a:xfrm>
            <a:off x="842774" y="241989"/>
            <a:ext cx="2682397" cy="1945366"/>
          </a:xfrm>
          <a:prstGeom prst="rect">
            <a:avLst/>
          </a:prstGeom>
        </p:spPr>
      </p:pic>
      <p:grpSp>
        <p:nvGrpSpPr>
          <p:cNvPr id="40" name="Grupo 39">
            <a:extLst>
              <a:ext uri="{FF2B5EF4-FFF2-40B4-BE49-F238E27FC236}">
                <a16:creationId xmlns:a16="http://schemas.microsoft.com/office/drawing/2014/main" id="{F1A5FF50-40B7-8913-5C67-CAD63C899A80}"/>
              </a:ext>
            </a:extLst>
          </p:cNvPr>
          <p:cNvGrpSpPr/>
          <p:nvPr/>
        </p:nvGrpSpPr>
        <p:grpSpPr>
          <a:xfrm rot="21302919">
            <a:off x="463610" y="4594926"/>
            <a:ext cx="3091508" cy="1772035"/>
            <a:chOff x="395707" y="4545309"/>
            <a:chExt cx="3091508" cy="1772035"/>
          </a:xfrm>
        </p:grpSpPr>
        <p:sp>
          <p:nvSpPr>
            <p:cNvPr id="38" name="Elipse 37">
              <a:extLst>
                <a:ext uri="{FF2B5EF4-FFF2-40B4-BE49-F238E27FC236}">
                  <a16:creationId xmlns:a16="http://schemas.microsoft.com/office/drawing/2014/main" id="{4A4E4AAE-C82A-BFA6-0685-3ACFAA02E1CC}"/>
                </a:ext>
              </a:extLst>
            </p:cNvPr>
            <p:cNvSpPr/>
            <p:nvPr/>
          </p:nvSpPr>
          <p:spPr>
            <a:xfrm rot="20656155">
              <a:off x="1018513" y="4545309"/>
              <a:ext cx="943810" cy="537123"/>
            </a:xfrm>
            <a:prstGeom prst="ellipse">
              <a:avLst/>
            </a:prstGeom>
            <a:gradFill flip="none" rotWithShape="1">
              <a:gsLst>
                <a:gs pos="38000">
                  <a:schemeClr val="bg1">
                    <a:lumMod val="75000"/>
                  </a:schemeClr>
                </a:gs>
                <a:gs pos="0">
                  <a:schemeClr val="accent1">
                    <a:lumMod val="5000"/>
                    <a:lumOff val="95000"/>
                    <a:alpha val="46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9AE48487-D869-CAE5-03EB-1C77F34B8B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9246" y="4819773"/>
              <a:ext cx="412284" cy="157846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lipse 38">
              <a:extLst>
                <a:ext uri="{FF2B5EF4-FFF2-40B4-BE49-F238E27FC236}">
                  <a16:creationId xmlns:a16="http://schemas.microsoft.com/office/drawing/2014/main" id="{C854C822-98B1-11C2-FF79-3686A5A15D31}"/>
                </a:ext>
              </a:extLst>
            </p:cNvPr>
            <p:cNvSpPr/>
            <p:nvPr/>
          </p:nvSpPr>
          <p:spPr>
            <a:xfrm rot="1066170">
              <a:off x="2065953" y="4577125"/>
              <a:ext cx="946438" cy="537123"/>
            </a:xfrm>
            <a:prstGeom prst="ellipse">
              <a:avLst/>
            </a:prstGeom>
            <a:gradFill flip="none" rotWithShape="1">
              <a:gsLst>
                <a:gs pos="38000">
                  <a:schemeClr val="bg1">
                    <a:lumMod val="75000"/>
                  </a:schemeClr>
                </a:gs>
                <a:gs pos="0">
                  <a:schemeClr val="accent1">
                    <a:lumMod val="5000"/>
                    <a:lumOff val="95000"/>
                    <a:alpha val="46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11F76FD4-B2D0-F512-A449-3CF62408DC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9931" t="19319" r="8316" b="15562"/>
            <a:stretch/>
          </p:blipFill>
          <p:spPr>
            <a:xfrm rot="298392">
              <a:off x="395707" y="4563811"/>
              <a:ext cx="3091508" cy="1753533"/>
            </a:xfrm>
            <a:prstGeom prst="rect">
              <a:avLst/>
            </a:prstGeom>
          </p:spPr>
        </p:pic>
        <p:cxnSp>
          <p:nvCxnSpPr>
            <p:cNvPr id="34" name="Conector recto 33">
              <a:extLst>
                <a:ext uri="{FF2B5EF4-FFF2-40B4-BE49-F238E27FC236}">
                  <a16:creationId xmlns:a16="http://schemas.microsoft.com/office/drawing/2014/main" id="{20EB5A60-E092-C010-4D72-B2E41C53AC7F}"/>
                </a:ext>
              </a:extLst>
            </p:cNvPr>
            <p:cNvCxnSpPr>
              <a:cxnSpLocks/>
            </p:cNvCxnSpPr>
            <p:nvPr/>
          </p:nvCxnSpPr>
          <p:spPr>
            <a:xfrm>
              <a:off x="2103912" y="4754880"/>
              <a:ext cx="435310" cy="64893"/>
            </a:xfrm>
            <a:prstGeom prst="line">
              <a:avLst/>
            </a:prstGeom>
            <a:ln w="571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30CD2D21-16E1-9D38-FB72-41059D7124EF}"/>
              </a:ext>
            </a:extLst>
          </p:cNvPr>
          <p:cNvGrpSpPr/>
          <p:nvPr/>
        </p:nvGrpSpPr>
        <p:grpSpPr>
          <a:xfrm>
            <a:off x="4032769" y="-64893"/>
            <a:ext cx="4270996" cy="6858000"/>
            <a:chOff x="4032769" y="-64893"/>
            <a:chExt cx="4270996" cy="6858000"/>
          </a:xfrm>
        </p:grpSpPr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636388B4-EF08-4A12-648A-2501BB975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32769" y="-64893"/>
              <a:ext cx="4270996" cy="6858000"/>
            </a:xfrm>
            <a:prstGeom prst="rect">
              <a:avLst/>
            </a:prstGeom>
          </p:spPr>
        </p:pic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F73E92DE-BA8F-90F4-611B-37A45D75F95A}"/>
                </a:ext>
              </a:extLst>
            </p:cNvPr>
            <p:cNvSpPr/>
            <p:nvPr/>
          </p:nvSpPr>
          <p:spPr>
            <a:xfrm>
              <a:off x="5574891" y="4671793"/>
              <a:ext cx="212376" cy="8676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687792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462</Words>
  <Application>Microsoft Office PowerPoint</Application>
  <PresentationFormat>A4 (210 x 297 mm)</PresentationFormat>
  <Paragraphs>144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Impact</vt:lpstr>
      <vt:lpstr>Noto Serif</vt:lpstr>
      <vt:lpstr>Symbol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Bruno Huno</dc:creator>
  <cp:lastModifiedBy>Bruno Martinez-Haya</cp:lastModifiedBy>
  <cp:revision>272</cp:revision>
  <cp:lastPrinted>2022-09-01T14:50:06Z</cp:lastPrinted>
  <dcterms:created xsi:type="dcterms:W3CDTF">2021-04-23T04:36:15Z</dcterms:created>
  <dcterms:modified xsi:type="dcterms:W3CDTF">2023-09-06T09:40:04Z</dcterms:modified>
</cp:coreProperties>
</file>