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7" r:id="rId4"/>
    <p:sldId id="270" r:id="rId5"/>
    <p:sldId id="269" r:id="rId6"/>
    <p:sldId id="279" r:id="rId7"/>
    <p:sldId id="280" r:id="rId8"/>
    <p:sldId id="281" r:id="rId9"/>
    <p:sldId id="282" r:id="rId10"/>
    <p:sldId id="283" r:id="rId11"/>
    <p:sldId id="284" r:id="rId12"/>
    <p:sldId id="271" r:id="rId13"/>
    <p:sldId id="285" r:id="rId14"/>
    <p:sldId id="272" r:id="rId15"/>
    <p:sldId id="286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72313AE-A505-4901-BDF7-EA84AC62295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549F11-0FA4-4EB8-BD26-4722AFD474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7924800" cy="2057401"/>
          </a:xfrm>
        </p:spPr>
        <p:txBody>
          <a:bodyPr>
            <a:noAutofit/>
          </a:bodyPr>
          <a:lstStyle/>
          <a:p>
            <a:r>
              <a:rPr lang="en-US" sz="4000" dirty="0" smtClean="0"/>
              <a:t>Simulation of neutrino events in a </a:t>
            </a:r>
            <a:r>
              <a:rPr lang="en-US" sz="4000" dirty="0" smtClean="0"/>
              <a:t>fine grained scintillator </a:t>
            </a:r>
            <a:r>
              <a:rPr lang="en-US" sz="4000" dirty="0" smtClean="0"/>
              <a:t>detector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0645" y="5410200"/>
            <a:ext cx="5763491" cy="1143000"/>
          </a:xfrm>
        </p:spPr>
        <p:txBody>
          <a:bodyPr/>
          <a:lstStyle/>
          <a:p>
            <a:r>
              <a:rPr lang="en-US" dirty="0" err="1" smtClean="0"/>
              <a:t>Georgi</a:t>
            </a:r>
            <a:r>
              <a:rPr lang="en-US" dirty="0" smtClean="0"/>
              <a:t> </a:t>
            </a:r>
            <a:r>
              <a:rPr lang="en-US" dirty="0" err="1" smtClean="0"/>
              <a:t>Lyubenov</a:t>
            </a:r>
            <a:r>
              <a:rPr lang="en-US" dirty="0" smtClean="0"/>
              <a:t> </a:t>
            </a:r>
            <a:r>
              <a:rPr lang="en-US" dirty="0" err="1" smtClean="0"/>
              <a:t>Petkov</a:t>
            </a:r>
            <a:endParaRPr lang="bg-BG" dirty="0" smtClean="0"/>
          </a:p>
          <a:p>
            <a:r>
              <a:rPr lang="en-US" dirty="0" smtClean="0"/>
              <a:t>Sofia University </a:t>
            </a:r>
            <a:r>
              <a:rPr lang="en-US" dirty="0" smtClean="0"/>
              <a:t>“St. </a:t>
            </a:r>
            <a:r>
              <a:rPr lang="en-US" dirty="0" err="1" smtClean="0"/>
              <a:t>Kliment</a:t>
            </a:r>
            <a:r>
              <a:rPr lang="en-US" dirty="0" smtClean="0"/>
              <a:t> </a:t>
            </a:r>
            <a:r>
              <a:rPr lang="en-US" dirty="0" err="1" smtClean="0"/>
              <a:t>Ohridski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691" y="3124200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5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Digitalization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From the run simulation in the G4VSensitiveDetector we extract the necessary data – energy deposited in each cube and convert into generated photons with a conversion formula. We do not use the Geant4 photon simulation since this will reduce the performance significantly.</a:t>
            </a:r>
          </a:p>
          <a:p>
            <a:pPr marL="0" indent="0" algn="just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digitalizations</a:t>
            </a:r>
            <a:r>
              <a:rPr lang="en-US" dirty="0" smtClean="0"/>
              <a:t> sorts and sums the generated photons per cube and the output file basically is the information of only the number of generated optical photons per cube.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07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reconstruction for (the moment) reads the output file from the digitalization step and generates 3 views  - one from X and Y, one from X and Z, and one from Y and Z axis; for each event.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91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dirty="0" smtClean="0"/>
              <a:t>Simple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20545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Generated image in a scintillation detector using Geant4 </a:t>
            </a:r>
            <a:r>
              <a:rPr lang="ru-RU" dirty="0" smtClean="0"/>
              <a:t>[</a:t>
            </a:r>
            <a:r>
              <a:rPr lang="en-US" dirty="0" err="1" smtClean="0"/>
              <a:t>muon</a:t>
            </a:r>
            <a:r>
              <a:rPr lang="en-US" dirty="0" smtClean="0"/>
              <a:t> neutrino interaction with energy of </a:t>
            </a:r>
            <a:r>
              <a:rPr lang="ru-RU" dirty="0" smtClean="0"/>
              <a:t>7.</a:t>
            </a:r>
            <a:r>
              <a:rPr lang="ru-RU" u="sng" dirty="0" smtClean="0"/>
              <a:t>5GeV</a:t>
            </a:r>
            <a:r>
              <a:rPr lang="ru-RU" dirty="0"/>
              <a:t>, </a:t>
            </a:r>
            <a:r>
              <a:rPr lang="en-US" u="sng" dirty="0" smtClean="0"/>
              <a:t>view from </a:t>
            </a:r>
            <a:r>
              <a:rPr lang="ru-RU" dirty="0" smtClean="0"/>
              <a:t> </a:t>
            </a:r>
            <a:r>
              <a:rPr lang="ru-RU" dirty="0"/>
              <a:t>X </a:t>
            </a:r>
            <a:r>
              <a:rPr lang="en-US" dirty="0" smtClean="0"/>
              <a:t>and</a:t>
            </a:r>
            <a:r>
              <a:rPr lang="ru-RU" dirty="0" smtClean="0"/>
              <a:t> Z</a:t>
            </a:r>
            <a:r>
              <a:rPr lang="en-US" dirty="0" smtClean="0"/>
              <a:t> axis</a:t>
            </a:r>
            <a:r>
              <a:rPr lang="ru-RU" dirty="0" smtClean="0"/>
              <a:t>, </a:t>
            </a:r>
            <a:r>
              <a:rPr lang="en-US" u="sng" dirty="0" smtClean="0"/>
              <a:t>magnetic field is parallel to </a:t>
            </a:r>
            <a:r>
              <a:rPr lang="ru-RU" dirty="0" smtClean="0"/>
              <a:t>Y=0.5 T</a:t>
            </a:r>
            <a:r>
              <a:rPr lang="en-US" dirty="0" smtClean="0"/>
              <a:t> (into the screen)</a:t>
            </a:r>
            <a:r>
              <a:rPr lang="ru-RU" dirty="0" smtClean="0"/>
              <a:t>, </a:t>
            </a:r>
            <a:r>
              <a:rPr lang="en-US" u="sng" dirty="0" smtClean="0"/>
              <a:t>number of cubes per </a:t>
            </a:r>
            <a:r>
              <a:rPr lang="en-US" u="sng" dirty="0" err="1" smtClean="0"/>
              <a:t>acis</a:t>
            </a:r>
            <a:r>
              <a:rPr lang="en-US" u="sng" dirty="0" smtClean="0"/>
              <a:t> </a:t>
            </a:r>
            <a:r>
              <a:rPr lang="ru-RU" dirty="0" smtClean="0"/>
              <a:t>X=9</a:t>
            </a:r>
            <a:r>
              <a:rPr lang="ru-RU" dirty="0"/>
              <a:t>, Y=1, Z=10</a:t>
            </a:r>
            <a:r>
              <a:rPr lang="ru-RU" dirty="0" smtClean="0"/>
              <a:t>]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048000"/>
            <a:ext cx="3968162" cy="354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Simple simulation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962" y="914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Generated image of a </a:t>
            </a:r>
            <a:r>
              <a:rPr lang="en-US" dirty="0" err="1"/>
              <a:t>m</a:t>
            </a:r>
            <a:r>
              <a:rPr lang="en-US" dirty="0" err="1" smtClean="0"/>
              <a:t>uon</a:t>
            </a:r>
            <a:r>
              <a:rPr lang="en-US" dirty="0" smtClean="0"/>
              <a:t> with energy of 0.05GeV, view is from X and Z axis with an applied magnetic field in Y axis of 0.5 T, detector dimensions are 9 by 1 by 10 cubes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450" y="2590800"/>
            <a:ext cx="4371474" cy="40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77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Simulation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23" y="1066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Reconstruction of a neutrino event with E=7.5 </a:t>
            </a:r>
            <a:r>
              <a:rPr lang="en-US" u="sng" dirty="0" err="1" smtClean="0"/>
              <a:t>GeV</a:t>
            </a:r>
            <a:r>
              <a:rPr lang="en-US" u="sng" dirty="0" smtClean="0"/>
              <a:t> and an applied magnetic field in the Y axis with 0.5 T in a granular detector with </a:t>
            </a:r>
            <a:r>
              <a:rPr lang="en-US" u="sng" dirty="0" err="1" smtClean="0"/>
              <a:t>dimentions</a:t>
            </a:r>
            <a:r>
              <a:rPr lang="en-US" u="sng" dirty="0" smtClean="0"/>
              <a:t> of 200x200x200 cubes [View is from the X and Z axis]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698093"/>
            <a:ext cx="6134100" cy="415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55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Simulation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23" y="1066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Reconstruction of another neutrino event with E=7.5 </a:t>
            </a:r>
            <a:r>
              <a:rPr lang="en-US" u="sng" dirty="0" err="1" smtClean="0"/>
              <a:t>GeV</a:t>
            </a:r>
            <a:r>
              <a:rPr lang="en-US" u="sng" dirty="0" smtClean="0"/>
              <a:t> and an applied magnetic field in the Y axis with 0.5 T in a granular detector with </a:t>
            </a:r>
            <a:r>
              <a:rPr lang="en-US" u="sng" dirty="0" err="1" smtClean="0"/>
              <a:t>dimentions</a:t>
            </a:r>
            <a:r>
              <a:rPr lang="en-US" u="sng" dirty="0" smtClean="0"/>
              <a:t> of 200x200x200 cubes [View is from the X and Y axis]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658639"/>
            <a:ext cx="6151418" cy="417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32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of the whole detector – scintillation and </a:t>
            </a:r>
            <a:r>
              <a:rPr lang="en-US" dirty="0" err="1" smtClean="0"/>
              <a:t>cerenkov</a:t>
            </a:r>
            <a:r>
              <a:rPr lang="en-US" dirty="0" smtClean="0"/>
              <a:t> detector </a:t>
            </a:r>
          </a:p>
          <a:p>
            <a:r>
              <a:rPr lang="en-US" dirty="0" smtClean="0"/>
              <a:t>Adding the newest version of Geant4</a:t>
            </a:r>
          </a:p>
          <a:p>
            <a:r>
              <a:rPr lang="en-US" dirty="0" smtClean="0"/>
              <a:t>4 executables can be run in parallel (multithreaded application can be made for faster data processing)</a:t>
            </a:r>
          </a:p>
          <a:p>
            <a:r>
              <a:rPr lang="en-US" dirty="0" smtClean="0"/>
              <a:t>Reconstruction of the whole event based on the registered tracks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58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57400"/>
            <a:ext cx="8229600" cy="1600200"/>
          </a:xfrm>
        </p:spPr>
        <p:txBody>
          <a:bodyPr/>
          <a:lstStyle/>
          <a:p>
            <a:r>
              <a:rPr lang="en-US" dirty="0" smtClean="0"/>
              <a:t>Questions</a:t>
            </a:r>
            <a:r>
              <a:rPr lang="bg-BG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36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600200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r>
              <a:rPr lang="bg-BG" dirty="0" smtClean="0"/>
              <a:t>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895599"/>
            <a:ext cx="4742062" cy="36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07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Content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SuperFGD</a:t>
            </a:r>
            <a:endParaRPr lang="en-US" dirty="0" smtClean="0"/>
          </a:p>
          <a:p>
            <a:r>
              <a:rPr lang="en-US" dirty="0" smtClean="0"/>
              <a:t>Used platforms</a:t>
            </a:r>
            <a:endParaRPr lang="bg-BG" dirty="0" smtClean="0"/>
          </a:p>
          <a:p>
            <a:r>
              <a:rPr lang="en-US" dirty="0" smtClean="0"/>
              <a:t>Run simulations and results</a:t>
            </a:r>
            <a:endParaRPr lang="bg-BG" dirty="0" smtClean="0"/>
          </a:p>
          <a:p>
            <a:r>
              <a:rPr lang="en-US" dirty="0" smtClean="0"/>
              <a:t>Future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59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SuperFGD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209800"/>
            <a:ext cx="705802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2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Used 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GENIE – neutrino event generator</a:t>
            </a:r>
            <a:endParaRPr lang="bg-BG" dirty="0" smtClean="0"/>
          </a:p>
          <a:p>
            <a:pPr algn="just"/>
            <a:r>
              <a:rPr lang="en-US" dirty="0" smtClean="0"/>
              <a:t>CERN ROOT – library for data analysis</a:t>
            </a:r>
            <a:endParaRPr lang="bg-BG" dirty="0" smtClean="0"/>
          </a:p>
          <a:p>
            <a:pPr algn="just"/>
            <a:r>
              <a:rPr lang="en-US" dirty="0" smtClean="0"/>
              <a:t>Geant4 – platform for simulating interactions of charged particles with matter </a:t>
            </a:r>
            <a:endParaRPr lang="bg-BG" dirty="0" smtClean="0"/>
          </a:p>
          <a:p>
            <a:pPr algn="just"/>
            <a:r>
              <a:rPr lang="en-US" dirty="0" smtClean="0"/>
              <a:t>Pythia6 – Monte Carlo generator</a:t>
            </a:r>
          </a:p>
          <a:p>
            <a:pPr algn="just"/>
            <a:endParaRPr lang="bg-BG" dirty="0"/>
          </a:p>
          <a:p>
            <a:pPr marL="0" indent="0" algn="just">
              <a:buNone/>
            </a:pPr>
            <a:r>
              <a:rPr lang="en-US" dirty="0" smtClean="0"/>
              <a:t>The software is build to run on OS</a:t>
            </a:r>
            <a:r>
              <a:rPr lang="bg-BG" dirty="0" smtClean="0"/>
              <a:t> </a:t>
            </a:r>
            <a:r>
              <a:rPr lang="en-US" dirty="0" smtClean="0"/>
              <a:t>Linux Mint 18.2 </a:t>
            </a:r>
            <a:r>
              <a:rPr lang="bg-BG" dirty="0" smtClean="0"/>
              <a:t>(</a:t>
            </a:r>
            <a:r>
              <a:rPr lang="en-US" dirty="0" smtClean="0"/>
              <a:t>or higher version</a:t>
            </a:r>
            <a:r>
              <a:rPr lang="bg-BG" dirty="0" smtClean="0"/>
              <a:t>)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41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04800"/>
            <a:ext cx="7622858" cy="6352382"/>
          </a:xfrm>
        </p:spPr>
      </p:pic>
    </p:spTree>
    <p:extLst>
      <p:ext uri="{BB962C8B-B14F-4D97-AF65-F5344CB8AC3E}">
        <p14:creationId xmlns:p14="http://schemas.microsoft.com/office/powerpoint/2010/main" val="157190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executables are build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nfevgen</a:t>
            </a:r>
            <a:r>
              <a:rPr lang="en-US" dirty="0" smtClean="0"/>
              <a:t>– used to generate the neutrino events and creates an </a:t>
            </a:r>
            <a:r>
              <a:rPr lang="en-US" dirty="0" err="1" smtClean="0"/>
              <a:t>events.root</a:t>
            </a:r>
            <a:r>
              <a:rPr lang="en-US" dirty="0" smtClean="0"/>
              <a:t> file</a:t>
            </a:r>
          </a:p>
          <a:p>
            <a:pPr algn="just"/>
            <a:r>
              <a:rPr lang="en-US" dirty="0" err="1" smtClean="0"/>
              <a:t>nfsim</a:t>
            </a:r>
            <a:r>
              <a:rPr lang="en-US" dirty="0" smtClean="0"/>
              <a:t> – reads the events from the </a:t>
            </a:r>
            <a:r>
              <a:rPr lang="en-US" dirty="0" err="1" smtClean="0"/>
              <a:t>events.root</a:t>
            </a:r>
            <a:r>
              <a:rPr lang="en-US" dirty="0" smtClean="0"/>
              <a:t> and uses Geant4 to simulate the neutrino events, creates the </a:t>
            </a:r>
            <a:r>
              <a:rPr lang="en-US" dirty="0" err="1" smtClean="0"/>
              <a:t>simulation.root</a:t>
            </a:r>
            <a:r>
              <a:rPr lang="en-US" dirty="0" smtClean="0"/>
              <a:t> file</a:t>
            </a:r>
          </a:p>
          <a:p>
            <a:pPr algn="just"/>
            <a:r>
              <a:rPr lang="en-US" dirty="0" err="1" smtClean="0"/>
              <a:t>nfdigit</a:t>
            </a:r>
            <a:r>
              <a:rPr lang="en-US" dirty="0" smtClean="0"/>
              <a:t> – reads the </a:t>
            </a:r>
            <a:r>
              <a:rPr lang="en-US" dirty="0" err="1" smtClean="0"/>
              <a:t>simulation.root</a:t>
            </a:r>
            <a:r>
              <a:rPr lang="en-US" dirty="0" smtClean="0"/>
              <a:t> file and digitizes the information according to the requirements, outputs </a:t>
            </a:r>
            <a:r>
              <a:rPr lang="en-US" dirty="0" err="1" smtClean="0"/>
              <a:t>digitalization.root</a:t>
            </a:r>
            <a:r>
              <a:rPr lang="en-US" dirty="0" smtClean="0"/>
              <a:t> file.</a:t>
            </a:r>
          </a:p>
          <a:p>
            <a:pPr algn="just"/>
            <a:r>
              <a:rPr lang="en-US" dirty="0" err="1" smtClean="0"/>
              <a:t>nfrecon</a:t>
            </a:r>
            <a:r>
              <a:rPr lang="en-US" dirty="0" smtClean="0"/>
              <a:t> – generates histograms (creates picture files for the moment) of the interaction.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4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295400"/>
          </a:xfrm>
        </p:spPr>
        <p:txBody>
          <a:bodyPr/>
          <a:lstStyle/>
          <a:p>
            <a:r>
              <a:rPr lang="en-US" dirty="0" err="1" smtClean="0"/>
              <a:t>EventGenerator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A class is implemented (</a:t>
            </a:r>
            <a:r>
              <a:rPr lang="en-US" dirty="0" err="1" smtClean="0"/>
              <a:t>NFFluxdriver</a:t>
            </a:r>
            <a:r>
              <a:rPr lang="en-US" dirty="0" smtClean="0"/>
              <a:t>) that inherits from </a:t>
            </a:r>
            <a:r>
              <a:rPr lang="en-US" dirty="0" err="1" smtClean="0"/>
              <a:t>GFluxI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A main file is created with the following flow: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 smtClean="0"/>
              <a:t>Passed arguments are read – detector dimensions, neutrino energy etc.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 smtClean="0"/>
              <a:t>Initialize </a:t>
            </a:r>
            <a:r>
              <a:rPr lang="en-US" dirty="0"/>
              <a:t>cross section xml </a:t>
            </a:r>
            <a:r>
              <a:rPr lang="en-US" dirty="0" smtClean="0"/>
              <a:t>data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/>
              <a:t>Initialize detector </a:t>
            </a:r>
            <a:r>
              <a:rPr lang="en-US" dirty="0" smtClean="0"/>
              <a:t>geometry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/>
              <a:t>Initialize </a:t>
            </a:r>
            <a:r>
              <a:rPr lang="en-US" dirty="0" err="1" smtClean="0"/>
              <a:t>FluxDriver</a:t>
            </a:r>
            <a:endParaRPr lang="en-US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dirty="0"/>
              <a:t>Initialize Genie neutrino event </a:t>
            </a:r>
            <a:r>
              <a:rPr lang="en-US" dirty="0" smtClean="0"/>
              <a:t>generator and pass the </a:t>
            </a:r>
            <a:r>
              <a:rPr lang="en-US" dirty="0" err="1" smtClean="0"/>
              <a:t>fluxdriver</a:t>
            </a:r>
            <a:endParaRPr lang="en-US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dirty="0"/>
              <a:t>Initialize an </a:t>
            </a:r>
            <a:r>
              <a:rPr lang="en-US" dirty="0" err="1"/>
              <a:t>Ntuple</a:t>
            </a:r>
            <a:r>
              <a:rPr lang="en-US" dirty="0"/>
              <a:t> Writer to save GHEP records into a </a:t>
            </a:r>
            <a:r>
              <a:rPr lang="en-US" dirty="0" err="1" smtClean="0"/>
              <a:t>Ttree</a:t>
            </a:r>
            <a:endParaRPr lang="en-US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dirty="0" smtClean="0"/>
              <a:t>Generates events and saves them into a file</a:t>
            </a:r>
            <a:endParaRPr lang="en-US" dirty="0"/>
          </a:p>
          <a:p>
            <a:pPr marL="457200" indent="-457200" algn="just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82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Geant4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dirty="0" smtClean="0"/>
              <a:t>	Specific classes are implemented for the simulation based on the detector parameters and materials – inherited </a:t>
            </a:r>
            <a:r>
              <a:rPr lang="en-US" dirty="0"/>
              <a:t>classes include</a:t>
            </a:r>
            <a:r>
              <a:rPr lang="en-US" dirty="0" smtClean="0"/>
              <a:t>: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G4VPVParameterisation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G4VUserDetectorConstruction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G4VSensitiveDetector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G4UserEventAction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G4VUserPrimaryGeneratorAction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G4UserRunAction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G4RunManager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G4UserSteppingAction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G4VUserPhysicsList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4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Geant4 simulation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Reads </a:t>
            </a:r>
            <a:r>
              <a:rPr lang="en-US" dirty="0" err="1" smtClean="0"/>
              <a:t>cmd</a:t>
            </a:r>
            <a:r>
              <a:rPr lang="en-US" dirty="0" smtClean="0"/>
              <a:t> arguments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Construct the default run </a:t>
            </a:r>
            <a:r>
              <a:rPr lang="en-US" dirty="0" smtClean="0"/>
              <a:t>manager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Detector </a:t>
            </a:r>
            <a:r>
              <a:rPr lang="en-US" dirty="0" smtClean="0"/>
              <a:t>construction – detector is the same as in the Genie event generator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Physics list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Primary generator action</a:t>
            </a:r>
          </a:p>
          <a:p>
            <a:pPr lvl="1"/>
            <a:r>
              <a:rPr lang="en-US" dirty="0" smtClean="0"/>
              <a:t>Can be either the genie output file</a:t>
            </a:r>
          </a:p>
          <a:p>
            <a:pPr lvl="1"/>
            <a:r>
              <a:rPr lang="en-US" dirty="0" smtClean="0"/>
              <a:t>Primary particle generator – for test purposes </a:t>
            </a:r>
          </a:p>
          <a:p>
            <a:pPr marL="0" indent="0">
              <a:buNone/>
            </a:pPr>
            <a:r>
              <a:rPr lang="en-US" dirty="0" smtClean="0"/>
              <a:t>6. Initialize Stepping </a:t>
            </a:r>
            <a:r>
              <a:rPr lang="en-US" dirty="0"/>
              <a:t>action</a:t>
            </a:r>
          </a:p>
          <a:p>
            <a:pPr marL="0" indent="0">
              <a:buNone/>
            </a:pPr>
            <a:r>
              <a:rPr lang="en-US" dirty="0" smtClean="0"/>
              <a:t>7. Initialize </a:t>
            </a:r>
            <a:r>
              <a:rPr lang="en-US" dirty="0"/>
              <a:t>Event action </a:t>
            </a:r>
          </a:p>
          <a:p>
            <a:pPr marL="0" indent="0">
              <a:buNone/>
            </a:pPr>
            <a:r>
              <a:rPr lang="en-US" dirty="0" smtClean="0"/>
              <a:t>8. Initialize </a:t>
            </a:r>
            <a:r>
              <a:rPr lang="en-US" dirty="0"/>
              <a:t>Run action</a:t>
            </a:r>
          </a:p>
          <a:p>
            <a:pPr marL="0" indent="0">
              <a:buNone/>
            </a:pPr>
            <a:r>
              <a:rPr lang="en-US" dirty="0" smtClean="0"/>
              <a:t>9. </a:t>
            </a:r>
            <a:r>
              <a:rPr lang="en-US" dirty="0"/>
              <a:t>Initialize G4 </a:t>
            </a:r>
            <a:r>
              <a:rPr lang="en-US" dirty="0" smtClean="0"/>
              <a:t>kernel </a:t>
            </a:r>
          </a:p>
          <a:p>
            <a:pPr marL="0" indent="0">
              <a:buNone/>
            </a:pPr>
            <a:r>
              <a:rPr lang="en-US" dirty="0" smtClean="0"/>
              <a:t>10. </a:t>
            </a:r>
            <a:r>
              <a:rPr lang="en-US" dirty="0"/>
              <a:t>R</a:t>
            </a:r>
            <a:r>
              <a:rPr lang="en-US" dirty="0" smtClean="0"/>
              <a:t>un the simulation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21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551</TotalTime>
  <Words>639</Words>
  <Application>Microsoft Office PowerPoint</Application>
  <PresentationFormat>On-screen Show 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Executive</vt:lpstr>
      <vt:lpstr>Simulation of neutrino events in a fine grained scintillator detector </vt:lpstr>
      <vt:lpstr>Content</vt:lpstr>
      <vt:lpstr>SuperFGD</vt:lpstr>
      <vt:lpstr>Used platforms</vt:lpstr>
      <vt:lpstr>PowerPoint Presentation</vt:lpstr>
      <vt:lpstr>4 executables are build</vt:lpstr>
      <vt:lpstr>EventGenerator</vt:lpstr>
      <vt:lpstr>Geant4 simulation</vt:lpstr>
      <vt:lpstr>Geant4 simulation flow</vt:lpstr>
      <vt:lpstr>Digitalization step</vt:lpstr>
      <vt:lpstr>Reconstruction</vt:lpstr>
      <vt:lpstr>Simple simulation</vt:lpstr>
      <vt:lpstr>Simple simulation </vt:lpstr>
      <vt:lpstr>Simulation reconstruction</vt:lpstr>
      <vt:lpstr>Simulation reconstruction</vt:lpstr>
      <vt:lpstr>Future work</vt:lpstr>
      <vt:lpstr>Questions?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</dc:title>
  <dc:creator>Rigel</dc:creator>
  <cp:lastModifiedBy>Rigel</cp:lastModifiedBy>
  <cp:revision>266</cp:revision>
  <dcterms:created xsi:type="dcterms:W3CDTF">2018-05-31T18:54:08Z</dcterms:created>
  <dcterms:modified xsi:type="dcterms:W3CDTF">2019-02-04T08:56:53Z</dcterms:modified>
</cp:coreProperties>
</file>