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0" r:id="rId6"/>
    <p:sldId id="263" r:id="rId7"/>
    <p:sldId id="264" r:id="rId8"/>
    <p:sldId id="262" r:id="rId9"/>
    <p:sldId id="268" r:id="rId10"/>
    <p:sldId id="259" r:id="rId11"/>
    <p:sldId id="265" r:id="rId12"/>
    <p:sldId id="269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4128890-47C7-42A4-80D6-6E27DD89D29F}" type="datetimeFigureOut">
              <a:rPr lang="el-GR" smtClean="0"/>
              <a:t>12/11/2019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FC49F49-2B93-4F3D-B27C-C3C1EAC6A13B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bill\Downloads\video-1570805435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457200" y="1916832"/>
            <a:ext cx="845820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latin typeface="+mn-lt"/>
              </a:rPr>
              <a:t>SRS</a:t>
            </a:r>
            <a:br>
              <a:rPr lang="en-US" sz="6000" dirty="0" smtClean="0">
                <a:latin typeface="+mn-lt"/>
              </a:rPr>
            </a:br>
            <a:r>
              <a:rPr lang="en-US" sz="4900" dirty="0" smtClean="0">
                <a:latin typeface="+mn-lt"/>
              </a:rPr>
              <a:t>(Scalable Readout System)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>
                <a:solidFill>
                  <a:schemeClr val="accent1"/>
                </a:solidFill>
              </a:rPr>
              <a:t>A DAQ System for MicroMegas Detectors</a:t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3600" dirty="0" smtClean="0">
                <a:solidFill>
                  <a:schemeClr val="accent1"/>
                </a:solidFill>
              </a:rPr>
              <a:t/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3600" dirty="0" smtClean="0">
                <a:solidFill>
                  <a:schemeClr val="accent1"/>
                </a:solidFill>
              </a:rPr>
              <a:t/>
            </a:r>
            <a:br>
              <a:rPr lang="en-US" sz="3600" dirty="0" smtClean="0">
                <a:solidFill>
                  <a:schemeClr val="accent1"/>
                </a:solidFill>
              </a:rPr>
            </a:b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endParaRPr lang="el-GR" sz="3600" dirty="0">
              <a:solidFill>
                <a:schemeClr val="accent1"/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33737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Blanas Vasilios </a:t>
            </a:r>
            <a:endParaRPr lang="en-US" sz="1800" dirty="0" smtClean="0"/>
          </a:p>
          <a:p>
            <a:r>
              <a:rPr lang="en-US" sz="1800" dirty="0" smtClean="0"/>
              <a:t>National Center for Scientific Research "Demokritos"</a:t>
            </a:r>
            <a:endParaRPr lang="en-US" sz="18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Running Micromegas and observing cosmic ray(muons) in an environment of intense neutron flow.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Cosmic Stand will help to that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/>
              <a:t>Kalamaris</a:t>
            </a:r>
            <a:r>
              <a:rPr lang="en-US" sz="1800" dirty="0" smtClean="0"/>
              <a:t> A.</a:t>
            </a:r>
          </a:p>
          <a:p>
            <a:pPr>
              <a:buNone/>
            </a:pPr>
            <a:r>
              <a:rPr lang="en-US" sz="1800" dirty="0" smtClean="0"/>
              <a:t>Study of the </a:t>
            </a:r>
            <a:r>
              <a:rPr lang="en-US" sz="1800" dirty="0" err="1" smtClean="0"/>
              <a:t>microbulk</a:t>
            </a:r>
            <a:r>
              <a:rPr lang="en-US" sz="1800" dirty="0" smtClean="0"/>
              <a:t> technology for the MicroMegas</a:t>
            </a:r>
          </a:p>
          <a:p>
            <a:pPr>
              <a:buNone/>
            </a:pPr>
            <a:r>
              <a:rPr lang="en-US" sz="1800" dirty="0" smtClean="0"/>
              <a:t>detector with mesh segmented in </a:t>
            </a:r>
            <a:r>
              <a:rPr lang="en-US" sz="1800" dirty="0" smtClean="0"/>
              <a:t>strips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SRS Slow Control Manual</a:t>
            </a:r>
          </a:p>
          <a:p>
            <a:endParaRPr lang="en-US" sz="1800" dirty="0" smtClean="0"/>
          </a:p>
          <a:p>
            <a:r>
              <a:rPr lang="en-US" sz="1800" dirty="0" smtClean="0"/>
              <a:t>RD51 Scalable Readout System</a:t>
            </a:r>
            <a:endParaRPr lang="el-G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438128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solidFill>
                  <a:schemeClr val="accent1"/>
                </a:solidFill>
              </a:rPr>
              <a:t>Thank you for your attention!</a:t>
            </a:r>
            <a:endParaRPr lang="el-GR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Working Principle</a:t>
            </a:r>
            <a:endParaRPr lang="el-GR" dirty="0"/>
          </a:p>
        </p:txBody>
      </p:sp>
      <p:pic>
        <p:nvPicPr>
          <p:cNvPr id="4" name="3 - Θέση περιεχομένου" descr="micromega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6544" y="2249488"/>
            <a:ext cx="7090912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</a:t>
            </a:r>
            <a:endParaRPr lang="el-GR" dirty="0"/>
          </a:p>
        </p:txBody>
      </p:sp>
      <p:pic>
        <p:nvPicPr>
          <p:cNvPr id="4" name="3 - Θέση περιεχομένου" descr="srs sindesmologi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8172287" cy="52552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SRS and Micromegas Assembly</a:t>
            </a:r>
            <a:endParaRPr lang="el-GR" dirty="0"/>
          </a:p>
        </p:txBody>
      </p:sp>
      <p:pic>
        <p:nvPicPr>
          <p:cNvPr id="4" name="3 - Θέση περιεχομένου" descr="IMG_20191114_1233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2808312" cy="2691680"/>
          </a:xfrm>
        </p:spPr>
      </p:pic>
      <p:pic>
        <p:nvPicPr>
          <p:cNvPr id="5" name="4 - Εικόνα" descr="IMG_20191114_1233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204864"/>
            <a:ext cx="2664296" cy="2736304"/>
          </a:xfrm>
          <a:prstGeom prst="rect">
            <a:avLst/>
          </a:prstGeom>
        </p:spPr>
      </p:pic>
      <p:pic>
        <p:nvPicPr>
          <p:cNvPr id="6" name="5 - Εικόνα" descr="IMG_20191114_1234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204864"/>
            <a:ext cx="266429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chip link interface for different readout chips </a:t>
            </a:r>
            <a:endParaRPr lang="en-US" dirty="0" smtClean="0"/>
          </a:p>
          <a:p>
            <a:r>
              <a:rPr lang="en-US" dirty="0" smtClean="0"/>
              <a:t>Scalability</a:t>
            </a:r>
          </a:p>
          <a:p>
            <a:r>
              <a:rPr lang="en-US" dirty="0" smtClean="0"/>
              <a:t>Integration  of commercial standards</a:t>
            </a:r>
          </a:p>
          <a:p>
            <a:r>
              <a:rPr lang="en-US" dirty="0" smtClean="0"/>
              <a:t>Availability</a:t>
            </a:r>
          </a:p>
          <a:p>
            <a:r>
              <a:rPr lang="en-US" dirty="0" smtClean="0"/>
              <a:t>Flexibility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of SRS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of few channels</a:t>
            </a:r>
          </a:p>
          <a:p>
            <a:r>
              <a:rPr lang="en-US" dirty="0" smtClean="0"/>
              <a:t>Large </a:t>
            </a:r>
            <a:r>
              <a:rPr lang="en-US" dirty="0"/>
              <a:t>system, like an LHC experiment, use the same readout backends </a:t>
            </a:r>
            <a:endParaRPr lang="en-US" dirty="0" smtClean="0"/>
          </a:p>
          <a:p>
            <a:r>
              <a:rPr lang="en-US" dirty="0" smtClean="0"/>
              <a:t>Connectability with adapter cards</a:t>
            </a:r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SRS Interface</a:t>
            </a:r>
            <a:endParaRPr lang="el-GR" dirty="0"/>
          </a:p>
        </p:txBody>
      </p:sp>
      <p:pic>
        <p:nvPicPr>
          <p:cNvPr id="4" name="video-1570805435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2420888"/>
            <a:ext cx="5976664" cy="3133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Tasks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Interpretation &amp; Adjustment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Mapping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Decoding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Grounding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Mapping efforts</a:t>
            </a:r>
            <a:endParaRPr lang="el-GR" dirty="0"/>
          </a:p>
        </p:txBody>
      </p:sp>
      <p:pic>
        <p:nvPicPr>
          <p:cNvPr id="6" name="5 - Θέση περιεχομένου" descr="mapping effort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8748463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4326</TotalTime>
  <Words>124</Words>
  <Application>Microsoft Office PowerPoint</Application>
  <PresentationFormat>Προβολή στην οθόνη (4:3)</PresentationFormat>
  <Paragraphs>48</Paragraphs>
  <Slides>12</Slides>
  <Notes>0</Notes>
  <HiddenSlides>0</HiddenSlides>
  <MMClips>1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Αστικό</vt:lpstr>
      <vt:lpstr>SRS (Scalable Readout System)   A DAQ System for MicroMegas Detectors    </vt:lpstr>
      <vt:lpstr>MicroMegas Working Principle</vt:lpstr>
      <vt:lpstr>SRS</vt:lpstr>
      <vt:lpstr>SRS and Micromegas Assembly</vt:lpstr>
      <vt:lpstr>Requirements</vt:lpstr>
      <vt:lpstr>Pros of SRS</vt:lpstr>
      <vt:lpstr>SRS Interface</vt:lpstr>
      <vt:lpstr>    Tasks</vt:lpstr>
      <vt:lpstr>Mapping efforts</vt:lpstr>
      <vt:lpstr>Objectives</vt:lpstr>
      <vt:lpstr>Bibliography</vt:lpstr>
      <vt:lpstr>Διαφάνεια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bill</dc:creator>
  <cp:lastModifiedBy>bill</cp:lastModifiedBy>
  <cp:revision>86</cp:revision>
  <dcterms:created xsi:type="dcterms:W3CDTF">2019-11-12T14:09:47Z</dcterms:created>
  <dcterms:modified xsi:type="dcterms:W3CDTF">2019-11-15T14:16:38Z</dcterms:modified>
</cp:coreProperties>
</file>