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83" r:id="rId2"/>
    <p:sldId id="291" r:id="rId3"/>
    <p:sldId id="259" r:id="rId4"/>
    <p:sldId id="270" r:id="rId5"/>
    <p:sldId id="265" r:id="rId6"/>
    <p:sldId id="282" r:id="rId7"/>
    <p:sldId id="261" r:id="rId8"/>
    <p:sldId id="263" r:id="rId9"/>
    <p:sldId id="262" r:id="rId10"/>
    <p:sldId id="281" r:id="rId11"/>
    <p:sldId id="264" r:id="rId12"/>
    <p:sldId id="284" r:id="rId13"/>
    <p:sldId id="285" r:id="rId14"/>
    <p:sldId id="286" r:id="rId15"/>
    <p:sldId id="287" r:id="rId16"/>
    <p:sldId id="288" r:id="rId17"/>
    <p:sldId id="290" r:id="rId18"/>
  </p:sldIdLst>
  <p:sldSz cx="12192000" cy="6858000"/>
  <p:notesSz cx="6858000" cy="9144000"/>
  <p:defaultTextStyle>
    <a:defPPr>
      <a:defRPr lang="en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579"/>
    <a:srgbClr val="FF2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6"/>
    <p:restoredTop sz="94676"/>
  </p:normalViewPr>
  <p:slideViewPr>
    <p:cSldViewPr snapToGrid="0">
      <p:cViewPr varScale="1">
        <p:scale>
          <a:sx n="97" d="100"/>
          <a:sy n="97" d="100"/>
        </p:scale>
        <p:origin x="92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4755BA-E50C-9741-8C2E-E9D10099C95A}" type="datetimeFigureOut">
              <a:rPr lang="en-CO" smtClean="0"/>
              <a:t>4/12/24</a:t>
            </a:fld>
            <a:endParaRPr lang="en-C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B26B84-C194-504E-BE3C-25E143C8E961}" type="slidenum">
              <a:rPr lang="en-CO" smtClean="0"/>
              <a:t>‹#›</a:t>
            </a:fld>
            <a:endParaRPr lang="en-CO"/>
          </a:p>
        </p:txBody>
      </p:sp>
    </p:spTree>
    <p:extLst>
      <p:ext uri="{BB962C8B-B14F-4D97-AF65-F5344CB8AC3E}">
        <p14:creationId xmlns:p14="http://schemas.microsoft.com/office/powerpoint/2010/main" val="1935671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:notes"/>
          <p:cNvSpPr txBox="1">
            <a:spLocks noGrp="1"/>
          </p:cNvSpPr>
          <p:nvPr>
            <p:ph type="body" idx="1"/>
          </p:nvPr>
        </p:nvSpPr>
        <p:spPr>
          <a:xfrm>
            <a:off x="2010400" y="5371925"/>
            <a:ext cx="16083275" cy="508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0" name="Google Shape;5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283325" y="847725"/>
            <a:ext cx="7539038" cy="4241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B26B84-C194-504E-BE3C-25E143C8E961}" type="slidenum">
              <a:rPr lang="en-CO" smtClean="0"/>
              <a:t>3</a:t>
            </a:fld>
            <a:endParaRPr lang="en-CO"/>
          </a:p>
        </p:txBody>
      </p:sp>
    </p:spTree>
    <p:extLst>
      <p:ext uri="{BB962C8B-B14F-4D97-AF65-F5344CB8AC3E}">
        <p14:creationId xmlns:p14="http://schemas.microsoft.com/office/powerpoint/2010/main" val="33206146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g11e8eb2d320_0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8" name="Google Shape;458;g11e8eb2d320_0_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2" name="Google Shape;782;g11e8eb2d320_0_3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3" name="Google Shape;783;g11e8eb2d320_0_3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375265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035B01-822B-4342-AE3F-B855745BE722}" type="slidenum">
              <a:rPr lang="es-CO" smtClean="0"/>
              <a:t>17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038345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E84AB-8B51-F926-FF5D-8280887DBC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O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AE02AB-9357-8AEF-2AFE-52404BF242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4A7B48-72B6-CACE-13E8-744D420C6C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58312-7AC5-C247-93EF-5400822B4D15}" type="datetimeFigureOut">
              <a:rPr lang="en-CO" smtClean="0"/>
              <a:t>4/12/24</a:t>
            </a:fld>
            <a:endParaRPr lang="en-C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1095CB-B0EF-FEE6-8740-B4E381A07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9BE579-28ED-D949-ADD6-CAF753F3E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41647-72B1-C849-AADC-EA3742ABBC65}" type="slidenum">
              <a:rPr lang="en-CO" smtClean="0"/>
              <a:t>‹#›</a:t>
            </a:fld>
            <a:endParaRPr lang="en-CO"/>
          </a:p>
        </p:txBody>
      </p:sp>
    </p:spTree>
    <p:extLst>
      <p:ext uri="{BB962C8B-B14F-4D97-AF65-F5344CB8AC3E}">
        <p14:creationId xmlns:p14="http://schemas.microsoft.com/office/powerpoint/2010/main" val="2261181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023C4-16EE-1033-3E73-231AE8B0B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3162CB-0299-A9F3-F9A3-027D7E30E1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013345-0CFC-9709-5F61-9F7281871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58312-7AC5-C247-93EF-5400822B4D15}" type="datetimeFigureOut">
              <a:rPr lang="en-CO" smtClean="0"/>
              <a:t>4/12/24</a:t>
            </a:fld>
            <a:endParaRPr lang="en-C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DA8450-96D6-BF4B-95DC-A8B36FFC55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3D5941-D410-F915-97DC-CBB62231E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41647-72B1-C849-AADC-EA3742ABBC65}" type="slidenum">
              <a:rPr lang="en-CO" smtClean="0"/>
              <a:t>‹#›</a:t>
            </a:fld>
            <a:endParaRPr lang="en-CO"/>
          </a:p>
        </p:txBody>
      </p:sp>
    </p:spTree>
    <p:extLst>
      <p:ext uri="{BB962C8B-B14F-4D97-AF65-F5344CB8AC3E}">
        <p14:creationId xmlns:p14="http://schemas.microsoft.com/office/powerpoint/2010/main" val="2748578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155AF3-EB3F-4896-E6EF-2A93772576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DBA545-DE9E-AAAE-576F-C03CDB7D25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8587C3-FAE0-8FE0-7C36-2C3A0E0D75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58312-7AC5-C247-93EF-5400822B4D15}" type="datetimeFigureOut">
              <a:rPr lang="en-CO" smtClean="0"/>
              <a:t>4/12/24</a:t>
            </a:fld>
            <a:endParaRPr lang="en-C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ED3354-C582-1202-0EE8-9DC82907F5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E0EBB8-8FDB-30EC-815A-4611C684A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41647-72B1-C849-AADC-EA3742ABBC65}" type="slidenum">
              <a:rPr lang="en-CO" smtClean="0"/>
              <a:t>‹#›</a:t>
            </a:fld>
            <a:endParaRPr lang="en-CO"/>
          </a:p>
        </p:txBody>
      </p:sp>
    </p:spTree>
    <p:extLst>
      <p:ext uri="{BB962C8B-B14F-4D97-AF65-F5344CB8AC3E}">
        <p14:creationId xmlns:p14="http://schemas.microsoft.com/office/powerpoint/2010/main" val="2995581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Title and three columns"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3"/>
          <p:cNvSpPr txBox="1">
            <a:spLocks noGrp="1"/>
          </p:cNvSpPr>
          <p:nvPr>
            <p:ph type="subTitle" idx="1"/>
          </p:nvPr>
        </p:nvSpPr>
        <p:spPr>
          <a:xfrm>
            <a:off x="1077233" y="3691000"/>
            <a:ext cx="32152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Poppins"/>
              <a:buNone/>
              <a:defRPr sz="3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23"/>
          <p:cNvSpPr txBox="1">
            <a:spLocks noGrp="1"/>
          </p:cNvSpPr>
          <p:nvPr>
            <p:ph type="subTitle" idx="2"/>
          </p:nvPr>
        </p:nvSpPr>
        <p:spPr>
          <a:xfrm>
            <a:off x="4488416" y="3691000"/>
            <a:ext cx="32152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Poppins"/>
              <a:buNone/>
              <a:defRPr sz="3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2" name="Google Shape;152;p23"/>
          <p:cNvSpPr txBox="1">
            <a:spLocks noGrp="1"/>
          </p:cNvSpPr>
          <p:nvPr>
            <p:ph type="subTitle" idx="3"/>
          </p:nvPr>
        </p:nvSpPr>
        <p:spPr>
          <a:xfrm>
            <a:off x="7899567" y="3691000"/>
            <a:ext cx="32152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Poppins"/>
              <a:buNone/>
              <a:defRPr sz="3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p23"/>
          <p:cNvSpPr/>
          <p:nvPr/>
        </p:nvSpPr>
        <p:spPr>
          <a:xfrm>
            <a:off x="4716800" y="-6183567"/>
            <a:ext cx="9915200" cy="9915200"/>
          </a:xfrm>
          <a:prstGeom prst="ellipse">
            <a:avLst/>
          </a:prstGeom>
          <a:gradFill>
            <a:gsLst>
              <a:gs pos="0">
                <a:srgbClr val="00FFFF">
                  <a:alpha val="39607"/>
                </a:srgbClr>
              </a:gs>
              <a:gs pos="27000">
                <a:srgbClr val="00FFFF">
                  <a:alpha val="15686"/>
                </a:srgbClr>
              </a:gs>
              <a:gs pos="64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54" name="Google Shape;154;p23"/>
          <p:cNvSpPr txBox="1">
            <a:spLocks noGrp="1"/>
          </p:cNvSpPr>
          <p:nvPr>
            <p:ph type="subTitle" idx="4"/>
          </p:nvPr>
        </p:nvSpPr>
        <p:spPr>
          <a:xfrm>
            <a:off x="1077217" y="4484067"/>
            <a:ext cx="3215200" cy="9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"/>
              <a:buNone/>
              <a:defRPr sz="1867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"/>
              <a:buNone/>
              <a:defRPr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"/>
              <a:buNone/>
              <a:defRPr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"/>
              <a:buNone/>
              <a:defRPr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"/>
              <a:buNone/>
              <a:defRPr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"/>
              <a:buNone/>
              <a:defRPr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"/>
              <a:buNone/>
              <a:defRPr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"/>
              <a:buNone/>
              <a:defRPr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"/>
              <a:buNone/>
              <a:defRPr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155" name="Google Shape;155;p23"/>
          <p:cNvSpPr txBox="1">
            <a:spLocks noGrp="1"/>
          </p:cNvSpPr>
          <p:nvPr>
            <p:ph type="subTitle" idx="5"/>
          </p:nvPr>
        </p:nvSpPr>
        <p:spPr>
          <a:xfrm>
            <a:off x="4488416" y="4484067"/>
            <a:ext cx="3215200" cy="9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"/>
              <a:buNone/>
              <a:defRPr sz="1867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"/>
              <a:buNone/>
              <a:defRPr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"/>
              <a:buNone/>
              <a:defRPr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"/>
              <a:buNone/>
              <a:defRPr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"/>
              <a:buNone/>
              <a:defRPr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"/>
              <a:buNone/>
              <a:defRPr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"/>
              <a:buNone/>
              <a:defRPr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"/>
              <a:buNone/>
              <a:defRPr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"/>
              <a:buNone/>
              <a:defRPr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156" name="Google Shape;156;p23"/>
          <p:cNvSpPr txBox="1">
            <a:spLocks noGrp="1"/>
          </p:cNvSpPr>
          <p:nvPr>
            <p:ph type="subTitle" idx="6"/>
          </p:nvPr>
        </p:nvSpPr>
        <p:spPr>
          <a:xfrm>
            <a:off x="7899551" y="4484067"/>
            <a:ext cx="3215200" cy="9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"/>
              <a:buNone/>
              <a:defRPr sz="1867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"/>
              <a:buNone/>
              <a:defRPr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"/>
              <a:buNone/>
              <a:defRPr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"/>
              <a:buNone/>
              <a:defRPr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"/>
              <a:buNone/>
              <a:defRPr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"/>
              <a:buNone/>
              <a:defRPr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"/>
              <a:buNone/>
              <a:defRPr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"/>
              <a:buNone/>
              <a:defRPr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"/>
              <a:buNone/>
              <a:defRPr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157" name="Google Shape;157;p23"/>
          <p:cNvSpPr txBox="1">
            <a:spLocks noGrp="1"/>
          </p:cNvSpPr>
          <p:nvPr>
            <p:ph type="title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p23"/>
          <p:cNvSpPr txBox="1">
            <a:spLocks noGrp="1"/>
          </p:cNvSpPr>
          <p:nvPr>
            <p:ph type="sldNum" idx="12"/>
          </p:nvPr>
        </p:nvSpPr>
        <p:spPr>
          <a:xfrm>
            <a:off x="11571537" y="6205400"/>
            <a:ext cx="493200" cy="49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cxnSp>
        <p:nvCxnSpPr>
          <p:cNvPr id="159" name="Google Shape;159;p23"/>
          <p:cNvCxnSpPr/>
          <p:nvPr/>
        </p:nvCxnSpPr>
        <p:spPr>
          <a:xfrm rot="10800000">
            <a:off x="11441600" y="67"/>
            <a:ext cx="0" cy="689960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9259528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3">
  <p:cSld name="Title only 3">
    <p:bg>
      <p:bgPr>
        <a:solidFill>
          <a:schemeClr val="dk1"/>
        </a:solidFill>
        <a:effectLst/>
      </p:bgPr>
    </p:bg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1"/>
          <p:cNvSpPr/>
          <p:nvPr/>
        </p:nvSpPr>
        <p:spPr>
          <a:xfrm>
            <a:off x="-4477333" y="4829867"/>
            <a:ext cx="10072000" cy="10072000"/>
          </a:xfrm>
          <a:prstGeom prst="ellipse">
            <a:avLst/>
          </a:prstGeom>
          <a:gradFill>
            <a:gsLst>
              <a:gs pos="0">
                <a:srgbClr val="91FFDA">
                  <a:alpha val="51764"/>
                </a:srgbClr>
              </a:gs>
              <a:gs pos="27000">
                <a:srgbClr val="91FFDA">
                  <a:alpha val="27843"/>
                </a:srgbClr>
              </a:gs>
              <a:gs pos="64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5" name="Google Shape;135;p21"/>
          <p:cNvSpPr/>
          <p:nvPr/>
        </p:nvSpPr>
        <p:spPr>
          <a:xfrm>
            <a:off x="4337067" y="-6527300"/>
            <a:ext cx="9915200" cy="9915200"/>
          </a:xfrm>
          <a:prstGeom prst="ellipse">
            <a:avLst/>
          </a:prstGeom>
          <a:gradFill>
            <a:gsLst>
              <a:gs pos="0">
                <a:srgbClr val="00FFFF">
                  <a:alpha val="39607"/>
                </a:srgbClr>
              </a:gs>
              <a:gs pos="27000">
                <a:srgbClr val="00FFFF">
                  <a:alpha val="15686"/>
                </a:srgbClr>
              </a:gs>
              <a:gs pos="64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6" name="Google Shape;136;p21"/>
          <p:cNvSpPr txBox="1">
            <a:spLocks noGrp="1"/>
          </p:cNvSpPr>
          <p:nvPr>
            <p:ph type="title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21"/>
          <p:cNvSpPr txBox="1">
            <a:spLocks noGrp="1"/>
          </p:cNvSpPr>
          <p:nvPr>
            <p:ph type="sldNum" idx="12"/>
          </p:nvPr>
        </p:nvSpPr>
        <p:spPr>
          <a:xfrm>
            <a:off x="11571537" y="6205400"/>
            <a:ext cx="493200" cy="49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cxnSp>
        <p:nvCxnSpPr>
          <p:cNvPr id="138" name="Google Shape;138;p21"/>
          <p:cNvCxnSpPr/>
          <p:nvPr/>
        </p:nvCxnSpPr>
        <p:spPr>
          <a:xfrm rot="10800000">
            <a:off x="11441600" y="67"/>
            <a:ext cx="0" cy="689960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4255175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0824A-A2B1-4E9A-BA35-310BFFF8B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7B3A9F-7E11-DAFE-DD16-980DFBA336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39E9E0-F795-69FD-797E-83A9900418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58312-7AC5-C247-93EF-5400822B4D15}" type="datetimeFigureOut">
              <a:rPr lang="en-CO" smtClean="0"/>
              <a:t>4/12/24</a:t>
            </a:fld>
            <a:endParaRPr lang="en-C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715D2F-8218-BF71-DAC5-783D1AE5B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B85368-E184-EEC0-A025-8CEEFFB73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41647-72B1-C849-AADC-EA3742ABBC65}" type="slidenum">
              <a:rPr lang="en-CO" smtClean="0"/>
              <a:t>‹#›</a:t>
            </a:fld>
            <a:endParaRPr lang="en-CO"/>
          </a:p>
        </p:txBody>
      </p:sp>
    </p:spTree>
    <p:extLst>
      <p:ext uri="{BB962C8B-B14F-4D97-AF65-F5344CB8AC3E}">
        <p14:creationId xmlns:p14="http://schemas.microsoft.com/office/powerpoint/2010/main" val="1963325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D9F56B-DC1C-8980-AB54-DB24CA305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1FBC64-CBD8-D08D-4093-FD8ED6FB5E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52AF33-DEFC-B15E-C038-6BA1671471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58312-7AC5-C247-93EF-5400822B4D15}" type="datetimeFigureOut">
              <a:rPr lang="en-CO" smtClean="0"/>
              <a:t>4/12/24</a:t>
            </a:fld>
            <a:endParaRPr lang="en-C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EEBEEC-E958-05CE-5E35-3D162FB1B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CA947F-BFD0-A95A-F345-87677E7F9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41647-72B1-C849-AADC-EA3742ABBC65}" type="slidenum">
              <a:rPr lang="en-CO" smtClean="0"/>
              <a:t>‹#›</a:t>
            </a:fld>
            <a:endParaRPr lang="en-CO"/>
          </a:p>
        </p:txBody>
      </p:sp>
    </p:spTree>
    <p:extLst>
      <p:ext uri="{BB962C8B-B14F-4D97-AF65-F5344CB8AC3E}">
        <p14:creationId xmlns:p14="http://schemas.microsoft.com/office/powerpoint/2010/main" val="1147557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73F9B-A828-7D82-4397-35B2B183A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07865B-7BC0-2F8F-8D31-4D36157578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O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96D90F-264F-D8E2-12C7-989CDFA263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O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0438F2-AD7C-E759-040A-BE217B27CD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58312-7AC5-C247-93EF-5400822B4D15}" type="datetimeFigureOut">
              <a:rPr lang="en-CO" smtClean="0"/>
              <a:t>4/12/24</a:t>
            </a:fld>
            <a:endParaRPr lang="en-C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9DF767-7398-C09E-0DC1-17CF85F42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7BBA2C-E41C-EB70-04A4-101ECDB39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41647-72B1-C849-AADC-EA3742ABBC65}" type="slidenum">
              <a:rPr lang="en-CO" smtClean="0"/>
              <a:t>‹#›</a:t>
            </a:fld>
            <a:endParaRPr lang="en-CO"/>
          </a:p>
        </p:txBody>
      </p:sp>
    </p:spTree>
    <p:extLst>
      <p:ext uri="{BB962C8B-B14F-4D97-AF65-F5344CB8AC3E}">
        <p14:creationId xmlns:p14="http://schemas.microsoft.com/office/powerpoint/2010/main" val="1208228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56688-9848-5E53-331E-EBA2278EDB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8BEC3D-0DDF-CA9E-8781-11B2914477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31E779-C28E-AA42-0860-1DD5341396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O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FE4C740-C595-E487-5262-BF45C00030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AE0D68-5EF0-0B0F-D25C-374C43D017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O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0524643-6F42-8A19-CD3E-C261EA9F1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58312-7AC5-C247-93EF-5400822B4D15}" type="datetimeFigureOut">
              <a:rPr lang="en-CO" smtClean="0"/>
              <a:t>4/12/24</a:t>
            </a:fld>
            <a:endParaRPr lang="en-CO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F483F3E-7F69-3B3B-7BAD-F3C61B82E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O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C740388-BB5B-FB89-8F51-EF9A7D710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41647-72B1-C849-AADC-EA3742ABBC65}" type="slidenum">
              <a:rPr lang="en-CO" smtClean="0"/>
              <a:t>‹#›</a:t>
            </a:fld>
            <a:endParaRPr lang="en-CO"/>
          </a:p>
        </p:txBody>
      </p:sp>
    </p:spTree>
    <p:extLst>
      <p:ext uri="{BB962C8B-B14F-4D97-AF65-F5344CB8AC3E}">
        <p14:creationId xmlns:p14="http://schemas.microsoft.com/office/powerpoint/2010/main" val="2171365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DAC26-9838-B48C-D626-A0231D0C31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7553612-CAC3-6F0E-698B-9C4D9350BD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58312-7AC5-C247-93EF-5400822B4D15}" type="datetimeFigureOut">
              <a:rPr lang="en-CO" smtClean="0"/>
              <a:t>4/12/24</a:t>
            </a:fld>
            <a:endParaRPr lang="en-C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BFF87A-5B09-EC0C-039A-4DA17ADEF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O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25F1FC-6F54-EC33-327F-DAA7B958B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41647-72B1-C849-AADC-EA3742ABBC65}" type="slidenum">
              <a:rPr lang="en-CO" smtClean="0"/>
              <a:t>‹#›</a:t>
            </a:fld>
            <a:endParaRPr lang="en-CO"/>
          </a:p>
        </p:txBody>
      </p:sp>
    </p:spTree>
    <p:extLst>
      <p:ext uri="{BB962C8B-B14F-4D97-AF65-F5344CB8AC3E}">
        <p14:creationId xmlns:p14="http://schemas.microsoft.com/office/powerpoint/2010/main" val="4211625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87F777-7D79-9C29-E64E-C6B8269DD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58312-7AC5-C247-93EF-5400822B4D15}" type="datetimeFigureOut">
              <a:rPr lang="en-CO" smtClean="0"/>
              <a:t>4/12/24</a:t>
            </a:fld>
            <a:endParaRPr lang="en-CO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74B635-43D1-618D-55BA-D2DC4FBE2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O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3E7FEA-6597-00BF-F749-EF4094A02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41647-72B1-C849-AADC-EA3742ABBC65}" type="slidenum">
              <a:rPr lang="en-CO" smtClean="0"/>
              <a:t>‹#›</a:t>
            </a:fld>
            <a:endParaRPr lang="en-CO"/>
          </a:p>
        </p:txBody>
      </p:sp>
    </p:spTree>
    <p:extLst>
      <p:ext uri="{BB962C8B-B14F-4D97-AF65-F5344CB8AC3E}">
        <p14:creationId xmlns:p14="http://schemas.microsoft.com/office/powerpoint/2010/main" val="2832597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A1060D-9D39-3DF9-23C7-3FA699E175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C31CE3-AC7E-95A8-4FEC-047808ECB0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A19B1F-B22B-2D0D-D6DD-BAC612E81E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F63616-0EA2-22BB-47A1-E216422988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58312-7AC5-C247-93EF-5400822B4D15}" type="datetimeFigureOut">
              <a:rPr lang="en-CO" smtClean="0"/>
              <a:t>4/12/24</a:t>
            </a:fld>
            <a:endParaRPr lang="en-C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50DC22-2931-C8CD-9BC5-EF2FFA30FD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622094-0456-DCAC-FC53-8B545B380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41647-72B1-C849-AADC-EA3742ABBC65}" type="slidenum">
              <a:rPr lang="en-CO" smtClean="0"/>
              <a:t>‹#›</a:t>
            </a:fld>
            <a:endParaRPr lang="en-CO"/>
          </a:p>
        </p:txBody>
      </p:sp>
    </p:spTree>
    <p:extLst>
      <p:ext uri="{BB962C8B-B14F-4D97-AF65-F5344CB8AC3E}">
        <p14:creationId xmlns:p14="http://schemas.microsoft.com/office/powerpoint/2010/main" val="785998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63E297-E860-3A0D-F214-197C67D04F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O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97F2D47-0BD9-3360-C33F-1B418C5996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C9174A-5B2F-2EB6-0E10-58B448FA8F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5710D6-61AF-985D-2CCA-526E2C2007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58312-7AC5-C247-93EF-5400822B4D15}" type="datetimeFigureOut">
              <a:rPr lang="en-CO" smtClean="0"/>
              <a:t>4/12/24</a:t>
            </a:fld>
            <a:endParaRPr lang="en-C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2C03A9-9D9C-9DF9-B9AF-03A569B2CA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00F722-1F4A-A23D-BF59-12F3BB635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41647-72B1-C849-AADC-EA3742ABBC65}" type="slidenum">
              <a:rPr lang="en-CO" smtClean="0"/>
              <a:t>‹#›</a:t>
            </a:fld>
            <a:endParaRPr lang="en-CO"/>
          </a:p>
        </p:txBody>
      </p:sp>
    </p:spTree>
    <p:extLst>
      <p:ext uri="{BB962C8B-B14F-4D97-AF65-F5344CB8AC3E}">
        <p14:creationId xmlns:p14="http://schemas.microsoft.com/office/powerpoint/2010/main" val="315973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8D6F5C9-E540-BC30-4B87-A11CFAF1AB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9D2AFC-4350-8D92-8365-2895A6B01C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490475-464E-9AEC-29B5-5736CA5E94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2C58312-7AC5-C247-93EF-5400822B4D15}" type="datetimeFigureOut">
              <a:rPr lang="en-CO" smtClean="0"/>
              <a:t>4/12/24</a:t>
            </a:fld>
            <a:endParaRPr lang="en-C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931803-7079-EAEE-DB29-32EA886DC0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C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90E24F-DEDF-B1FD-2F0C-F2ADE0660F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EE41647-72B1-C849-AADC-EA3742ABBC65}" type="slidenum">
              <a:rPr lang="en-CO" smtClean="0"/>
              <a:t>‹#›</a:t>
            </a:fld>
            <a:endParaRPr lang="en-CO"/>
          </a:p>
        </p:txBody>
      </p:sp>
    </p:spTree>
    <p:extLst>
      <p:ext uri="{BB962C8B-B14F-4D97-AF65-F5344CB8AC3E}">
        <p14:creationId xmlns:p14="http://schemas.microsoft.com/office/powerpoint/2010/main" val="3727435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13" Type="http://schemas.openxmlformats.org/officeDocument/2006/relationships/image" Target="../media/image91.jpeg"/><Relationship Id="rId18" Type="http://schemas.openxmlformats.org/officeDocument/2006/relationships/image" Target="../media/image96.png"/><Relationship Id="rId3" Type="http://schemas.openxmlformats.org/officeDocument/2006/relationships/image" Target="../media/image81.png"/><Relationship Id="rId7" Type="http://schemas.openxmlformats.org/officeDocument/2006/relationships/image" Target="../media/image85.jpeg"/><Relationship Id="rId12" Type="http://schemas.openxmlformats.org/officeDocument/2006/relationships/image" Target="../media/image90.png"/><Relationship Id="rId17" Type="http://schemas.openxmlformats.org/officeDocument/2006/relationships/image" Target="../media/image95.jpe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94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4.png"/><Relationship Id="rId11" Type="http://schemas.openxmlformats.org/officeDocument/2006/relationships/image" Target="../media/image89.png"/><Relationship Id="rId5" Type="http://schemas.openxmlformats.org/officeDocument/2006/relationships/image" Target="../media/image83.jpeg"/><Relationship Id="rId15" Type="http://schemas.openxmlformats.org/officeDocument/2006/relationships/image" Target="../media/image93.png"/><Relationship Id="rId10" Type="http://schemas.openxmlformats.org/officeDocument/2006/relationships/image" Target="../media/image88.png"/><Relationship Id="rId4" Type="http://schemas.openxmlformats.org/officeDocument/2006/relationships/image" Target="../media/image82.png"/><Relationship Id="rId9" Type="http://schemas.openxmlformats.org/officeDocument/2006/relationships/image" Target="../media/image87.png"/><Relationship Id="rId14" Type="http://schemas.openxmlformats.org/officeDocument/2006/relationships/image" Target="../media/image9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101.png"/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0.png"/><Relationship Id="rId5" Type="http://schemas.openxmlformats.org/officeDocument/2006/relationships/image" Target="../media/image99.jpeg"/><Relationship Id="rId4" Type="http://schemas.openxmlformats.org/officeDocument/2006/relationships/image" Target="../media/image98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png"/><Relationship Id="rId3" Type="http://schemas.openxmlformats.org/officeDocument/2006/relationships/image" Target="../media/image103.png"/><Relationship Id="rId7" Type="http://schemas.openxmlformats.org/officeDocument/2006/relationships/image" Target="../media/image101.png"/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jpg"/><Relationship Id="rId11" Type="http://schemas.openxmlformats.org/officeDocument/2006/relationships/image" Target="../media/image109.png"/><Relationship Id="rId5" Type="http://schemas.openxmlformats.org/officeDocument/2006/relationships/image" Target="../media/image105.jpeg"/><Relationship Id="rId10" Type="http://schemas.openxmlformats.org/officeDocument/2006/relationships/image" Target="../media/image108.png"/><Relationship Id="rId4" Type="http://schemas.openxmlformats.org/officeDocument/2006/relationships/image" Target="../media/image104.png"/><Relationship Id="rId9" Type="http://schemas.openxmlformats.org/officeDocument/2006/relationships/image" Target="../media/image10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5.png"/><Relationship Id="rId13" Type="http://schemas.openxmlformats.org/officeDocument/2006/relationships/image" Target="../media/image27.png"/><Relationship Id="rId3" Type="http://schemas.openxmlformats.org/officeDocument/2006/relationships/image" Target="../media/image110.png"/><Relationship Id="rId7" Type="http://schemas.openxmlformats.org/officeDocument/2006/relationships/image" Target="../media/image114.png"/><Relationship Id="rId12" Type="http://schemas.openxmlformats.org/officeDocument/2006/relationships/image" Target="../media/image26.png"/><Relationship Id="rId2" Type="http://schemas.openxmlformats.org/officeDocument/2006/relationships/image" Target="../media/image7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3.png"/><Relationship Id="rId11" Type="http://schemas.openxmlformats.org/officeDocument/2006/relationships/image" Target="../media/image25.png"/><Relationship Id="rId5" Type="http://schemas.openxmlformats.org/officeDocument/2006/relationships/image" Target="../media/image112.png"/><Relationship Id="rId10" Type="http://schemas.openxmlformats.org/officeDocument/2006/relationships/image" Target="../media/image117.gif"/><Relationship Id="rId4" Type="http://schemas.openxmlformats.org/officeDocument/2006/relationships/image" Target="../media/image111.png"/><Relationship Id="rId9" Type="http://schemas.openxmlformats.org/officeDocument/2006/relationships/image" Target="../media/image1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g"/><Relationship Id="rId7" Type="http://schemas.openxmlformats.org/officeDocument/2006/relationships/image" Target="../media/image122.png"/><Relationship Id="rId2" Type="http://schemas.openxmlformats.org/officeDocument/2006/relationships/image" Target="../media/image1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1.png"/><Relationship Id="rId5" Type="http://schemas.openxmlformats.org/officeDocument/2006/relationships/image" Target="../media/image120.png"/><Relationship Id="rId4" Type="http://schemas.openxmlformats.org/officeDocument/2006/relationships/image" Target="../media/image119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9.jpeg"/><Relationship Id="rId3" Type="http://schemas.openxmlformats.org/officeDocument/2006/relationships/image" Target="../media/image34.png"/><Relationship Id="rId7" Type="http://schemas.openxmlformats.org/officeDocument/2006/relationships/image" Target="../media/image76.jpg"/><Relationship Id="rId2" Type="http://schemas.openxmlformats.org/officeDocument/2006/relationships/image" Target="../media/image12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8.jpeg"/><Relationship Id="rId5" Type="http://schemas.openxmlformats.org/officeDocument/2006/relationships/image" Target="../media/image125.png"/><Relationship Id="rId4" Type="http://schemas.openxmlformats.org/officeDocument/2006/relationships/image" Target="../media/image12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0.png"/><Relationship Id="rId3" Type="http://schemas.openxmlformats.org/officeDocument/2006/relationships/image" Target="../media/image118.jpeg"/><Relationship Id="rId7" Type="http://schemas.openxmlformats.org/officeDocument/2006/relationships/image" Target="../media/image129.jpeg"/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8.jpeg"/><Relationship Id="rId5" Type="http://schemas.openxmlformats.org/officeDocument/2006/relationships/image" Target="../media/image127.png"/><Relationship Id="rId4" Type="http://schemas.openxmlformats.org/officeDocument/2006/relationships/image" Target="../media/image76.jpg"/><Relationship Id="rId9" Type="http://schemas.openxmlformats.org/officeDocument/2006/relationships/image" Target="../media/image1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jpe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1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jpe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8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unal.edu.co/" TargetMode="External"/><Relationship Id="rId11" Type="http://schemas.openxmlformats.org/officeDocument/2006/relationships/image" Target="../media/image20.png"/><Relationship Id="rId5" Type="http://schemas.openxmlformats.org/officeDocument/2006/relationships/image" Target="../media/image29.png"/><Relationship Id="rId10" Type="http://schemas.openxmlformats.org/officeDocument/2006/relationships/image" Target="../media/image33.png"/><Relationship Id="rId4" Type="http://schemas.openxmlformats.org/officeDocument/2006/relationships/hyperlink" Target="https://uis.edu.co/es/" TargetMode="External"/><Relationship Id="rId9" Type="http://schemas.openxmlformats.org/officeDocument/2006/relationships/image" Target="../media/image3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13" Type="http://schemas.openxmlformats.org/officeDocument/2006/relationships/image" Target="../media/image45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12" Type="http://schemas.openxmlformats.org/officeDocument/2006/relationships/image" Target="../media/image44.png"/><Relationship Id="rId17" Type="http://schemas.openxmlformats.org/officeDocument/2006/relationships/image" Target="../media/image27.png"/><Relationship Id="rId2" Type="http://schemas.openxmlformats.org/officeDocument/2006/relationships/image" Target="../media/image34.png"/><Relationship Id="rId16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11" Type="http://schemas.openxmlformats.org/officeDocument/2006/relationships/image" Target="../media/image43.png"/><Relationship Id="rId5" Type="http://schemas.openxmlformats.org/officeDocument/2006/relationships/image" Target="../media/image37.png"/><Relationship Id="rId15" Type="http://schemas.openxmlformats.org/officeDocument/2006/relationships/image" Target="../media/image25.png"/><Relationship Id="rId10" Type="http://schemas.openxmlformats.org/officeDocument/2006/relationships/image" Target="../media/image42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Relationship Id="rId14" Type="http://schemas.openxmlformats.org/officeDocument/2006/relationships/image" Target="../media/image4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13" Type="http://schemas.openxmlformats.org/officeDocument/2006/relationships/image" Target="../media/image34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12" Type="http://schemas.openxmlformats.org/officeDocument/2006/relationships/image" Target="../media/image57.jpeg"/><Relationship Id="rId17" Type="http://schemas.openxmlformats.org/officeDocument/2006/relationships/image" Target="../media/image27.png"/><Relationship Id="rId2" Type="http://schemas.openxmlformats.org/officeDocument/2006/relationships/image" Target="../media/image47.png"/><Relationship Id="rId16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11" Type="http://schemas.openxmlformats.org/officeDocument/2006/relationships/image" Target="../media/image56.png"/><Relationship Id="rId5" Type="http://schemas.openxmlformats.org/officeDocument/2006/relationships/image" Target="../media/image50.png"/><Relationship Id="rId15" Type="http://schemas.openxmlformats.org/officeDocument/2006/relationships/image" Target="../media/image25.png"/><Relationship Id="rId10" Type="http://schemas.openxmlformats.org/officeDocument/2006/relationships/image" Target="../media/image55.png"/><Relationship Id="rId4" Type="http://schemas.openxmlformats.org/officeDocument/2006/relationships/image" Target="../media/image49.png"/><Relationship Id="rId9" Type="http://schemas.openxmlformats.org/officeDocument/2006/relationships/image" Target="../media/image54.png"/><Relationship Id="rId14" Type="http://schemas.openxmlformats.org/officeDocument/2006/relationships/image" Target="../media/image5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26.png"/><Relationship Id="rId7" Type="http://schemas.openxmlformats.org/officeDocument/2006/relationships/image" Target="../media/image61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11" Type="http://schemas.openxmlformats.org/officeDocument/2006/relationships/image" Target="../media/image65.png"/><Relationship Id="rId5" Type="http://schemas.openxmlformats.org/officeDocument/2006/relationships/image" Target="../media/image59.jpeg"/><Relationship Id="rId10" Type="http://schemas.openxmlformats.org/officeDocument/2006/relationships/image" Target="../media/image64.png"/><Relationship Id="rId4" Type="http://schemas.openxmlformats.org/officeDocument/2006/relationships/image" Target="../media/image27.png"/><Relationship Id="rId9" Type="http://schemas.openxmlformats.org/officeDocument/2006/relationships/image" Target="../media/image6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67.jpeg"/><Relationship Id="rId7" Type="http://schemas.openxmlformats.org/officeDocument/2006/relationships/image" Target="../media/image71.pn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image" Target="../media/image74.png"/><Relationship Id="rId7" Type="http://schemas.openxmlformats.org/officeDocument/2006/relationships/image" Target="../media/image78.png"/><Relationship Id="rId12" Type="http://schemas.openxmlformats.org/officeDocument/2006/relationships/image" Target="../media/image27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png"/><Relationship Id="rId11" Type="http://schemas.openxmlformats.org/officeDocument/2006/relationships/image" Target="../media/image26.png"/><Relationship Id="rId5" Type="http://schemas.openxmlformats.org/officeDocument/2006/relationships/image" Target="../media/image76.jpg"/><Relationship Id="rId10" Type="http://schemas.openxmlformats.org/officeDocument/2006/relationships/image" Target="../media/image25.png"/><Relationship Id="rId4" Type="http://schemas.openxmlformats.org/officeDocument/2006/relationships/image" Target="../media/image75.png"/><Relationship Id="rId9" Type="http://schemas.openxmlformats.org/officeDocument/2006/relationships/image" Target="../media/image8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"/>
          <p:cNvSpPr/>
          <p:nvPr/>
        </p:nvSpPr>
        <p:spPr>
          <a:xfrm>
            <a:off x="428" y="6381302"/>
            <a:ext cx="12191144" cy="476325"/>
          </a:xfrm>
          <a:custGeom>
            <a:avLst/>
            <a:gdLst/>
            <a:ahLst/>
            <a:cxnLst/>
            <a:rect l="l" t="t" r="r" b="b"/>
            <a:pathLst>
              <a:path w="20104100" h="785495" extrusionOk="0">
                <a:moveTo>
                  <a:pt x="20104099" y="0"/>
                </a:moveTo>
                <a:lnTo>
                  <a:pt x="0" y="0"/>
                </a:lnTo>
                <a:lnTo>
                  <a:pt x="0" y="785316"/>
                </a:lnTo>
                <a:lnTo>
                  <a:pt x="20104099" y="785316"/>
                </a:lnTo>
                <a:lnTo>
                  <a:pt x="20104099" y="0"/>
                </a:lnTo>
                <a:close/>
              </a:path>
            </a:pathLst>
          </a:custGeom>
          <a:solidFill>
            <a:srgbClr val="E10E17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sz="1092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3" name="Google Shape;53;p1"/>
          <p:cNvGrpSpPr/>
          <p:nvPr/>
        </p:nvGrpSpPr>
        <p:grpSpPr>
          <a:xfrm>
            <a:off x="5923430" y="569079"/>
            <a:ext cx="3317109" cy="4133763"/>
            <a:chOff x="9773458" y="0"/>
            <a:chExt cx="5470158" cy="6816882"/>
          </a:xfrm>
        </p:grpSpPr>
        <p:sp>
          <p:nvSpPr>
            <p:cNvPr id="54" name="Google Shape;54;p1"/>
            <p:cNvSpPr/>
            <p:nvPr/>
          </p:nvSpPr>
          <p:spPr>
            <a:xfrm>
              <a:off x="12762671" y="1300637"/>
              <a:ext cx="2480945" cy="5516245"/>
            </a:xfrm>
            <a:custGeom>
              <a:avLst/>
              <a:gdLst/>
              <a:ahLst/>
              <a:cxnLst/>
              <a:rect l="l" t="t" r="r" b="b"/>
              <a:pathLst>
                <a:path w="2480944" h="5516245" extrusionOk="0">
                  <a:moveTo>
                    <a:pt x="2480531" y="5515832"/>
                  </a:moveTo>
                  <a:lnTo>
                    <a:pt x="2436473" y="5495927"/>
                  </a:lnTo>
                  <a:lnTo>
                    <a:pt x="2392757" y="5475577"/>
                  </a:lnTo>
                  <a:lnTo>
                    <a:pt x="2349384" y="5454786"/>
                  </a:lnTo>
                  <a:lnTo>
                    <a:pt x="2306356" y="5433557"/>
                  </a:lnTo>
                  <a:lnTo>
                    <a:pt x="2263674" y="5411894"/>
                  </a:lnTo>
                  <a:lnTo>
                    <a:pt x="2221339" y="5389801"/>
                  </a:lnTo>
                  <a:lnTo>
                    <a:pt x="2179354" y="5367282"/>
                  </a:lnTo>
                  <a:lnTo>
                    <a:pt x="2137720" y="5344341"/>
                  </a:lnTo>
                  <a:lnTo>
                    <a:pt x="2096438" y="5320982"/>
                  </a:lnTo>
                  <a:lnTo>
                    <a:pt x="2055509" y="5297208"/>
                  </a:lnTo>
                  <a:lnTo>
                    <a:pt x="2014936" y="5273024"/>
                  </a:lnTo>
                  <a:lnTo>
                    <a:pt x="1974719" y="5248433"/>
                  </a:lnTo>
                  <a:lnTo>
                    <a:pt x="1934861" y="5223440"/>
                  </a:lnTo>
                  <a:lnTo>
                    <a:pt x="1895362" y="5198047"/>
                  </a:lnTo>
                  <a:lnTo>
                    <a:pt x="1856224" y="5172260"/>
                  </a:lnTo>
                  <a:lnTo>
                    <a:pt x="1817449" y="5146081"/>
                  </a:lnTo>
                  <a:lnTo>
                    <a:pt x="1779038" y="5119516"/>
                  </a:lnTo>
                  <a:lnTo>
                    <a:pt x="1740992" y="5092567"/>
                  </a:lnTo>
                  <a:lnTo>
                    <a:pt x="1703314" y="5065238"/>
                  </a:lnTo>
                  <a:lnTo>
                    <a:pt x="1666004" y="5037534"/>
                  </a:lnTo>
                  <a:lnTo>
                    <a:pt x="1629065" y="5009459"/>
                  </a:lnTo>
                  <a:lnTo>
                    <a:pt x="1592497" y="4981015"/>
                  </a:lnTo>
                  <a:lnTo>
                    <a:pt x="1556302" y="4952208"/>
                  </a:lnTo>
                  <a:lnTo>
                    <a:pt x="1520481" y="4923041"/>
                  </a:lnTo>
                  <a:lnTo>
                    <a:pt x="1485037" y="4893517"/>
                  </a:lnTo>
                  <a:lnTo>
                    <a:pt x="1449970" y="4863641"/>
                  </a:lnTo>
                  <a:lnTo>
                    <a:pt x="1415283" y="4833417"/>
                  </a:lnTo>
                  <a:lnTo>
                    <a:pt x="1380975" y="4802849"/>
                  </a:lnTo>
                  <a:lnTo>
                    <a:pt x="1347050" y="4771939"/>
                  </a:lnTo>
                  <a:lnTo>
                    <a:pt x="1313509" y="4740694"/>
                  </a:lnTo>
                  <a:lnTo>
                    <a:pt x="1280352" y="4709115"/>
                  </a:lnTo>
                  <a:lnTo>
                    <a:pt x="1247582" y="4677207"/>
                  </a:lnTo>
                  <a:lnTo>
                    <a:pt x="1215200" y="4644974"/>
                  </a:lnTo>
                  <a:lnTo>
                    <a:pt x="1183207" y="4612420"/>
                  </a:lnTo>
                  <a:lnTo>
                    <a:pt x="1151605" y="4579549"/>
                  </a:lnTo>
                  <a:lnTo>
                    <a:pt x="1120396" y="4546365"/>
                  </a:lnTo>
                  <a:lnTo>
                    <a:pt x="1089581" y="4512870"/>
                  </a:lnTo>
                  <a:lnTo>
                    <a:pt x="1059161" y="4479071"/>
                  </a:lnTo>
                  <a:lnTo>
                    <a:pt x="1029138" y="4444969"/>
                  </a:lnTo>
                  <a:lnTo>
                    <a:pt x="999514" y="4410569"/>
                  </a:lnTo>
                  <a:lnTo>
                    <a:pt x="970289" y="4375876"/>
                  </a:lnTo>
                  <a:lnTo>
                    <a:pt x="941466" y="4340892"/>
                  </a:lnTo>
                  <a:lnTo>
                    <a:pt x="913046" y="4305623"/>
                  </a:lnTo>
                  <a:lnTo>
                    <a:pt x="885030" y="4270070"/>
                  </a:lnTo>
                  <a:lnTo>
                    <a:pt x="857420" y="4234240"/>
                  </a:lnTo>
                  <a:lnTo>
                    <a:pt x="830218" y="4198135"/>
                  </a:lnTo>
                  <a:lnTo>
                    <a:pt x="803424" y="4161759"/>
                  </a:lnTo>
                  <a:lnTo>
                    <a:pt x="777041" y="4125116"/>
                  </a:lnTo>
                  <a:lnTo>
                    <a:pt x="751070" y="4088210"/>
                  </a:lnTo>
                  <a:lnTo>
                    <a:pt x="725512" y="4051046"/>
                  </a:lnTo>
                  <a:lnTo>
                    <a:pt x="700368" y="4013626"/>
                  </a:lnTo>
                  <a:lnTo>
                    <a:pt x="675642" y="3975955"/>
                  </a:lnTo>
                  <a:lnTo>
                    <a:pt x="651333" y="3938036"/>
                  </a:lnTo>
                  <a:lnTo>
                    <a:pt x="627443" y="3899874"/>
                  </a:lnTo>
                  <a:lnTo>
                    <a:pt x="603974" y="3861473"/>
                  </a:lnTo>
                  <a:lnTo>
                    <a:pt x="580927" y="3822835"/>
                  </a:lnTo>
                  <a:lnTo>
                    <a:pt x="558305" y="3783966"/>
                  </a:lnTo>
                  <a:lnTo>
                    <a:pt x="536107" y="3744869"/>
                  </a:lnTo>
                  <a:lnTo>
                    <a:pt x="514336" y="3705547"/>
                  </a:lnTo>
                  <a:lnTo>
                    <a:pt x="492994" y="3666006"/>
                  </a:lnTo>
                  <a:lnTo>
                    <a:pt x="472081" y="3626248"/>
                  </a:lnTo>
                  <a:lnTo>
                    <a:pt x="451600" y="3586278"/>
                  </a:lnTo>
                  <a:lnTo>
                    <a:pt x="431551" y="3546099"/>
                  </a:lnTo>
                  <a:lnTo>
                    <a:pt x="411936" y="3505715"/>
                  </a:lnTo>
                  <a:lnTo>
                    <a:pt x="392758" y="3465131"/>
                  </a:lnTo>
                  <a:lnTo>
                    <a:pt x="374016" y="3424350"/>
                  </a:lnTo>
                  <a:lnTo>
                    <a:pt x="355713" y="3383376"/>
                  </a:lnTo>
                  <a:lnTo>
                    <a:pt x="337851" y="3342212"/>
                  </a:lnTo>
                  <a:lnTo>
                    <a:pt x="320430" y="3300864"/>
                  </a:lnTo>
                  <a:lnTo>
                    <a:pt x="303452" y="3259334"/>
                  </a:lnTo>
                  <a:lnTo>
                    <a:pt x="286919" y="3217626"/>
                  </a:lnTo>
                  <a:lnTo>
                    <a:pt x="270832" y="3175745"/>
                  </a:lnTo>
                  <a:lnTo>
                    <a:pt x="255193" y="3133694"/>
                  </a:lnTo>
                  <a:lnTo>
                    <a:pt x="240003" y="3091478"/>
                  </a:lnTo>
                  <a:lnTo>
                    <a:pt x="225263" y="3049099"/>
                  </a:lnTo>
                  <a:lnTo>
                    <a:pt x="210976" y="3006562"/>
                  </a:lnTo>
                  <a:lnTo>
                    <a:pt x="197142" y="2963872"/>
                  </a:lnTo>
                  <a:lnTo>
                    <a:pt x="183764" y="2921030"/>
                  </a:lnTo>
                  <a:lnTo>
                    <a:pt x="170842" y="2878043"/>
                  </a:lnTo>
                  <a:lnTo>
                    <a:pt x="158378" y="2834913"/>
                  </a:lnTo>
                  <a:lnTo>
                    <a:pt x="146374" y="2791644"/>
                  </a:lnTo>
                  <a:lnTo>
                    <a:pt x="134831" y="2748240"/>
                  </a:lnTo>
                  <a:lnTo>
                    <a:pt x="123750" y="2704706"/>
                  </a:lnTo>
                  <a:lnTo>
                    <a:pt x="113133" y="2661045"/>
                  </a:lnTo>
                  <a:lnTo>
                    <a:pt x="102983" y="2617260"/>
                  </a:lnTo>
                  <a:lnTo>
                    <a:pt x="93299" y="2573356"/>
                  </a:lnTo>
                  <a:lnTo>
                    <a:pt x="84083" y="2529337"/>
                  </a:lnTo>
                  <a:lnTo>
                    <a:pt x="75338" y="2485206"/>
                  </a:lnTo>
                  <a:lnTo>
                    <a:pt x="67064" y="2440968"/>
                  </a:lnTo>
                  <a:lnTo>
                    <a:pt x="59263" y="2396626"/>
                  </a:lnTo>
                  <a:lnTo>
                    <a:pt x="51937" y="2352185"/>
                  </a:lnTo>
                  <a:lnTo>
                    <a:pt x="45087" y="2307647"/>
                  </a:lnTo>
                  <a:lnTo>
                    <a:pt x="38714" y="2263017"/>
                  </a:lnTo>
                  <a:lnTo>
                    <a:pt x="32820" y="2218300"/>
                  </a:lnTo>
                  <a:lnTo>
                    <a:pt x="27407" y="2173497"/>
                  </a:lnTo>
                  <a:lnTo>
                    <a:pt x="22476" y="2128615"/>
                  </a:lnTo>
                  <a:lnTo>
                    <a:pt x="18028" y="2083656"/>
                  </a:lnTo>
                  <a:lnTo>
                    <a:pt x="14065" y="2038624"/>
                  </a:lnTo>
                  <a:lnTo>
                    <a:pt x="10589" y="1993524"/>
                  </a:lnTo>
                  <a:lnTo>
                    <a:pt x="7600" y="1948359"/>
                  </a:lnTo>
                  <a:lnTo>
                    <a:pt x="5101" y="1903132"/>
                  </a:lnTo>
                  <a:lnTo>
                    <a:pt x="3093" y="1857849"/>
                  </a:lnTo>
                  <a:lnTo>
                    <a:pt x="1577" y="1812512"/>
                  </a:lnTo>
                  <a:lnTo>
                    <a:pt x="555" y="1767127"/>
                  </a:lnTo>
                  <a:lnTo>
                    <a:pt x="29" y="1721695"/>
                  </a:lnTo>
                  <a:lnTo>
                    <a:pt x="0" y="1676222"/>
                  </a:lnTo>
                  <a:lnTo>
                    <a:pt x="468" y="1630712"/>
                  </a:lnTo>
                  <a:lnTo>
                    <a:pt x="1437" y="1585167"/>
                  </a:lnTo>
                  <a:lnTo>
                    <a:pt x="2907" y="1539593"/>
                  </a:lnTo>
                  <a:lnTo>
                    <a:pt x="4880" y="1493993"/>
                  </a:lnTo>
                  <a:lnTo>
                    <a:pt x="7357" y="1448370"/>
                  </a:lnTo>
                  <a:lnTo>
                    <a:pt x="10340" y="1402730"/>
                  </a:lnTo>
                  <a:lnTo>
                    <a:pt x="13831" y="1357074"/>
                  </a:lnTo>
                  <a:lnTo>
                    <a:pt x="17830" y="1311409"/>
                  </a:lnTo>
                  <a:lnTo>
                    <a:pt x="22340" y="1265737"/>
                  </a:lnTo>
                  <a:lnTo>
                    <a:pt x="27361" y="1220062"/>
                  </a:lnTo>
                  <a:lnTo>
                    <a:pt x="32896" y="1174388"/>
                  </a:lnTo>
                  <a:lnTo>
                    <a:pt x="38945" y="1128719"/>
                  </a:lnTo>
                  <a:lnTo>
                    <a:pt x="45511" y="1083060"/>
                  </a:lnTo>
                  <a:lnTo>
                    <a:pt x="52595" y="1037413"/>
                  </a:lnTo>
                  <a:lnTo>
                    <a:pt x="60197" y="991782"/>
                  </a:lnTo>
                  <a:lnTo>
                    <a:pt x="68321" y="946173"/>
                  </a:lnTo>
                  <a:lnTo>
                    <a:pt x="76967" y="900587"/>
                  </a:lnTo>
                  <a:lnTo>
                    <a:pt x="86136" y="855030"/>
                  </a:lnTo>
                  <a:lnTo>
                    <a:pt x="95831" y="809506"/>
                  </a:lnTo>
                  <a:lnTo>
                    <a:pt x="106053" y="764017"/>
                  </a:lnTo>
                  <a:lnTo>
                    <a:pt x="116802" y="718569"/>
                  </a:lnTo>
                  <a:lnTo>
                    <a:pt x="128082" y="673164"/>
                  </a:lnTo>
                  <a:lnTo>
                    <a:pt x="139892" y="627807"/>
                  </a:lnTo>
                  <a:lnTo>
                    <a:pt x="152236" y="582502"/>
                  </a:lnTo>
                  <a:lnTo>
                    <a:pt x="165113" y="537252"/>
                  </a:lnTo>
                  <a:lnTo>
                    <a:pt x="178526" y="492061"/>
                  </a:lnTo>
                  <a:lnTo>
                    <a:pt x="192477" y="446934"/>
                  </a:lnTo>
                  <a:lnTo>
                    <a:pt x="206966" y="401875"/>
                  </a:lnTo>
                  <a:lnTo>
                    <a:pt x="221995" y="356886"/>
                  </a:lnTo>
                  <a:lnTo>
                    <a:pt x="237566" y="311972"/>
                  </a:lnTo>
                  <a:lnTo>
                    <a:pt x="253680" y="267137"/>
                  </a:lnTo>
                  <a:lnTo>
                    <a:pt x="270338" y="222384"/>
                  </a:lnTo>
                  <a:lnTo>
                    <a:pt x="287543" y="177719"/>
                  </a:lnTo>
                  <a:lnTo>
                    <a:pt x="305295" y="133144"/>
                  </a:lnTo>
                  <a:lnTo>
                    <a:pt x="323596" y="88663"/>
                  </a:lnTo>
                  <a:lnTo>
                    <a:pt x="342448" y="44280"/>
                  </a:lnTo>
                  <a:lnTo>
                    <a:pt x="361852" y="0"/>
                  </a:lnTo>
                </a:path>
              </a:pathLst>
            </a:custGeom>
            <a:noFill/>
            <a:ln w="20925" cap="flat" cmpd="sng">
              <a:solidFill>
                <a:srgbClr val="E10E1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>
                <a:buClr>
                  <a:srgbClr val="000000"/>
                </a:buClr>
                <a:buSzPts val="1800"/>
              </a:pPr>
              <a:endParaRPr sz="1092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" name="Google Shape;55;p1"/>
            <p:cNvSpPr/>
            <p:nvPr/>
          </p:nvSpPr>
          <p:spPr>
            <a:xfrm>
              <a:off x="10846124" y="1"/>
              <a:ext cx="2661285" cy="2844800"/>
            </a:xfrm>
            <a:custGeom>
              <a:avLst/>
              <a:gdLst/>
              <a:ahLst/>
              <a:cxnLst/>
              <a:rect l="l" t="t" r="r" b="b"/>
              <a:pathLst>
                <a:path w="2661284" h="2844800" extrusionOk="0">
                  <a:moveTo>
                    <a:pt x="0" y="0"/>
                  </a:moveTo>
                  <a:lnTo>
                    <a:pt x="14425" y="287950"/>
                  </a:lnTo>
                  <a:lnTo>
                    <a:pt x="1518201" y="290871"/>
                  </a:lnTo>
                  <a:lnTo>
                    <a:pt x="1974062" y="2573283"/>
                  </a:lnTo>
                  <a:lnTo>
                    <a:pt x="2661214" y="2844793"/>
                  </a:lnTo>
                </a:path>
              </a:pathLst>
            </a:custGeom>
            <a:noFill/>
            <a:ln w="10450" cap="flat" cmpd="sng">
              <a:solidFill>
                <a:srgbClr val="CAD6D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>
                <a:buClr>
                  <a:srgbClr val="000000"/>
                </a:buClr>
                <a:buSzPts val="1800"/>
              </a:pPr>
              <a:endParaRPr sz="1092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" name="Google Shape;56;p1"/>
            <p:cNvSpPr/>
            <p:nvPr/>
          </p:nvSpPr>
          <p:spPr>
            <a:xfrm>
              <a:off x="11607163" y="0"/>
              <a:ext cx="1900555" cy="2857500"/>
            </a:xfrm>
            <a:custGeom>
              <a:avLst/>
              <a:gdLst/>
              <a:ahLst/>
              <a:cxnLst/>
              <a:rect l="l" t="t" r="r" b="b"/>
              <a:pathLst>
                <a:path w="1900555" h="2857500" extrusionOk="0">
                  <a:moveTo>
                    <a:pt x="0" y="0"/>
                  </a:moveTo>
                  <a:lnTo>
                    <a:pt x="402637" y="822819"/>
                  </a:lnTo>
                  <a:lnTo>
                    <a:pt x="1780344" y="429345"/>
                  </a:lnTo>
                  <a:lnTo>
                    <a:pt x="315436" y="2172380"/>
                  </a:lnTo>
                  <a:lnTo>
                    <a:pt x="1410984" y="1979936"/>
                  </a:lnTo>
                  <a:lnTo>
                    <a:pt x="1507117" y="2857375"/>
                  </a:lnTo>
                  <a:lnTo>
                    <a:pt x="1900183" y="2844800"/>
                  </a:lnTo>
                </a:path>
              </a:pathLst>
            </a:custGeom>
            <a:noFill/>
            <a:ln w="10450" cap="flat" cmpd="sng">
              <a:solidFill>
                <a:srgbClr val="CAD6D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>
                <a:buClr>
                  <a:srgbClr val="000000"/>
                </a:buClr>
                <a:buSzPts val="1800"/>
              </a:pPr>
              <a:endParaRPr sz="1092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" name="Google Shape;57;p1"/>
            <p:cNvSpPr/>
            <p:nvPr/>
          </p:nvSpPr>
          <p:spPr>
            <a:xfrm>
              <a:off x="9773458" y="0"/>
              <a:ext cx="3716654" cy="1980564"/>
            </a:xfrm>
            <a:custGeom>
              <a:avLst/>
              <a:gdLst/>
              <a:ahLst/>
              <a:cxnLst/>
              <a:rect l="l" t="t" r="r" b="b"/>
              <a:pathLst>
                <a:path w="3716655" h="1980564" extrusionOk="0">
                  <a:moveTo>
                    <a:pt x="0" y="0"/>
                  </a:moveTo>
                  <a:lnTo>
                    <a:pt x="1087097" y="287951"/>
                  </a:lnTo>
                  <a:lnTo>
                    <a:pt x="906693" y="0"/>
                  </a:lnTo>
                </a:path>
                <a:path w="3716655" h="1980564" extrusionOk="0">
                  <a:moveTo>
                    <a:pt x="1672181" y="0"/>
                  </a:moveTo>
                  <a:lnTo>
                    <a:pt x="1651101" y="1131276"/>
                  </a:lnTo>
                  <a:lnTo>
                    <a:pt x="2590863" y="290872"/>
                  </a:lnTo>
                  <a:lnTo>
                    <a:pt x="3716609" y="1008819"/>
                  </a:lnTo>
                  <a:lnTo>
                    <a:pt x="3244686" y="1979941"/>
                  </a:lnTo>
                </a:path>
              </a:pathLst>
            </a:custGeom>
            <a:noFill/>
            <a:ln w="10450" cap="flat" cmpd="sng">
              <a:solidFill>
                <a:srgbClr val="CAD6D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>
                <a:buClr>
                  <a:srgbClr val="000000"/>
                </a:buClr>
                <a:buSzPts val="1800"/>
              </a:pPr>
              <a:endParaRPr sz="1092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" name="Google Shape;58;p1"/>
            <p:cNvSpPr/>
            <p:nvPr/>
          </p:nvSpPr>
          <p:spPr>
            <a:xfrm>
              <a:off x="10860550" y="0"/>
              <a:ext cx="1149350" cy="822960"/>
            </a:xfrm>
            <a:custGeom>
              <a:avLst/>
              <a:gdLst/>
              <a:ahLst/>
              <a:cxnLst/>
              <a:rect l="l" t="t" r="r" b="b"/>
              <a:pathLst>
                <a:path w="1149350" h="822960" extrusionOk="0">
                  <a:moveTo>
                    <a:pt x="121266" y="0"/>
                  </a:moveTo>
                  <a:lnTo>
                    <a:pt x="0" y="287950"/>
                  </a:lnTo>
                  <a:lnTo>
                    <a:pt x="1149252" y="822824"/>
                  </a:lnTo>
                </a:path>
              </a:pathLst>
            </a:custGeom>
            <a:noFill/>
            <a:ln w="10450" cap="flat" cmpd="sng">
              <a:solidFill>
                <a:srgbClr val="CAD6D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>
                <a:buClr>
                  <a:srgbClr val="000000"/>
                </a:buClr>
                <a:buSzPts val="1800"/>
              </a:pPr>
              <a:endParaRPr sz="1092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59" name="Google Shape;59;p1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12238977" y="214271"/>
              <a:ext cx="176734" cy="1767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0" name="Google Shape;60;p1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13323203" y="399673"/>
              <a:ext cx="90787" cy="907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1" name="Google Shape;61;p1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2958183" y="1944109"/>
              <a:ext cx="90787" cy="907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2" name="Google Shape;62;p1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2519904" y="1360944"/>
              <a:ext cx="90787" cy="9078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3" name="Google Shape;63;p1"/>
            <p:cNvSpPr/>
            <p:nvPr/>
          </p:nvSpPr>
          <p:spPr>
            <a:xfrm>
              <a:off x="10817085" y="247782"/>
              <a:ext cx="2702560" cy="2643505"/>
            </a:xfrm>
            <a:custGeom>
              <a:avLst/>
              <a:gdLst/>
              <a:ahLst/>
              <a:cxnLst/>
              <a:rect l="l" t="t" r="r" b="b"/>
              <a:pathLst>
                <a:path w="2702559" h="2643505" extrusionOk="0">
                  <a:moveTo>
                    <a:pt x="62484" y="35153"/>
                  </a:moveTo>
                  <a:lnTo>
                    <a:pt x="61671" y="23114"/>
                  </a:lnTo>
                  <a:lnTo>
                    <a:pt x="56095" y="11925"/>
                  </a:lnTo>
                  <a:lnTo>
                    <a:pt x="46621" y="3759"/>
                  </a:lnTo>
                  <a:lnTo>
                    <a:pt x="35153" y="0"/>
                  </a:lnTo>
                  <a:lnTo>
                    <a:pt x="23114" y="812"/>
                  </a:lnTo>
                  <a:lnTo>
                    <a:pt x="11925" y="6388"/>
                  </a:lnTo>
                  <a:lnTo>
                    <a:pt x="3759" y="15849"/>
                  </a:lnTo>
                  <a:lnTo>
                    <a:pt x="0" y="27317"/>
                  </a:lnTo>
                  <a:lnTo>
                    <a:pt x="812" y="39370"/>
                  </a:lnTo>
                  <a:lnTo>
                    <a:pt x="6375" y="50558"/>
                  </a:lnTo>
                  <a:lnTo>
                    <a:pt x="15862" y="58724"/>
                  </a:lnTo>
                  <a:lnTo>
                    <a:pt x="27330" y="62484"/>
                  </a:lnTo>
                  <a:lnTo>
                    <a:pt x="39370" y="61671"/>
                  </a:lnTo>
                  <a:lnTo>
                    <a:pt x="50571" y="56095"/>
                  </a:lnTo>
                  <a:lnTo>
                    <a:pt x="58724" y="46621"/>
                  </a:lnTo>
                  <a:lnTo>
                    <a:pt x="62484" y="35153"/>
                  </a:lnTo>
                  <a:close/>
                </a:path>
                <a:path w="2702559" h="2643505" extrusionOk="0">
                  <a:moveTo>
                    <a:pt x="622757" y="886155"/>
                  </a:moveTo>
                  <a:lnTo>
                    <a:pt x="621931" y="873950"/>
                  </a:lnTo>
                  <a:lnTo>
                    <a:pt x="616280" y="862596"/>
                  </a:lnTo>
                  <a:lnTo>
                    <a:pt x="606679" y="854329"/>
                  </a:lnTo>
                  <a:lnTo>
                    <a:pt x="595058" y="850519"/>
                  </a:lnTo>
                  <a:lnTo>
                    <a:pt x="582841" y="851344"/>
                  </a:lnTo>
                  <a:lnTo>
                    <a:pt x="571500" y="856983"/>
                  </a:lnTo>
                  <a:lnTo>
                    <a:pt x="563232" y="866597"/>
                  </a:lnTo>
                  <a:lnTo>
                    <a:pt x="559422" y="878217"/>
                  </a:lnTo>
                  <a:lnTo>
                    <a:pt x="560247" y="890422"/>
                  </a:lnTo>
                  <a:lnTo>
                    <a:pt x="565899" y="901763"/>
                  </a:lnTo>
                  <a:lnTo>
                    <a:pt x="575500" y="910031"/>
                  </a:lnTo>
                  <a:lnTo>
                    <a:pt x="587121" y="913841"/>
                  </a:lnTo>
                  <a:lnTo>
                    <a:pt x="599325" y="913015"/>
                  </a:lnTo>
                  <a:lnTo>
                    <a:pt x="610666" y="907376"/>
                  </a:lnTo>
                  <a:lnTo>
                    <a:pt x="618934" y="897775"/>
                  </a:lnTo>
                  <a:lnTo>
                    <a:pt x="622757" y="886155"/>
                  </a:lnTo>
                  <a:close/>
                </a:path>
                <a:path w="2702559" h="2643505" extrusionOk="0">
                  <a:moveTo>
                    <a:pt x="623417" y="318757"/>
                  </a:moveTo>
                  <a:lnTo>
                    <a:pt x="622935" y="311708"/>
                  </a:lnTo>
                  <a:lnTo>
                    <a:pt x="619683" y="305155"/>
                  </a:lnTo>
                  <a:lnTo>
                    <a:pt x="614133" y="300367"/>
                  </a:lnTo>
                  <a:lnTo>
                    <a:pt x="607415" y="298170"/>
                  </a:lnTo>
                  <a:lnTo>
                    <a:pt x="600367" y="298640"/>
                  </a:lnTo>
                  <a:lnTo>
                    <a:pt x="593813" y="301904"/>
                  </a:lnTo>
                  <a:lnTo>
                    <a:pt x="589026" y="307454"/>
                  </a:lnTo>
                  <a:lnTo>
                    <a:pt x="586828" y="314172"/>
                  </a:lnTo>
                  <a:lnTo>
                    <a:pt x="587311" y="321221"/>
                  </a:lnTo>
                  <a:lnTo>
                    <a:pt x="590575" y="327774"/>
                  </a:lnTo>
                  <a:lnTo>
                    <a:pt x="596125" y="332549"/>
                  </a:lnTo>
                  <a:lnTo>
                    <a:pt x="602830" y="334759"/>
                  </a:lnTo>
                  <a:lnTo>
                    <a:pt x="609879" y="334276"/>
                  </a:lnTo>
                  <a:lnTo>
                    <a:pt x="616432" y="331012"/>
                  </a:lnTo>
                  <a:lnTo>
                    <a:pt x="621207" y="325462"/>
                  </a:lnTo>
                  <a:lnTo>
                    <a:pt x="623417" y="318757"/>
                  </a:lnTo>
                  <a:close/>
                </a:path>
                <a:path w="2702559" h="2643505" extrusionOk="0">
                  <a:moveTo>
                    <a:pt x="624941" y="54914"/>
                  </a:moveTo>
                  <a:lnTo>
                    <a:pt x="624459" y="47866"/>
                  </a:lnTo>
                  <a:lnTo>
                    <a:pt x="621195" y="41313"/>
                  </a:lnTo>
                  <a:lnTo>
                    <a:pt x="615657" y="36537"/>
                  </a:lnTo>
                  <a:lnTo>
                    <a:pt x="608939" y="34340"/>
                  </a:lnTo>
                  <a:lnTo>
                    <a:pt x="601891" y="34810"/>
                  </a:lnTo>
                  <a:lnTo>
                    <a:pt x="595337" y="38074"/>
                  </a:lnTo>
                  <a:lnTo>
                    <a:pt x="590562" y="43624"/>
                  </a:lnTo>
                  <a:lnTo>
                    <a:pt x="588352" y="50342"/>
                  </a:lnTo>
                  <a:lnTo>
                    <a:pt x="588835" y="57391"/>
                  </a:lnTo>
                  <a:lnTo>
                    <a:pt x="592099" y="63944"/>
                  </a:lnTo>
                  <a:lnTo>
                    <a:pt x="597649" y="68719"/>
                  </a:lnTo>
                  <a:lnTo>
                    <a:pt x="604354" y="70916"/>
                  </a:lnTo>
                  <a:lnTo>
                    <a:pt x="611403" y="70446"/>
                  </a:lnTo>
                  <a:lnTo>
                    <a:pt x="617956" y="67183"/>
                  </a:lnTo>
                  <a:lnTo>
                    <a:pt x="622744" y="61633"/>
                  </a:lnTo>
                  <a:lnTo>
                    <a:pt x="624941" y="54914"/>
                  </a:lnTo>
                  <a:close/>
                </a:path>
                <a:path w="2702559" h="2643505" extrusionOk="0">
                  <a:moveTo>
                    <a:pt x="899515" y="143992"/>
                  </a:moveTo>
                  <a:lnTo>
                    <a:pt x="899045" y="136944"/>
                  </a:lnTo>
                  <a:lnTo>
                    <a:pt x="895781" y="130403"/>
                  </a:lnTo>
                  <a:lnTo>
                    <a:pt x="890231" y="125615"/>
                  </a:lnTo>
                  <a:lnTo>
                    <a:pt x="883526" y="123418"/>
                  </a:lnTo>
                  <a:lnTo>
                    <a:pt x="876465" y="123888"/>
                  </a:lnTo>
                  <a:lnTo>
                    <a:pt x="869911" y="127152"/>
                  </a:lnTo>
                  <a:lnTo>
                    <a:pt x="865136" y="132702"/>
                  </a:lnTo>
                  <a:lnTo>
                    <a:pt x="862939" y="139420"/>
                  </a:lnTo>
                  <a:lnTo>
                    <a:pt x="863422" y="146469"/>
                  </a:lnTo>
                  <a:lnTo>
                    <a:pt x="866673" y="153022"/>
                  </a:lnTo>
                  <a:lnTo>
                    <a:pt x="872223" y="157797"/>
                  </a:lnTo>
                  <a:lnTo>
                    <a:pt x="878941" y="159994"/>
                  </a:lnTo>
                  <a:lnTo>
                    <a:pt x="885990" y="159524"/>
                  </a:lnTo>
                  <a:lnTo>
                    <a:pt x="892543" y="156260"/>
                  </a:lnTo>
                  <a:lnTo>
                    <a:pt x="897318" y="150710"/>
                  </a:lnTo>
                  <a:lnTo>
                    <a:pt x="899515" y="143992"/>
                  </a:lnTo>
                  <a:close/>
                </a:path>
                <a:path w="2702559" h="2643505" extrusionOk="0">
                  <a:moveTo>
                    <a:pt x="954392" y="49809"/>
                  </a:moveTo>
                  <a:lnTo>
                    <a:pt x="953566" y="37769"/>
                  </a:lnTo>
                  <a:lnTo>
                    <a:pt x="948004" y="26568"/>
                  </a:lnTo>
                  <a:lnTo>
                    <a:pt x="938530" y="18415"/>
                  </a:lnTo>
                  <a:lnTo>
                    <a:pt x="927061" y="14655"/>
                  </a:lnTo>
                  <a:lnTo>
                    <a:pt x="915009" y="15468"/>
                  </a:lnTo>
                  <a:lnTo>
                    <a:pt x="903820" y="21043"/>
                  </a:lnTo>
                  <a:lnTo>
                    <a:pt x="895667" y="30518"/>
                  </a:lnTo>
                  <a:lnTo>
                    <a:pt x="891908" y="41986"/>
                  </a:lnTo>
                  <a:lnTo>
                    <a:pt x="892721" y="54025"/>
                  </a:lnTo>
                  <a:lnTo>
                    <a:pt x="898296" y="65214"/>
                  </a:lnTo>
                  <a:lnTo>
                    <a:pt x="907770" y="73367"/>
                  </a:lnTo>
                  <a:lnTo>
                    <a:pt x="919238" y="77139"/>
                  </a:lnTo>
                  <a:lnTo>
                    <a:pt x="931278" y="76327"/>
                  </a:lnTo>
                  <a:lnTo>
                    <a:pt x="942467" y="70751"/>
                  </a:lnTo>
                  <a:lnTo>
                    <a:pt x="950620" y="61277"/>
                  </a:lnTo>
                  <a:lnTo>
                    <a:pt x="954392" y="49809"/>
                  </a:lnTo>
                  <a:close/>
                </a:path>
                <a:path w="2702559" h="2643505" extrusionOk="0">
                  <a:moveTo>
                    <a:pt x="1120724" y="1936216"/>
                  </a:moveTo>
                  <a:lnTo>
                    <a:pt x="1119911" y="1924164"/>
                  </a:lnTo>
                  <a:lnTo>
                    <a:pt x="1114336" y="1912975"/>
                  </a:lnTo>
                  <a:lnTo>
                    <a:pt x="1104861" y="1904822"/>
                  </a:lnTo>
                  <a:lnTo>
                    <a:pt x="1093393" y="1901063"/>
                  </a:lnTo>
                  <a:lnTo>
                    <a:pt x="1081354" y="1901875"/>
                  </a:lnTo>
                  <a:lnTo>
                    <a:pt x="1070165" y="1907438"/>
                  </a:lnTo>
                  <a:lnTo>
                    <a:pt x="1062012" y="1916912"/>
                  </a:lnTo>
                  <a:lnTo>
                    <a:pt x="1058240" y="1928380"/>
                  </a:lnTo>
                  <a:lnTo>
                    <a:pt x="1059053" y="1940420"/>
                  </a:lnTo>
                  <a:lnTo>
                    <a:pt x="1064628" y="1951621"/>
                  </a:lnTo>
                  <a:lnTo>
                    <a:pt x="1074102" y="1959775"/>
                  </a:lnTo>
                  <a:lnTo>
                    <a:pt x="1085570" y="1963534"/>
                  </a:lnTo>
                  <a:lnTo>
                    <a:pt x="1097622" y="1962721"/>
                  </a:lnTo>
                  <a:lnTo>
                    <a:pt x="1108811" y="1957158"/>
                  </a:lnTo>
                  <a:lnTo>
                    <a:pt x="1116965" y="1947684"/>
                  </a:lnTo>
                  <a:lnTo>
                    <a:pt x="1120724" y="1936216"/>
                  </a:lnTo>
                  <a:close/>
                </a:path>
                <a:path w="2702559" h="2643505" extrusionOk="0">
                  <a:moveTo>
                    <a:pt x="1517916" y="218630"/>
                  </a:moveTo>
                  <a:lnTo>
                    <a:pt x="1517446" y="211582"/>
                  </a:lnTo>
                  <a:lnTo>
                    <a:pt x="1514182" y="205028"/>
                  </a:lnTo>
                  <a:lnTo>
                    <a:pt x="1508633" y="200253"/>
                  </a:lnTo>
                  <a:lnTo>
                    <a:pt x="1501914" y="198043"/>
                  </a:lnTo>
                  <a:lnTo>
                    <a:pt x="1494866" y="198526"/>
                  </a:lnTo>
                  <a:lnTo>
                    <a:pt x="1488313" y="201777"/>
                  </a:lnTo>
                  <a:lnTo>
                    <a:pt x="1483537" y="207327"/>
                  </a:lnTo>
                  <a:lnTo>
                    <a:pt x="1481328" y="214045"/>
                  </a:lnTo>
                  <a:lnTo>
                    <a:pt x="1481810" y="221094"/>
                  </a:lnTo>
                  <a:lnTo>
                    <a:pt x="1485074" y="227660"/>
                  </a:lnTo>
                  <a:lnTo>
                    <a:pt x="1490624" y="232422"/>
                  </a:lnTo>
                  <a:lnTo>
                    <a:pt x="1497330" y="234632"/>
                  </a:lnTo>
                  <a:lnTo>
                    <a:pt x="1504391" y="234149"/>
                  </a:lnTo>
                  <a:lnTo>
                    <a:pt x="1510944" y="230886"/>
                  </a:lnTo>
                  <a:lnTo>
                    <a:pt x="1515719" y="225336"/>
                  </a:lnTo>
                  <a:lnTo>
                    <a:pt x="1517916" y="218630"/>
                  </a:lnTo>
                  <a:close/>
                </a:path>
                <a:path w="2702559" h="2643505" extrusionOk="0">
                  <a:moveTo>
                    <a:pt x="1633601" y="460654"/>
                  </a:moveTo>
                  <a:lnTo>
                    <a:pt x="1633118" y="453605"/>
                  </a:lnTo>
                  <a:lnTo>
                    <a:pt x="1629867" y="447052"/>
                  </a:lnTo>
                  <a:lnTo>
                    <a:pt x="1624317" y="442277"/>
                  </a:lnTo>
                  <a:lnTo>
                    <a:pt x="1617599" y="440067"/>
                  </a:lnTo>
                  <a:lnTo>
                    <a:pt x="1610550" y="440550"/>
                  </a:lnTo>
                  <a:lnTo>
                    <a:pt x="1603984" y="443814"/>
                  </a:lnTo>
                  <a:lnTo>
                    <a:pt x="1599209" y="449364"/>
                  </a:lnTo>
                  <a:lnTo>
                    <a:pt x="1597012" y="456069"/>
                  </a:lnTo>
                  <a:lnTo>
                    <a:pt x="1597494" y="463130"/>
                  </a:lnTo>
                  <a:lnTo>
                    <a:pt x="1600758" y="469684"/>
                  </a:lnTo>
                  <a:lnTo>
                    <a:pt x="1606296" y="474459"/>
                  </a:lnTo>
                  <a:lnTo>
                    <a:pt x="1613014" y="476656"/>
                  </a:lnTo>
                  <a:lnTo>
                    <a:pt x="1620062" y="476186"/>
                  </a:lnTo>
                  <a:lnTo>
                    <a:pt x="1626616" y="472922"/>
                  </a:lnTo>
                  <a:lnTo>
                    <a:pt x="1631391" y="467372"/>
                  </a:lnTo>
                  <a:lnTo>
                    <a:pt x="1633601" y="460654"/>
                  </a:lnTo>
                  <a:close/>
                </a:path>
                <a:path w="2702559" h="2643505" extrusionOk="0">
                  <a:moveTo>
                    <a:pt x="1898662" y="1799717"/>
                  </a:moveTo>
                  <a:lnTo>
                    <a:pt x="1898180" y="1792668"/>
                  </a:lnTo>
                  <a:lnTo>
                    <a:pt x="1894928" y="1786115"/>
                  </a:lnTo>
                  <a:lnTo>
                    <a:pt x="1889379" y="1781340"/>
                  </a:lnTo>
                  <a:lnTo>
                    <a:pt x="1882660" y="1779130"/>
                  </a:lnTo>
                  <a:lnTo>
                    <a:pt x="1875612" y="1779612"/>
                  </a:lnTo>
                  <a:lnTo>
                    <a:pt x="1869059" y="1782876"/>
                  </a:lnTo>
                  <a:lnTo>
                    <a:pt x="1864283" y="1788414"/>
                  </a:lnTo>
                  <a:lnTo>
                    <a:pt x="1862074" y="1795132"/>
                  </a:lnTo>
                  <a:lnTo>
                    <a:pt x="1862556" y="1802193"/>
                  </a:lnTo>
                  <a:lnTo>
                    <a:pt x="1865820" y="1808746"/>
                  </a:lnTo>
                  <a:lnTo>
                    <a:pt x="1871357" y="1813521"/>
                  </a:lnTo>
                  <a:lnTo>
                    <a:pt x="1878076" y="1815719"/>
                  </a:lnTo>
                  <a:lnTo>
                    <a:pt x="1885124" y="1815236"/>
                  </a:lnTo>
                  <a:lnTo>
                    <a:pt x="1891677" y="1811985"/>
                  </a:lnTo>
                  <a:lnTo>
                    <a:pt x="1896465" y="1806435"/>
                  </a:lnTo>
                  <a:lnTo>
                    <a:pt x="1898662" y="1799717"/>
                  </a:lnTo>
                  <a:close/>
                </a:path>
                <a:path w="2702559" h="2643505" extrusionOk="0">
                  <a:moveTo>
                    <a:pt x="2027389" y="348462"/>
                  </a:moveTo>
                  <a:lnTo>
                    <a:pt x="2026577" y="336423"/>
                  </a:lnTo>
                  <a:lnTo>
                    <a:pt x="2021014" y="325234"/>
                  </a:lnTo>
                  <a:lnTo>
                    <a:pt x="2011540" y="317068"/>
                  </a:lnTo>
                  <a:lnTo>
                    <a:pt x="2000059" y="313309"/>
                  </a:lnTo>
                  <a:lnTo>
                    <a:pt x="1988019" y="314121"/>
                  </a:lnTo>
                  <a:lnTo>
                    <a:pt x="1976831" y="319697"/>
                  </a:lnTo>
                  <a:lnTo>
                    <a:pt x="1968665" y="329171"/>
                  </a:lnTo>
                  <a:lnTo>
                    <a:pt x="1964905" y="340639"/>
                  </a:lnTo>
                  <a:lnTo>
                    <a:pt x="1965718" y="352679"/>
                  </a:lnTo>
                  <a:lnTo>
                    <a:pt x="1971281" y="363880"/>
                  </a:lnTo>
                  <a:lnTo>
                    <a:pt x="1980768" y="372033"/>
                  </a:lnTo>
                  <a:lnTo>
                    <a:pt x="1992236" y="375793"/>
                  </a:lnTo>
                  <a:lnTo>
                    <a:pt x="2004275" y="374980"/>
                  </a:lnTo>
                  <a:lnTo>
                    <a:pt x="2015477" y="369417"/>
                  </a:lnTo>
                  <a:lnTo>
                    <a:pt x="2023630" y="359943"/>
                  </a:lnTo>
                  <a:lnTo>
                    <a:pt x="2027389" y="348462"/>
                  </a:lnTo>
                  <a:close/>
                </a:path>
                <a:path w="2702559" h="2643505" extrusionOk="0">
                  <a:moveTo>
                    <a:pt x="2291664" y="2449753"/>
                  </a:moveTo>
                  <a:lnTo>
                    <a:pt x="2290851" y="2437714"/>
                  </a:lnTo>
                  <a:lnTo>
                    <a:pt x="2285288" y="2426525"/>
                  </a:lnTo>
                  <a:lnTo>
                    <a:pt x="2275814" y="2418359"/>
                  </a:lnTo>
                  <a:lnTo>
                    <a:pt x="2264333" y="2414600"/>
                  </a:lnTo>
                  <a:lnTo>
                    <a:pt x="2252294" y="2415413"/>
                  </a:lnTo>
                  <a:lnTo>
                    <a:pt x="2241105" y="2420988"/>
                  </a:lnTo>
                  <a:lnTo>
                    <a:pt x="2232952" y="2430462"/>
                  </a:lnTo>
                  <a:lnTo>
                    <a:pt x="2229180" y="2441930"/>
                  </a:lnTo>
                  <a:lnTo>
                    <a:pt x="2229993" y="2453970"/>
                  </a:lnTo>
                  <a:lnTo>
                    <a:pt x="2235568" y="2465171"/>
                  </a:lnTo>
                  <a:lnTo>
                    <a:pt x="2245042" y="2473325"/>
                  </a:lnTo>
                  <a:lnTo>
                    <a:pt x="2256510" y="2477084"/>
                  </a:lnTo>
                  <a:lnTo>
                    <a:pt x="2268563" y="2476271"/>
                  </a:lnTo>
                  <a:lnTo>
                    <a:pt x="2279751" y="2470708"/>
                  </a:lnTo>
                  <a:lnTo>
                    <a:pt x="2287905" y="2461222"/>
                  </a:lnTo>
                  <a:lnTo>
                    <a:pt x="2291664" y="2449753"/>
                  </a:lnTo>
                  <a:close/>
                </a:path>
                <a:path w="2702559" h="2643505" extrusionOk="0">
                  <a:moveTo>
                    <a:pt x="2298357" y="2629344"/>
                  </a:moveTo>
                  <a:lnTo>
                    <a:pt x="2297938" y="2623223"/>
                  </a:lnTo>
                  <a:lnTo>
                    <a:pt x="2295106" y="2617520"/>
                  </a:lnTo>
                  <a:lnTo>
                    <a:pt x="2290292" y="2613380"/>
                  </a:lnTo>
                  <a:lnTo>
                    <a:pt x="2284463" y="2611463"/>
                  </a:lnTo>
                  <a:lnTo>
                    <a:pt x="2278329" y="2611882"/>
                  </a:lnTo>
                  <a:lnTo>
                    <a:pt x="2272639" y="2614714"/>
                  </a:lnTo>
                  <a:lnTo>
                    <a:pt x="2268499" y="2619527"/>
                  </a:lnTo>
                  <a:lnTo>
                    <a:pt x="2266581" y="2625369"/>
                  </a:lnTo>
                  <a:lnTo>
                    <a:pt x="2266988" y="2631490"/>
                  </a:lnTo>
                  <a:lnTo>
                    <a:pt x="2269820" y="2637180"/>
                  </a:lnTo>
                  <a:lnTo>
                    <a:pt x="2274646" y="2641320"/>
                  </a:lnTo>
                  <a:lnTo>
                    <a:pt x="2280475" y="2643238"/>
                  </a:lnTo>
                  <a:lnTo>
                    <a:pt x="2286597" y="2642819"/>
                  </a:lnTo>
                  <a:lnTo>
                    <a:pt x="2292286" y="2639987"/>
                  </a:lnTo>
                  <a:lnTo>
                    <a:pt x="2296439" y="2635173"/>
                  </a:lnTo>
                  <a:lnTo>
                    <a:pt x="2298357" y="2629344"/>
                  </a:lnTo>
                  <a:close/>
                </a:path>
                <a:path w="2702559" h="2643505" extrusionOk="0">
                  <a:moveTo>
                    <a:pt x="2303792" y="528878"/>
                  </a:moveTo>
                  <a:lnTo>
                    <a:pt x="2302980" y="516839"/>
                  </a:lnTo>
                  <a:lnTo>
                    <a:pt x="2297417" y="505650"/>
                  </a:lnTo>
                  <a:lnTo>
                    <a:pt x="2287930" y="497484"/>
                  </a:lnTo>
                  <a:lnTo>
                    <a:pt x="2276462" y="493725"/>
                  </a:lnTo>
                  <a:lnTo>
                    <a:pt x="2264422" y="494538"/>
                  </a:lnTo>
                  <a:lnTo>
                    <a:pt x="2253234" y="500100"/>
                  </a:lnTo>
                  <a:lnTo>
                    <a:pt x="2245068" y="509574"/>
                  </a:lnTo>
                  <a:lnTo>
                    <a:pt x="2241308" y="521042"/>
                  </a:lnTo>
                  <a:lnTo>
                    <a:pt x="2242121" y="533095"/>
                  </a:lnTo>
                  <a:lnTo>
                    <a:pt x="2247684" y="544283"/>
                  </a:lnTo>
                  <a:lnTo>
                    <a:pt x="2257171" y="552450"/>
                  </a:lnTo>
                  <a:lnTo>
                    <a:pt x="2268639" y="556209"/>
                  </a:lnTo>
                  <a:lnTo>
                    <a:pt x="2280678" y="555383"/>
                  </a:lnTo>
                  <a:lnTo>
                    <a:pt x="2291880" y="549821"/>
                  </a:lnTo>
                  <a:lnTo>
                    <a:pt x="2300033" y="540346"/>
                  </a:lnTo>
                  <a:lnTo>
                    <a:pt x="2303792" y="528878"/>
                  </a:lnTo>
                  <a:close/>
                </a:path>
                <a:path w="2702559" h="2643505" extrusionOk="0">
                  <a:moveTo>
                    <a:pt x="2674302" y="772604"/>
                  </a:moveTo>
                  <a:lnTo>
                    <a:pt x="2673883" y="766483"/>
                  </a:lnTo>
                  <a:lnTo>
                    <a:pt x="2671064" y="760780"/>
                  </a:lnTo>
                  <a:lnTo>
                    <a:pt x="2666238" y="756640"/>
                  </a:lnTo>
                  <a:lnTo>
                    <a:pt x="2660408" y="754722"/>
                  </a:lnTo>
                  <a:lnTo>
                    <a:pt x="2654274" y="755142"/>
                  </a:lnTo>
                  <a:lnTo>
                    <a:pt x="2648585" y="757974"/>
                  </a:lnTo>
                  <a:lnTo>
                    <a:pt x="2644444" y="762800"/>
                  </a:lnTo>
                  <a:lnTo>
                    <a:pt x="2642527" y="768629"/>
                  </a:lnTo>
                  <a:lnTo>
                    <a:pt x="2642946" y="774750"/>
                  </a:lnTo>
                  <a:lnTo>
                    <a:pt x="2645765" y="780440"/>
                  </a:lnTo>
                  <a:lnTo>
                    <a:pt x="2650591" y="784593"/>
                  </a:lnTo>
                  <a:lnTo>
                    <a:pt x="2656421" y="786498"/>
                  </a:lnTo>
                  <a:lnTo>
                    <a:pt x="2662542" y="786091"/>
                  </a:lnTo>
                  <a:lnTo>
                    <a:pt x="2668244" y="783259"/>
                  </a:lnTo>
                  <a:lnTo>
                    <a:pt x="2672384" y="778433"/>
                  </a:lnTo>
                  <a:lnTo>
                    <a:pt x="2674302" y="772604"/>
                  </a:lnTo>
                  <a:close/>
                </a:path>
                <a:path w="2702559" h="2643505" extrusionOk="0">
                  <a:moveTo>
                    <a:pt x="2702141" y="2614231"/>
                  </a:moveTo>
                  <a:lnTo>
                    <a:pt x="2701315" y="2602179"/>
                  </a:lnTo>
                  <a:lnTo>
                    <a:pt x="2695752" y="2590977"/>
                  </a:lnTo>
                  <a:lnTo>
                    <a:pt x="2686278" y="2582824"/>
                  </a:lnTo>
                  <a:lnTo>
                    <a:pt x="2674810" y="2579065"/>
                  </a:lnTo>
                  <a:lnTo>
                    <a:pt x="2662771" y="2579890"/>
                  </a:lnTo>
                  <a:lnTo>
                    <a:pt x="2651569" y="2585453"/>
                  </a:lnTo>
                  <a:lnTo>
                    <a:pt x="2643416" y="2594927"/>
                  </a:lnTo>
                  <a:lnTo>
                    <a:pt x="2639657" y="2606395"/>
                  </a:lnTo>
                  <a:lnTo>
                    <a:pt x="2640469" y="2618435"/>
                  </a:lnTo>
                  <a:lnTo>
                    <a:pt x="2646045" y="2629624"/>
                  </a:lnTo>
                  <a:lnTo>
                    <a:pt x="2655506" y="2637790"/>
                  </a:lnTo>
                  <a:lnTo>
                    <a:pt x="2666974" y="2641549"/>
                  </a:lnTo>
                  <a:lnTo>
                    <a:pt x="2679027" y="2640736"/>
                  </a:lnTo>
                  <a:lnTo>
                    <a:pt x="2690215" y="2635173"/>
                  </a:lnTo>
                  <a:lnTo>
                    <a:pt x="2698381" y="2625699"/>
                  </a:lnTo>
                  <a:lnTo>
                    <a:pt x="2702141" y="2614231"/>
                  </a:lnTo>
                  <a:close/>
                </a:path>
              </a:pathLst>
            </a:custGeom>
            <a:solidFill>
              <a:srgbClr val="E00816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>
                <a:buClr>
                  <a:srgbClr val="000000"/>
                </a:buClr>
                <a:buSzPts val="1800"/>
              </a:pPr>
              <a:endParaRPr sz="1092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6" name="Google Shape;66;p1"/>
          <p:cNvSpPr txBox="1"/>
          <p:nvPr/>
        </p:nvSpPr>
        <p:spPr>
          <a:xfrm>
            <a:off x="694860" y="3546267"/>
            <a:ext cx="7545324" cy="1118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0779" rIns="0" bIns="0" anchor="t" anchorCtr="0">
            <a:spAutoFit/>
          </a:bodyPr>
          <a:lstStyle/>
          <a:p>
            <a:pPr marL="7701">
              <a:buClr>
                <a:srgbClr val="000000"/>
              </a:buClr>
              <a:buSzPts val="3450"/>
            </a:pPr>
            <a:r>
              <a:rPr lang="en-US" sz="3600" b="1" i="0" u="none" strike="noStrike" dirty="0">
                <a:solidFill>
                  <a:srgbClr val="C00000"/>
                </a:solidFill>
                <a:effectLst/>
                <a:latin typeface="Liberation Sans"/>
              </a:rPr>
              <a:t>Introducing the Cosmology Group at Universidad del Valle</a:t>
            </a:r>
            <a:endParaRPr lang="es-ES" sz="3600" dirty="0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p1"/>
          <p:cNvSpPr txBox="1">
            <a:spLocks noGrp="1"/>
          </p:cNvSpPr>
          <p:nvPr>
            <p:ph type="title"/>
          </p:nvPr>
        </p:nvSpPr>
        <p:spPr>
          <a:xfrm>
            <a:off x="2186974" y="735932"/>
            <a:ext cx="5013346" cy="1226571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7701" rIns="0" bIns="0" rtlCol="0" anchor="t" anchorCtr="0">
            <a:spAutoFit/>
          </a:bodyPr>
          <a:lstStyle/>
          <a:p>
            <a:pPr marL="7701">
              <a:buClr>
                <a:srgbClr val="000000"/>
              </a:buClr>
              <a:buSzPts val="3450"/>
            </a:pPr>
            <a:r>
              <a:rPr lang="es-ES" sz="4400" dirty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GRECO</a:t>
            </a:r>
            <a:br>
              <a:rPr lang="es-ES" sz="4400" dirty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s-ES" sz="4400" dirty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Gravitación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EF0E397-864E-7881-A21A-FB9655C07376}"/>
              </a:ext>
            </a:extLst>
          </p:cNvPr>
          <p:cNvGrpSpPr/>
          <p:nvPr/>
        </p:nvGrpSpPr>
        <p:grpSpPr>
          <a:xfrm>
            <a:off x="860756" y="2841184"/>
            <a:ext cx="2276351" cy="301506"/>
            <a:chOff x="860756" y="2841184"/>
            <a:chExt cx="2276351" cy="301506"/>
          </a:xfrm>
        </p:grpSpPr>
        <p:sp>
          <p:nvSpPr>
            <p:cNvPr id="70" name="Google Shape;70;p1"/>
            <p:cNvSpPr/>
            <p:nvPr/>
          </p:nvSpPr>
          <p:spPr>
            <a:xfrm>
              <a:off x="860756" y="2841184"/>
              <a:ext cx="301506" cy="301506"/>
            </a:xfrm>
            <a:custGeom>
              <a:avLst/>
              <a:gdLst/>
              <a:ahLst/>
              <a:cxnLst/>
              <a:rect l="l" t="t" r="r" b="b"/>
              <a:pathLst>
                <a:path w="497205" h="497204" extrusionOk="0">
                  <a:moveTo>
                    <a:pt x="248495" y="0"/>
                  </a:moveTo>
                  <a:lnTo>
                    <a:pt x="203830" y="4003"/>
                  </a:lnTo>
                  <a:lnTo>
                    <a:pt x="161790" y="15546"/>
                  </a:lnTo>
                  <a:lnTo>
                    <a:pt x="123078" y="33926"/>
                  </a:lnTo>
                  <a:lnTo>
                    <a:pt x="88396" y="58442"/>
                  </a:lnTo>
                  <a:lnTo>
                    <a:pt x="58445" y="88392"/>
                  </a:lnTo>
                  <a:lnTo>
                    <a:pt x="33928" y="123074"/>
                  </a:lnTo>
                  <a:lnTo>
                    <a:pt x="15547" y="161786"/>
                  </a:lnTo>
                  <a:lnTo>
                    <a:pt x="4003" y="203827"/>
                  </a:lnTo>
                  <a:lnTo>
                    <a:pt x="0" y="248495"/>
                  </a:lnTo>
                  <a:lnTo>
                    <a:pt x="4003" y="293162"/>
                  </a:lnTo>
                  <a:lnTo>
                    <a:pt x="15547" y="335203"/>
                  </a:lnTo>
                  <a:lnTo>
                    <a:pt x="33928" y="373916"/>
                  </a:lnTo>
                  <a:lnTo>
                    <a:pt x="58445" y="408598"/>
                  </a:lnTo>
                  <a:lnTo>
                    <a:pt x="88396" y="438547"/>
                  </a:lnTo>
                  <a:lnTo>
                    <a:pt x="123078" y="463063"/>
                  </a:lnTo>
                  <a:lnTo>
                    <a:pt x="161790" y="481443"/>
                  </a:lnTo>
                  <a:lnTo>
                    <a:pt x="203830" y="492986"/>
                  </a:lnTo>
                  <a:lnTo>
                    <a:pt x="248495" y="496990"/>
                  </a:lnTo>
                  <a:lnTo>
                    <a:pt x="293162" y="492986"/>
                  </a:lnTo>
                  <a:lnTo>
                    <a:pt x="335203" y="481443"/>
                  </a:lnTo>
                  <a:lnTo>
                    <a:pt x="373916" y="463063"/>
                  </a:lnTo>
                  <a:lnTo>
                    <a:pt x="408598" y="438547"/>
                  </a:lnTo>
                  <a:lnTo>
                    <a:pt x="438547" y="408598"/>
                  </a:lnTo>
                  <a:lnTo>
                    <a:pt x="463063" y="373916"/>
                  </a:lnTo>
                  <a:lnTo>
                    <a:pt x="481443" y="335203"/>
                  </a:lnTo>
                  <a:lnTo>
                    <a:pt x="492986" y="293162"/>
                  </a:lnTo>
                  <a:lnTo>
                    <a:pt x="496990" y="248495"/>
                  </a:lnTo>
                  <a:lnTo>
                    <a:pt x="492986" y="203827"/>
                  </a:lnTo>
                  <a:lnTo>
                    <a:pt x="481443" y="161786"/>
                  </a:lnTo>
                  <a:lnTo>
                    <a:pt x="463063" y="123074"/>
                  </a:lnTo>
                  <a:lnTo>
                    <a:pt x="438547" y="88392"/>
                  </a:lnTo>
                  <a:lnTo>
                    <a:pt x="408598" y="58442"/>
                  </a:lnTo>
                  <a:lnTo>
                    <a:pt x="373916" y="33926"/>
                  </a:lnTo>
                  <a:lnTo>
                    <a:pt x="335203" y="15546"/>
                  </a:lnTo>
                  <a:lnTo>
                    <a:pt x="293162" y="4003"/>
                  </a:lnTo>
                  <a:lnTo>
                    <a:pt x="248495" y="0"/>
                  </a:lnTo>
                  <a:close/>
                </a:path>
              </a:pathLst>
            </a:custGeom>
            <a:solidFill>
              <a:srgbClr val="E10E17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>
                <a:buClr>
                  <a:srgbClr val="000000"/>
                </a:buClr>
                <a:buSzPts val="1800"/>
              </a:pPr>
              <a:endParaRPr sz="1092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" name="Google Shape;71;p1"/>
            <p:cNvSpPr/>
            <p:nvPr/>
          </p:nvSpPr>
          <p:spPr>
            <a:xfrm>
              <a:off x="1570201" y="2855579"/>
              <a:ext cx="272626" cy="272626"/>
            </a:xfrm>
            <a:custGeom>
              <a:avLst/>
              <a:gdLst/>
              <a:ahLst/>
              <a:cxnLst/>
              <a:rect l="l" t="t" r="r" b="b"/>
              <a:pathLst>
                <a:path w="449580" h="449579" extrusionOk="0">
                  <a:moveTo>
                    <a:pt x="224757" y="0"/>
                  </a:moveTo>
                  <a:lnTo>
                    <a:pt x="179460" y="4566"/>
                  </a:lnTo>
                  <a:lnTo>
                    <a:pt x="137270" y="17662"/>
                  </a:lnTo>
                  <a:lnTo>
                    <a:pt x="99092" y="38384"/>
                  </a:lnTo>
                  <a:lnTo>
                    <a:pt x="65829" y="65829"/>
                  </a:lnTo>
                  <a:lnTo>
                    <a:pt x="38384" y="99092"/>
                  </a:lnTo>
                  <a:lnTo>
                    <a:pt x="17662" y="137270"/>
                  </a:lnTo>
                  <a:lnTo>
                    <a:pt x="4566" y="179460"/>
                  </a:lnTo>
                  <a:lnTo>
                    <a:pt x="0" y="224757"/>
                  </a:lnTo>
                  <a:lnTo>
                    <a:pt x="4566" y="270051"/>
                  </a:lnTo>
                  <a:lnTo>
                    <a:pt x="17662" y="312238"/>
                  </a:lnTo>
                  <a:lnTo>
                    <a:pt x="38384" y="350414"/>
                  </a:lnTo>
                  <a:lnTo>
                    <a:pt x="65829" y="383676"/>
                  </a:lnTo>
                  <a:lnTo>
                    <a:pt x="99092" y="411120"/>
                  </a:lnTo>
                  <a:lnTo>
                    <a:pt x="137270" y="431842"/>
                  </a:lnTo>
                  <a:lnTo>
                    <a:pt x="179460" y="444938"/>
                  </a:lnTo>
                  <a:lnTo>
                    <a:pt x="224757" y="449504"/>
                  </a:lnTo>
                  <a:lnTo>
                    <a:pt x="270051" y="444938"/>
                  </a:lnTo>
                  <a:lnTo>
                    <a:pt x="312239" y="431842"/>
                  </a:lnTo>
                  <a:lnTo>
                    <a:pt x="350417" y="411120"/>
                  </a:lnTo>
                  <a:lnTo>
                    <a:pt x="383682" y="383676"/>
                  </a:lnTo>
                  <a:lnTo>
                    <a:pt x="411127" y="350414"/>
                  </a:lnTo>
                  <a:lnTo>
                    <a:pt x="431851" y="312238"/>
                  </a:lnTo>
                  <a:lnTo>
                    <a:pt x="444948" y="270051"/>
                  </a:lnTo>
                  <a:lnTo>
                    <a:pt x="449515" y="224757"/>
                  </a:lnTo>
                  <a:lnTo>
                    <a:pt x="444948" y="179460"/>
                  </a:lnTo>
                  <a:lnTo>
                    <a:pt x="431851" y="137270"/>
                  </a:lnTo>
                  <a:lnTo>
                    <a:pt x="411127" y="99092"/>
                  </a:lnTo>
                  <a:lnTo>
                    <a:pt x="383682" y="65829"/>
                  </a:lnTo>
                  <a:lnTo>
                    <a:pt x="350417" y="38384"/>
                  </a:lnTo>
                  <a:lnTo>
                    <a:pt x="312239" y="17662"/>
                  </a:lnTo>
                  <a:lnTo>
                    <a:pt x="270051" y="4566"/>
                  </a:lnTo>
                  <a:lnTo>
                    <a:pt x="224757" y="0"/>
                  </a:lnTo>
                  <a:close/>
                </a:path>
              </a:pathLst>
            </a:custGeom>
            <a:solidFill>
              <a:srgbClr val="E10E17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>
                <a:buClr>
                  <a:srgbClr val="000000"/>
                </a:buClr>
                <a:buSzPts val="1800"/>
              </a:pPr>
              <a:endParaRPr sz="1092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72" name="Google Shape;72;p1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2338923" y="2929251"/>
              <a:ext cx="125238" cy="12523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3" name="Google Shape;73;p1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3056068" y="2951350"/>
              <a:ext cx="81039" cy="81039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75" name="Google Shape;75;p1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8229450" y="0"/>
            <a:ext cx="3962121" cy="4095462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"/>
          <p:cNvSpPr/>
          <p:nvPr/>
        </p:nvSpPr>
        <p:spPr>
          <a:xfrm>
            <a:off x="10471678" y="3466037"/>
            <a:ext cx="1720083" cy="2336187"/>
          </a:xfrm>
          <a:custGeom>
            <a:avLst/>
            <a:gdLst/>
            <a:ahLst/>
            <a:cxnLst/>
            <a:rect l="l" t="t" r="r" b="b"/>
            <a:pathLst>
              <a:path w="2836544" h="3852545" extrusionOk="0">
                <a:moveTo>
                  <a:pt x="59411" y="148571"/>
                </a:moveTo>
                <a:lnTo>
                  <a:pt x="2021749" y="0"/>
                </a:lnTo>
                <a:lnTo>
                  <a:pt x="0" y="1972180"/>
                </a:lnTo>
                <a:lnTo>
                  <a:pt x="1464939" y="1409182"/>
                </a:lnTo>
                <a:lnTo>
                  <a:pt x="1513231" y="2373006"/>
                </a:lnTo>
                <a:lnTo>
                  <a:pt x="2541179" y="2375006"/>
                </a:lnTo>
                <a:lnTo>
                  <a:pt x="2836230" y="3852247"/>
                </a:lnTo>
              </a:path>
            </a:pathLst>
          </a:custGeom>
          <a:noFill/>
          <a:ln w="10450" cap="flat" cmpd="sng">
            <a:solidFill>
              <a:srgbClr val="CAD6D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sz="1092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1"/>
          <p:cNvSpPr/>
          <p:nvPr/>
        </p:nvSpPr>
        <p:spPr>
          <a:xfrm>
            <a:off x="10507706" y="2965949"/>
            <a:ext cx="1683887" cy="2720481"/>
          </a:xfrm>
          <a:custGeom>
            <a:avLst/>
            <a:gdLst/>
            <a:ahLst/>
            <a:cxnLst/>
            <a:rect l="l" t="t" r="r" b="b"/>
            <a:pathLst>
              <a:path w="2776855" h="4486275" extrusionOk="0">
                <a:moveTo>
                  <a:pt x="1398282" y="867387"/>
                </a:moveTo>
                <a:lnTo>
                  <a:pt x="382480" y="0"/>
                </a:lnTo>
                <a:lnTo>
                  <a:pt x="0" y="973247"/>
                </a:lnTo>
                <a:lnTo>
                  <a:pt x="1361539" y="1404376"/>
                </a:lnTo>
                <a:lnTo>
                  <a:pt x="1010785" y="2014996"/>
                </a:lnTo>
                <a:lnTo>
                  <a:pt x="1310253" y="1982473"/>
                </a:lnTo>
                <a:lnTo>
                  <a:pt x="1089935" y="2616873"/>
                </a:lnTo>
                <a:lnTo>
                  <a:pt x="1857817" y="2783485"/>
                </a:lnTo>
                <a:lnTo>
                  <a:pt x="2239418" y="3563315"/>
                </a:lnTo>
                <a:lnTo>
                  <a:pt x="2776819" y="3409832"/>
                </a:lnTo>
              </a:path>
              <a:path w="2776855" h="4486275" extrusionOk="0">
                <a:moveTo>
                  <a:pt x="2776819" y="3775496"/>
                </a:moveTo>
                <a:lnTo>
                  <a:pt x="2179807" y="4485852"/>
                </a:lnTo>
                <a:lnTo>
                  <a:pt x="2776819" y="4380986"/>
                </a:lnTo>
              </a:path>
            </a:pathLst>
          </a:custGeom>
          <a:noFill/>
          <a:ln w="10450" cap="flat" cmpd="sng">
            <a:solidFill>
              <a:srgbClr val="CAD6D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sz="1092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1"/>
          <p:cNvSpPr/>
          <p:nvPr/>
        </p:nvSpPr>
        <p:spPr>
          <a:xfrm>
            <a:off x="10471680" y="2965951"/>
            <a:ext cx="1720083" cy="2288824"/>
          </a:xfrm>
          <a:custGeom>
            <a:avLst/>
            <a:gdLst/>
            <a:ahLst/>
            <a:cxnLst/>
            <a:rect l="l" t="t" r="r" b="b"/>
            <a:pathLst>
              <a:path w="2836544" h="3774440" extrusionOk="0">
                <a:moveTo>
                  <a:pt x="441892" y="0"/>
                </a:moveTo>
                <a:lnTo>
                  <a:pt x="957834" y="905228"/>
                </a:lnTo>
                <a:lnTo>
                  <a:pt x="0" y="2796857"/>
                </a:lnTo>
                <a:lnTo>
                  <a:pt x="1513220" y="3197682"/>
                </a:lnTo>
                <a:lnTo>
                  <a:pt x="1149347" y="2616873"/>
                </a:lnTo>
                <a:lnTo>
                  <a:pt x="1944254" y="2174174"/>
                </a:lnTo>
                <a:lnTo>
                  <a:pt x="1917229" y="2783485"/>
                </a:lnTo>
                <a:lnTo>
                  <a:pt x="1898769" y="3774167"/>
                </a:lnTo>
                <a:lnTo>
                  <a:pt x="2541179" y="3199682"/>
                </a:lnTo>
                <a:lnTo>
                  <a:pt x="2836227" y="3387853"/>
                </a:lnTo>
              </a:path>
            </a:pathLst>
          </a:custGeom>
          <a:noFill/>
          <a:ln w="10450" cap="flat" cmpd="sng">
            <a:solidFill>
              <a:srgbClr val="CAD6D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sz="1092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1"/>
          <p:cNvSpPr/>
          <p:nvPr/>
        </p:nvSpPr>
        <p:spPr>
          <a:xfrm>
            <a:off x="11302244" y="4168127"/>
            <a:ext cx="563735" cy="958811"/>
          </a:xfrm>
          <a:custGeom>
            <a:avLst/>
            <a:gdLst/>
            <a:ahLst/>
            <a:cxnLst/>
            <a:rect l="l" t="t" r="r" b="b"/>
            <a:pathLst>
              <a:path w="929640" h="1581150" extrusionOk="0">
                <a:moveTo>
                  <a:pt x="0" y="0"/>
                </a:moveTo>
                <a:lnTo>
                  <a:pt x="574600" y="191700"/>
                </a:lnTo>
                <a:lnTo>
                  <a:pt x="143566" y="1215209"/>
                </a:lnTo>
                <a:lnTo>
                  <a:pt x="929165" y="1580841"/>
                </a:lnTo>
              </a:path>
            </a:pathLst>
          </a:custGeom>
          <a:noFill/>
          <a:ln w="10450" cap="flat" cmpd="sng">
            <a:solidFill>
              <a:srgbClr val="CAD6D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sz="1092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"/>
          <p:cNvSpPr/>
          <p:nvPr/>
        </p:nvSpPr>
        <p:spPr>
          <a:xfrm>
            <a:off x="10507706" y="3556131"/>
            <a:ext cx="311132" cy="287643"/>
          </a:xfrm>
          <a:custGeom>
            <a:avLst/>
            <a:gdLst/>
            <a:ahLst/>
            <a:cxnLst/>
            <a:rect l="l" t="t" r="r" b="b"/>
            <a:pathLst>
              <a:path w="513080" h="474345" extrusionOk="0">
                <a:moveTo>
                  <a:pt x="0" y="0"/>
                </a:moveTo>
                <a:lnTo>
                  <a:pt x="259897" y="473880"/>
                </a:lnTo>
                <a:lnTo>
                  <a:pt x="512717" y="162351"/>
                </a:lnTo>
              </a:path>
            </a:pathLst>
          </a:custGeom>
          <a:noFill/>
          <a:ln w="10450" cap="flat" cmpd="sng">
            <a:solidFill>
              <a:srgbClr val="CAD6D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sz="1092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1"/>
          <p:cNvSpPr/>
          <p:nvPr/>
        </p:nvSpPr>
        <p:spPr>
          <a:xfrm>
            <a:off x="10789186" y="4034925"/>
            <a:ext cx="379674" cy="517912"/>
          </a:xfrm>
          <a:custGeom>
            <a:avLst/>
            <a:gdLst/>
            <a:ahLst/>
            <a:cxnLst/>
            <a:rect l="l" t="t" r="r" b="b"/>
            <a:pathLst>
              <a:path w="626109" h="854075" extrusionOk="0">
                <a:moveTo>
                  <a:pt x="546601" y="252180"/>
                </a:moveTo>
                <a:lnTo>
                  <a:pt x="0" y="0"/>
                </a:lnTo>
                <a:lnTo>
                  <a:pt x="52469" y="812645"/>
                </a:lnTo>
                <a:lnTo>
                  <a:pt x="625750" y="854057"/>
                </a:lnTo>
                <a:lnTo>
                  <a:pt x="546601" y="252180"/>
                </a:lnTo>
                <a:close/>
              </a:path>
            </a:pathLst>
          </a:custGeom>
          <a:noFill/>
          <a:ln w="10450" cap="flat" cmpd="sng">
            <a:solidFill>
              <a:srgbClr val="CAD6D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sz="1092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1"/>
          <p:cNvSpPr/>
          <p:nvPr/>
        </p:nvSpPr>
        <p:spPr>
          <a:xfrm>
            <a:off x="10653328" y="2888780"/>
            <a:ext cx="154796" cy="154796"/>
          </a:xfrm>
          <a:custGeom>
            <a:avLst/>
            <a:gdLst/>
            <a:ahLst/>
            <a:cxnLst/>
            <a:rect l="l" t="t" r="r" b="b"/>
            <a:pathLst>
              <a:path w="255269" h="255270" extrusionOk="0">
                <a:moveTo>
                  <a:pt x="143401" y="0"/>
                </a:moveTo>
                <a:lnTo>
                  <a:pt x="94276" y="3323"/>
                </a:lnTo>
                <a:lnTo>
                  <a:pt x="48608" y="26038"/>
                </a:lnTo>
                <a:lnTo>
                  <a:pt x="15335" y="64685"/>
                </a:lnTo>
                <a:lnTo>
                  <a:pt x="0" y="111469"/>
                </a:lnTo>
                <a:lnTo>
                  <a:pt x="3327" y="160591"/>
                </a:lnTo>
                <a:lnTo>
                  <a:pt x="26043" y="206252"/>
                </a:lnTo>
                <a:lnTo>
                  <a:pt x="64690" y="239525"/>
                </a:lnTo>
                <a:lnTo>
                  <a:pt x="111474" y="254862"/>
                </a:lnTo>
                <a:lnTo>
                  <a:pt x="160596" y="251538"/>
                </a:lnTo>
                <a:lnTo>
                  <a:pt x="206258" y="228828"/>
                </a:lnTo>
                <a:lnTo>
                  <a:pt x="239530" y="190181"/>
                </a:lnTo>
                <a:lnTo>
                  <a:pt x="254867" y="143397"/>
                </a:lnTo>
                <a:lnTo>
                  <a:pt x="251543" y="94275"/>
                </a:lnTo>
                <a:lnTo>
                  <a:pt x="228833" y="48613"/>
                </a:lnTo>
                <a:lnTo>
                  <a:pt x="190186" y="15339"/>
                </a:lnTo>
                <a:lnTo>
                  <a:pt x="143401" y="0"/>
                </a:lnTo>
                <a:close/>
              </a:path>
            </a:pathLst>
          </a:custGeom>
          <a:solidFill>
            <a:srgbClr val="E00816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sz="1092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3" name="Google Shape;83;p1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11000567" y="3470289"/>
            <a:ext cx="73260" cy="732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1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10771915" y="4309794"/>
            <a:ext cx="51802" cy="51802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10787094" y="4493665"/>
            <a:ext cx="73259" cy="732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11960693" y="4874488"/>
            <a:ext cx="73261" cy="73261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"/>
          <p:cNvSpPr/>
          <p:nvPr/>
        </p:nvSpPr>
        <p:spPr>
          <a:xfrm>
            <a:off x="11603178" y="5240940"/>
            <a:ext cx="511751" cy="146710"/>
          </a:xfrm>
          <a:custGeom>
            <a:avLst/>
            <a:gdLst/>
            <a:ahLst/>
            <a:cxnLst/>
            <a:rect l="l" t="t" r="r" b="b"/>
            <a:pathLst>
              <a:path w="843915" h="241934" extrusionOk="0">
                <a:moveTo>
                  <a:pt x="43281" y="24358"/>
                </a:moveTo>
                <a:lnTo>
                  <a:pt x="42722" y="16014"/>
                </a:lnTo>
                <a:lnTo>
                  <a:pt x="38862" y="8267"/>
                </a:lnTo>
                <a:lnTo>
                  <a:pt x="32296" y="2616"/>
                </a:lnTo>
                <a:lnTo>
                  <a:pt x="24358" y="0"/>
                </a:lnTo>
                <a:lnTo>
                  <a:pt x="16014" y="571"/>
                </a:lnTo>
                <a:lnTo>
                  <a:pt x="8255" y="4432"/>
                </a:lnTo>
                <a:lnTo>
                  <a:pt x="2603" y="10998"/>
                </a:lnTo>
                <a:lnTo>
                  <a:pt x="0" y="18935"/>
                </a:lnTo>
                <a:lnTo>
                  <a:pt x="571" y="27279"/>
                </a:lnTo>
                <a:lnTo>
                  <a:pt x="4419" y="35039"/>
                </a:lnTo>
                <a:lnTo>
                  <a:pt x="10985" y="40690"/>
                </a:lnTo>
                <a:lnTo>
                  <a:pt x="18935" y="43294"/>
                </a:lnTo>
                <a:lnTo>
                  <a:pt x="27279" y="42722"/>
                </a:lnTo>
                <a:lnTo>
                  <a:pt x="35026" y="38874"/>
                </a:lnTo>
                <a:lnTo>
                  <a:pt x="40678" y="32308"/>
                </a:lnTo>
                <a:lnTo>
                  <a:pt x="43281" y="24358"/>
                </a:lnTo>
                <a:close/>
              </a:path>
              <a:path w="843915" h="241934" extrusionOk="0">
                <a:moveTo>
                  <a:pt x="843661" y="214464"/>
                </a:moveTo>
                <a:lnTo>
                  <a:pt x="842848" y="202501"/>
                </a:lnTo>
                <a:lnTo>
                  <a:pt x="837323" y="191389"/>
                </a:lnTo>
                <a:lnTo>
                  <a:pt x="827913" y="183286"/>
                </a:lnTo>
                <a:lnTo>
                  <a:pt x="816521" y="179552"/>
                </a:lnTo>
                <a:lnTo>
                  <a:pt x="804557" y="180352"/>
                </a:lnTo>
                <a:lnTo>
                  <a:pt x="793445" y="185889"/>
                </a:lnTo>
                <a:lnTo>
                  <a:pt x="785342" y="195300"/>
                </a:lnTo>
                <a:lnTo>
                  <a:pt x="781608" y="206692"/>
                </a:lnTo>
                <a:lnTo>
                  <a:pt x="782408" y="218655"/>
                </a:lnTo>
                <a:lnTo>
                  <a:pt x="787946" y="229768"/>
                </a:lnTo>
                <a:lnTo>
                  <a:pt x="797356" y="237871"/>
                </a:lnTo>
                <a:lnTo>
                  <a:pt x="808748" y="241604"/>
                </a:lnTo>
                <a:lnTo>
                  <a:pt x="820712" y="240792"/>
                </a:lnTo>
                <a:lnTo>
                  <a:pt x="831824" y="235267"/>
                </a:lnTo>
                <a:lnTo>
                  <a:pt x="839927" y="225856"/>
                </a:lnTo>
                <a:lnTo>
                  <a:pt x="843661" y="214464"/>
                </a:lnTo>
                <a:close/>
              </a:path>
            </a:pathLst>
          </a:custGeom>
          <a:solidFill>
            <a:srgbClr val="E00816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sz="1092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8" name="Google Shape;88;p1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11662041" y="3439353"/>
            <a:ext cx="51802" cy="5180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"/>
          <p:cNvSpPr/>
          <p:nvPr/>
        </p:nvSpPr>
        <p:spPr>
          <a:xfrm>
            <a:off x="10448693" y="3806528"/>
            <a:ext cx="1743187" cy="1896058"/>
          </a:xfrm>
          <a:custGeom>
            <a:avLst/>
            <a:gdLst/>
            <a:ahLst/>
            <a:cxnLst/>
            <a:rect l="l" t="t" r="r" b="b"/>
            <a:pathLst>
              <a:path w="2874644" h="3126740" extrusionOk="0">
                <a:moveTo>
                  <a:pt x="60413" y="1423924"/>
                </a:moveTo>
                <a:lnTo>
                  <a:pt x="59626" y="1412278"/>
                </a:lnTo>
                <a:lnTo>
                  <a:pt x="54241" y="1401457"/>
                </a:lnTo>
                <a:lnTo>
                  <a:pt x="45085" y="1393571"/>
                </a:lnTo>
                <a:lnTo>
                  <a:pt x="33985" y="1389938"/>
                </a:lnTo>
                <a:lnTo>
                  <a:pt x="22352" y="1390726"/>
                </a:lnTo>
                <a:lnTo>
                  <a:pt x="11531" y="1396111"/>
                </a:lnTo>
                <a:lnTo>
                  <a:pt x="3644" y="1405267"/>
                </a:lnTo>
                <a:lnTo>
                  <a:pt x="0" y="1416354"/>
                </a:lnTo>
                <a:lnTo>
                  <a:pt x="787" y="1428000"/>
                </a:lnTo>
                <a:lnTo>
                  <a:pt x="6172" y="1438821"/>
                </a:lnTo>
                <a:lnTo>
                  <a:pt x="15341" y="1446707"/>
                </a:lnTo>
                <a:lnTo>
                  <a:pt x="26428" y="1450340"/>
                </a:lnTo>
                <a:lnTo>
                  <a:pt x="38074" y="1449552"/>
                </a:lnTo>
                <a:lnTo>
                  <a:pt x="48895" y="1444180"/>
                </a:lnTo>
                <a:lnTo>
                  <a:pt x="56781" y="1435011"/>
                </a:lnTo>
                <a:lnTo>
                  <a:pt x="60413" y="1423924"/>
                </a:lnTo>
                <a:close/>
              </a:path>
              <a:path w="2874644" h="3126740" extrusionOk="0">
                <a:moveTo>
                  <a:pt x="580326" y="388061"/>
                </a:moveTo>
                <a:lnTo>
                  <a:pt x="579539" y="376428"/>
                </a:lnTo>
                <a:lnTo>
                  <a:pt x="574154" y="365607"/>
                </a:lnTo>
                <a:lnTo>
                  <a:pt x="564997" y="357720"/>
                </a:lnTo>
                <a:lnTo>
                  <a:pt x="553910" y="354076"/>
                </a:lnTo>
                <a:lnTo>
                  <a:pt x="542264" y="354863"/>
                </a:lnTo>
                <a:lnTo>
                  <a:pt x="531444" y="360248"/>
                </a:lnTo>
                <a:lnTo>
                  <a:pt x="523557" y="369404"/>
                </a:lnTo>
                <a:lnTo>
                  <a:pt x="519925" y="380492"/>
                </a:lnTo>
                <a:lnTo>
                  <a:pt x="520712" y="392137"/>
                </a:lnTo>
                <a:lnTo>
                  <a:pt x="526097" y="402958"/>
                </a:lnTo>
                <a:lnTo>
                  <a:pt x="535254" y="410857"/>
                </a:lnTo>
                <a:lnTo>
                  <a:pt x="546341" y="414489"/>
                </a:lnTo>
                <a:lnTo>
                  <a:pt x="557987" y="413702"/>
                </a:lnTo>
                <a:lnTo>
                  <a:pt x="568807" y="408317"/>
                </a:lnTo>
                <a:lnTo>
                  <a:pt x="576694" y="399161"/>
                </a:lnTo>
                <a:lnTo>
                  <a:pt x="580326" y="388061"/>
                </a:lnTo>
                <a:close/>
              </a:path>
              <a:path w="2874644" h="3126740" extrusionOk="0">
                <a:moveTo>
                  <a:pt x="1066495" y="814679"/>
                </a:moveTo>
                <a:lnTo>
                  <a:pt x="1065936" y="806450"/>
                </a:lnTo>
                <a:lnTo>
                  <a:pt x="1062139" y="798804"/>
                </a:lnTo>
                <a:lnTo>
                  <a:pt x="1055662" y="793229"/>
                </a:lnTo>
                <a:lnTo>
                  <a:pt x="1047813" y="790651"/>
                </a:lnTo>
                <a:lnTo>
                  <a:pt x="1039583" y="791210"/>
                </a:lnTo>
                <a:lnTo>
                  <a:pt x="1031938" y="795007"/>
                </a:lnTo>
                <a:lnTo>
                  <a:pt x="1026350" y="801497"/>
                </a:lnTo>
                <a:lnTo>
                  <a:pt x="1023785" y="809332"/>
                </a:lnTo>
                <a:lnTo>
                  <a:pt x="1024343" y="817562"/>
                </a:lnTo>
                <a:lnTo>
                  <a:pt x="1028153" y="825220"/>
                </a:lnTo>
                <a:lnTo>
                  <a:pt x="1034630" y="830795"/>
                </a:lnTo>
                <a:lnTo>
                  <a:pt x="1042466" y="833361"/>
                </a:lnTo>
                <a:lnTo>
                  <a:pt x="1050696" y="832815"/>
                </a:lnTo>
                <a:lnTo>
                  <a:pt x="1058354" y="829005"/>
                </a:lnTo>
                <a:lnTo>
                  <a:pt x="1063929" y="822528"/>
                </a:lnTo>
                <a:lnTo>
                  <a:pt x="1066495" y="814679"/>
                </a:lnTo>
                <a:close/>
              </a:path>
              <a:path w="2874644" h="3126740" extrusionOk="0">
                <a:moveTo>
                  <a:pt x="1211072" y="1238250"/>
                </a:moveTo>
                <a:lnTo>
                  <a:pt x="1210284" y="1226604"/>
                </a:lnTo>
                <a:lnTo>
                  <a:pt x="1204899" y="1215783"/>
                </a:lnTo>
                <a:lnTo>
                  <a:pt x="1195743" y="1207897"/>
                </a:lnTo>
                <a:lnTo>
                  <a:pt x="1184643" y="1204264"/>
                </a:lnTo>
                <a:lnTo>
                  <a:pt x="1173010" y="1205052"/>
                </a:lnTo>
                <a:lnTo>
                  <a:pt x="1162189" y="1210437"/>
                </a:lnTo>
                <a:lnTo>
                  <a:pt x="1154303" y="1219593"/>
                </a:lnTo>
                <a:lnTo>
                  <a:pt x="1150658" y="1230680"/>
                </a:lnTo>
                <a:lnTo>
                  <a:pt x="1151445" y="1242326"/>
                </a:lnTo>
                <a:lnTo>
                  <a:pt x="1156830" y="1253147"/>
                </a:lnTo>
                <a:lnTo>
                  <a:pt x="1165999" y="1261033"/>
                </a:lnTo>
                <a:lnTo>
                  <a:pt x="1177086" y="1264666"/>
                </a:lnTo>
                <a:lnTo>
                  <a:pt x="1188732" y="1263878"/>
                </a:lnTo>
                <a:lnTo>
                  <a:pt x="1199553" y="1258493"/>
                </a:lnTo>
                <a:lnTo>
                  <a:pt x="1207439" y="1249337"/>
                </a:lnTo>
                <a:lnTo>
                  <a:pt x="1211072" y="1238250"/>
                </a:lnTo>
                <a:close/>
              </a:path>
              <a:path w="2874644" h="3126740" extrusionOk="0">
                <a:moveTo>
                  <a:pt x="1435277" y="600837"/>
                </a:moveTo>
                <a:lnTo>
                  <a:pt x="1434477" y="589191"/>
                </a:lnTo>
                <a:lnTo>
                  <a:pt x="1429105" y="578370"/>
                </a:lnTo>
                <a:lnTo>
                  <a:pt x="1419936" y="570484"/>
                </a:lnTo>
                <a:lnTo>
                  <a:pt x="1408849" y="566839"/>
                </a:lnTo>
                <a:lnTo>
                  <a:pt x="1397215" y="567626"/>
                </a:lnTo>
                <a:lnTo>
                  <a:pt x="1386395" y="573024"/>
                </a:lnTo>
                <a:lnTo>
                  <a:pt x="1378496" y="582180"/>
                </a:lnTo>
                <a:lnTo>
                  <a:pt x="1374863" y="593267"/>
                </a:lnTo>
                <a:lnTo>
                  <a:pt x="1375651" y="604913"/>
                </a:lnTo>
                <a:lnTo>
                  <a:pt x="1381036" y="615734"/>
                </a:lnTo>
                <a:lnTo>
                  <a:pt x="1390192" y="623620"/>
                </a:lnTo>
                <a:lnTo>
                  <a:pt x="1401279" y="627253"/>
                </a:lnTo>
                <a:lnTo>
                  <a:pt x="1412925" y="626465"/>
                </a:lnTo>
                <a:lnTo>
                  <a:pt x="1423746" y="621080"/>
                </a:lnTo>
                <a:lnTo>
                  <a:pt x="1431632" y="611924"/>
                </a:lnTo>
                <a:lnTo>
                  <a:pt x="1435277" y="600837"/>
                </a:lnTo>
                <a:close/>
              </a:path>
              <a:path w="2874644" h="3126740" extrusionOk="0">
                <a:moveTo>
                  <a:pt x="1485341" y="33985"/>
                </a:moveTo>
                <a:lnTo>
                  <a:pt x="1484553" y="22339"/>
                </a:lnTo>
                <a:lnTo>
                  <a:pt x="1479169" y="11518"/>
                </a:lnTo>
                <a:lnTo>
                  <a:pt x="1470012" y="3632"/>
                </a:lnTo>
                <a:lnTo>
                  <a:pt x="1458925" y="0"/>
                </a:lnTo>
                <a:lnTo>
                  <a:pt x="1447279" y="787"/>
                </a:lnTo>
                <a:lnTo>
                  <a:pt x="1436458" y="6172"/>
                </a:lnTo>
                <a:lnTo>
                  <a:pt x="1428572" y="15328"/>
                </a:lnTo>
                <a:lnTo>
                  <a:pt x="1424940" y="26428"/>
                </a:lnTo>
                <a:lnTo>
                  <a:pt x="1425727" y="38061"/>
                </a:lnTo>
                <a:lnTo>
                  <a:pt x="1431112" y="48882"/>
                </a:lnTo>
                <a:lnTo>
                  <a:pt x="1440268" y="56769"/>
                </a:lnTo>
                <a:lnTo>
                  <a:pt x="1451356" y="60401"/>
                </a:lnTo>
                <a:lnTo>
                  <a:pt x="1463001" y="59613"/>
                </a:lnTo>
                <a:lnTo>
                  <a:pt x="1473822" y="54241"/>
                </a:lnTo>
                <a:lnTo>
                  <a:pt x="1481709" y="45072"/>
                </a:lnTo>
                <a:lnTo>
                  <a:pt x="1485341" y="33985"/>
                </a:lnTo>
                <a:close/>
              </a:path>
              <a:path w="2874644" h="3126740" extrusionOk="0">
                <a:moveTo>
                  <a:pt x="1506855" y="858024"/>
                </a:moveTo>
                <a:lnTo>
                  <a:pt x="1506308" y="849795"/>
                </a:lnTo>
                <a:lnTo>
                  <a:pt x="1502498" y="842137"/>
                </a:lnTo>
                <a:lnTo>
                  <a:pt x="1496021" y="836561"/>
                </a:lnTo>
                <a:lnTo>
                  <a:pt x="1488186" y="833983"/>
                </a:lnTo>
                <a:lnTo>
                  <a:pt x="1479943" y="834542"/>
                </a:lnTo>
                <a:lnTo>
                  <a:pt x="1472298" y="838352"/>
                </a:lnTo>
                <a:lnTo>
                  <a:pt x="1466723" y="844829"/>
                </a:lnTo>
                <a:lnTo>
                  <a:pt x="1464144" y="852678"/>
                </a:lnTo>
                <a:lnTo>
                  <a:pt x="1464703" y="860907"/>
                </a:lnTo>
                <a:lnTo>
                  <a:pt x="1468501" y="868565"/>
                </a:lnTo>
                <a:lnTo>
                  <a:pt x="1474990" y="874141"/>
                </a:lnTo>
                <a:lnTo>
                  <a:pt x="1482826" y="876706"/>
                </a:lnTo>
                <a:lnTo>
                  <a:pt x="1491068" y="876147"/>
                </a:lnTo>
                <a:lnTo>
                  <a:pt x="1498714" y="872337"/>
                </a:lnTo>
                <a:lnTo>
                  <a:pt x="1504289" y="865860"/>
                </a:lnTo>
                <a:lnTo>
                  <a:pt x="1506855" y="858024"/>
                </a:lnTo>
                <a:close/>
              </a:path>
              <a:path w="2874644" h="3126740" extrusionOk="0">
                <a:moveTo>
                  <a:pt x="1564132" y="1808086"/>
                </a:moveTo>
                <a:lnTo>
                  <a:pt x="1563573" y="1799856"/>
                </a:lnTo>
                <a:lnTo>
                  <a:pt x="1559763" y="1792198"/>
                </a:lnTo>
                <a:lnTo>
                  <a:pt x="1553286" y="1786623"/>
                </a:lnTo>
                <a:lnTo>
                  <a:pt x="1545450" y="1784057"/>
                </a:lnTo>
                <a:lnTo>
                  <a:pt x="1537220" y="1784616"/>
                </a:lnTo>
                <a:lnTo>
                  <a:pt x="1529562" y="1788414"/>
                </a:lnTo>
                <a:lnTo>
                  <a:pt x="1523987" y="1794891"/>
                </a:lnTo>
                <a:lnTo>
                  <a:pt x="1521421" y="1802739"/>
                </a:lnTo>
                <a:lnTo>
                  <a:pt x="1521980" y="1810969"/>
                </a:lnTo>
                <a:lnTo>
                  <a:pt x="1525778" y="1818627"/>
                </a:lnTo>
                <a:lnTo>
                  <a:pt x="1532255" y="1824202"/>
                </a:lnTo>
                <a:lnTo>
                  <a:pt x="1540103" y="1826768"/>
                </a:lnTo>
                <a:lnTo>
                  <a:pt x="1548333" y="1826209"/>
                </a:lnTo>
                <a:lnTo>
                  <a:pt x="1555978" y="1822399"/>
                </a:lnTo>
                <a:lnTo>
                  <a:pt x="1561553" y="1815922"/>
                </a:lnTo>
                <a:lnTo>
                  <a:pt x="1564132" y="1808086"/>
                </a:lnTo>
                <a:close/>
              </a:path>
              <a:path w="2874644" h="3126740" extrusionOk="0">
                <a:moveTo>
                  <a:pt x="1993963" y="797750"/>
                </a:moveTo>
                <a:lnTo>
                  <a:pt x="1993417" y="789520"/>
                </a:lnTo>
                <a:lnTo>
                  <a:pt x="1989607" y="781862"/>
                </a:lnTo>
                <a:lnTo>
                  <a:pt x="1983130" y="776287"/>
                </a:lnTo>
                <a:lnTo>
                  <a:pt x="1975281" y="773722"/>
                </a:lnTo>
                <a:lnTo>
                  <a:pt x="1967052" y="774280"/>
                </a:lnTo>
                <a:lnTo>
                  <a:pt x="1959406" y="778078"/>
                </a:lnTo>
                <a:lnTo>
                  <a:pt x="1953831" y="784555"/>
                </a:lnTo>
                <a:lnTo>
                  <a:pt x="1951266" y="792403"/>
                </a:lnTo>
                <a:lnTo>
                  <a:pt x="1951824" y="800633"/>
                </a:lnTo>
                <a:lnTo>
                  <a:pt x="1955622" y="808291"/>
                </a:lnTo>
                <a:lnTo>
                  <a:pt x="1962099" y="813866"/>
                </a:lnTo>
                <a:lnTo>
                  <a:pt x="1969935" y="816432"/>
                </a:lnTo>
                <a:lnTo>
                  <a:pt x="1978177" y="815873"/>
                </a:lnTo>
                <a:lnTo>
                  <a:pt x="1985822" y="812063"/>
                </a:lnTo>
                <a:lnTo>
                  <a:pt x="1991398" y="805586"/>
                </a:lnTo>
                <a:lnTo>
                  <a:pt x="1993963" y="797750"/>
                </a:lnTo>
                <a:close/>
              </a:path>
              <a:path w="2874644" h="3126740" extrusionOk="0">
                <a:moveTo>
                  <a:pt x="2173821" y="1818106"/>
                </a:moveTo>
                <a:lnTo>
                  <a:pt x="2173262" y="1809864"/>
                </a:lnTo>
                <a:lnTo>
                  <a:pt x="2169452" y="1802218"/>
                </a:lnTo>
                <a:lnTo>
                  <a:pt x="2162975" y="1796643"/>
                </a:lnTo>
                <a:lnTo>
                  <a:pt x="2155139" y="1794078"/>
                </a:lnTo>
                <a:lnTo>
                  <a:pt x="2146909" y="1794637"/>
                </a:lnTo>
                <a:lnTo>
                  <a:pt x="2139251" y="1798434"/>
                </a:lnTo>
                <a:lnTo>
                  <a:pt x="2133676" y="1804911"/>
                </a:lnTo>
                <a:lnTo>
                  <a:pt x="2131110" y="1812747"/>
                </a:lnTo>
                <a:lnTo>
                  <a:pt x="2131669" y="1820989"/>
                </a:lnTo>
                <a:lnTo>
                  <a:pt x="2135479" y="1828647"/>
                </a:lnTo>
                <a:lnTo>
                  <a:pt x="2141944" y="1834222"/>
                </a:lnTo>
                <a:lnTo>
                  <a:pt x="2149792" y="1836788"/>
                </a:lnTo>
                <a:lnTo>
                  <a:pt x="2158022" y="1836229"/>
                </a:lnTo>
                <a:lnTo>
                  <a:pt x="2165667" y="1832419"/>
                </a:lnTo>
                <a:lnTo>
                  <a:pt x="2171242" y="1825942"/>
                </a:lnTo>
                <a:lnTo>
                  <a:pt x="2173821" y="1818106"/>
                </a:lnTo>
                <a:close/>
              </a:path>
              <a:path w="2874644" h="3126740" extrusionOk="0">
                <a:moveTo>
                  <a:pt x="2287524" y="3107613"/>
                </a:moveTo>
                <a:lnTo>
                  <a:pt x="2286965" y="3099384"/>
                </a:lnTo>
                <a:lnTo>
                  <a:pt x="2283155" y="3091738"/>
                </a:lnTo>
                <a:lnTo>
                  <a:pt x="2276691" y="3086163"/>
                </a:lnTo>
                <a:lnTo>
                  <a:pt x="2268842" y="3083585"/>
                </a:lnTo>
                <a:lnTo>
                  <a:pt x="2260612" y="3084144"/>
                </a:lnTo>
                <a:lnTo>
                  <a:pt x="2252967" y="3087954"/>
                </a:lnTo>
                <a:lnTo>
                  <a:pt x="2247379" y="3094431"/>
                </a:lnTo>
                <a:lnTo>
                  <a:pt x="2244814" y="3102267"/>
                </a:lnTo>
                <a:lnTo>
                  <a:pt x="2245372" y="3110496"/>
                </a:lnTo>
                <a:lnTo>
                  <a:pt x="2249170" y="3118154"/>
                </a:lnTo>
                <a:lnTo>
                  <a:pt x="2255647" y="3123730"/>
                </a:lnTo>
                <a:lnTo>
                  <a:pt x="2263495" y="3126308"/>
                </a:lnTo>
                <a:lnTo>
                  <a:pt x="2271725" y="3125749"/>
                </a:lnTo>
                <a:lnTo>
                  <a:pt x="2279383" y="3121939"/>
                </a:lnTo>
                <a:lnTo>
                  <a:pt x="2284958" y="3115462"/>
                </a:lnTo>
                <a:lnTo>
                  <a:pt x="2287524" y="3107613"/>
                </a:lnTo>
                <a:close/>
              </a:path>
              <a:path w="2874644" h="3126740" extrusionOk="0">
                <a:moveTo>
                  <a:pt x="2874137" y="2001901"/>
                </a:moveTo>
                <a:lnTo>
                  <a:pt x="2872740" y="2002599"/>
                </a:lnTo>
                <a:lnTo>
                  <a:pt x="2867164" y="2009076"/>
                </a:lnTo>
                <a:lnTo>
                  <a:pt x="2864599" y="2016912"/>
                </a:lnTo>
                <a:lnTo>
                  <a:pt x="2865158" y="2025142"/>
                </a:lnTo>
                <a:lnTo>
                  <a:pt x="2868968" y="2032800"/>
                </a:lnTo>
                <a:lnTo>
                  <a:pt x="2874137" y="2037257"/>
                </a:lnTo>
                <a:lnTo>
                  <a:pt x="2874137" y="2001901"/>
                </a:lnTo>
                <a:close/>
              </a:path>
            </a:pathLst>
          </a:custGeom>
          <a:solidFill>
            <a:srgbClr val="E00816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sz="1092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0" name="Google Shape;90;p1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10638664" y="3826855"/>
            <a:ext cx="41214" cy="41213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"/>
          <p:cNvPicPr preferRelativeResize="0"/>
          <p:nvPr/>
        </p:nvPicPr>
        <p:blipFill rotWithShape="1">
          <a:blip r:embed="rId16">
            <a:alphaModFix/>
          </a:blip>
          <a:srcRect/>
          <a:stretch/>
        </p:blipFill>
        <p:spPr>
          <a:xfrm>
            <a:off x="10593485" y="3043190"/>
            <a:ext cx="51802" cy="51802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"/>
          <p:cNvSpPr/>
          <p:nvPr/>
        </p:nvSpPr>
        <p:spPr>
          <a:xfrm>
            <a:off x="10795043" y="3641366"/>
            <a:ext cx="1364669" cy="2000795"/>
          </a:xfrm>
          <a:custGeom>
            <a:avLst/>
            <a:gdLst/>
            <a:ahLst/>
            <a:cxnLst/>
            <a:rect l="l" t="t" r="r" b="b"/>
            <a:pathLst>
              <a:path w="2250440" h="3299459" extrusionOk="0">
                <a:moveTo>
                  <a:pt x="61861" y="34810"/>
                </a:moveTo>
                <a:lnTo>
                  <a:pt x="61061" y="22885"/>
                </a:lnTo>
                <a:lnTo>
                  <a:pt x="55537" y="11798"/>
                </a:lnTo>
                <a:lnTo>
                  <a:pt x="46164" y="3721"/>
                </a:lnTo>
                <a:lnTo>
                  <a:pt x="34810" y="0"/>
                </a:lnTo>
                <a:lnTo>
                  <a:pt x="22885" y="800"/>
                </a:lnTo>
                <a:lnTo>
                  <a:pt x="11798" y="6324"/>
                </a:lnTo>
                <a:lnTo>
                  <a:pt x="3721" y="15709"/>
                </a:lnTo>
                <a:lnTo>
                  <a:pt x="0" y="27063"/>
                </a:lnTo>
                <a:lnTo>
                  <a:pt x="800" y="38989"/>
                </a:lnTo>
                <a:lnTo>
                  <a:pt x="6324" y="50076"/>
                </a:lnTo>
                <a:lnTo>
                  <a:pt x="15697" y="58153"/>
                </a:lnTo>
                <a:lnTo>
                  <a:pt x="27063" y="61874"/>
                </a:lnTo>
                <a:lnTo>
                  <a:pt x="38976" y="61061"/>
                </a:lnTo>
                <a:lnTo>
                  <a:pt x="50063" y="55549"/>
                </a:lnTo>
                <a:lnTo>
                  <a:pt x="58140" y="46164"/>
                </a:lnTo>
                <a:lnTo>
                  <a:pt x="61861" y="34810"/>
                </a:lnTo>
                <a:close/>
              </a:path>
              <a:path w="2250440" h="3299459" extrusionOk="0">
                <a:moveTo>
                  <a:pt x="284213" y="100139"/>
                </a:moveTo>
                <a:lnTo>
                  <a:pt x="283578" y="90868"/>
                </a:lnTo>
                <a:lnTo>
                  <a:pt x="279298" y="82270"/>
                </a:lnTo>
                <a:lnTo>
                  <a:pt x="272021" y="75984"/>
                </a:lnTo>
                <a:lnTo>
                  <a:pt x="263194" y="73101"/>
                </a:lnTo>
                <a:lnTo>
                  <a:pt x="253936" y="73723"/>
                </a:lnTo>
                <a:lnTo>
                  <a:pt x="245325" y="78003"/>
                </a:lnTo>
                <a:lnTo>
                  <a:pt x="239052" y="85293"/>
                </a:lnTo>
                <a:lnTo>
                  <a:pt x="236156" y="94119"/>
                </a:lnTo>
                <a:lnTo>
                  <a:pt x="236791" y="103378"/>
                </a:lnTo>
                <a:lnTo>
                  <a:pt x="241071" y="111988"/>
                </a:lnTo>
                <a:lnTo>
                  <a:pt x="248361" y="118262"/>
                </a:lnTo>
                <a:lnTo>
                  <a:pt x="257175" y="121158"/>
                </a:lnTo>
                <a:lnTo>
                  <a:pt x="266433" y="120523"/>
                </a:lnTo>
                <a:lnTo>
                  <a:pt x="275043" y="116243"/>
                </a:lnTo>
                <a:lnTo>
                  <a:pt x="281317" y="108953"/>
                </a:lnTo>
                <a:lnTo>
                  <a:pt x="284213" y="100139"/>
                </a:lnTo>
                <a:close/>
              </a:path>
              <a:path w="2250440" h="3299459" extrusionOk="0">
                <a:moveTo>
                  <a:pt x="589699" y="1256245"/>
                </a:moveTo>
                <a:lnTo>
                  <a:pt x="581152" y="1245260"/>
                </a:lnTo>
                <a:lnTo>
                  <a:pt x="573227" y="1244269"/>
                </a:lnTo>
                <a:lnTo>
                  <a:pt x="562241" y="1252816"/>
                </a:lnTo>
                <a:lnTo>
                  <a:pt x="561238" y="1260729"/>
                </a:lnTo>
                <a:lnTo>
                  <a:pt x="569785" y="1271714"/>
                </a:lnTo>
                <a:lnTo>
                  <a:pt x="577710" y="1272717"/>
                </a:lnTo>
                <a:lnTo>
                  <a:pt x="583196" y="1268437"/>
                </a:lnTo>
                <a:lnTo>
                  <a:pt x="588695" y="1264170"/>
                </a:lnTo>
                <a:lnTo>
                  <a:pt x="589699" y="1256245"/>
                </a:lnTo>
                <a:close/>
              </a:path>
              <a:path w="2250440" h="3299459" extrusionOk="0">
                <a:moveTo>
                  <a:pt x="949579" y="1322057"/>
                </a:moveTo>
                <a:lnTo>
                  <a:pt x="941044" y="1311071"/>
                </a:lnTo>
                <a:lnTo>
                  <a:pt x="933132" y="1310081"/>
                </a:lnTo>
                <a:lnTo>
                  <a:pt x="922134" y="1318628"/>
                </a:lnTo>
                <a:lnTo>
                  <a:pt x="921143" y="1326540"/>
                </a:lnTo>
                <a:lnTo>
                  <a:pt x="929678" y="1337525"/>
                </a:lnTo>
                <a:lnTo>
                  <a:pt x="937602" y="1338516"/>
                </a:lnTo>
                <a:lnTo>
                  <a:pt x="943102" y="1334249"/>
                </a:lnTo>
                <a:lnTo>
                  <a:pt x="948588" y="1329982"/>
                </a:lnTo>
                <a:lnTo>
                  <a:pt x="949579" y="1322057"/>
                </a:lnTo>
                <a:close/>
              </a:path>
              <a:path w="2250440" h="3299459" extrusionOk="0">
                <a:moveTo>
                  <a:pt x="960882" y="1565427"/>
                </a:moveTo>
                <a:lnTo>
                  <a:pt x="952334" y="1554429"/>
                </a:lnTo>
                <a:lnTo>
                  <a:pt x="944410" y="1553451"/>
                </a:lnTo>
                <a:lnTo>
                  <a:pt x="933424" y="1561998"/>
                </a:lnTo>
                <a:lnTo>
                  <a:pt x="932434" y="1569910"/>
                </a:lnTo>
                <a:lnTo>
                  <a:pt x="940981" y="1580896"/>
                </a:lnTo>
                <a:lnTo>
                  <a:pt x="948893" y="1581886"/>
                </a:lnTo>
                <a:lnTo>
                  <a:pt x="954392" y="1577619"/>
                </a:lnTo>
                <a:lnTo>
                  <a:pt x="959891" y="1573339"/>
                </a:lnTo>
                <a:lnTo>
                  <a:pt x="960882" y="1565427"/>
                </a:lnTo>
                <a:close/>
              </a:path>
              <a:path w="2250440" h="3299459" extrusionOk="0">
                <a:moveTo>
                  <a:pt x="1378140" y="2270506"/>
                </a:moveTo>
                <a:lnTo>
                  <a:pt x="1369593" y="2259520"/>
                </a:lnTo>
                <a:lnTo>
                  <a:pt x="1361668" y="2258530"/>
                </a:lnTo>
                <a:lnTo>
                  <a:pt x="1350683" y="2267077"/>
                </a:lnTo>
                <a:lnTo>
                  <a:pt x="1349692" y="2274989"/>
                </a:lnTo>
                <a:lnTo>
                  <a:pt x="1358226" y="2285974"/>
                </a:lnTo>
                <a:lnTo>
                  <a:pt x="1366151" y="2286965"/>
                </a:lnTo>
                <a:lnTo>
                  <a:pt x="1371650" y="2282698"/>
                </a:lnTo>
                <a:lnTo>
                  <a:pt x="1377137" y="2278430"/>
                </a:lnTo>
                <a:lnTo>
                  <a:pt x="1378140" y="2270506"/>
                </a:lnTo>
                <a:close/>
              </a:path>
              <a:path w="2250440" h="3299459" extrusionOk="0">
                <a:moveTo>
                  <a:pt x="1379181" y="2090153"/>
                </a:moveTo>
                <a:lnTo>
                  <a:pt x="1370622" y="2079167"/>
                </a:lnTo>
                <a:lnTo>
                  <a:pt x="1362710" y="2078177"/>
                </a:lnTo>
                <a:lnTo>
                  <a:pt x="1351724" y="2086724"/>
                </a:lnTo>
                <a:lnTo>
                  <a:pt x="1350733" y="2094636"/>
                </a:lnTo>
                <a:lnTo>
                  <a:pt x="1359281" y="2105622"/>
                </a:lnTo>
                <a:lnTo>
                  <a:pt x="1367193" y="2106612"/>
                </a:lnTo>
                <a:lnTo>
                  <a:pt x="1372692" y="2102345"/>
                </a:lnTo>
                <a:lnTo>
                  <a:pt x="1378191" y="2098078"/>
                </a:lnTo>
                <a:lnTo>
                  <a:pt x="1379181" y="2090153"/>
                </a:lnTo>
                <a:close/>
              </a:path>
              <a:path w="2250440" h="3299459" extrusionOk="0">
                <a:moveTo>
                  <a:pt x="1423835" y="1607756"/>
                </a:moveTo>
                <a:lnTo>
                  <a:pt x="1415300" y="1596771"/>
                </a:lnTo>
                <a:lnTo>
                  <a:pt x="1407375" y="1595780"/>
                </a:lnTo>
                <a:lnTo>
                  <a:pt x="1396390" y="1604327"/>
                </a:lnTo>
                <a:lnTo>
                  <a:pt x="1395399" y="1612239"/>
                </a:lnTo>
                <a:lnTo>
                  <a:pt x="1403934" y="1623225"/>
                </a:lnTo>
                <a:lnTo>
                  <a:pt x="1411859" y="1624215"/>
                </a:lnTo>
                <a:lnTo>
                  <a:pt x="1417345" y="1619948"/>
                </a:lnTo>
                <a:lnTo>
                  <a:pt x="1422844" y="1615681"/>
                </a:lnTo>
                <a:lnTo>
                  <a:pt x="1423835" y="1607756"/>
                </a:lnTo>
                <a:close/>
              </a:path>
              <a:path w="2250440" h="3299459" extrusionOk="0">
                <a:moveTo>
                  <a:pt x="1566875" y="2151049"/>
                </a:moveTo>
                <a:lnTo>
                  <a:pt x="1558328" y="2140051"/>
                </a:lnTo>
                <a:lnTo>
                  <a:pt x="1550416" y="2139073"/>
                </a:lnTo>
                <a:lnTo>
                  <a:pt x="1539417" y="2147620"/>
                </a:lnTo>
                <a:lnTo>
                  <a:pt x="1538427" y="2155533"/>
                </a:lnTo>
                <a:lnTo>
                  <a:pt x="1546974" y="2166518"/>
                </a:lnTo>
                <a:lnTo>
                  <a:pt x="1554886" y="2167509"/>
                </a:lnTo>
                <a:lnTo>
                  <a:pt x="1560385" y="2163241"/>
                </a:lnTo>
                <a:lnTo>
                  <a:pt x="1565884" y="2158962"/>
                </a:lnTo>
                <a:lnTo>
                  <a:pt x="1566875" y="2151049"/>
                </a:lnTo>
                <a:close/>
              </a:path>
              <a:path w="2250440" h="3299459" extrusionOk="0">
                <a:moveTo>
                  <a:pt x="1989594" y="2202065"/>
                </a:moveTo>
                <a:lnTo>
                  <a:pt x="1981060" y="2191067"/>
                </a:lnTo>
                <a:lnTo>
                  <a:pt x="1973135" y="2190089"/>
                </a:lnTo>
                <a:lnTo>
                  <a:pt x="1962150" y="2198636"/>
                </a:lnTo>
                <a:lnTo>
                  <a:pt x="1961159" y="2206548"/>
                </a:lnTo>
                <a:lnTo>
                  <a:pt x="1969706" y="2217534"/>
                </a:lnTo>
                <a:lnTo>
                  <a:pt x="1977618" y="2218525"/>
                </a:lnTo>
                <a:lnTo>
                  <a:pt x="1983117" y="2214257"/>
                </a:lnTo>
                <a:lnTo>
                  <a:pt x="1988616" y="2209977"/>
                </a:lnTo>
                <a:lnTo>
                  <a:pt x="1989594" y="2202065"/>
                </a:lnTo>
                <a:close/>
              </a:path>
              <a:path w="2250440" h="3299459" extrusionOk="0">
                <a:moveTo>
                  <a:pt x="2068677" y="2367508"/>
                </a:moveTo>
                <a:lnTo>
                  <a:pt x="2060143" y="2356523"/>
                </a:lnTo>
                <a:lnTo>
                  <a:pt x="2052218" y="2355532"/>
                </a:lnTo>
                <a:lnTo>
                  <a:pt x="2041220" y="2364079"/>
                </a:lnTo>
                <a:lnTo>
                  <a:pt x="2040229" y="2371991"/>
                </a:lnTo>
                <a:lnTo>
                  <a:pt x="2048776" y="2382977"/>
                </a:lnTo>
                <a:lnTo>
                  <a:pt x="2056688" y="2383967"/>
                </a:lnTo>
                <a:lnTo>
                  <a:pt x="2062187" y="2379700"/>
                </a:lnTo>
                <a:lnTo>
                  <a:pt x="2067687" y="2375433"/>
                </a:lnTo>
                <a:lnTo>
                  <a:pt x="2068677" y="2367508"/>
                </a:lnTo>
                <a:close/>
              </a:path>
              <a:path w="2250440" h="3299459" extrusionOk="0">
                <a:moveTo>
                  <a:pt x="2249881" y="3282873"/>
                </a:moveTo>
                <a:lnTo>
                  <a:pt x="2241334" y="3271875"/>
                </a:lnTo>
                <a:lnTo>
                  <a:pt x="2233409" y="3270897"/>
                </a:lnTo>
                <a:lnTo>
                  <a:pt x="2222423" y="3279432"/>
                </a:lnTo>
                <a:lnTo>
                  <a:pt x="2221420" y="3287357"/>
                </a:lnTo>
                <a:lnTo>
                  <a:pt x="2229967" y="3298342"/>
                </a:lnTo>
                <a:lnTo>
                  <a:pt x="2237892" y="3299333"/>
                </a:lnTo>
                <a:lnTo>
                  <a:pt x="2243378" y="3295065"/>
                </a:lnTo>
                <a:lnTo>
                  <a:pt x="2248878" y="3290786"/>
                </a:lnTo>
                <a:lnTo>
                  <a:pt x="2249881" y="3282873"/>
                </a:lnTo>
                <a:close/>
              </a:path>
            </a:pathLst>
          </a:custGeom>
          <a:solidFill>
            <a:srgbClr val="E00816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sz="1092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3" name="Google Shape;93;p1"/>
          <p:cNvPicPr preferRelativeResize="0"/>
          <p:nvPr/>
        </p:nvPicPr>
        <p:blipFill rotWithShape="1">
          <a:blip r:embed="rId17">
            <a:alphaModFix/>
          </a:blip>
          <a:srcRect/>
          <a:stretch/>
        </p:blipFill>
        <p:spPr>
          <a:xfrm>
            <a:off x="9060403" y="4884148"/>
            <a:ext cx="1895225" cy="10066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"/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8512923" y="5445430"/>
            <a:ext cx="44045" cy="440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1"/>
          <p:cNvPicPr preferRelativeResize="0"/>
          <p:nvPr/>
        </p:nvPicPr>
        <p:blipFill rotWithShape="1">
          <a:blip r:embed="rId19">
            <a:alphaModFix/>
          </a:blip>
          <a:srcRect/>
          <a:stretch/>
        </p:blipFill>
        <p:spPr>
          <a:xfrm>
            <a:off x="8146906" y="5082818"/>
            <a:ext cx="1044501" cy="1044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1"/>
          <p:cNvPicPr preferRelativeResize="0"/>
          <p:nvPr/>
        </p:nvPicPr>
        <p:blipFill rotWithShape="1">
          <a:blip r:embed="rId20">
            <a:alphaModFix/>
          </a:blip>
          <a:srcRect/>
          <a:stretch/>
        </p:blipFill>
        <p:spPr>
          <a:xfrm>
            <a:off x="9442215" y="4555805"/>
            <a:ext cx="822267" cy="8222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1"/>
          <p:cNvPicPr preferRelativeResize="0"/>
          <p:nvPr/>
        </p:nvPicPr>
        <p:blipFill rotWithShape="1">
          <a:blip r:embed="rId21">
            <a:alphaModFix/>
          </a:blip>
          <a:srcRect/>
          <a:stretch/>
        </p:blipFill>
        <p:spPr>
          <a:xfrm>
            <a:off x="10343852" y="5292353"/>
            <a:ext cx="822267" cy="8138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C0A4D283-E98F-C47F-3338-DCF7FC2A7864}"/>
              </a:ext>
            </a:extLst>
          </p:cNvPr>
          <p:cNvGrpSpPr/>
          <p:nvPr/>
        </p:nvGrpSpPr>
        <p:grpSpPr>
          <a:xfrm>
            <a:off x="698395" y="496644"/>
            <a:ext cx="1201113" cy="1623345"/>
            <a:chOff x="448856" y="312449"/>
            <a:chExt cx="1201113" cy="1623345"/>
          </a:xfrm>
        </p:grpSpPr>
        <p:pic>
          <p:nvPicPr>
            <p:cNvPr id="110" name="Google Shape;110;p1"/>
            <p:cNvPicPr preferRelativeResize="0"/>
            <p:nvPr/>
          </p:nvPicPr>
          <p:blipFill rotWithShape="1">
            <a:blip r:embed="rId22">
              <a:alphaModFix/>
            </a:blip>
            <a:srcRect/>
            <a:stretch/>
          </p:blipFill>
          <p:spPr>
            <a:xfrm>
              <a:off x="481865" y="1508943"/>
              <a:ext cx="1137762" cy="32895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1" name="Google Shape;111;p1"/>
            <p:cNvSpPr/>
            <p:nvPr/>
          </p:nvSpPr>
          <p:spPr>
            <a:xfrm>
              <a:off x="448892" y="1896075"/>
              <a:ext cx="1191337" cy="39719"/>
            </a:xfrm>
            <a:custGeom>
              <a:avLst/>
              <a:gdLst/>
              <a:ahLst/>
              <a:cxnLst/>
              <a:rect l="l" t="t" r="r" b="b"/>
              <a:pathLst>
                <a:path w="1160780" h="40640" extrusionOk="0">
                  <a:moveTo>
                    <a:pt x="1160362" y="0"/>
                  </a:moveTo>
                  <a:lnTo>
                    <a:pt x="0" y="0"/>
                  </a:lnTo>
                  <a:lnTo>
                    <a:pt x="0" y="40061"/>
                  </a:lnTo>
                  <a:lnTo>
                    <a:pt x="1160362" y="40061"/>
                  </a:lnTo>
                  <a:lnTo>
                    <a:pt x="1160362" y="0"/>
                  </a:lnTo>
                  <a:close/>
                </a:path>
              </a:pathLst>
            </a:custGeom>
            <a:solidFill>
              <a:srgbClr val="E20613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>
                <a:buClr>
                  <a:srgbClr val="000000"/>
                </a:buClr>
                <a:buSzPts val="1800"/>
              </a:pPr>
              <a:endParaRPr sz="1092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" name="Google Shape;112;p1"/>
            <p:cNvSpPr/>
            <p:nvPr/>
          </p:nvSpPr>
          <p:spPr>
            <a:xfrm>
              <a:off x="448856" y="312449"/>
              <a:ext cx="1201113" cy="1147500"/>
            </a:xfrm>
            <a:custGeom>
              <a:avLst/>
              <a:gdLst/>
              <a:ahLst/>
              <a:cxnLst/>
              <a:rect l="l" t="t" r="r" b="b"/>
              <a:pathLst>
                <a:path w="1170305" h="1174115" extrusionOk="0">
                  <a:moveTo>
                    <a:pt x="1170194" y="0"/>
                  </a:moveTo>
                  <a:lnTo>
                    <a:pt x="0" y="0"/>
                  </a:lnTo>
                  <a:lnTo>
                    <a:pt x="0" y="1173985"/>
                  </a:lnTo>
                  <a:lnTo>
                    <a:pt x="1170194" y="1173985"/>
                  </a:lnTo>
                  <a:lnTo>
                    <a:pt x="1170194" y="1112395"/>
                  </a:lnTo>
                  <a:lnTo>
                    <a:pt x="774657" y="1112395"/>
                  </a:lnTo>
                  <a:lnTo>
                    <a:pt x="596485" y="754835"/>
                  </a:lnTo>
                  <a:lnTo>
                    <a:pt x="390490" y="754835"/>
                  </a:lnTo>
                  <a:lnTo>
                    <a:pt x="341003" y="751518"/>
                  </a:lnTo>
                  <a:lnTo>
                    <a:pt x="293519" y="741852"/>
                  </a:lnTo>
                  <a:lnTo>
                    <a:pt x="248475" y="726269"/>
                  </a:lnTo>
                  <a:lnTo>
                    <a:pt x="206308" y="705199"/>
                  </a:lnTo>
                  <a:lnTo>
                    <a:pt x="167455" y="679070"/>
                  </a:lnTo>
                  <a:lnTo>
                    <a:pt x="132351" y="648315"/>
                  </a:lnTo>
                  <a:lnTo>
                    <a:pt x="101416" y="613399"/>
                  </a:lnTo>
                  <a:lnTo>
                    <a:pt x="75075" y="574718"/>
                  </a:lnTo>
                  <a:lnTo>
                    <a:pt x="53766" y="532708"/>
                  </a:lnTo>
                  <a:lnTo>
                    <a:pt x="37926" y="487803"/>
                  </a:lnTo>
                  <a:lnTo>
                    <a:pt x="27990" y="440437"/>
                  </a:lnTo>
                  <a:lnTo>
                    <a:pt x="24397" y="391045"/>
                  </a:lnTo>
                  <a:lnTo>
                    <a:pt x="24397" y="23056"/>
                  </a:lnTo>
                  <a:lnTo>
                    <a:pt x="1170194" y="23056"/>
                  </a:lnTo>
                  <a:lnTo>
                    <a:pt x="1170194" y="0"/>
                  </a:lnTo>
                  <a:close/>
                </a:path>
                <a:path w="1170305" h="1174115" extrusionOk="0">
                  <a:moveTo>
                    <a:pt x="1170194" y="416542"/>
                  </a:moveTo>
                  <a:lnTo>
                    <a:pt x="1119976" y="416542"/>
                  </a:lnTo>
                  <a:lnTo>
                    <a:pt x="774657" y="1112395"/>
                  </a:lnTo>
                  <a:lnTo>
                    <a:pt x="1170194" y="1112395"/>
                  </a:lnTo>
                  <a:lnTo>
                    <a:pt x="1170194" y="416542"/>
                  </a:lnTo>
                  <a:close/>
                </a:path>
                <a:path w="1170305" h="1174115" extrusionOk="0">
                  <a:moveTo>
                    <a:pt x="1170194" y="23056"/>
                  </a:moveTo>
                  <a:lnTo>
                    <a:pt x="756175" y="23056"/>
                  </a:lnTo>
                  <a:lnTo>
                    <a:pt x="756175" y="396092"/>
                  </a:lnTo>
                  <a:lnTo>
                    <a:pt x="392930" y="396092"/>
                  </a:lnTo>
                  <a:lnTo>
                    <a:pt x="552998" y="716857"/>
                  </a:lnTo>
                  <a:lnTo>
                    <a:pt x="515157" y="732982"/>
                  </a:lnTo>
                  <a:lnTo>
                    <a:pt x="475266" y="744905"/>
                  </a:lnTo>
                  <a:lnTo>
                    <a:pt x="433615" y="752298"/>
                  </a:lnTo>
                  <a:lnTo>
                    <a:pt x="390490" y="754835"/>
                  </a:lnTo>
                  <a:lnTo>
                    <a:pt x="596485" y="754835"/>
                  </a:lnTo>
                  <a:lnTo>
                    <a:pt x="427913" y="416542"/>
                  </a:lnTo>
                  <a:lnTo>
                    <a:pt x="1170194" y="416542"/>
                  </a:lnTo>
                  <a:lnTo>
                    <a:pt x="1170194" y="23056"/>
                  </a:lnTo>
                  <a:close/>
                </a:path>
              </a:pathLst>
            </a:custGeom>
            <a:solidFill>
              <a:srgbClr val="E20613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>
                <a:buClr>
                  <a:srgbClr val="000000"/>
                </a:buClr>
                <a:buSzPts val="1800"/>
              </a:pPr>
              <a:endParaRPr sz="109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" name="Google Shape;69;p1">
            <a:extLst>
              <a:ext uri="{FF2B5EF4-FFF2-40B4-BE49-F238E27FC236}">
                <a16:creationId xmlns:a16="http://schemas.microsoft.com/office/drawing/2014/main" id="{7D22B0A7-37A2-49F4-03DC-FBD6AFBB5EC9}"/>
              </a:ext>
            </a:extLst>
          </p:cNvPr>
          <p:cNvSpPr txBox="1">
            <a:spLocks/>
          </p:cNvSpPr>
          <p:nvPr/>
        </p:nvSpPr>
        <p:spPr>
          <a:xfrm>
            <a:off x="695225" y="4836715"/>
            <a:ext cx="5013346" cy="124869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7701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7701">
              <a:lnSpc>
                <a:spcPct val="111630"/>
              </a:lnSpc>
              <a:spcBef>
                <a:spcPts val="0"/>
              </a:spcBef>
              <a:buSzPts val="1400"/>
            </a:pPr>
            <a:r>
              <a:rPr lang="es-CO" sz="2400" b="1" dirty="0" err="1">
                <a:latin typeface="Arial"/>
                <a:ea typeface="Arial"/>
                <a:cs typeface="Arial"/>
                <a:sym typeface="Arial"/>
              </a:rPr>
              <a:t>Bayron</a:t>
            </a:r>
            <a:r>
              <a:rPr lang="es-CO" sz="2400" b="1" dirty="0">
                <a:latin typeface="Arial"/>
                <a:ea typeface="Arial"/>
                <a:cs typeface="Arial"/>
                <a:sym typeface="Arial"/>
              </a:rPr>
              <a:t> Orjuela-Quintana</a:t>
            </a:r>
          </a:p>
          <a:p>
            <a:pPr marL="7701">
              <a:lnSpc>
                <a:spcPct val="111630"/>
              </a:lnSpc>
              <a:spcBef>
                <a:spcPts val="0"/>
              </a:spcBef>
              <a:buSzPts val="1400"/>
            </a:pPr>
            <a:r>
              <a:rPr lang="es-CO" sz="2400" b="1" dirty="0">
                <a:latin typeface="Arial"/>
                <a:ea typeface="Arial"/>
                <a:cs typeface="Arial"/>
                <a:sym typeface="Arial"/>
              </a:rPr>
              <a:t>Departamento de Física</a:t>
            </a:r>
          </a:p>
          <a:p>
            <a:pPr marL="7701">
              <a:lnSpc>
                <a:spcPct val="111630"/>
              </a:lnSpc>
              <a:spcBef>
                <a:spcPts val="0"/>
              </a:spcBef>
              <a:buSzPts val="1400"/>
            </a:pPr>
            <a:r>
              <a:rPr lang="es-CO" sz="2400" b="1" dirty="0">
                <a:latin typeface="Arial"/>
                <a:ea typeface="Arial"/>
                <a:cs typeface="Arial"/>
                <a:sym typeface="Arial"/>
              </a:rPr>
              <a:t>Universidad del Valle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9" name="Google Shape;789;p60"/>
          <p:cNvSpPr txBox="1">
            <a:spLocks noGrp="1"/>
          </p:cNvSpPr>
          <p:nvPr>
            <p:ph type="title"/>
          </p:nvPr>
        </p:nvSpPr>
        <p:spPr>
          <a:xfrm>
            <a:off x="2547222" y="158947"/>
            <a:ext cx="8850621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r>
              <a:rPr lang="en" dirty="0">
                <a:solidFill>
                  <a:schemeClr val="bg1"/>
                </a:solidFill>
              </a:rPr>
              <a:t>Col</a:t>
            </a:r>
            <a:r>
              <a:rPr lang="es-ES" dirty="0" err="1">
                <a:solidFill>
                  <a:schemeClr val="bg1"/>
                </a:solidFill>
              </a:rPr>
              <a:t>aboraciones</a:t>
            </a:r>
            <a:r>
              <a:rPr lang="es-ES" dirty="0">
                <a:solidFill>
                  <a:schemeClr val="bg1"/>
                </a:solidFill>
              </a:rPr>
              <a:t> científicas</a:t>
            </a:r>
            <a:endParaRPr dirty="0">
              <a:solidFill>
                <a:schemeClr val="bg1"/>
              </a:solidFill>
            </a:endParaRPr>
          </a:p>
        </p:txBody>
      </p:sp>
      <p:pic>
        <p:nvPicPr>
          <p:cNvPr id="33" name="Imagen 32">
            <a:extLst>
              <a:ext uri="{FF2B5EF4-FFF2-40B4-BE49-F238E27FC236}">
                <a16:creationId xmlns:a16="http://schemas.microsoft.com/office/drawing/2014/main" id="{542F2945-F157-4AC1-9AE4-96F5A2E14D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826" y="134951"/>
            <a:ext cx="2350263" cy="907400"/>
          </a:xfrm>
          <a:prstGeom prst="rect">
            <a:avLst/>
          </a:prstGeom>
        </p:spPr>
      </p:pic>
      <p:sp>
        <p:nvSpPr>
          <p:cNvPr id="4" name="Google Shape;311;p39">
            <a:extLst>
              <a:ext uri="{FF2B5EF4-FFF2-40B4-BE49-F238E27FC236}">
                <a16:creationId xmlns:a16="http://schemas.microsoft.com/office/drawing/2014/main" id="{CDAE5CB3-8159-9DFC-D28D-3F0249AB2193}"/>
              </a:ext>
            </a:extLst>
          </p:cNvPr>
          <p:cNvSpPr txBox="1"/>
          <p:nvPr/>
        </p:nvSpPr>
        <p:spPr>
          <a:xfrm rot="-5400000">
            <a:off x="8366053" y="3186200"/>
            <a:ext cx="6857999" cy="48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-ES" sz="24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Gravitación</a:t>
            </a:r>
            <a:endParaRPr sz="2400" dirty="0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2C654F1-6242-8577-9304-04305E2C84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452" y="1100460"/>
            <a:ext cx="10363200" cy="5455723"/>
          </a:xfrm>
          <a:prstGeom prst="rect">
            <a:avLst/>
          </a:prstGeom>
          <a:noFill/>
          <a:ln w="9525">
            <a:solidFill>
              <a:srgbClr val="C00000"/>
            </a:solidFill>
          </a:ln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B56322F2-4851-FA1B-C52F-739AD319A7FD}"/>
              </a:ext>
            </a:extLst>
          </p:cNvPr>
          <p:cNvSpPr txBox="1"/>
          <p:nvPr/>
        </p:nvSpPr>
        <p:spPr>
          <a:xfrm>
            <a:off x="4641091" y="5412234"/>
            <a:ext cx="701773" cy="276999"/>
          </a:xfrm>
          <a:prstGeom prst="rect">
            <a:avLst/>
          </a:prstGeom>
          <a:noFill/>
          <a:ln w="952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1200" b="1" dirty="0">
                <a:solidFill>
                  <a:schemeClr val="tx2"/>
                </a:solidFill>
              </a:rPr>
              <a:t>Brasil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CDF4A131-B3E1-6B2F-1C60-08724B0144E0}"/>
              </a:ext>
            </a:extLst>
          </p:cNvPr>
          <p:cNvSpPr txBox="1"/>
          <p:nvPr/>
        </p:nvSpPr>
        <p:spPr>
          <a:xfrm>
            <a:off x="9749408" y="3752205"/>
            <a:ext cx="726912" cy="276999"/>
          </a:xfrm>
          <a:prstGeom prst="rect">
            <a:avLst/>
          </a:prstGeom>
          <a:noFill/>
          <a:ln w="952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1200" b="1" dirty="0">
                <a:solidFill>
                  <a:schemeClr val="tx2"/>
                </a:solidFill>
              </a:rPr>
              <a:t>Japón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F8513FD4-4D32-BB1F-E38F-D97031CFE5A0}"/>
              </a:ext>
            </a:extLst>
          </p:cNvPr>
          <p:cNvSpPr txBox="1"/>
          <p:nvPr/>
        </p:nvSpPr>
        <p:spPr>
          <a:xfrm>
            <a:off x="2258202" y="5351250"/>
            <a:ext cx="701773" cy="276999"/>
          </a:xfrm>
          <a:prstGeom prst="rect">
            <a:avLst/>
          </a:prstGeom>
          <a:noFill/>
          <a:ln w="952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1200" b="1" dirty="0">
                <a:solidFill>
                  <a:schemeClr val="tx2"/>
                </a:solidFill>
              </a:rPr>
              <a:t>Chile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D63A628F-AE29-0A9D-8C0C-B28CDAC2AF44}"/>
              </a:ext>
            </a:extLst>
          </p:cNvPr>
          <p:cNvSpPr txBox="1"/>
          <p:nvPr/>
        </p:nvSpPr>
        <p:spPr>
          <a:xfrm>
            <a:off x="5480111" y="1636985"/>
            <a:ext cx="1036949" cy="276999"/>
          </a:xfrm>
          <a:prstGeom prst="rect">
            <a:avLst/>
          </a:prstGeom>
          <a:noFill/>
          <a:ln w="952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1200" b="1" dirty="0">
                <a:solidFill>
                  <a:schemeClr val="tx2"/>
                </a:solidFill>
              </a:rPr>
              <a:t>Alemania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E8F0B60E-405D-61D9-D918-A43D6C85B6D7}"/>
              </a:ext>
            </a:extLst>
          </p:cNvPr>
          <p:cNvSpPr txBox="1"/>
          <p:nvPr/>
        </p:nvSpPr>
        <p:spPr>
          <a:xfrm>
            <a:off x="692381" y="3223818"/>
            <a:ext cx="734208" cy="276999"/>
          </a:xfrm>
          <a:prstGeom prst="rect">
            <a:avLst/>
          </a:prstGeom>
          <a:noFill/>
          <a:ln w="952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1200" b="1" dirty="0">
                <a:solidFill>
                  <a:schemeClr val="tx2"/>
                </a:solidFill>
              </a:rPr>
              <a:t>EEUU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E0EC4DF4-BAF6-BB60-5E0D-BD94133FDFF9}"/>
              </a:ext>
            </a:extLst>
          </p:cNvPr>
          <p:cNvSpPr txBox="1"/>
          <p:nvPr/>
        </p:nvSpPr>
        <p:spPr>
          <a:xfrm>
            <a:off x="4560411" y="2419493"/>
            <a:ext cx="844291" cy="276999"/>
          </a:xfrm>
          <a:prstGeom prst="rect">
            <a:avLst/>
          </a:prstGeom>
          <a:noFill/>
          <a:ln w="952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1200" b="1" dirty="0">
                <a:solidFill>
                  <a:schemeClr val="tx2"/>
                </a:solidFill>
              </a:rPr>
              <a:t>Francia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6370D3B4-1413-47A0-C7D6-232C39D2B93A}"/>
              </a:ext>
            </a:extLst>
          </p:cNvPr>
          <p:cNvSpPr txBox="1"/>
          <p:nvPr/>
        </p:nvSpPr>
        <p:spPr>
          <a:xfrm>
            <a:off x="4294367" y="3103014"/>
            <a:ext cx="844291" cy="276999"/>
          </a:xfrm>
          <a:prstGeom prst="rect">
            <a:avLst/>
          </a:prstGeom>
          <a:noFill/>
          <a:ln w="952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1200" b="1" dirty="0">
                <a:solidFill>
                  <a:schemeClr val="tx2"/>
                </a:solidFill>
              </a:rPr>
              <a:t>España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1E9C8DCE-5527-AB0F-76CA-012D94B15720}"/>
              </a:ext>
            </a:extLst>
          </p:cNvPr>
          <p:cNvSpPr txBox="1"/>
          <p:nvPr/>
        </p:nvSpPr>
        <p:spPr>
          <a:xfrm>
            <a:off x="4495785" y="3849202"/>
            <a:ext cx="664145" cy="276999"/>
          </a:xfrm>
          <a:prstGeom prst="rect">
            <a:avLst/>
          </a:prstGeom>
          <a:noFill/>
          <a:ln w="952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1200" b="1" dirty="0">
                <a:solidFill>
                  <a:schemeClr val="tx2"/>
                </a:solidFill>
              </a:rPr>
              <a:t>Italia</a:t>
            </a:r>
          </a:p>
        </p:txBody>
      </p:sp>
      <p:cxnSp>
        <p:nvCxnSpPr>
          <p:cNvPr id="18" name="Conector recto 17">
            <a:extLst>
              <a:ext uri="{FF2B5EF4-FFF2-40B4-BE49-F238E27FC236}">
                <a16:creationId xmlns:a16="http://schemas.microsoft.com/office/drawing/2014/main" id="{68797AD8-2BFE-6CBD-7447-AE97398AD775}"/>
              </a:ext>
            </a:extLst>
          </p:cNvPr>
          <p:cNvCxnSpPr>
            <a:cxnSpLocks/>
          </p:cNvCxnSpPr>
          <p:nvPr/>
        </p:nvCxnSpPr>
        <p:spPr>
          <a:xfrm>
            <a:off x="5141076" y="3266364"/>
            <a:ext cx="5280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1" name="Conector angular 20">
            <a:extLst>
              <a:ext uri="{FF2B5EF4-FFF2-40B4-BE49-F238E27FC236}">
                <a16:creationId xmlns:a16="http://schemas.microsoft.com/office/drawing/2014/main" id="{6A7DCE8C-D1DC-8F38-8253-E85086F4F696}"/>
              </a:ext>
            </a:extLst>
          </p:cNvPr>
          <p:cNvCxnSpPr>
            <a:cxnSpLocks/>
          </p:cNvCxnSpPr>
          <p:nvPr/>
        </p:nvCxnSpPr>
        <p:spPr>
          <a:xfrm rot="16200000" flipH="1">
            <a:off x="5359177" y="2648993"/>
            <a:ext cx="494959" cy="387944"/>
          </a:xfrm>
          <a:prstGeom prst="bentConnector3">
            <a:avLst>
              <a:gd name="adj1" fmla="val -2059"/>
            </a:avLst>
          </a:prstGeom>
          <a:ln>
            <a:solidFill>
              <a:schemeClr val="tx2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8" name="Conector recto 27">
            <a:extLst>
              <a:ext uri="{FF2B5EF4-FFF2-40B4-BE49-F238E27FC236}">
                <a16:creationId xmlns:a16="http://schemas.microsoft.com/office/drawing/2014/main" id="{AC2354FB-AE2B-475E-F50D-A7FCED585D21}"/>
              </a:ext>
            </a:extLst>
          </p:cNvPr>
          <p:cNvCxnSpPr>
            <a:cxnSpLocks/>
          </p:cNvCxnSpPr>
          <p:nvPr/>
        </p:nvCxnSpPr>
        <p:spPr>
          <a:xfrm flipH="1" flipV="1">
            <a:off x="6005029" y="1985797"/>
            <a:ext cx="0" cy="86400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angular 30">
            <a:extLst>
              <a:ext uri="{FF2B5EF4-FFF2-40B4-BE49-F238E27FC236}">
                <a16:creationId xmlns:a16="http://schemas.microsoft.com/office/drawing/2014/main" id="{4D2D02DB-F8BB-5BD4-F504-67859E1E39E6}"/>
              </a:ext>
            </a:extLst>
          </p:cNvPr>
          <p:cNvCxnSpPr>
            <a:cxnSpLocks/>
          </p:cNvCxnSpPr>
          <p:nvPr/>
        </p:nvCxnSpPr>
        <p:spPr>
          <a:xfrm flipV="1">
            <a:off x="5159927" y="3159399"/>
            <a:ext cx="948644" cy="859895"/>
          </a:xfrm>
          <a:prstGeom prst="bentConnector3">
            <a:avLst>
              <a:gd name="adj1" fmla="val 99023"/>
            </a:avLst>
          </a:prstGeom>
          <a:ln>
            <a:solidFill>
              <a:schemeClr val="tx2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5" name="Conector angular 34">
            <a:extLst>
              <a:ext uri="{FF2B5EF4-FFF2-40B4-BE49-F238E27FC236}">
                <a16:creationId xmlns:a16="http://schemas.microsoft.com/office/drawing/2014/main" id="{44C91F1B-EE58-7FFB-A147-1FC7AC2C4A6B}"/>
              </a:ext>
            </a:extLst>
          </p:cNvPr>
          <p:cNvCxnSpPr>
            <a:cxnSpLocks/>
          </p:cNvCxnSpPr>
          <p:nvPr/>
        </p:nvCxnSpPr>
        <p:spPr>
          <a:xfrm rot="16200000" flipH="1">
            <a:off x="9755658" y="3404763"/>
            <a:ext cx="373356" cy="339763"/>
          </a:xfrm>
          <a:prstGeom prst="bentConnector3">
            <a:avLst>
              <a:gd name="adj1" fmla="val 2869"/>
            </a:avLst>
          </a:prstGeom>
          <a:ln>
            <a:solidFill>
              <a:schemeClr val="tx2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" name="Conector angular 37">
            <a:extLst>
              <a:ext uri="{FF2B5EF4-FFF2-40B4-BE49-F238E27FC236}">
                <a16:creationId xmlns:a16="http://schemas.microsoft.com/office/drawing/2014/main" id="{723DFD52-0894-9F0E-EA1A-FBF75D09A563}"/>
              </a:ext>
            </a:extLst>
          </p:cNvPr>
          <p:cNvCxnSpPr>
            <a:cxnSpLocks/>
          </p:cNvCxnSpPr>
          <p:nvPr/>
        </p:nvCxnSpPr>
        <p:spPr>
          <a:xfrm rot="16200000" flipH="1">
            <a:off x="4550526" y="4971892"/>
            <a:ext cx="494959" cy="387944"/>
          </a:xfrm>
          <a:prstGeom prst="bentConnector3">
            <a:avLst>
              <a:gd name="adj1" fmla="val -2059"/>
            </a:avLst>
          </a:prstGeom>
          <a:ln>
            <a:solidFill>
              <a:schemeClr val="tx2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9" name="Conector recto 38">
            <a:extLst>
              <a:ext uri="{FF2B5EF4-FFF2-40B4-BE49-F238E27FC236}">
                <a16:creationId xmlns:a16="http://schemas.microsoft.com/office/drawing/2014/main" id="{FEA8AEEB-DB38-CF1A-5757-98BB0EFC085C}"/>
              </a:ext>
            </a:extLst>
          </p:cNvPr>
          <p:cNvCxnSpPr>
            <a:cxnSpLocks/>
          </p:cNvCxnSpPr>
          <p:nvPr/>
        </p:nvCxnSpPr>
        <p:spPr>
          <a:xfrm>
            <a:off x="5147360" y="3266364"/>
            <a:ext cx="5280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0" name="Conector recto 39">
            <a:extLst>
              <a:ext uri="{FF2B5EF4-FFF2-40B4-BE49-F238E27FC236}">
                <a16:creationId xmlns:a16="http://schemas.microsoft.com/office/drawing/2014/main" id="{78F24936-E65B-63C8-D176-19E601C3DA36}"/>
              </a:ext>
            </a:extLst>
          </p:cNvPr>
          <p:cNvCxnSpPr>
            <a:cxnSpLocks/>
          </p:cNvCxnSpPr>
          <p:nvPr/>
        </p:nvCxnSpPr>
        <p:spPr>
          <a:xfrm>
            <a:off x="2959975" y="5505637"/>
            <a:ext cx="7680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1" name="Conector recto 40">
            <a:extLst>
              <a:ext uri="{FF2B5EF4-FFF2-40B4-BE49-F238E27FC236}">
                <a16:creationId xmlns:a16="http://schemas.microsoft.com/office/drawing/2014/main" id="{9A0E4B69-F61D-1866-DBB3-40F1AF56533D}"/>
              </a:ext>
            </a:extLst>
          </p:cNvPr>
          <p:cNvCxnSpPr>
            <a:cxnSpLocks/>
          </p:cNvCxnSpPr>
          <p:nvPr/>
        </p:nvCxnSpPr>
        <p:spPr>
          <a:xfrm>
            <a:off x="1426589" y="3406984"/>
            <a:ext cx="9600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1026" name="Picture 2" descr="Escudo distintivo de la Universidad de Chile - Universidad de Chile">
            <a:extLst>
              <a:ext uri="{FF2B5EF4-FFF2-40B4-BE49-F238E27FC236}">
                <a16:creationId xmlns:a16="http://schemas.microsoft.com/office/drawing/2014/main" id="{158C37A9-0797-365A-355E-1DAF13831C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8278" y="5683551"/>
            <a:ext cx="664143" cy="28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Universidad Estatal de Londrina -">
            <a:extLst>
              <a:ext uri="{FF2B5EF4-FFF2-40B4-BE49-F238E27FC236}">
                <a16:creationId xmlns:a16="http://schemas.microsoft.com/office/drawing/2014/main" id="{629B2AFD-1B4F-9173-5DEB-0FA371AC51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1090" y="5762428"/>
            <a:ext cx="771594" cy="529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Universidad tecnológica de Míchigan, crea un nuevo logo resaltando los  simbolos del campus">
            <a:extLst>
              <a:ext uri="{FF2B5EF4-FFF2-40B4-BE49-F238E27FC236}">
                <a16:creationId xmlns:a16="http://schemas.microsoft.com/office/drawing/2014/main" id="{DFA2A7AF-2A24-D0FE-88AB-F1C5841E250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73" t="18522" r="8774" b="12994"/>
          <a:stretch/>
        </p:blipFill>
        <p:spPr bwMode="auto">
          <a:xfrm>
            <a:off x="671707" y="3584898"/>
            <a:ext cx="960000" cy="354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Princeton University | Hamilton Wiki | Fandom">
            <a:extLst>
              <a:ext uri="{FF2B5EF4-FFF2-40B4-BE49-F238E27FC236}">
                <a16:creationId xmlns:a16="http://schemas.microsoft.com/office/drawing/2014/main" id="{7600DDEF-BCAA-5353-F893-F88923899D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1680" y="3500817"/>
            <a:ext cx="586596" cy="430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Flatiron Institute Expands beyond 1000 Nodes with Bright Computing Cluster  Management Software - High-Performance Computing News Analysis | insideHPC">
            <a:extLst>
              <a:ext uri="{FF2B5EF4-FFF2-40B4-BE49-F238E27FC236}">
                <a16:creationId xmlns:a16="http://schemas.microsoft.com/office/drawing/2014/main" id="{D3D84994-0EB6-3B2F-60A6-8235BDC604B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94" t="30642" r="15896" b="28921"/>
          <a:stretch/>
        </p:blipFill>
        <p:spPr bwMode="auto">
          <a:xfrm>
            <a:off x="697603" y="4126201"/>
            <a:ext cx="942935" cy="265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University of Bologna">
            <a:extLst>
              <a:ext uri="{FF2B5EF4-FFF2-40B4-BE49-F238E27FC236}">
                <a16:creationId xmlns:a16="http://schemas.microsoft.com/office/drawing/2014/main" id="{E555FBDB-3F80-3955-2B36-4FF3411849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5605" y="4170330"/>
            <a:ext cx="1030784" cy="748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Instituto de Física Teórica | Centro de excelencia Severo Ochoa">
            <a:extLst>
              <a:ext uri="{FF2B5EF4-FFF2-40B4-BE49-F238E27FC236}">
                <a16:creationId xmlns:a16="http://schemas.microsoft.com/office/drawing/2014/main" id="{2B02059C-4C0B-D10A-49AB-E7C73B24C8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6153" y="3283113"/>
            <a:ext cx="1283720" cy="722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Universidad de Valparaíso - Wikipedia, la enciclopedia libre">
            <a:extLst>
              <a:ext uri="{FF2B5EF4-FFF2-40B4-BE49-F238E27FC236}">
                <a16:creationId xmlns:a16="http://schemas.microsoft.com/office/drawing/2014/main" id="{58288C10-5FC4-4389-15CF-1DCF5B86C0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8276" y="6073129"/>
            <a:ext cx="664145" cy="371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Universidad de Santiago de Chile - Aprende Chile">
            <a:extLst>
              <a:ext uri="{FF2B5EF4-FFF2-40B4-BE49-F238E27FC236}">
                <a16:creationId xmlns:a16="http://schemas.microsoft.com/office/drawing/2014/main" id="{6746B3B4-78B3-392F-8369-DB7EA0D95A3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58" b="21647"/>
          <a:stretch/>
        </p:blipFill>
        <p:spPr bwMode="auto">
          <a:xfrm>
            <a:off x="1191368" y="5629805"/>
            <a:ext cx="942935" cy="443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Waseda University : Rankings, Fees &amp; Courses Details | Top Universities">
            <a:extLst>
              <a:ext uri="{FF2B5EF4-FFF2-40B4-BE49-F238E27FC236}">
                <a16:creationId xmlns:a16="http://schemas.microsoft.com/office/drawing/2014/main" id="{8D92AA25-5048-5DC2-7BB1-FD48B7D4E3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5227" y="3067951"/>
            <a:ext cx="620118" cy="620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Get Into the University of Tokyo: A Practical Guide - Immerse Education">
            <a:extLst>
              <a:ext uri="{FF2B5EF4-FFF2-40B4-BE49-F238E27FC236}">
                <a16:creationId xmlns:a16="http://schemas.microsoft.com/office/drawing/2014/main" id="{516BFE78-D7DB-2CCF-0234-E850755C9FE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56" r="8904"/>
          <a:stretch/>
        </p:blipFill>
        <p:spPr bwMode="auto">
          <a:xfrm>
            <a:off x="9322954" y="4040524"/>
            <a:ext cx="1345814" cy="528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8" name="Picture 34" descr="Corporate Design - Heidelberg University">
            <a:extLst>
              <a:ext uri="{FF2B5EF4-FFF2-40B4-BE49-F238E27FC236}">
                <a16:creationId xmlns:a16="http://schemas.microsoft.com/office/drawing/2014/main" id="{6A141ECB-3C88-4B32-FAC1-41B68C41E11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75" t="6022" r="18310" b="55588"/>
          <a:stretch/>
        </p:blipFill>
        <p:spPr bwMode="auto">
          <a:xfrm>
            <a:off x="6606333" y="1520415"/>
            <a:ext cx="1036949" cy="541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0" name="Picture 36" descr="Institut d'astrophysique de Paris">
            <a:extLst>
              <a:ext uri="{FF2B5EF4-FFF2-40B4-BE49-F238E27FC236}">
                <a16:creationId xmlns:a16="http://schemas.microsoft.com/office/drawing/2014/main" id="{5A04C1D8-6025-8C15-60CE-805C1D4DE7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3022" y="1834434"/>
            <a:ext cx="518750" cy="511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2" name="Picture 38" descr="Universidad de Salamanca - Formación Tirant Colombia">
            <a:extLst>
              <a:ext uri="{FF2B5EF4-FFF2-40B4-BE49-F238E27FC236}">
                <a16:creationId xmlns:a16="http://schemas.microsoft.com/office/drawing/2014/main" id="{1AA0AEE3-46F6-6A7F-5911-2182D4D6428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82" t="12697" r="10805" b="23072"/>
          <a:stretch/>
        </p:blipFill>
        <p:spPr bwMode="auto">
          <a:xfrm>
            <a:off x="3610182" y="2813924"/>
            <a:ext cx="605009" cy="494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49520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Universidad Estatal de Londrina">
            <a:extLst>
              <a:ext uri="{FF2B5EF4-FFF2-40B4-BE49-F238E27FC236}">
                <a16:creationId xmlns:a16="http://schemas.microsoft.com/office/drawing/2014/main" id="{35C6E4C0-2253-F4DA-A4B3-E18F79C935E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9" r="29981"/>
          <a:stretch/>
        </p:blipFill>
        <p:spPr bwMode="auto">
          <a:xfrm>
            <a:off x="10120080" y="376475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3E4B550-E3C6-F28A-9B9B-8503BA7C380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6856"/>
          <a:stretch/>
        </p:blipFill>
        <p:spPr>
          <a:xfrm>
            <a:off x="8071774" y="4319944"/>
            <a:ext cx="1620000" cy="1620000"/>
          </a:xfrm>
          <a:prstGeom prst="rect">
            <a:avLst/>
          </a:prstGeom>
        </p:spPr>
      </p:pic>
      <p:pic>
        <p:nvPicPr>
          <p:cNvPr id="4" name="Picture 2" descr="Juan BELTRÁN ALMEIDA | Teaching Assistant | PhD | National University of  Colombia, Bogotá | UNAL | Departamento de Física (Bogotá) | Research profile">
            <a:extLst>
              <a:ext uri="{FF2B5EF4-FFF2-40B4-BE49-F238E27FC236}">
                <a16:creationId xmlns:a16="http://schemas.microsoft.com/office/drawing/2014/main" id="{EB045EFC-48F5-01CE-D064-2158F3FD81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7239" y="4325724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lejandro Guarnizo Trilleras - Assistant Professor - Universidad antonio  Nari  o | LinkedIn">
            <a:extLst>
              <a:ext uri="{FF2B5EF4-FFF2-40B4-BE49-F238E27FC236}">
                <a16:creationId xmlns:a16="http://schemas.microsoft.com/office/drawing/2014/main" id="{666004FC-22DD-EE9E-66AC-3F1DB7DA68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7239" y="2361141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2759A4E8-DED3-FE64-651C-A1022D6B08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8633" y="782840"/>
            <a:ext cx="9334617" cy="342106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E2D4F33-5A9A-799D-CD9A-73733510ED36}"/>
              </a:ext>
            </a:extLst>
          </p:cNvPr>
          <p:cNvSpPr txBox="1"/>
          <p:nvPr/>
        </p:nvSpPr>
        <p:spPr>
          <a:xfrm>
            <a:off x="10508329" y="2020440"/>
            <a:ext cx="843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O" dirty="0">
                <a:latin typeface="Candara" panose="020E0502030303020204" pitchFamily="34" charset="0"/>
              </a:rPr>
              <a:t>Thiago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FEF8C3-39B7-6C6E-B4E6-7AAFCE1F7C90}"/>
              </a:ext>
            </a:extLst>
          </p:cNvPr>
          <p:cNvSpPr txBox="1"/>
          <p:nvPr/>
        </p:nvSpPr>
        <p:spPr>
          <a:xfrm>
            <a:off x="10368066" y="3968767"/>
            <a:ext cx="1124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O" dirty="0">
                <a:latin typeface="Candara" panose="020E0502030303020204" pitchFamily="34" charset="0"/>
              </a:rPr>
              <a:t>Alejandro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99897A-75DD-3F80-3EC7-4484ABA2A514}"/>
              </a:ext>
            </a:extLst>
          </p:cNvPr>
          <p:cNvSpPr txBox="1"/>
          <p:nvPr/>
        </p:nvSpPr>
        <p:spPr>
          <a:xfrm>
            <a:off x="10310400" y="5955574"/>
            <a:ext cx="1244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O" dirty="0">
                <a:latin typeface="Candara" panose="020E0502030303020204" pitchFamily="34" charset="0"/>
              </a:rPr>
              <a:t>Juan Pablo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8902377-F50F-184F-2A02-06A04036AC75}"/>
              </a:ext>
            </a:extLst>
          </p:cNvPr>
          <p:cNvSpPr txBox="1"/>
          <p:nvPr/>
        </p:nvSpPr>
        <p:spPr>
          <a:xfrm>
            <a:off x="8476031" y="5955574"/>
            <a:ext cx="623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O" dirty="0">
                <a:latin typeface="Candara" panose="020E0502030303020204" pitchFamily="34" charset="0"/>
              </a:rPr>
              <a:t>Jose</a:t>
            </a:r>
          </a:p>
        </p:txBody>
      </p:sp>
      <p:pic>
        <p:nvPicPr>
          <p:cNvPr id="9" name="Picture 12" descr="Cesar Alonso Valenzuela Toledo - Facultad de Ciencias Naturales y Exactas /  Universidad del Valle / Cali, Colombia">
            <a:extLst>
              <a:ext uri="{FF2B5EF4-FFF2-40B4-BE49-F238E27FC236}">
                <a16:creationId xmlns:a16="http://schemas.microsoft.com/office/drawing/2014/main" id="{CA70AEF3-7BAD-A910-EF02-2FC12FFA3A1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0"/>
          <a:stretch/>
        </p:blipFill>
        <p:spPr bwMode="auto">
          <a:xfrm>
            <a:off x="8222164" y="2316111"/>
            <a:ext cx="131922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80BDF47-3E8B-1859-C73F-F335CA8BE2E6}"/>
              </a:ext>
            </a:extLst>
          </p:cNvPr>
          <p:cNvSpPr txBox="1"/>
          <p:nvPr/>
        </p:nvSpPr>
        <p:spPr>
          <a:xfrm>
            <a:off x="8520938" y="3968767"/>
            <a:ext cx="721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O" dirty="0">
                <a:latin typeface="Candara" panose="020E0502030303020204" pitchFamily="34" charset="0"/>
              </a:rPr>
              <a:t>César</a:t>
            </a:r>
          </a:p>
        </p:txBody>
      </p:sp>
      <p:sp>
        <p:nvSpPr>
          <p:cNvPr id="11" name="Google Shape;52;p1">
            <a:extLst>
              <a:ext uri="{FF2B5EF4-FFF2-40B4-BE49-F238E27FC236}">
                <a16:creationId xmlns:a16="http://schemas.microsoft.com/office/drawing/2014/main" id="{D69CCE73-D2FF-50C5-F677-547EB301B8F0}"/>
              </a:ext>
            </a:extLst>
          </p:cNvPr>
          <p:cNvSpPr/>
          <p:nvPr/>
        </p:nvSpPr>
        <p:spPr>
          <a:xfrm>
            <a:off x="10803" y="6381675"/>
            <a:ext cx="12191144" cy="476325"/>
          </a:xfrm>
          <a:custGeom>
            <a:avLst/>
            <a:gdLst/>
            <a:ahLst/>
            <a:cxnLst/>
            <a:rect l="l" t="t" r="r" b="b"/>
            <a:pathLst>
              <a:path w="20104100" h="785495" extrusionOk="0">
                <a:moveTo>
                  <a:pt x="20104099" y="0"/>
                </a:moveTo>
                <a:lnTo>
                  <a:pt x="0" y="0"/>
                </a:lnTo>
                <a:lnTo>
                  <a:pt x="0" y="785316"/>
                </a:lnTo>
                <a:lnTo>
                  <a:pt x="20104099" y="785316"/>
                </a:lnTo>
                <a:lnTo>
                  <a:pt x="20104099" y="0"/>
                </a:lnTo>
                <a:close/>
              </a:path>
            </a:pathLst>
          </a:custGeom>
          <a:solidFill>
            <a:srgbClr val="E10E17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sz="1092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145645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Michigan Tech College of Sciences and Arts - Thrilled to announce that Elena  Giusarma, Assistant Professor in the Department of Physics,has been  selected to the Deans' Teaching showcase at Michigan Tech! Her">
            <a:extLst>
              <a:ext uri="{FF2B5EF4-FFF2-40B4-BE49-F238E27FC236}">
                <a16:creationId xmlns:a16="http://schemas.microsoft.com/office/drawing/2014/main" id="{3794B58F-991F-612D-928C-0FFD1C4463C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37" b="24266"/>
          <a:stretch/>
        </p:blipFill>
        <p:spPr bwMode="auto">
          <a:xfrm>
            <a:off x="10232284" y="177758"/>
            <a:ext cx="1668859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Profile photo">
            <a:extLst>
              <a:ext uri="{FF2B5EF4-FFF2-40B4-BE49-F238E27FC236}">
                <a16:creationId xmlns:a16="http://schemas.microsoft.com/office/drawing/2014/main" id="{A7DF1C21-06F2-2607-900C-D344EFA3DC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5103" y="2172148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54E61E08-992D-7D0D-D2C6-B5E5E8DDA9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5103" y="4166537"/>
            <a:ext cx="1620000" cy="1825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Marco BALDI | Ph.D. | University of Bologna, Bologna | UNIBO | Department  of Physics and Astronomy DIFA | Research profile">
            <a:extLst>
              <a:ext uri="{FF2B5EF4-FFF2-40B4-BE49-F238E27FC236}">
                <a16:creationId xmlns:a16="http://schemas.microsoft.com/office/drawing/2014/main" id="{7C45527A-899F-39A7-DCE3-8E2D0C3EC7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4984" y="171880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 person taking a selfie&#10;&#10;Description automatically generated">
            <a:extLst>
              <a:ext uri="{FF2B5EF4-FFF2-40B4-BE49-F238E27FC236}">
                <a16:creationId xmlns:a16="http://schemas.microsoft.com/office/drawing/2014/main" id="{C0EC3D4C-FAB0-0E41-BFDD-F930D32B93B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34984" y="2172148"/>
            <a:ext cx="1620000" cy="1620000"/>
          </a:xfrm>
          <a:prstGeom prst="rect">
            <a:avLst/>
          </a:prstGeom>
        </p:spPr>
      </p:pic>
      <p:pic>
        <p:nvPicPr>
          <p:cNvPr id="2060" name="Picture 12" descr="Cesar Alonso Valenzuela Toledo - Facultad de Ciencias Naturales y Exactas /  Universidad del Valle / Cali, Colombia">
            <a:extLst>
              <a:ext uri="{FF2B5EF4-FFF2-40B4-BE49-F238E27FC236}">
                <a16:creationId xmlns:a16="http://schemas.microsoft.com/office/drawing/2014/main" id="{F546F9DB-553E-37D0-F777-1EFAFEBA15A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0"/>
          <a:stretch/>
        </p:blipFill>
        <p:spPr bwMode="auto">
          <a:xfrm>
            <a:off x="8416920" y="4166537"/>
            <a:ext cx="1456124" cy="1788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93CD01A-D93B-1568-408A-369F61A2F38A}"/>
              </a:ext>
            </a:extLst>
          </p:cNvPr>
          <p:cNvSpPr txBox="1"/>
          <p:nvPr/>
        </p:nvSpPr>
        <p:spPr>
          <a:xfrm>
            <a:off x="8808513" y="5956356"/>
            <a:ext cx="721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O" dirty="0">
                <a:latin typeface="Candara" panose="020E0502030303020204" pitchFamily="34" charset="0"/>
              </a:rPr>
              <a:t>César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59E836B-95DE-C4B1-5112-9918DCBAD847}"/>
              </a:ext>
            </a:extLst>
          </p:cNvPr>
          <p:cNvSpPr txBox="1"/>
          <p:nvPr/>
        </p:nvSpPr>
        <p:spPr>
          <a:xfrm>
            <a:off x="10516722" y="5958670"/>
            <a:ext cx="1099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O" dirty="0">
                <a:latin typeface="Candara" panose="020E0502030303020204" pitchFamily="34" charset="0"/>
              </a:rPr>
              <a:t>Francisco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6CFC1CB-A199-FFC0-1732-85F5C207BE6B}"/>
              </a:ext>
            </a:extLst>
          </p:cNvPr>
          <p:cNvSpPr txBox="1"/>
          <p:nvPr/>
        </p:nvSpPr>
        <p:spPr>
          <a:xfrm>
            <a:off x="8707202" y="3779044"/>
            <a:ext cx="875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O" dirty="0">
                <a:latin typeface="Candara" panose="020E0502030303020204" pitchFamily="34" charset="0"/>
              </a:rPr>
              <a:t>Bayron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41517C1-547A-8712-95F2-8DC23767C278}"/>
              </a:ext>
            </a:extLst>
          </p:cNvPr>
          <p:cNvSpPr txBox="1"/>
          <p:nvPr/>
        </p:nvSpPr>
        <p:spPr>
          <a:xfrm>
            <a:off x="10568775" y="3797206"/>
            <a:ext cx="1032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O" dirty="0">
                <a:latin typeface="Candara" panose="020E0502030303020204" pitchFamily="34" charset="0"/>
              </a:rPr>
              <a:t>Mauricio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A0CE28F-1013-CE4C-B957-1451D23F8B66}"/>
              </a:ext>
            </a:extLst>
          </p:cNvPr>
          <p:cNvSpPr txBox="1"/>
          <p:nvPr/>
        </p:nvSpPr>
        <p:spPr>
          <a:xfrm>
            <a:off x="8740065" y="1815920"/>
            <a:ext cx="809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O" dirty="0">
                <a:latin typeface="Candara" panose="020E0502030303020204" pitchFamily="34" charset="0"/>
              </a:rPr>
              <a:t>Marco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C4102AC-C2BE-CA1A-D1D6-536A9FEEA0BC}"/>
              </a:ext>
            </a:extLst>
          </p:cNvPr>
          <p:cNvSpPr txBox="1"/>
          <p:nvPr/>
        </p:nvSpPr>
        <p:spPr>
          <a:xfrm>
            <a:off x="10709083" y="1815920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O" dirty="0">
                <a:latin typeface="Candara" panose="020E0502030303020204" pitchFamily="34" charset="0"/>
              </a:rPr>
              <a:t>Elena</a:t>
            </a:r>
          </a:p>
        </p:txBody>
      </p:sp>
      <p:pic>
        <p:nvPicPr>
          <p:cNvPr id="15" name="Picture 14" descr="A screenshot of a book&#10;&#10;Description automatically generated">
            <a:extLst>
              <a:ext uri="{FF2B5EF4-FFF2-40B4-BE49-F238E27FC236}">
                <a16:creationId xmlns:a16="http://schemas.microsoft.com/office/drawing/2014/main" id="{9C56E424-56C9-5C16-0B11-150A0D60C034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b="23909"/>
          <a:stretch/>
        </p:blipFill>
        <p:spPr>
          <a:xfrm>
            <a:off x="296449" y="3465473"/>
            <a:ext cx="6696839" cy="2752761"/>
          </a:xfrm>
          <a:prstGeom prst="rect">
            <a:avLst/>
          </a:prstGeom>
        </p:spPr>
      </p:pic>
      <p:pic>
        <p:nvPicPr>
          <p:cNvPr id="17" name="Picture 16" descr="A screenshot of a book&#10;&#10;Description automatically generated">
            <a:extLst>
              <a:ext uri="{FF2B5EF4-FFF2-40B4-BE49-F238E27FC236}">
                <a16:creationId xmlns:a16="http://schemas.microsoft.com/office/drawing/2014/main" id="{EA7382A9-7455-EFD0-F024-50E5A15A33A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9305" y="639766"/>
            <a:ext cx="7373585" cy="2574902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7019A92A-389E-F027-232E-821E4AA94368}"/>
              </a:ext>
            </a:extLst>
          </p:cNvPr>
          <p:cNvSpPr/>
          <p:nvPr/>
        </p:nvSpPr>
        <p:spPr>
          <a:xfrm>
            <a:off x="142875" y="357188"/>
            <a:ext cx="7515225" cy="629288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O"/>
          </a:p>
        </p:txBody>
      </p:sp>
      <p:pic>
        <p:nvPicPr>
          <p:cNvPr id="21" name="Picture 20" descr="A diagram of a number of squares&#10;&#10;Description automatically generated with medium confidence">
            <a:extLst>
              <a:ext uri="{FF2B5EF4-FFF2-40B4-BE49-F238E27FC236}">
                <a16:creationId xmlns:a16="http://schemas.microsoft.com/office/drawing/2014/main" id="{96B73082-25D0-291E-7CCA-6A4716D4C9A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93080" y="285199"/>
            <a:ext cx="6859893" cy="2825707"/>
          </a:xfrm>
          <a:prstGeom prst="rect">
            <a:avLst/>
          </a:prstGeom>
        </p:spPr>
      </p:pic>
      <p:pic>
        <p:nvPicPr>
          <p:cNvPr id="22" name="Picture 21" descr="A screenshot of a red and white pattern&#10;&#10;Description automatically generated">
            <a:extLst>
              <a:ext uri="{FF2B5EF4-FFF2-40B4-BE49-F238E27FC236}">
                <a16:creationId xmlns:a16="http://schemas.microsoft.com/office/drawing/2014/main" id="{2063B39B-1336-7C27-F249-4C3C4535D50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54354" y="3286478"/>
            <a:ext cx="5965527" cy="2993397"/>
          </a:xfrm>
          <a:prstGeom prst="rect">
            <a:avLst/>
          </a:prstGeom>
        </p:spPr>
      </p:pic>
      <p:sp>
        <p:nvSpPr>
          <p:cNvPr id="6" name="Google Shape;52;p1">
            <a:extLst>
              <a:ext uri="{FF2B5EF4-FFF2-40B4-BE49-F238E27FC236}">
                <a16:creationId xmlns:a16="http://schemas.microsoft.com/office/drawing/2014/main" id="{6773886C-4AB5-8DA5-D0F7-242AC12C3196}"/>
              </a:ext>
            </a:extLst>
          </p:cNvPr>
          <p:cNvSpPr/>
          <p:nvPr/>
        </p:nvSpPr>
        <p:spPr>
          <a:xfrm>
            <a:off x="856" y="6399812"/>
            <a:ext cx="12191144" cy="476325"/>
          </a:xfrm>
          <a:custGeom>
            <a:avLst/>
            <a:gdLst/>
            <a:ahLst/>
            <a:cxnLst/>
            <a:rect l="l" t="t" r="r" b="b"/>
            <a:pathLst>
              <a:path w="20104100" h="785495" extrusionOk="0">
                <a:moveTo>
                  <a:pt x="20104099" y="0"/>
                </a:moveTo>
                <a:lnTo>
                  <a:pt x="0" y="0"/>
                </a:lnTo>
                <a:lnTo>
                  <a:pt x="0" y="785316"/>
                </a:lnTo>
                <a:lnTo>
                  <a:pt x="20104099" y="785316"/>
                </a:lnTo>
                <a:lnTo>
                  <a:pt x="20104099" y="0"/>
                </a:lnTo>
                <a:close/>
              </a:path>
            </a:pathLst>
          </a:custGeom>
          <a:solidFill>
            <a:srgbClr val="E10E17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sz="1092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76085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erson taking a selfie&#10;&#10;Description automatically generated">
            <a:extLst>
              <a:ext uri="{FF2B5EF4-FFF2-40B4-BE49-F238E27FC236}">
                <a16:creationId xmlns:a16="http://schemas.microsoft.com/office/drawing/2014/main" id="{859E08F9-1D76-96E5-7FB9-AA11B2702F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61265" y="4106398"/>
            <a:ext cx="1800000" cy="1800000"/>
          </a:xfrm>
          <a:prstGeom prst="rect">
            <a:avLst/>
          </a:prstGeom>
        </p:spPr>
      </p:pic>
      <p:pic>
        <p:nvPicPr>
          <p:cNvPr id="3074" name="Picture 2" descr="Este investigador de la Universidad de Salamanca recibe el tercer Premio de  Cosmología Buchalter | La Gaceta de Salamanca">
            <a:extLst>
              <a:ext uri="{FF2B5EF4-FFF2-40B4-BE49-F238E27FC236}">
                <a16:creationId xmlns:a16="http://schemas.microsoft.com/office/drawing/2014/main" id="{7FEADE5D-8872-E070-AB8B-A1D939E87F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12" r="10469"/>
          <a:stretch/>
        </p:blipFill>
        <p:spPr bwMode="auto">
          <a:xfrm>
            <a:off x="10068380" y="842910"/>
            <a:ext cx="1792885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close up of a text&#10;&#10;Description automatically generated">
            <a:extLst>
              <a:ext uri="{FF2B5EF4-FFF2-40B4-BE49-F238E27FC236}">
                <a16:creationId xmlns:a16="http://schemas.microsoft.com/office/drawing/2014/main" id="{8ED505A1-BA44-501C-D2A4-E9B6878EBC0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-385" r="45673" b="75400"/>
          <a:stretch/>
        </p:blipFill>
        <p:spPr>
          <a:xfrm>
            <a:off x="3593330" y="399428"/>
            <a:ext cx="3510103" cy="658811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pic>
        <p:nvPicPr>
          <p:cNvPr id="13" name="Picture 12" descr="A mathematical equation with black text&#10;&#10;Description automatically generated with medium confidence">
            <a:extLst>
              <a:ext uri="{FF2B5EF4-FFF2-40B4-BE49-F238E27FC236}">
                <a16:creationId xmlns:a16="http://schemas.microsoft.com/office/drawing/2014/main" id="{940AEEB1-03A0-2D18-F9EA-D784D2C8FC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00084" y="3615243"/>
            <a:ext cx="2495806" cy="761772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D0403005-F3F8-D062-47C2-3F7282CDE660}"/>
              </a:ext>
            </a:extLst>
          </p:cNvPr>
          <p:cNvGrpSpPr/>
          <p:nvPr/>
        </p:nvGrpSpPr>
        <p:grpSpPr>
          <a:xfrm>
            <a:off x="3036206" y="4837039"/>
            <a:ext cx="5223561" cy="768118"/>
            <a:chOff x="3750083" y="981632"/>
            <a:chExt cx="6988962" cy="1051325"/>
          </a:xfrm>
        </p:grpSpPr>
        <p:pic>
          <p:nvPicPr>
            <p:cNvPr id="15" name="Picture 14" descr="A black symbol with a plus and a square&#10;&#10;Description automatically generated with medium confidence">
              <a:extLst>
                <a:ext uri="{FF2B5EF4-FFF2-40B4-BE49-F238E27FC236}">
                  <a16:creationId xmlns:a16="http://schemas.microsoft.com/office/drawing/2014/main" id="{4726D220-B3B7-5C0F-726A-68F68FC9578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846245" y="1067757"/>
              <a:ext cx="5892800" cy="965200"/>
            </a:xfrm>
            <a:prstGeom prst="rect">
              <a:avLst/>
            </a:prstGeom>
          </p:spPr>
        </p:pic>
        <p:pic>
          <p:nvPicPr>
            <p:cNvPr id="17" name="Picture 16" descr="A black text with a plus and ho symbol&#10;&#10;Description automatically generated">
              <a:extLst>
                <a:ext uri="{FF2B5EF4-FFF2-40B4-BE49-F238E27FC236}">
                  <a16:creationId xmlns:a16="http://schemas.microsoft.com/office/drawing/2014/main" id="{1E4C52F5-1DAB-96E7-9A42-F137455038E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r="6561"/>
            <a:stretch/>
          </p:blipFill>
          <p:spPr>
            <a:xfrm>
              <a:off x="3750083" y="981632"/>
              <a:ext cx="1851208" cy="965200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076F5D5F-A0F3-F358-6DA9-702884125141}"/>
              </a:ext>
            </a:extLst>
          </p:cNvPr>
          <p:cNvSpPr txBox="1"/>
          <p:nvPr/>
        </p:nvSpPr>
        <p:spPr>
          <a:xfrm>
            <a:off x="10523484" y="5906450"/>
            <a:ext cx="875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O" dirty="0">
                <a:latin typeface="Candara" panose="020E0502030303020204" pitchFamily="34" charset="0"/>
              </a:rPr>
              <a:t>Bayron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C2A4DAB-517C-476D-C2FB-4E58AC06CDEB}"/>
              </a:ext>
            </a:extLst>
          </p:cNvPr>
          <p:cNvSpPr txBox="1"/>
          <p:nvPr/>
        </p:nvSpPr>
        <p:spPr>
          <a:xfrm>
            <a:off x="10269408" y="2624844"/>
            <a:ext cx="1383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O" dirty="0">
                <a:latin typeface="Candara" panose="020E0502030303020204" pitchFamily="34" charset="0"/>
              </a:rPr>
              <a:t>Jose Beltrán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BE4BFA2-476D-49F1-BDD3-1BEE1498F081}"/>
              </a:ext>
            </a:extLst>
          </p:cNvPr>
          <p:cNvSpPr txBox="1"/>
          <p:nvPr/>
        </p:nvSpPr>
        <p:spPr>
          <a:xfrm>
            <a:off x="611188" y="1621054"/>
            <a:ext cx="47371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O" dirty="0">
                <a:latin typeface="Candara" panose="020E0502030303020204" pitchFamily="34" charset="0"/>
              </a:rPr>
              <a:t>Cosmic fluids do not share the same rest frame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8BDA975-B6EE-0AD8-CCEA-8B24E835E117}"/>
              </a:ext>
            </a:extLst>
          </p:cNvPr>
          <p:cNvSpPr txBox="1"/>
          <p:nvPr/>
        </p:nvSpPr>
        <p:spPr>
          <a:xfrm>
            <a:off x="857372" y="2630461"/>
            <a:ext cx="3275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O" dirty="0">
                <a:latin typeface="Candara" panose="020E0502030303020204" pitchFamily="34" charset="0"/>
              </a:rPr>
              <a:t>Contribution to the CMB dipole:</a:t>
            </a:r>
          </a:p>
        </p:txBody>
      </p:sp>
      <p:pic>
        <p:nvPicPr>
          <p:cNvPr id="12" name="Picture 11" descr="A number of symbols with arrows&#10;&#10;Description automatically generated with medium confidence">
            <a:extLst>
              <a:ext uri="{FF2B5EF4-FFF2-40B4-BE49-F238E27FC236}">
                <a16:creationId xmlns:a16="http://schemas.microsoft.com/office/drawing/2014/main" id="{746AF991-8CFB-B9DB-B292-EE0A248E927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00084" y="2457205"/>
            <a:ext cx="3123842" cy="72245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3B3D9C1-4318-CDA8-8892-302A7D4DD47D}"/>
              </a:ext>
            </a:extLst>
          </p:cNvPr>
          <p:cNvSpPr txBox="1"/>
          <p:nvPr/>
        </p:nvSpPr>
        <p:spPr>
          <a:xfrm>
            <a:off x="355341" y="3812325"/>
            <a:ext cx="3796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O" dirty="0">
                <a:latin typeface="Candara" panose="020E0502030303020204" pitchFamily="34" charset="0"/>
              </a:rPr>
              <a:t>Contribution to the CMB quadrupole: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0715399-B00B-AFC1-D8FD-12515EC4B232}"/>
              </a:ext>
            </a:extLst>
          </p:cNvPr>
          <p:cNvGrpSpPr/>
          <p:nvPr/>
        </p:nvGrpSpPr>
        <p:grpSpPr>
          <a:xfrm>
            <a:off x="355341" y="1528272"/>
            <a:ext cx="9276944" cy="4747510"/>
            <a:chOff x="355341" y="1528272"/>
            <a:chExt cx="9276944" cy="474751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BA1E527-B837-D2F3-7552-694470700AD0}"/>
                </a:ext>
              </a:extLst>
            </p:cNvPr>
            <p:cNvSpPr/>
            <p:nvPr/>
          </p:nvSpPr>
          <p:spPr>
            <a:xfrm>
              <a:off x="355341" y="1621054"/>
              <a:ext cx="9045834" cy="46547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O"/>
            </a:p>
          </p:txBody>
        </p:sp>
        <p:pic>
          <p:nvPicPr>
            <p:cNvPr id="19" name="Picture 18" descr="A graph of a function&#10;&#10;Description automatically generated">
              <a:extLst>
                <a:ext uri="{FF2B5EF4-FFF2-40B4-BE49-F238E27FC236}">
                  <a16:creationId xmlns:a16="http://schemas.microsoft.com/office/drawing/2014/main" id="{A1965009-20BB-FD08-4F8A-423C444A2AA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97310" y="1528273"/>
              <a:ext cx="4411545" cy="4378125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3A4BB0A4-C278-6438-D64F-291D23D4197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194994" y="1528272"/>
              <a:ext cx="4437291" cy="4378126"/>
            </a:xfrm>
            <a:prstGeom prst="rect">
              <a:avLst/>
            </a:prstGeom>
          </p:spPr>
        </p:pic>
      </p:grpSp>
      <p:sp>
        <p:nvSpPr>
          <p:cNvPr id="8" name="Google Shape;52;p1">
            <a:extLst>
              <a:ext uri="{FF2B5EF4-FFF2-40B4-BE49-F238E27FC236}">
                <a16:creationId xmlns:a16="http://schemas.microsoft.com/office/drawing/2014/main" id="{4DAF272F-9BA8-AAA3-43AE-9146F59B7CA2}"/>
              </a:ext>
            </a:extLst>
          </p:cNvPr>
          <p:cNvSpPr/>
          <p:nvPr/>
        </p:nvSpPr>
        <p:spPr>
          <a:xfrm>
            <a:off x="428" y="6381302"/>
            <a:ext cx="12191144" cy="476325"/>
          </a:xfrm>
          <a:custGeom>
            <a:avLst/>
            <a:gdLst/>
            <a:ahLst/>
            <a:cxnLst/>
            <a:rect l="l" t="t" r="r" b="b"/>
            <a:pathLst>
              <a:path w="20104100" h="785495" extrusionOk="0">
                <a:moveTo>
                  <a:pt x="20104099" y="0"/>
                </a:moveTo>
                <a:lnTo>
                  <a:pt x="0" y="0"/>
                </a:lnTo>
                <a:lnTo>
                  <a:pt x="0" y="785316"/>
                </a:lnTo>
                <a:lnTo>
                  <a:pt x="20104099" y="785316"/>
                </a:lnTo>
                <a:lnTo>
                  <a:pt x="20104099" y="0"/>
                </a:lnTo>
                <a:close/>
              </a:path>
            </a:pathLst>
          </a:custGeom>
          <a:solidFill>
            <a:srgbClr val="E10E17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sz="1092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BFD374B-1EFC-C5AF-AB16-7BFFEC39E248}"/>
              </a:ext>
            </a:extLst>
          </p:cNvPr>
          <p:cNvGrpSpPr/>
          <p:nvPr/>
        </p:nvGrpSpPr>
        <p:grpSpPr>
          <a:xfrm>
            <a:off x="1762728" y="694635"/>
            <a:ext cx="1176783" cy="155796"/>
            <a:chOff x="1396815" y="849409"/>
            <a:chExt cx="1176783" cy="155796"/>
          </a:xfrm>
        </p:grpSpPr>
        <p:pic>
          <p:nvPicPr>
            <p:cNvPr id="10" name="Google Shape;212;g1f58804a915_0_0">
              <a:extLst>
                <a:ext uri="{FF2B5EF4-FFF2-40B4-BE49-F238E27FC236}">
                  <a16:creationId xmlns:a16="http://schemas.microsoft.com/office/drawing/2014/main" id="{4927D100-358A-96B4-2E93-006C0594D909}"/>
                </a:ext>
              </a:extLst>
            </p:cNvPr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1396815" y="849409"/>
              <a:ext cx="155785" cy="15579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" name="Google Shape;213;g1f58804a915_0_0">
              <a:extLst>
                <a:ext uri="{FF2B5EF4-FFF2-40B4-BE49-F238E27FC236}">
                  <a16:creationId xmlns:a16="http://schemas.microsoft.com/office/drawing/2014/main" id="{70EFC84F-CFE7-5DB3-DCBA-70959EF21BFA}"/>
                </a:ext>
              </a:extLst>
            </p:cNvPr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1763557" y="856851"/>
              <a:ext cx="140917" cy="14091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" name="Google Shape;214;g1f58804a915_0_0">
              <a:extLst>
                <a:ext uri="{FF2B5EF4-FFF2-40B4-BE49-F238E27FC236}">
                  <a16:creationId xmlns:a16="http://schemas.microsoft.com/office/drawing/2014/main" id="{89E0E577-6057-6532-2AA7-3A2A301303DD}"/>
                </a:ext>
              </a:extLst>
            </p:cNvPr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2160946" y="894935"/>
              <a:ext cx="64751" cy="6474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" name="Google Shape;215;g1f58804a915_0_0">
              <a:extLst>
                <a:ext uri="{FF2B5EF4-FFF2-40B4-BE49-F238E27FC236}">
                  <a16:creationId xmlns:a16="http://schemas.microsoft.com/office/drawing/2014/main" id="{AE751E25-B435-D260-2A85-57E7E965E5A5}"/>
                </a:ext>
              </a:extLst>
            </p:cNvPr>
            <p:cNvSpPr/>
            <p:nvPr/>
          </p:nvSpPr>
          <p:spPr>
            <a:xfrm>
              <a:off x="2531688" y="906359"/>
              <a:ext cx="41910" cy="41909"/>
            </a:xfrm>
            <a:custGeom>
              <a:avLst/>
              <a:gdLst/>
              <a:ahLst/>
              <a:cxnLst/>
              <a:rect l="l" t="t" r="r" b="b"/>
              <a:pathLst>
                <a:path w="41910" h="41909" extrusionOk="0">
                  <a:moveTo>
                    <a:pt x="20941" y="0"/>
                  </a:moveTo>
                  <a:lnTo>
                    <a:pt x="12788" y="1646"/>
                  </a:lnTo>
                  <a:lnTo>
                    <a:pt x="6132" y="6135"/>
                  </a:lnTo>
                  <a:lnTo>
                    <a:pt x="1645" y="12792"/>
                  </a:lnTo>
                  <a:lnTo>
                    <a:pt x="0" y="20941"/>
                  </a:lnTo>
                  <a:lnTo>
                    <a:pt x="1645" y="29096"/>
                  </a:lnTo>
                  <a:lnTo>
                    <a:pt x="6132" y="35756"/>
                  </a:lnTo>
                  <a:lnTo>
                    <a:pt x="12788" y="40247"/>
                  </a:lnTo>
                  <a:lnTo>
                    <a:pt x="20941" y="41894"/>
                  </a:lnTo>
                  <a:lnTo>
                    <a:pt x="29095" y="40247"/>
                  </a:lnTo>
                  <a:lnTo>
                    <a:pt x="35751" y="35756"/>
                  </a:lnTo>
                  <a:lnTo>
                    <a:pt x="40238" y="29096"/>
                  </a:lnTo>
                  <a:lnTo>
                    <a:pt x="41883" y="20941"/>
                  </a:lnTo>
                  <a:lnTo>
                    <a:pt x="40238" y="12792"/>
                  </a:lnTo>
                  <a:lnTo>
                    <a:pt x="35751" y="6135"/>
                  </a:lnTo>
                  <a:lnTo>
                    <a:pt x="29095" y="1646"/>
                  </a:lnTo>
                  <a:lnTo>
                    <a:pt x="20941" y="0"/>
                  </a:lnTo>
                  <a:close/>
                </a:path>
              </a:pathLst>
            </a:custGeom>
            <a:solidFill>
              <a:srgbClr val="E10E17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4" name="Google Shape;238;g1f58804a915_0_0">
            <a:extLst>
              <a:ext uri="{FF2B5EF4-FFF2-40B4-BE49-F238E27FC236}">
                <a16:creationId xmlns:a16="http://schemas.microsoft.com/office/drawing/2014/main" id="{BBBA5CB9-4F84-969B-54FA-B3A000858AC9}"/>
              </a:ext>
            </a:extLst>
          </p:cNvPr>
          <p:cNvGrpSpPr/>
          <p:nvPr/>
        </p:nvGrpSpPr>
        <p:grpSpPr>
          <a:xfrm>
            <a:off x="261965" y="308409"/>
            <a:ext cx="1190164" cy="920189"/>
            <a:chOff x="16757929" y="402411"/>
            <a:chExt cx="1603334" cy="1195381"/>
          </a:xfrm>
        </p:grpSpPr>
        <p:sp>
          <p:nvSpPr>
            <p:cNvPr id="25" name="Google Shape;239;g1f58804a915_0_0">
              <a:extLst>
                <a:ext uri="{FF2B5EF4-FFF2-40B4-BE49-F238E27FC236}">
                  <a16:creationId xmlns:a16="http://schemas.microsoft.com/office/drawing/2014/main" id="{2D62AFE0-4348-88C6-6882-216FBCA6409D}"/>
                </a:ext>
              </a:extLst>
            </p:cNvPr>
            <p:cNvSpPr/>
            <p:nvPr/>
          </p:nvSpPr>
          <p:spPr>
            <a:xfrm>
              <a:off x="16757929" y="402411"/>
              <a:ext cx="1184909" cy="1184910"/>
            </a:xfrm>
            <a:custGeom>
              <a:avLst/>
              <a:gdLst/>
              <a:ahLst/>
              <a:cxnLst/>
              <a:rect l="l" t="t" r="r" b="b"/>
              <a:pathLst>
                <a:path w="1184909" h="1184910" extrusionOk="0">
                  <a:moveTo>
                    <a:pt x="592327" y="0"/>
                  </a:moveTo>
                  <a:lnTo>
                    <a:pt x="0" y="592317"/>
                  </a:lnTo>
                  <a:lnTo>
                    <a:pt x="592327" y="1184644"/>
                  </a:lnTo>
                  <a:lnTo>
                    <a:pt x="1184655" y="592317"/>
                  </a:lnTo>
                  <a:lnTo>
                    <a:pt x="592327" y="0"/>
                  </a:lnTo>
                  <a:close/>
                </a:path>
              </a:pathLst>
            </a:custGeom>
            <a:solidFill>
              <a:srgbClr val="C01300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" name="Google Shape;240;g1f58804a915_0_0">
              <a:extLst>
                <a:ext uri="{FF2B5EF4-FFF2-40B4-BE49-F238E27FC236}">
                  <a16:creationId xmlns:a16="http://schemas.microsoft.com/office/drawing/2014/main" id="{7E5BE98D-2C68-1F7B-1134-01AA5EF6E587}"/>
                </a:ext>
              </a:extLst>
            </p:cNvPr>
            <p:cNvSpPr/>
            <p:nvPr/>
          </p:nvSpPr>
          <p:spPr>
            <a:xfrm>
              <a:off x="17176354" y="412881"/>
              <a:ext cx="1184909" cy="1184911"/>
            </a:xfrm>
            <a:custGeom>
              <a:avLst/>
              <a:gdLst/>
              <a:ahLst/>
              <a:cxnLst/>
              <a:rect l="l" t="t" r="r" b="b"/>
              <a:pathLst>
                <a:path w="1184909" h="1184910" extrusionOk="0">
                  <a:moveTo>
                    <a:pt x="592327" y="0"/>
                  </a:moveTo>
                  <a:lnTo>
                    <a:pt x="0" y="592317"/>
                  </a:lnTo>
                  <a:lnTo>
                    <a:pt x="592327" y="1184644"/>
                  </a:lnTo>
                  <a:lnTo>
                    <a:pt x="1184655" y="592317"/>
                  </a:lnTo>
                  <a:lnTo>
                    <a:pt x="592327" y="0"/>
                  </a:lnTo>
                  <a:close/>
                </a:path>
              </a:pathLst>
            </a:custGeom>
            <a:solidFill>
              <a:srgbClr val="FF1F16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22949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Domenico Sapone (Universidad de Chile) is visiting us | Instituto de Física  Teórica">
            <a:extLst>
              <a:ext uri="{FF2B5EF4-FFF2-40B4-BE49-F238E27FC236}">
                <a16:creationId xmlns:a16="http://schemas.microsoft.com/office/drawing/2014/main" id="{A9246714-4A13-D74B-B523-38B205296C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3041" y="122909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 person taking a selfie&#10;&#10;Description automatically generated">
            <a:extLst>
              <a:ext uri="{FF2B5EF4-FFF2-40B4-BE49-F238E27FC236}">
                <a16:creationId xmlns:a16="http://schemas.microsoft.com/office/drawing/2014/main" id="{27B668C2-7A39-03C2-6EF3-131A11277C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63040" y="4424204"/>
            <a:ext cx="1620000" cy="1620000"/>
          </a:xfrm>
          <a:prstGeom prst="rect">
            <a:avLst/>
          </a:prstGeom>
        </p:spPr>
      </p:pic>
      <p:pic>
        <p:nvPicPr>
          <p:cNvPr id="4098" name="Picture 2" descr="Curriculum Vitae of Savvas Nesseris">
            <a:extLst>
              <a:ext uri="{FF2B5EF4-FFF2-40B4-BE49-F238E27FC236}">
                <a16:creationId xmlns:a16="http://schemas.microsoft.com/office/drawing/2014/main" id="{13F92FF1-9820-055B-9959-CEEFB5A1F8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3040" y="2067137"/>
            <a:ext cx="1620000" cy="1979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0C9DBF5F-DBA8-7BCC-F2B0-462E9D0578D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3074"/>
          <a:stretch/>
        </p:blipFill>
        <p:spPr>
          <a:xfrm>
            <a:off x="189657" y="2067137"/>
            <a:ext cx="4351687" cy="391932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A668C27-92FA-6032-E4E3-195C90DED2C5}"/>
              </a:ext>
            </a:extLst>
          </p:cNvPr>
          <p:cNvSpPr txBox="1"/>
          <p:nvPr/>
        </p:nvSpPr>
        <p:spPr>
          <a:xfrm>
            <a:off x="10284578" y="1774023"/>
            <a:ext cx="1176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O" dirty="0">
                <a:latin typeface="Candara" panose="020E0502030303020204" pitchFamily="34" charset="0"/>
              </a:rPr>
              <a:t>Domenico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C3923D8-5DE1-7C51-97A6-E658ED9CB6A8}"/>
              </a:ext>
            </a:extLst>
          </p:cNvPr>
          <p:cNvSpPr txBox="1"/>
          <p:nvPr/>
        </p:nvSpPr>
        <p:spPr>
          <a:xfrm>
            <a:off x="10448885" y="4022250"/>
            <a:ext cx="848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O" dirty="0">
                <a:latin typeface="Candara" panose="020E0502030303020204" pitchFamily="34" charset="0"/>
              </a:rPr>
              <a:t>Savvas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19C3B2-F84F-6CCE-83C5-3C2C1324BA98}"/>
              </a:ext>
            </a:extLst>
          </p:cNvPr>
          <p:cNvSpPr txBox="1"/>
          <p:nvPr/>
        </p:nvSpPr>
        <p:spPr>
          <a:xfrm>
            <a:off x="10448885" y="6033986"/>
            <a:ext cx="875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O" dirty="0">
                <a:latin typeface="Candara" panose="020E0502030303020204" pitchFamily="34" charset="0"/>
              </a:rPr>
              <a:t>Bayron</a:t>
            </a:r>
          </a:p>
        </p:txBody>
      </p:sp>
      <p:pic>
        <p:nvPicPr>
          <p:cNvPr id="9" name="Picture 8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9DE54370-8C53-A715-E4F0-47029157BA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5742" y="364372"/>
            <a:ext cx="8183137" cy="1317074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pic>
        <p:nvPicPr>
          <p:cNvPr id="11" name="Picture 10" descr="A graph of a function&#10;&#10;Description automatically generated">
            <a:extLst>
              <a:ext uri="{FF2B5EF4-FFF2-40B4-BE49-F238E27FC236}">
                <a16:creationId xmlns:a16="http://schemas.microsoft.com/office/drawing/2014/main" id="{BF49FD82-BB29-E9AF-F9E8-28136C66A12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27249" y="2205353"/>
            <a:ext cx="5171643" cy="3781110"/>
          </a:xfrm>
          <a:prstGeom prst="rect">
            <a:avLst/>
          </a:prstGeom>
        </p:spPr>
      </p:pic>
      <p:sp>
        <p:nvSpPr>
          <p:cNvPr id="8" name="Google Shape;52;p1">
            <a:extLst>
              <a:ext uri="{FF2B5EF4-FFF2-40B4-BE49-F238E27FC236}">
                <a16:creationId xmlns:a16="http://schemas.microsoft.com/office/drawing/2014/main" id="{DBD0F99D-63A8-95A2-976E-A1DF5CF0A03E}"/>
              </a:ext>
            </a:extLst>
          </p:cNvPr>
          <p:cNvSpPr/>
          <p:nvPr/>
        </p:nvSpPr>
        <p:spPr>
          <a:xfrm>
            <a:off x="856" y="6403318"/>
            <a:ext cx="12191144" cy="476325"/>
          </a:xfrm>
          <a:custGeom>
            <a:avLst/>
            <a:gdLst/>
            <a:ahLst/>
            <a:cxnLst/>
            <a:rect l="l" t="t" r="r" b="b"/>
            <a:pathLst>
              <a:path w="20104100" h="785495" extrusionOk="0">
                <a:moveTo>
                  <a:pt x="20104099" y="0"/>
                </a:moveTo>
                <a:lnTo>
                  <a:pt x="0" y="0"/>
                </a:lnTo>
                <a:lnTo>
                  <a:pt x="0" y="785316"/>
                </a:lnTo>
                <a:lnTo>
                  <a:pt x="20104099" y="785316"/>
                </a:lnTo>
                <a:lnTo>
                  <a:pt x="20104099" y="0"/>
                </a:lnTo>
                <a:close/>
              </a:path>
            </a:pathLst>
          </a:custGeom>
          <a:solidFill>
            <a:srgbClr val="E10E17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sz="1092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419718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C4D1440-F884-A734-6A4B-09B63CCCD5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179" y="1352086"/>
            <a:ext cx="4811988" cy="4827096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F851978-75D3-7546-D8D4-9F1694B834A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6856"/>
          <a:stretch/>
        </p:blipFill>
        <p:spPr>
          <a:xfrm>
            <a:off x="10063040" y="4416344"/>
            <a:ext cx="1620000" cy="16200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B670B98-5B89-02C7-92C1-67BB9F9678C6}"/>
              </a:ext>
            </a:extLst>
          </p:cNvPr>
          <p:cNvSpPr txBox="1"/>
          <p:nvPr/>
        </p:nvSpPr>
        <p:spPr>
          <a:xfrm>
            <a:off x="10540427" y="6024344"/>
            <a:ext cx="623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O" dirty="0">
                <a:latin typeface="Candara" panose="020E0502030303020204" pitchFamily="34" charset="0"/>
              </a:rPr>
              <a:t>Jose</a:t>
            </a:r>
          </a:p>
        </p:txBody>
      </p:sp>
      <p:pic>
        <p:nvPicPr>
          <p:cNvPr id="16" name="Picture 15" descr="A close up of black text&#10;&#10;Description automatically generated">
            <a:extLst>
              <a:ext uri="{FF2B5EF4-FFF2-40B4-BE49-F238E27FC236}">
                <a16:creationId xmlns:a16="http://schemas.microsoft.com/office/drawing/2014/main" id="{AD7703CB-374B-96C6-3FAD-BDC2C54C90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8940" y="166654"/>
            <a:ext cx="6198454" cy="906787"/>
          </a:xfrm>
          <a:prstGeom prst="rect">
            <a:avLst/>
          </a:prstGeom>
          <a:ln w="38100">
            <a:solidFill>
              <a:srgbClr val="FFD579"/>
            </a:solidFill>
          </a:ln>
        </p:spPr>
      </p:pic>
      <p:pic>
        <p:nvPicPr>
          <p:cNvPr id="18" name="Picture 17" descr="A graph of a function&#10;&#10;Description automatically generated">
            <a:extLst>
              <a:ext uri="{FF2B5EF4-FFF2-40B4-BE49-F238E27FC236}">
                <a16:creationId xmlns:a16="http://schemas.microsoft.com/office/drawing/2014/main" id="{4C47CBBB-52E5-1E27-85DE-8C55AEAF9A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7462" y="1274463"/>
            <a:ext cx="4024746" cy="3003012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4" name="Google Shape;52;p1">
            <a:extLst>
              <a:ext uri="{FF2B5EF4-FFF2-40B4-BE49-F238E27FC236}">
                <a16:creationId xmlns:a16="http://schemas.microsoft.com/office/drawing/2014/main" id="{97D6D7AC-8F9C-11AB-9B15-73D603F779C3}"/>
              </a:ext>
            </a:extLst>
          </p:cNvPr>
          <p:cNvSpPr/>
          <p:nvPr/>
        </p:nvSpPr>
        <p:spPr>
          <a:xfrm>
            <a:off x="856" y="6381675"/>
            <a:ext cx="12191144" cy="476325"/>
          </a:xfrm>
          <a:custGeom>
            <a:avLst/>
            <a:gdLst/>
            <a:ahLst/>
            <a:cxnLst/>
            <a:rect l="l" t="t" r="r" b="b"/>
            <a:pathLst>
              <a:path w="20104100" h="785495" extrusionOk="0">
                <a:moveTo>
                  <a:pt x="20104099" y="0"/>
                </a:moveTo>
                <a:lnTo>
                  <a:pt x="0" y="0"/>
                </a:lnTo>
                <a:lnTo>
                  <a:pt x="0" y="785316"/>
                </a:lnTo>
                <a:lnTo>
                  <a:pt x="20104099" y="785316"/>
                </a:lnTo>
                <a:lnTo>
                  <a:pt x="20104099" y="0"/>
                </a:lnTo>
                <a:close/>
              </a:path>
            </a:pathLst>
          </a:custGeom>
          <a:solidFill>
            <a:srgbClr val="E10E17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sz="1092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Picture 4" descr="Domenico Sapone (Universidad de Chile) is visiting us | Instituto de Física  Teórica">
            <a:extLst>
              <a:ext uri="{FF2B5EF4-FFF2-40B4-BE49-F238E27FC236}">
                <a16:creationId xmlns:a16="http://schemas.microsoft.com/office/drawing/2014/main" id="{7C564938-3014-50B8-A53A-6BF298BB5F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3041" y="122909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A person taking a selfie&#10;&#10;Description automatically generated">
            <a:extLst>
              <a:ext uri="{FF2B5EF4-FFF2-40B4-BE49-F238E27FC236}">
                <a16:creationId xmlns:a16="http://schemas.microsoft.com/office/drawing/2014/main" id="{6E19CC57-2B33-942D-BDF5-72CD88556C3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58040" y="4432778"/>
            <a:ext cx="1620000" cy="1620000"/>
          </a:xfrm>
          <a:prstGeom prst="rect">
            <a:avLst/>
          </a:prstGeom>
        </p:spPr>
      </p:pic>
      <p:pic>
        <p:nvPicPr>
          <p:cNvPr id="15" name="Picture 2" descr="Curriculum Vitae of Savvas Nesseris">
            <a:extLst>
              <a:ext uri="{FF2B5EF4-FFF2-40B4-BE49-F238E27FC236}">
                <a16:creationId xmlns:a16="http://schemas.microsoft.com/office/drawing/2014/main" id="{763C4C4F-FBEE-9F44-218E-D6D493CC00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3040" y="2067137"/>
            <a:ext cx="1620000" cy="1979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A92AF19-0C67-0A59-3E4D-5654F6D193B0}"/>
              </a:ext>
            </a:extLst>
          </p:cNvPr>
          <p:cNvSpPr txBox="1"/>
          <p:nvPr/>
        </p:nvSpPr>
        <p:spPr>
          <a:xfrm>
            <a:off x="10284578" y="1774023"/>
            <a:ext cx="1176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O" dirty="0">
                <a:latin typeface="Candara" panose="020E0502030303020204" pitchFamily="34" charset="0"/>
              </a:rPr>
              <a:t>Domenico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5B170CC-1888-F152-D0B3-6F3C367F5E05}"/>
              </a:ext>
            </a:extLst>
          </p:cNvPr>
          <p:cNvSpPr txBox="1"/>
          <p:nvPr/>
        </p:nvSpPr>
        <p:spPr>
          <a:xfrm>
            <a:off x="10448885" y="4022250"/>
            <a:ext cx="848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O" dirty="0">
                <a:latin typeface="Candara" panose="020E0502030303020204" pitchFamily="34" charset="0"/>
              </a:rPr>
              <a:t>Savvas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E6FF4B3-1E90-3DC2-96F7-0A05F2AB0C02}"/>
              </a:ext>
            </a:extLst>
          </p:cNvPr>
          <p:cNvSpPr txBox="1"/>
          <p:nvPr/>
        </p:nvSpPr>
        <p:spPr>
          <a:xfrm>
            <a:off x="8543885" y="6042560"/>
            <a:ext cx="875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O" dirty="0">
                <a:latin typeface="Candara" panose="020E0502030303020204" pitchFamily="34" charset="0"/>
              </a:rPr>
              <a:t>Bayron</a:t>
            </a:r>
          </a:p>
        </p:txBody>
      </p:sp>
      <p:grpSp>
        <p:nvGrpSpPr>
          <p:cNvPr id="21" name="Google Shape;238;g1f58804a915_0_0">
            <a:extLst>
              <a:ext uri="{FF2B5EF4-FFF2-40B4-BE49-F238E27FC236}">
                <a16:creationId xmlns:a16="http://schemas.microsoft.com/office/drawing/2014/main" id="{7DAB851D-AF1B-D7C9-E388-EA3B28586F8A}"/>
              </a:ext>
            </a:extLst>
          </p:cNvPr>
          <p:cNvGrpSpPr/>
          <p:nvPr/>
        </p:nvGrpSpPr>
        <p:grpSpPr>
          <a:xfrm>
            <a:off x="6096000" y="4869480"/>
            <a:ext cx="1190164" cy="920189"/>
            <a:chOff x="16757929" y="402411"/>
            <a:chExt cx="1603334" cy="1195381"/>
          </a:xfrm>
        </p:grpSpPr>
        <p:sp>
          <p:nvSpPr>
            <p:cNvPr id="22" name="Google Shape;239;g1f58804a915_0_0">
              <a:extLst>
                <a:ext uri="{FF2B5EF4-FFF2-40B4-BE49-F238E27FC236}">
                  <a16:creationId xmlns:a16="http://schemas.microsoft.com/office/drawing/2014/main" id="{B3D353FE-D691-A0C6-E108-8F15A94D767C}"/>
                </a:ext>
              </a:extLst>
            </p:cNvPr>
            <p:cNvSpPr/>
            <p:nvPr/>
          </p:nvSpPr>
          <p:spPr>
            <a:xfrm>
              <a:off x="16757929" y="402411"/>
              <a:ext cx="1184909" cy="1184910"/>
            </a:xfrm>
            <a:custGeom>
              <a:avLst/>
              <a:gdLst/>
              <a:ahLst/>
              <a:cxnLst/>
              <a:rect l="l" t="t" r="r" b="b"/>
              <a:pathLst>
                <a:path w="1184909" h="1184910" extrusionOk="0">
                  <a:moveTo>
                    <a:pt x="592327" y="0"/>
                  </a:moveTo>
                  <a:lnTo>
                    <a:pt x="0" y="592317"/>
                  </a:lnTo>
                  <a:lnTo>
                    <a:pt x="592327" y="1184644"/>
                  </a:lnTo>
                  <a:lnTo>
                    <a:pt x="1184655" y="592317"/>
                  </a:lnTo>
                  <a:lnTo>
                    <a:pt x="592327" y="0"/>
                  </a:lnTo>
                  <a:close/>
                </a:path>
              </a:pathLst>
            </a:custGeom>
            <a:solidFill>
              <a:srgbClr val="C01300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Google Shape;240;g1f58804a915_0_0">
              <a:extLst>
                <a:ext uri="{FF2B5EF4-FFF2-40B4-BE49-F238E27FC236}">
                  <a16:creationId xmlns:a16="http://schemas.microsoft.com/office/drawing/2014/main" id="{D8E1DAF8-619C-943C-4760-8B446CEDF2E1}"/>
                </a:ext>
              </a:extLst>
            </p:cNvPr>
            <p:cNvSpPr/>
            <p:nvPr/>
          </p:nvSpPr>
          <p:spPr>
            <a:xfrm>
              <a:off x="17176354" y="412881"/>
              <a:ext cx="1184909" cy="1184911"/>
            </a:xfrm>
            <a:custGeom>
              <a:avLst/>
              <a:gdLst/>
              <a:ahLst/>
              <a:cxnLst/>
              <a:rect l="l" t="t" r="r" b="b"/>
              <a:pathLst>
                <a:path w="1184909" h="1184910" extrusionOk="0">
                  <a:moveTo>
                    <a:pt x="592327" y="0"/>
                  </a:moveTo>
                  <a:lnTo>
                    <a:pt x="0" y="592317"/>
                  </a:lnTo>
                  <a:lnTo>
                    <a:pt x="592327" y="1184644"/>
                  </a:lnTo>
                  <a:lnTo>
                    <a:pt x="1184655" y="592317"/>
                  </a:lnTo>
                  <a:lnTo>
                    <a:pt x="592327" y="0"/>
                  </a:lnTo>
                  <a:close/>
                </a:path>
              </a:pathLst>
            </a:custGeom>
            <a:solidFill>
              <a:srgbClr val="FF1F16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893176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5C4CC17-1798-DEDD-1DA6-27DDC3C22A4A}"/>
              </a:ext>
            </a:extLst>
          </p:cNvPr>
          <p:cNvGrpSpPr/>
          <p:nvPr/>
        </p:nvGrpSpPr>
        <p:grpSpPr>
          <a:xfrm>
            <a:off x="313233" y="1643946"/>
            <a:ext cx="4711043" cy="3306417"/>
            <a:chOff x="202492" y="1345490"/>
            <a:chExt cx="6128925" cy="4229596"/>
          </a:xfrm>
        </p:grpSpPr>
        <p:pic>
          <p:nvPicPr>
            <p:cNvPr id="6" name="Picture 5" descr="A graph of a graph&#10;&#10;Description automatically generated">
              <a:extLst>
                <a:ext uri="{FF2B5EF4-FFF2-40B4-BE49-F238E27FC236}">
                  <a16:creationId xmlns:a16="http://schemas.microsoft.com/office/drawing/2014/main" id="{70FD521E-A905-A96F-7A36-71F8BFC7E33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2492" y="1345490"/>
              <a:ext cx="6128925" cy="4229596"/>
            </a:xfrm>
            <a:prstGeom prst="rect">
              <a:avLst/>
            </a:prstGeom>
          </p:spPr>
        </p:pic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F841E555-E7C8-D46C-3CD5-5F006B48CBA0}"/>
                </a:ext>
              </a:extLst>
            </p:cNvPr>
            <p:cNvSpPr/>
            <p:nvPr/>
          </p:nvSpPr>
          <p:spPr>
            <a:xfrm>
              <a:off x="953284" y="3576577"/>
              <a:ext cx="312516" cy="578734"/>
            </a:xfrm>
            <a:prstGeom prst="ellipse">
              <a:avLst/>
            </a:prstGeom>
            <a:noFill/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CO"/>
            </a:p>
          </p:txBody>
        </p:sp>
      </p:grpSp>
      <p:pic>
        <p:nvPicPr>
          <p:cNvPr id="8" name="Picture 4" descr="Domenico Sapone (Universidad de Chile) is visiting us | Instituto de Física  Teórica">
            <a:extLst>
              <a:ext uri="{FF2B5EF4-FFF2-40B4-BE49-F238E27FC236}">
                <a16:creationId xmlns:a16="http://schemas.microsoft.com/office/drawing/2014/main" id="{E85FC187-CBF1-B340-C525-59477F5149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8767" y="156433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A person taking a selfie&#10;&#10;Description automatically generated">
            <a:extLst>
              <a:ext uri="{FF2B5EF4-FFF2-40B4-BE49-F238E27FC236}">
                <a16:creationId xmlns:a16="http://schemas.microsoft.com/office/drawing/2014/main" id="{C7CB9A03-8A32-2C1E-9C29-74D5397F05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18583" y="4353741"/>
            <a:ext cx="1620000" cy="1620000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0E860085-839C-57B2-5C72-3F03211E5E17}"/>
              </a:ext>
            </a:extLst>
          </p:cNvPr>
          <p:cNvGrpSpPr/>
          <p:nvPr/>
        </p:nvGrpSpPr>
        <p:grpSpPr>
          <a:xfrm>
            <a:off x="4950998" y="859870"/>
            <a:ext cx="4985268" cy="3452396"/>
            <a:chOff x="408412" y="3640833"/>
            <a:chExt cx="4025900" cy="281940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3ED03A0-DC40-B1C5-3291-3A55B386BA8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08412" y="3640833"/>
              <a:ext cx="4025900" cy="2819400"/>
            </a:xfrm>
            <a:prstGeom prst="rect">
              <a:avLst/>
            </a:prstGeom>
          </p:spPr>
        </p:pic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CBF39DC8-5A6A-931B-0EEC-B7D8C54D997A}"/>
                </a:ext>
              </a:extLst>
            </p:cNvPr>
            <p:cNvSpPr/>
            <p:nvPr/>
          </p:nvSpPr>
          <p:spPr>
            <a:xfrm flipH="1">
              <a:off x="1269470" y="5129017"/>
              <a:ext cx="287868" cy="428822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CO"/>
            </a:p>
          </p:txBody>
        </p:sp>
      </p:grpSp>
      <p:pic>
        <p:nvPicPr>
          <p:cNvPr id="6148" name="Picture 4" descr="Gonzalo Palma – PALABRA PÚBLICA">
            <a:extLst>
              <a:ext uri="{FF2B5EF4-FFF2-40B4-BE49-F238E27FC236}">
                <a16:creationId xmlns:a16="http://schemas.microsoft.com/office/drawing/2014/main" id="{69D46603-6BB4-D42A-B7B3-F8A5E3D226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17" t="19792" r="7491"/>
          <a:stretch/>
        </p:blipFill>
        <p:spPr bwMode="auto">
          <a:xfrm>
            <a:off x="10258766" y="2105574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Spyros Sypsas - Researcher - National Astronomical Research Institute of  Thailand | LinkedIn">
            <a:extLst>
              <a:ext uri="{FF2B5EF4-FFF2-40B4-BE49-F238E27FC236}">
                <a16:creationId xmlns:a16="http://schemas.microsoft.com/office/drawing/2014/main" id="{2FD1B24A-A384-B084-172B-8EB8DDEE4E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4205" y="4350334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D1AF8CB-48C4-6F64-DB97-F377E4D0CE97}"/>
              </a:ext>
            </a:extLst>
          </p:cNvPr>
          <p:cNvSpPr txBox="1"/>
          <p:nvPr/>
        </p:nvSpPr>
        <p:spPr>
          <a:xfrm>
            <a:off x="10480303" y="1723709"/>
            <a:ext cx="1176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O" dirty="0">
                <a:latin typeface="Candara" panose="020E0502030303020204" pitchFamily="34" charset="0"/>
              </a:rPr>
              <a:t>Domenico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C309379-29A8-A077-39AD-8DEAD68E23E8}"/>
              </a:ext>
            </a:extLst>
          </p:cNvPr>
          <p:cNvSpPr txBox="1"/>
          <p:nvPr/>
        </p:nvSpPr>
        <p:spPr>
          <a:xfrm>
            <a:off x="10578085" y="3741689"/>
            <a:ext cx="981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O" dirty="0">
                <a:latin typeface="Candara" panose="020E0502030303020204" pitchFamily="34" charset="0"/>
              </a:rPr>
              <a:t>Gonzalo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2ACB923-BE38-BD0F-516E-725106F147D5}"/>
              </a:ext>
            </a:extLst>
          </p:cNvPr>
          <p:cNvSpPr txBox="1"/>
          <p:nvPr/>
        </p:nvSpPr>
        <p:spPr>
          <a:xfrm>
            <a:off x="10646212" y="6024981"/>
            <a:ext cx="845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O" dirty="0">
                <a:latin typeface="Candara" panose="020E0502030303020204" pitchFamily="34" charset="0"/>
              </a:rPr>
              <a:t>Spyros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685FE81-CC60-F697-5A2A-CF035F9E42F3}"/>
              </a:ext>
            </a:extLst>
          </p:cNvPr>
          <p:cNvSpPr txBox="1"/>
          <p:nvPr/>
        </p:nvSpPr>
        <p:spPr>
          <a:xfrm>
            <a:off x="8590802" y="6024981"/>
            <a:ext cx="875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O" dirty="0">
                <a:latin typeface="Candara" panose="020E0502030303020204" pitchFamily="34" charset="0"/>
              </a:rPr>
              <a:t>Bayron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6DE984F-C590-279E-A076-586B09C89F43}"/>
              </a:ext>
            </a:extLst>
          </p:cNvPr>
          <p:cNvSpPr txBox="1"/>
          <p:nvPr/>
        </p:nvSpPr>
        <p:spPr>
          <a:xfrm>
            <a:off x="1988915" y="1196004"/>
            <a:ext cx="1709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O" dirty="0">
                <a:latin typeface="Candara" panose="020E0502030303020204" pitchFamily="34" charset="0"/>
              </a:rPr>
              <a:t>CMB Anomalies</a:t>
            </a:r>
          </a:p>
        </p:txBody>
      </p:sp>
      <p:pic>
        <p:nvPicPr>
          <p:cNvPr id="17" name="Picture 16" descr="A black text with letters&#10;&#10;Description automatically generated">
            <a:extLst>
              <a:ext uri="{FF2B5EF4-FFF2-40B4-BE49-F238E27FC236}">
                <a16:creationId xmlns:a16="http://schemas.microsoft.com/office/drawing/2014/main" id="{49189027-9FC3-5978-A3AB-99453053FF4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59468" y="5526980"/>
            <a:ext cx="3619500" cy="8128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6FBB7452-248D-8E35-3C68-92BFBD776C51}"/>
              </a:ext>
            </a:extLst>
          </p:cNvPr>
          <p:cNvSpPr txBox="1"/>
          <p:nvPr/>
        </p:nvSpPr>
        <p:spPr>
          <a:xfrm>
            <a:off x="2843476" y="5096342"/>
            <a:ext cx="4251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O" dirty="0">
                <a:latin typeface="Candara" panose="020E0502030303020204" pitchFamily="34" charset="0"/>
              </a:rPr>
              <a:t>Cumulants Parametrizing Non-Gaussianity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8E1F80C-5FB2-8CD6-7554-C661CDA83F38}"/>
                  </a:ext>
                </a:extLst>
              </p:cNvPr>
              <p:cNvSpPr txBox="1"/>
              <p:nvPr/>
            </p:nvSpPr>
            <p:spPr>
              <a:xfrm>
                <a:off x="2103103" y="179429"/>
                <a:ext cx="5695790" cy="523220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CO" sz="2800" dirty="0">
                    <a:latin typeface="Candara" panose="020E0502030303020204" pitchFamily="34" charset="0"/>
                  </a:rPr>
                  <a:t>Non-Gaussianity Signatures in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s-ES" sz="2800" b="0" i="0" smtClean="0">
                        <a:latin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CO" sz="2800" dirty="0">
                    <a:latin typeface="Candara" panose="020E0502030303020204" pitchFamily="34" charset="0"/>
                  </a:rPr>
                  <a:t>CDM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8E1F80C-5FB2-8CD6-7554-C661CDA83F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3103" y="179429"/>
                <a:ext cx="5695790" cy="523220"/>
              </a:xfrm>
              <a:prstGeom prst="rect">
                <a:avLst/>
              </a:prstGeom>
              <a:blipFill>
                <a:blip r:embed="rId9"/>
                <a:stretch>
                  <a:fillRect l="-2222" t="-9091" r="-1111" b="-27273"/>
                </a:stretch>
              </a:blipFill>
            </p:spPr>
            <p:txBody>
              <a:bodyPr/>
              <a:lstStyle/>
              <a:p>
                <a:r>
                  <a:rPr lang="en-C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Google Shape;52;p1">
            <a:extLst>
              <a:ext uri="{FF2B5EF4-FFF2-40B4-BE49-F238E27FC236}">
                <a16:creationId xmlns:a16="http://schemas.microsoft.com/office/drawing/2014/main" id="{BB9FF00C-C1E6-ACAC-16A9-F25EDB62D2BF}"/>
              </a:ext>
            </a:extLst>
          </p:cNvPr>
          <p:cNvSpPr/>
          <p:nvPr/>
        </p:nvSpPr>
        <p:spPr>
          <a:xfrm>
            <a:off x="856" y="6381675"/>
            <a:ext cx="12191144" cy="476325"/>
          </a:xfrm>
          <a:custGeom>
            <a:avLst/>
            <a:gdLst/>
            <a:ahLst/>
            <a:cxnLst/>
            <a:rect l="l" t="t" r="r" b="b"/>
            <a:pathLst>
              <a:path w="20104100" h="785495" extrusionOk="0">
                <a:moveTo>
                  <a:pt x="20104099" y="0"/>
                </a:moveTo>
                <a:lnTo>
                  <a:pt x="0" y="0"/>
                </a:lnTo>
                <a:lnTo>
                  <a:pt x="0" y="785316"/>
                </a:lnTo>
                <a:lnTo>
                  <a:pt x="20104099" y="785316"/>
                </a:lnTo>
                <a:lnTo>
                  <a:pt x="20104099" y="0"/>
                </a:lnTo>
                <a:close/>
              </a:path>
            </a:pathLst>
          </a:custGeom>
          <a:solidFill>
            <a:srgbClr val="E10E17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sz="1092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6" name="Google Shape;238;g1f58804a915_0_0">
            <a:extLst>
              <a:ext uri="{FF2B5EF4-FFF2-40B4-BE49-F238E27FC236}">
                <a16:creationId xmlns:a16="http://schemas.microsoft.com/office/drawing/2014/main" id="{4A85EB79-0394-2C19-2CB6-286CE53C2386}"/>
              </a:ext>
            </a:extLst>
          </p:cNvPr>
          <p:cNvGrpSpPr/>
          <p:nvPr/>
        </p:nvGrpSpPr>
        <p:grpSpPr>
          <a:xfrm>
            <a:off x="261965" y="308409"/>
            <a:ext cx="1190164" cy="920189"/>
            <a:chOff x="16757929" y="402411"/>
            <a:chExt cx="1603334" cy="1195381"/>
          </a:xfrm>
        </p:grpSpPr>
        <p:sp>
          <p:nvSpPr>
            <p:cNvPr id="20" name="Google Shape;239;g1f58804a915_0_0">
              <a:extLst>
                <a:ext uri="{FF2B5EF4-FFF2-40B4-BE49-F238E27FC236}">
                  <a16:creationId xmlns:a16="http://schemas.microsoft.com/office/drawing/2014/main" id="{0A682580-1DC5-2CD3-3588-91B23B0427C5}"/>
                </a:ext>
              </a:extLst>
            </p:cNvPr>
            <p:cNvSpPr/>
            <p:nvPr/>
          </p:nvSpPr>
          <p:spPr>
            <a:xfrm>
              <a:off x="16757929" y="402411"/>
              <a:ext cx="1184909" cy="1184910"/>
            </a:xfrm>
            <a:custGeom>
              <a:avLst/>
              <a:gdLst/>
              <a:ahLst/>
              <a:cxnLst/>
              <a:rect l="l" t="t" r="r" b="b"/>
              <a:pathLst>
                <a:path w="1184909" h="1184910" extrusionOk="0">
                  <a:moveTo>
                    <a:pt x="592327" y="0"/>
                  </a:moveTo>
                  <a:lnTo>
                    <a:pt x="0" y="592317"/>
                  </a:lnTo>
                  <a:lnTo>
                    <a:pt x="592327" y="1184644"/>
                  </a:lnTo>
                  <a:lnTo>
                    <a:pt x="1184655" y="592317"/>
                  </a:lnTo>
                  <a:lnTo>
                    <a:pt x="592327" y="0"/>
                  </a:lnTo>
                  <a:close/>
                </a:path>
              </a:pathLst>
            </a:custGeom>
            <a:solidFill>
              <a:srgbClr val="C01300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" name="Google Shape;240;g1f58804a915_0_0">
              <a:extLst>
                <a:ext uri="{FF2B5EF4-FFF2-40B4-BE49-F238E27FC236}">
                  <a16:creationId xmlns:a16="http://schemas.microsoft.com/office/drawing/2014/main" id="{F5050920-783C-5A0E-3CBC-B6B698F09FB1}"/>
                </a:ext>
              </a:extLst>
            </p:cNvPr>
            <p:cNvSpPr/>
            <p:nvPr/>
          </p:nvSpPr>
          <p:spPr>
            <a:xfrm>
              <a:off x="17176354" y="412881"/>
              <a:ext cx="1184909" cy="1184911"/>
            </a:xfrm>
            <a:custGeom>
              <a:avLst/>
              <a:gdLst/>
              <a:ahLst/>
              <a:cxnLst/>
              <a:rect l="l" t="t" r="r" b="b"/>
              <a:pathLst>
                <a:path w="1184909" h="1184910" extrusionOk="0">
                  <a:moveTo>
                    <a:pt x="592327" y="0"/>
                  </a:moveTo>
                  <a:lnTo>
                    <a:pt x="0" y="592317"/>
                  </a:lnTo>
                  <a:lnTo>
                    <a:pt x="592327" y="1184644"/>
                  </a:lnTo>
                  <a:lnTo>
                    <a:pt x="1184655" y="592317"/>
                  </a:lnTo>
                  <a:lnTo>
                    <a:pt x="592327" y="0"/>
                  </a:lnTo>
                  <a:close/>
                </a:path>
              </a:pathLst>
            </a:custGeom>
            <a:solidFill>
              <a:srgbClr val="FF1F16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012054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1266291" y="1336920"/>
            <a:ext cx="4980690" cy="2092080"/>
          </a:xfrm>
          <a:prstGeom prst="round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0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Gracias! </a:t>
            </a:r>
          </a:p>
        </p:txBody>
      </p:sp>
      <p:pic>
        <p:nvPicPr>
          <p:cNvPr id="1026" name="Picture 2" descr="Image result for whatsapp emoji guiÃ±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8180" y="3190320"/>
            <a:ext cx="2276913" cy="2206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2C6A20A8-C1EB-4965-8871-09D7A5184F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6981" y="1124429"/>
            <a:ext cx="4490688" cy="4272545"/>
          </a:xfrm>
          <a:prstGeom prst="rect">
            <a:avLst/>
          </a:prstGeom>
        </p:spPr>
      </p:pic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F1F9F05-FD02-400C-A65E-AB635845B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17</a:t>
            </a:fld>
            <a:endParaRPr lang="es-CO"/>
          </a:p>
        </p:txBody>
      </p:sp>
      <p:sp>
        <p:nvSpPr>
          <p:cNvPr id="5" name="Google Shape;52;p1">
            <a:extLst>
              <a:ext uri="{FF2B5EF4-FFF2-40B4-BE49-F238E27FC236}">
                <a16:creationId xmlns:a16="http://schemas.microsoft.com/office/drawing/2014/main" id="{FE96740E-86D8-2B22-986D-C885EB0C62D7}"/>
              </a:ext>
            </a:extLst>
          </p:cNvPr>
          <p:cNvSpPr/>
          <p:nvPr/>
        </p:nvSpPr>
        <p:spPr>
          <a:xfrm>
            <a:off x="428" y="6381302"/>
            <a:ext cx="12191144" cy="476325"/>
          </a:xfrm>
          <a:custGeom>
            <a:avLst/>
            <a:gdLst/>
            <a:ahLst/>
            <a:cxnLst/>
            <a:rect l="l" t="t" r="r" b="b"/>
            <a:pathLst>
              <a:path w="20104100" h="785495" extrusionOk="0">
                <a:moveTo>
                  <a:pt x="20104099" y="0"/>
                </a:moveTo>
                <a:lnTo>
                  <a:pt x="0" y="0"/>
                </a:lnTo>
                <a:lnTo>
                  <a:pt x="0" y="785316"/>
                </a:lnTo>
                <a:lnTo>
                  <a:pt x="20104099" y="785316"/>
                </a:lnTo>
                <a:lnTo>
                  <a:pt x="20104099" y="0"/>
                </a:lnTo>
                <a:close/>
              </a:path>
            </a:pathLst>
          </a:custGeom>
          <a:solidFill>
            <a:srgbClr val="E10E17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sz="1092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926DD49-3470-DE45-AD97-81CC5291F6E7}"/>
              </a:ext>
            </a:extLst>
          </p:cNvPr>
          <p:cNvGrpSpPr/>
          <p:nvPr/>
        </p:nvGrpSpPr>
        <p:grpSpPr>
          <a:xfrm>
            <a:off x="573640" y="576551"/>
            <a:ext cx="1176783" cy="155796"/>
            <a:chOff x="1396815" y="849409"/>
            <a:chExt cx="1176783" cy="155796"/>
          </a:xfrm>
        </p:grpSpPr>
        <p:pic>
          <p:nvPicPr>
            <p:cNvPr id="8" name="Google Shape;212;g1f58804a915_0_0">
              <a:extLst>
                <a:ext uri="{FF2B5EF4-FFF2-40B4-BE49-F238E27FC236}">
                  <a16:creationId xmlns:a16="http://schemas.microsoft.com/office/drawing/2014/main" id="{8398E922-DD96-B1E6-5035-2C9B1F0FECB3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396815" y="849409"/>
              <a:ext cx="155785" cy="15579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Google Shape;213;g1f58804a915_0_0">
              <a:extLst>
                <a:ext uri="{FF2B5EF4-FFF2-40B4-BE49-F238E27FC236}">
                  <a16:creationId xmlns:a16="http://schemas.microsoft.com/office/drawing/2014/main" id="{BC482B33-66D0-C882-AF89-0DDE265EFED2}"/>
                </a:ext>
              </a:extLst>
            </p:cNvPr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763557" y="856851"/>
              <a:ext cx="140917" cy="14091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" name="Google Shape;214;g1f58804a915_0_0">
              <a:extLst>
                <a:ext uri="{FF2B5EF4-FFF2-40B4-BE49-F238E27FC236}">
                  <a16:creationId xmlns:a16="http://schemas.microsoft.com/office/drawing/2014/main" id="{B23754DD-9A35-52D3-9F3F-0BE479A02D38}"/>
                </a:ext>
              </a:extLst>
            </p:cNvPr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2160946" y="894935"/>
              <a:ext cx="64751" cy="6474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" name="Google Shape;215;g1f58804a915_0_0">
              <a:extLst>
                <a:ext uri="{FF2B5EF4-FFF2-40B4-BE49-F238E27FC236}">
                  <a16:creationId xmlns:a16="http://schemas.microsoft.com/office/drawing/2014/main" id="{BECFB417-F764-AC1A-E785-D003AECDEE6C}"/>
                </a:ext>
              </a:extLst>
            </p:cNvPr>
            <p:cNvSpPr/>
            <p:nvPr/>
          </p:nvSpPr>
          <p:spPr>
            <a:xfrm>
              <a:off x="2531688" y="906359"/>
              <a:ext cx="41910" cy="41909"/>
            </a:xfrm>
            <a:custGeom>
              <a:avLst/>
              <a:gdLst/>
              <a:ahLst/>
              <a:cxnLst/>
              <a:rect l="l" t="t" r="r" b="b"/>
              <a:pathLst>
                <a:path w="41910" h="41909" extrusionOk="0">
                  <a:moveTo>
                    <a:pt x="20941" y="0"/>
                  </a:moveTo>
                  <a:lnTo>
                    <a:pt x="12788" y="1646"/>
                  </a:lnTo>
                  <a:lnTo>
                    <a:pt x="6132" y="6135"/>
                  </a:lnTo>
                  <a:lnTo>
                    <a:pt x="1645" y="12792"/>
                  </a:lnTo>
                  <a:lnTo>
                    <a:pt x="0" y="20941"/>
                  </a:lnTo>
                  <a:lnTo>
                    <a:pt x="1645" y="29096"/>
                  </a:lnTo>
                  <a:lnTo>
                    <a:pt x="6132" y="35756"/>
                  </a:lnTo>
                  <a:lnTo>
                    <a:pt x="12788" y="40247"/>
                  </a:lnTo>
                  <a:lnTo>
                    <a:pt x="20941" y="41894"/>
                  </a:lnTo>
                  <a:lnTo>
                    <a:pt x="29095" y="40247"/>
                  </a:lnTo>
                  <a:lnTo>
                    <a:pt x="35751" y="35756"/>
                  </a:lnTo>
                  <a:lnTo>
                    <a:pt x="40238" y="29096"/>
                  </a:lnTo>
                  <a:lnTo>
                    <a:pt x="41883" y="20941"/>
                  </a:lnTo>
                  <a:lnTo>
                    <a:pt x="40238" y="12792"/>
                  </a:lnTo>
                  <a:lnTo>
                    <a:pt x="35751" y="6135"/>
                  </a:lnTo>
                  <a:lnTo>
                    <a:pt x="29095" y="1646"/>
                  </a:lnTo>
                  <a:lnTo>
                    <a:pt x="20941" y="0"/>
                  </a:lnTo>
                  <a:close/>
                </a:path>
              </a:pathLst>
            </a:custGeom>
            <a:solidFill>
              <a:srgbClr val="E10E17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" name="Google Shape;238;g1f58804a915_0_0">
            <a:extLst>
              <a:ext uri="{FF2B5EF4-FFF2-40B4-BE49-F238E27FC236}">
                <a16:creationId xmlns:a16="http://schemas.microsoft.com/office/drawing/2014/main" id="{48DA4F74-A352-E690-E128-9B691538A69E}"/>
              </a:ext>
            </a:extLst>
          </p:cNvPr>
          <p:cNvGrpSpPr/>
          <p:nvPr/>
        </p:nvGrpSpPr>
        <p:grpSpPr>
          <a:xfrm>
            <a:off x="10628627" y="215315"/>
            <a:ext cx="1174924" cy="920189"/>
            <a:chOff x="16757929" y="402411"/>
            <a:chExt cx="1582803" cy="1195381"/>
          </a:xfrm>
        </p:grpSpPr>
        <p:sp>
          <p:nvSpPr>
            <p:cNvPr id="13" name="Google Shape;239;g1f58804a915_0_0">
              <a:extLst>
                <a:ext uri="{FF2B5EF4-FFF2-40B4-BE49-F238E27FC236}">
                  <a16:creationId xmlns:a16="http://schemas.microsoft.com/office/drawing/2014/main" id="{69FDBD5D-90AD-292F-A982-6A47A23E6486}"/>
                </a:ext>
              </a:extLst>
            </p:cNvPr>
            <p:cNvSpPr/>
            <p:nvPr/>
          </p:nvSpPr>
          <p:spPr>
            <a:xfrm>
              <a:off x="16757929" y="402411"/>
              <a:ext cx="1184909" cy="1184910"/>
            </a:xfrm>
            <a:custGeom>
              <a:avLst/>
              <a:gdLst/>
              <a:ahLst/>
              <a:cxnLst/>
              <a:rect l="l" t="t" r="r" b="b"/>
              <a:pathLst>
                <a:path w="1184909" h="1184910" extrusionOk="0">
                  <a:moveTo>
                    <a:pt x="592327" y="0"/>
                  </a:moveTo>
                  <a:lnTo>
                    <a:pt x="0" y="592317"/>
                  </a:lnTo>
                  <a:lnTo>
                    <a:pt x="592327" y="1184644"/>
                  </a:lnTo>
                  <a:lnTo>
                    <a:pt x="1184655" y="592317"/>
                  </a:lnTo>
                  <a:lnTo>
                    <a:pt x="592327" y="0"/>
                  </a:lnTo>
                  <a:close/>
                </a:path>
              </a:pathLst>
            </a:custGeom>
            <a:solidFill>
              <a:srgbClr val="C01300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" name="Google Shape;240;g1f58804a915_0_0">
              <a:extLst>
                <a:ext uri="{FF2B5EF4-FFF2-40B4-BE49-F238E27FC236}">
                  <a16:creationId xmlns:a16="http://schemas.microsoft.com/office/drawing/2014/main" id="{7E062089-01ED-535E-95A2-704662FBA018}"/>
                </a:ext>
              </a:extLst>
            </p:cNvPr>
            <p:cNvSpPr/>
            <p:nvPr/>
          </p:nvSpPr>
          <p:spPr>
            <a:xfrm>
              <a:off x="17155823" y="412882"/>
              <a:ext cx="1184909" cy="1184910"/>
            </a:xfrm>
            <a:custGeom>
              <a:avLst/>
              <a:gdLst/>
              <a:ahLst/>
              <a:cxnLst/>
              <a:rect l="l" t="t" r="r" b="b"/>
              <a:pathLst>
                <a:path w="1184909" h="1184910" extrusionOk="0">
                  <a:moveTo>
                    <a:pt x="592327" y="0"/>
                  </a:moveTo>
                  <a:lnTo>
                    <a:pt x="0" y="592317"/>
                  </a:lnTo>
                  <a:lnTo>
                    <a:pt x="592327" y="1184644"/>
                  </a:lnTo>
                  <a:lnTo>
                    <a:pt x="1184655" y="592317"/>
                  </a:lnTo>
                  <a:lnTo>
                    <a:pt x="592327" y="0"/>
                  </a:lnTo>
                  <a:close/>
                </a:path>
              </a:pathLst>
            </a:custGeom>
            <a:solidFill>
              <a:srgbClr val="FF1F16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07671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700"/>
    </mc:Choice>
    <mc:Fallback xmlns="">
      <p:transition spd="slow" advTm="117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oCo2023: Cosmología en Colombia - Facultad de Ciencias Naturales y Exactas  / Universidad del Valle / Cali, Colombia">
            <a:extLst>
              <a:ext uri="{FF2B5EF4-FFF2-40B4-BE49-F238E27FC236}">
                <a16:creationId xmlns:a16="http://schemas.microsoft.com/office/drawing/2014/main" id="{98DF635B-8EDA-8A15-FBA4-A09AC534C7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349" y="0"/>
            <a:ext cx="6381302" cy="6381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Google Shape;52;p1">
            <a:extLst>
              <a:ext uri="{FF2B5EF4-FFF2-40B4-BE49-F238E27FC236}">
                <a16:creationId xmlns:a16="http://schemas.microsoft.com/office/drawing/2014/main" id="{9F2430C6-67A7-821E-2808-1817D877D2A0}"/>
              </a:ext>
            </a:extLst>
          </p:cNvPr>
          <p:cNvSpPr/>
          <p:nvPr/>
        </p:nvSpPr>
        <p:spPr>
          <a:xfrm>
            <a:off x="428" y="6381302"/>
            <a:ext cx="12191144" cy="476325"/>
          </a:xfrm>
          <a:custGeom>
            <a:avLst/>
            <a:gdLst/>
            <a:ahLst/>
            <a:cxnLst/>
            <a:rect l="l" t="t" r="r" b="b"/>
            <a:pathLst>
              <a:path w="20104100" h="785495" extrusionOk="0">
                <a:moveTo>
                  <a:pt x="20104099" y="0"/>
                </a:moveTo>
                <a:lnTo>
                  <a:pt x="0" y="0"/>
                </a:lnTo>
                <a:lnTo>
                  <a:pt x="0" y="785316"/>
                </a:lnTo>
                <a:lnTo>
                  <a:pt x="20104099" y="785316"/>
                </a:lnTo>
                <a:lnTo>
                  <a:pt x="20104099" y="0"/>
                </a:lnTo>
                <a:close/>
              </a:path>
            </a:pathLst>
          </a:custGeom>
          <a:solidFill>
            <a:srgbClr val="E10E17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sz="1092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" name="Google Shape;53;p1">
            <a:extLst>
              <a:ext uri="{FF2B5EF4-FFF2-40B4-BE49-F238E27FC236}">
                <a16:creationId xmlns:a16="http://schemas.microsoft.com/office/drawing/2014/main" id="{1470B825-7DDE-BEEB-7351-1A5C3B5172BC}"/>
              </a:ext>
            </a:extLst>
          </p:cNvPr>
          <p:cNvGrpSpPr/>
          <p:nvPr/>
        </p:nvGrpSpPr>
        <p:grpSpPr>
          <a:xfrm>
            <a:off x="8874464" y="0"/>
            <a:ext cx="3317109" cy="4133763"/>
            <a:chOff x="9773458" y="0"/>
            <a:chExt cx="5470158" cy="6816882"/>
          </a:xfrm>
        </p:grpSpPr>
        <p:sp>
          <p:nvSpPr>
            <p:cNvPr id="8" name="Google Shape;54;p1">
              <a:extLst>
                <a:ext uri="{FF2B5EF4-FFF2-40B4-BE49-F238E27FC236}">
                  <a16:creationId xmlns:a16="http://schemas.microsoft.com/office/drawing/2014/main" id="{5ED05828-7FE5-294D-87A0-C824F2DF5057}"/>
                </a:ext>
              </a:extLst>
            </p:cNvPr>
            <p:cNvSpPr/>
            <p:nvPr/>
          </p:nvSpPr>
          <p:spPr>
            <a:xfrm>
              <a:off x="12762671" y="1300637"/>
              <a:ext cx="2480945" cy="5516245"/>
            </a:xfrm>
            <a:custGeom>
              <a:avLst/>
              <a:gdLst/>
              <a:ahLst/>
              <a:cxnLst/>
              <a:rect l="l" t="t" r="r" b="b"/>
              <a:pathLst>
                <a:path w="2480944" h="5516245" extrusionOk="0">
                  <a:moveTo>
                    <a:pt x="2480531" y="5515832"/>
                  </a:moveTo>
                  <a:lnTo>
                    <a:pt x="2436473" y="5495927"/>
                  </a:lnTo>
                  <a:lnTo>
                    <a:pt x="2392757" y="5475577"/>
                  </a:lnTo>
                  <a:lnTo>
                    <a:pt x="2349384" y="5454786"/>
                  </a:lnTo>
                  <a:lnTo>
                    <a:pt x="2306356" y="5433557"/>
                  </a:lnTo>
                  <a:lnTo>
                    <a:pt x="2263674" y="5411894"/>
                  </a:lnTo>
                  <a:lnTo>
                    <a:pt x="2221339" y="5389801"/>
                  </a:lnTo>
                  <a:lnTo>
                    <a:pt x="2179354" y="5367282"/>
                  </a:lnTo>
                  <a:lnTo>
                    <a:pt x="2137720" y="5344341"/>
                  </a:lnTo>
                  <a:lnTo>
                    <a:pt x="2096438" y="5320982"/>
                  </a:lnTo>
                  <a:lnTo>
                    <a:pt x="2055509" y="5297208"/>
                  </a:lnTo>
                  <a:lnTo>
                    <a:pt x="2014936" y="5273024"/>
                  </a:lnTo>
                  <a:lnTo>
                    <a:pt x="1974719" y="5248433"/>
                  </a:lnTo>
                  <a:lnTo>
                    <a:pt x="1934861" y="5223440"/>
                  </a:lnTo>
                  <a:lnTo>
                    <a:pt x="1895362" y="5198047"/>
                  </a:lnTo>
                  <a:lnTo>
                    <a:pt x="1856224" y="5172260"/>
                  </a:lnTo>
                  <a:lnTo>
                    <a:pt x="1817449" y="5146081"/>
                  </a:lnTo>
                  <a:lnTo>
                    <a:pt x="1779038" y="5119516"/>
                  </a:lnTo>
                  <a:lnTo>
                    <a:pt x="1740992" y="5092567"/>
                  </a:lnTo>
                  <a:lnTo>
                    <a:pt x="1703314" y="5065238"/>
                  </a:lnTo>
                  <a:lnTo>
                    <a:pt x="1666004" y="5037534"/>
                  </a:lnTo>
                  <a:lnTo>
                    <a:pt x="1629065" y="5009459"/>
                  </a:lnTo>
                  <a:lnTo>
                    <a:pt x="1592497" y="4981015"/>
                  </a:lnTo>
                  <a:lnTo>
                    <a:pt x="1556302" y="4952208"/>
                  </a:lnTo>
                  <a:lnTo>
                    <a:pt x="1520481" y="4923041"/>
                  </a:lnTo>
                  <a:lnTo>
                    <a:pt x="1485037" y="4893517"/>
                  </a:lnTo>
                  <a:lnTo>
                    <a:pt x="1449970" y="4863641"/>
                  </a:lnTo>
                  <a:lnTo>
                    <a:pt x="1415283" y="4833417"/>
                  </a:lnTo>
                  <a:lnTo>
                    <a:pt x="1380975" y="4802849"/>
                  </a:lnTo>
                  <a:lnTo>
                    <a:pt x="1347050" y="4771939"/>
                  </a:lnTo>
                  <a:lnTo>
                    <a:pt x="1313509" y="4740694"/>
                  </a:lnTo>
                  <a:lnTo>
                    <a:pt x="1280352" y="4709115"/>
                  </a:lnTo>
                  <a:lnTo>
                    <a:pt x="1247582" y="4677207"/>
                  </a:lnTo>
                  <a:lnTo>
                    <a:pt x="1215200" y="4644974"/>
                  </a:lnTo>
                  <a:lnTo>
                    <a:pt x="1183207" y="4612420"/>
                  </a:lnTo>
                  <a:lnTo>
                    <a:pt x="1151605" y="4579549"/>
                  </a:lnTo>
                  <a:lnTo>
                    <a:pt x="1120396" y="4546365"/>
                  </a:lnTo>
                  <a:lnTo>
                    <a:pt x="1089581" y="4512870"/>
                  </a:lnTo>
                  <a:lnTo>
                    <a:pt x="1059161" y="4479071"/>
                  </a:lnTo>
                  <a:lnTo>
                    <a:pt x="1029138" y="4444969"/>
                  </a:lnTo>
                  <a:lnTo>
                    <a:pt x="999514" y="4410569"/>
                  </a:lnTo>
                  <a:lnTo>
                    <a:pt x="970289" y="4375876"/>
                  </a:lnTo>
                  <a:lnTo>
                    <a:pt x="941466" y="4340892"/>
                  </a:lnTo>
                  <a:lnTo>
                    <a:pt x="913046" y="4305623"/>
                  </a:lnTo>
                  <a:lnTo>
                    <a:pt x="885030" y="4270070"/>
                  </a:lnTo>
                  <a:lnTo>
                    <a:pt x="857420" y="4234240"/>
                  </a:lnTo>
                  <a:lnTo>
                    <a:pt x="830218" y="4198135"/>
                  </a:lnTo>
                  <a:lnTo>
                    <a:pt x="803424" y="4161759"/>
                  </a:lnTo>
                  <a:lnTo>
                    <a:pt x="777041" y="4125116"/>
                  </a:lnTo>
                  <a:lnTo>
                    <a:pt x="751070" y="4088210"/>
                  </a:lnTo>
                  <a:lnTo>
                    <a:pt x="725512" y="4051046"/>
                  </a:lnTo>
                  <a:lnTo>
                    <a:pt x="700368" y="4013626"/>
                  </a:lnTo>
                  <a:lnTo>
                    <a:pt x="675642" y="3975955"/>
                  </a:lnTo>
                  <a:lnTo>
                    <a:pt x="651333" y="3938036"/>
                  </a:lnTo>
                  <a:lnTo>
                    <a:pt x="627443" y="3899874"/>
                  </a:lnTo>
                  <a:lnTo>
                    <a:pt x="603974" y="3861473"/>
                  </a:lnTo>
                  <a:lnTo>
                    <a:pt x="580927" y="3822835"/>
                  </a:lnTo>
                  <a:lnTo>
                    <a:pt x="558305" y="3783966"/>
                  </a:lnTo>
                  <a:lnTo>
                    <a:pt x="536107" y="3744869"/>
                  </a:lnTo>
                  <a:lnTo>
                    <a:pt x="514336" y="3705547"/>
                  </a:lnTo>
                  <a:lnTo>
                    <a:pt x="492994" y="3666006"/>
                  </a:lnTo>
                  <a:lnTo>
                    <a:pt x="472081" y="3626248"/>
                  </a:lnTo>
                  <a:lnTo>
                    <a:pt x="451600" y="3586278"/>
                  </a:lnTo>
                  <a:lnTo>
                    <a:pt x="431551" y="3546099"/>
                  </a:lnTo>
                  <a:lnTo>
                    <a:pt x="411936" y="3505715"/>
                  </a:lnTo>
                  <a:lnTo>
                    <a:pt x="392758" y="3465131"/>
                  </a:lnTo>
                  <a:lnTo>
                    <a:pt x="374016" y="3424350"/>
                  </a:lnTo>
                  <a:lnTo>
                    <a:pt x="355713" y="3383376"/>
                  </a:lnTo>
                  <a:lnTo>
                    <a:pt x="337851" y="3342212"/>
                  </a:lnTo>
                  <a:lnTo>
                    <a:pt x="320430" y="3300864"/>
                  </a:lnTo>
                  <a:lnTo>
                    <a:pt x="303452" y="3259334"/>
                  </a:lnTo>
                  <a:lnTo>
                    <a:pt x="286919" y="3217626"/>
                  </a:lnTo>
                  <a:lnTo>
                    <a:pt x="270832" y="3175745"/>
                  </a:lnTo>
                  <a:lnTo>
                    <a:pt x="255193" y="3133694"/>
                  </a:lnTo>
                  <a:lnTo>
                    <a:pt x="240003" y="3091478"/>
                  </a:lnTo>
                  <a:lnTo>
                    <a:pt x="225263" y="3049099"/>
                  </a:lnTo>
                  <a:lnTo>
                    <a:pt x="210976" y="3006562"/>
                  </a:lnTo>
                  <a:lnTo>
                    <a:pt x="197142" y="2963872"/>
                  </a:lnTo>
                  <a:lnTo>
                    <a:pt x="183764" y="2921030"/>
                  </a:lnTo>
                  <a:lnTo>
                    <a:pt x="170842" y="2878043"/>
                  </a:lnTo>
                  <a:lnTo>
                    <a:pt x="158378" y="2834913"/>
                  </a:lnTo>
                  <a:lnTo>
                    <a:pt x="146374" y="2791644"/>
                  </a:lnTo>
                  <a:lnTo>
                    <a:pt x="134831" y="2748240"/>
                  </a:lnTo>
                  <a:lnTo>
                    <a:pt x="123750" y="2704706"/>
                  </a:lnTo>
                  <a:lnTo>
                    <a:pt x="113133" y="2661045"/>
                  </a:lnTo>
                  <a:lnTo>
                    <a:pt x="102983" y="2617260"/>
                  </a:lnTo>
                  <a:lnTo>
                    <a:pt x="93299" y="2573356"/>
                  </a:lnTo>
                  <a:lnTo>
                    <a:pt x="84083" y="2529337"/>
                  </a:lnTo>
                  <a:lnTo>
                    <a:pt x="75338" y="2485206"/>
                  </a:lnTo>
                  <a:lnTo>
                    <a:pt x="67064" y="2440968"/>
                  </a:lnTo>
                  <a:lnTo>
                    <a:pt x="59263" y="2396626"/>
                  </a:lnTo>
                  <a:lnTo>
                    <a:pt x="51937" y="2352185"/>
                  </a:lnTo>
                  <a:lnTo>
                    <a:pt x="45087" y="2307647"/>
                  </a:lnTo>
                  <a:lnTo>
                    <a:pt x="38714" y="2263017"/>
                  </a:lnTo>
                  <a:lnTo>
                    <a:pt x="32820" y="2218300"/>
                  </a:lnTo>
                  <a:lnTo>
                    <a:pt x="27407" y="2173497"/>
                  </a:lnTo>
                  <a:lnTo>
                    <a:pt x="22476" y="2128615"/>
                  </a:lnTo>
                  <a:lnTo>
                    <a:pt x="18028" y="2083656"/>
                  </a:lnTo>
                  <a:lnTo>
                    <a:pt x="14065" y="2038624"/>
                  </a:lnTo>
                  <a:lnTo>
                    <a:pt x="10589" y="1993524"/>
                  </a:lnTo>
                  <a:lnTo>
                    <a:pt x="7600" y="1948359"/>
                  </a:lnTo>
                  <a:lnTo>
                    <a:pt x="5101" y="1903132"/>
                  </a:lnTo>
                  <a:lnTo>
                    <a:pt x="3093" y="1857849"/>
                  </a:lnTo>
                  <a:lnTo>
                    <a:pt x="1577" y="1812512"/>
                  </a:lnTo>
                  <a:lnTo>
                    <a:pt x="555" y="1767127"/>
                  </a:lnTo>
                  <a:lnTo>
                    <a:pt x="29" y="1721695"/>
                  </a:lnTo>
                  <a:lnTo>
                    <a:pt x="0" y="1676222"/>
                  </a:lnTo>
                  <a:lnTo>
                    <a:pt x="468" y="1630712"/>
                  </a:lnTo>
                  <a:lnTo>
                    <a:pt x="1437" y="1585167"/>
                  </a:lnTo>
                  <a:lnTo>
                    <a:pt x="2907" y="1539593"/>
                  </a:lnTo>
                  <a:lnTo>
                    <a:pt x="4880" y="1493993"/>
                  </a:lnTo>
                  <a:lnTo>
                    <a:pt x="7357" y="1448370"/>
                  </a:lnTo>
                  <a:lnTo>
                    <a:pt x="10340" y="1402730"/>
                  </a:lnTo>
                  <a:lnTo>
                    <a:pt x="13831" y="1357074"/>
                  </a:lnTo>
                  <a:lnTo>
                    <a:pt x="17830" y="1311409"/>
                  </a:lnTo>
                  <a:lnTo>
                    <a:pt x="22340" y="1265737"/>
                  </a:lnTo>
                  <a:lnTo>
                    <a:pt x="27361" y="1220062"/>
                  </a:lnTo>
                  <a:lnTo>
                    <a:pt x="32896" y="1174388"/>
                  </a:lnTo>
                  <a:lnTo>
                    <a:pt x="38945" y="1128719"/>
                  </a:lnTo>
                  <a:lnTo>
                    <a:pt x="45511" y="1083060"/>
                  </a:lnTo>
                  <a:lnTo>
                    <a:pt x="52595" y="1037413"/>
                  </a:lnTo>
                  <a:lnTo>
                    <a:pt x="60197" y="991782"/>
                  </a:lnTo>
                  <a:lnTo>
                    <a:pt x="68321" y="946173"/>
                  </a:lnTo>
                  <a:lnTo>
                    <a:pt x="76967" y="900587"/>
                  </a:lnTo>
                  <a:lnTo>
                    <a:pt x="86136" y="855030"/>
                  </a:lnTo>
                  <a:lnTo>
                    <a:pt x="95831" y="809506"/>
                  </a:lnTo>
                  <a:lnTo>
                    <a:pt x="106053" y="764017"/>
                  </a:lnTo>
                  <a:lnTo>
                    <a:pt x="116802" y="718569"/>
                  </a:lnTo>
                  <a:lnTo>
                    <a:pt x="128082" y="673164"/>
                  </a:lnTo>
                  <a:lnTo>
                    <a:pt x="139892" y="627807"/>
                  </a:lnTo>
                  <a:lnTo>
                    <a:pt x="152236" y="582502"/>
                  </a:lnTo>
                  <a:lnTo>
                    <a:pt x="165113" y="537252"/>
                  </a:lnTo>
                  <a:lnTo>
                    <a:pt x="178526" y="492061"/>
                  </a:lnTo>
                  <a:lnTo>
                    <a:pt x="192477" y="446934"/>
                  </a:lnTo>
                  <a:lnTo>
                    <a:pt x="206966" y="401875"/>
                  </a:lnTo>
                  <a:lnTo>
                    <a:pt x="221995" y="356886"/>
                  </a:lnTo>
                  <a:lnTo>
                    <a:pt x="237566" y="311972"/>
                  </a:lnTo>
                  <a:lnTo>
                    <a:pt x="253680" y="267137"/>
                  </a:lnTo>
                  <a:lnTo>
                    <a:pt x="270338" y="222384"/>
                  </a:lnTo>
                  <a:lnTo>
                    <a:pt x="287543" y="177719"/>
                  </a:lnTo>
                  <a:lnTo>
                    <a:pt x="305295" y="133144"/>
                  </a:lnTo>
                  <a:lnTo>
                    <a:pt x="323596" y="88663"/>
                  </a:lnTo>
                  <a:lnTo>
                    <a:pt x="342448" y="44280"/>
                  </a:lnTo>
                  <a:lnTo>
                    <a:pt x="361852" y="0"/>
                  </a:lnTo>
                </a:path>
              </a:pathLst>
            </a:custGeom>
            <a:noFill/>
            <a:ln w="20925" cap="flat" cmpd="sng">
              <a:solidFill>
                <a:srgbClr val="E10E1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>
                <a:buClr>
                  <a:srgbClr val="000000"/>
                </a:buClr>
                <a:buSzPts val="1800"/>
              </a:pPr>
              <a:endParaRPr sz="1092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" name="Google Shape;55;p1">
              <a:extLst>
                <a:ext uri="{FF2B5EF4-FFF2-40B4-BE49-F238E27FC236}">
                  <a16:creationId xmlns:a16="http://schemas.microsoft.com/office/drawing/2014/main" id="{377D96F0-2887-4E33-E612-8964A3EF116B}"/>
                </a:ext>
              </a:extLst>
            </p:cNvPr>
            <p:cNvSpPr/>
            <p:nvPr/>
          </p:nvSpPr>
          <p:spPr>
            <a:xfrm>
              <a:off x="10846124" y="1"/>
              <a:ext cx="2661285" cy="2844800"/>
            </a:xfrm>
            <a:custGeom>
              <a:avLst/>
              <a:gdLst/>
              <a:ahLst/>
              <a:cxnLst/>
              <a:rect l="l" t="t" r="r" b="b"/>
              <a:pathLst>
                <a:path w="2661284" h="2844800" extrusionOk="0">
                  <a:moveTo>
                    <a:pt x="0" y="0"/>
                  </a:moveTo>
                  <a:lnTo>
                    <a:pt x="14425" y="287950"/>
                  </a:lnTo>
                  <a:lnTo>
                    <a:pt x="1518201" y="290871"/>
                  </a:lnTo>
                  <a:lnTo>
                    <a:pt x="1974062" y="2573283"/>
                  </a:lnTo>
                  <a:lnTo>
                    <a:pt x="2661214" y="2844793"/>
                  </a:lnTo>
                </a:path>
              </a:pathLst>
            </a:custGeom>
            <a:noFill/>
            <a:ln w="10450" cap="flat" cmpd="sng">
              <a:solidFill>
                <a:srgbClr val="CAD6D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>
                <a:buClr>
                  <a:srgbClr val="000000"/>
                </a:buClr>
                <a:buSzPts val="1800"/>
              </a:pPr>
              <a:endParaRPr sz="1092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" name="Google Shape;56;p1">
              <a:extLst>
                <a:ext uri="{FF2B5EF4-FFF2-40B4-BE49-F238E27FC236}">
                  <a16:creationId xmlns:a16="http://schemas.microsoft.com/office/drawing/2014/main" id="{B28CD2FF-9BA5-9F79-C72D-AD8797082AD2}"/>
                </a:ext>
              </a:extLst>
            </p:cNvPr>
            <p:cNvSpPr/>
            <p:nvPr/>
          </p:nvSpPr>
          <p:spPr>
            <a:xfrm>
              <a:off x="11607163" y="0"/>
              <a:ext cx="1900555" cy="2857500"/>
            </a:xfrm>
            <a:custGeom>
              <a:avLst/>
              <a:gdLst/>
              <a:ahLst/>
              <a:cxnLst/>
              <a:rect l="l" t="t" r="r" b="b"/>
              <a:pathLst>
                <a:path w="1900555" h="2857500" extrusionOk="0">
                  <a:moveTo>
                    <a:pt x="0" y="0"/>
                  </a:moveTo>
                  <a:lnTo>
                    <a:pt x="402637" y="822819"/>
                  </a:lnTo>
                  <a:lnTo>
                    <a:pt x="1780344" y="429345"/>
                  </a:lnTo>
                  <a:lnTo>
                    <a:pt x="315436" y="2172380"/>
                  </a:lnTo>
                  <a:lnTo>
                    <a:pt x="1410984" y="1979936"/>
                  </a:lnTo>
                  <a:lnTo>
                    <a:pt x="1507117" y="2857375"/>
                  </a:lnTo>
                  <a:lnTo>
                    <a:pt x="1900183" y="2844800"/>
                  </a:lnTo>
                </a:path>
              </a:pathLst>
            </a:custGeom>
            <a:noFill/>
            <a:ln w="10450" cap="flat" cmpd="sng">
              <a:solidFill>
                <a:srgbClr val="CAD6D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>
                <a:buClr>
                  <a:srgbClr val="000000"/>
                </a:buClr>
                <a:buSzPts val="1800"/>
              </a:pPr>
              <a:endParaRPr sz="1092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" name="Google Shape;57;p1">
              <a:extLst>
                <a:ext uri="{FF2B5EF4-FFF2-40B4-BE49-F238E27FC236}">
                  <a16:creationId xmlns:a16="http://schemas.microsoft.com/office/drawing/2014/main" id="{2F7FAC28-58BA-49B0-CE4A-810BA4754BA1}"/>
                </a:ext>
              </a:extLst>
            </p:cNvPr>
            <p:cNvSpPr/>
            <p:nvPr/>
          </p:nvSpPr>
          <p:spPr>
            <a:xfrm>
              <a:off x="9773458" y="0"/>
              <a:ext cx="3716654" cy="1980564"/>
            </a:xfrm>
            <a:custGeom>
              <a:avLst/>
              <a:gdLst/>
              <a:ahLst/>
              <a:cxnLst/>
              <a:rect l="l" t="t" r="r" b="b"/>
              <a:pathLst>
                <a:path w="3716655" h="1980564" extrusionOk="0">
                  <a:moveTo>
                    <a:pt x="0" y="0"/>
                  </a:moveTo>
                  <a:lnTo>
                    <a:pt x="1087097" y="287951"/>
                  </a:lnTo>
                  <a:lnTo>
                    <a:pt x="906693" y="0"/>
                  </a:lnTo>
                </a:path>
                <a:path w="3716655" h="1980564" extrusionOk="0">
                  <a:moveTo>
                    <a:pt x="1672181" y="0"/>
                  </a:moveTo>
                  <a:lnTo>
                    <a:pt x="1651101" y="1131276"/>
                  </a:lnTo>
                  <a:lnTo>
                    <a:pt x="2590863" y="290872"/>
                  </a:lnTo>
                  <a:lnTo>
                    <a:pt x="3716609" y="1008819"/>
                  </a:lnTo>
                  <a:lnTo>
                    <a:pt x="3244686" y="1979941"/>
                  </a:lnTo>
                </a:path>
              </a:pathLst>
            </a:custGeom>
            <a:noFill/>
            <a:ln w="10450" cap="flat" cmpd="sng">
              <a:solidFill>
                <a:srgbClr val="CAD6D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>
                <a:buClr>
                  <a:srgbClr val="000000"/>
                </a:buClr>
                <a:buSzPts val="1800"/>
              </a:pPr>
              <a:endParaRPr sz="1092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" name="Google Shape;58;p1">
              <a:extLst>
                <a:ext uri="{FF2B5EF4-FFF2-40B4-BE49-F238E27FC236}">
                  <a16:creationId xmlns:a16="http://schemas.microsoft.com/office/drawing/2014/main" id="{2939885B-C2F3-F1BC-C6FC-CEF52828087E}"/>
                </a:ext>
              </a:extLst>
            </p:cNvPr>
            <p:cNvSpPr/>
            <p:nvPr/>
          </p:nvSpPr>
          <p:spPr>
            <a:xfrm>
              <a:off x="10860550" y="0"/>
              <a:ext cx="1149350" cy="822960"/>
            </a:xfrm>
            <a:custGeom>
              <a:avLst/>
              <a:gdLst/>
              <a:ahLst/>
              <a:cxnLst/>
              <a:rect l="l" t="t" r="r" b="b"/>
              <a:pathLst>
                <a:path w="1149350" h="822960" extrusionOk="0">
                  <a:moveTo>
                    <a:pt x="121266" y="0"/>
                  </a:moveTo>
                  <a:lnTo>
                    <a:pt x="0" y="287950"/>
                  </a:lnTo>
                  <a:lnTo>
                    <a:pt x="1149252" y="822824"/>
                  </a:lnTo>
                </a:path>
              </a:pathLst>
            </a:custGeom>
            <a:noFill/>
            <a:ln w="10450" cap="flat" cmpd="sng">
              <a:solidFill>
                <a:srgbClr val="CAD6D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>
                <a:buClr>
                  <a:srgbClr val="000000"/>
                </a:buClr>
                <a:buSzPts val="1800"/>
              </a:pPr>
              <a:endParaRPr sz="1092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3" name="Google Shape;59;p1">
              <a:extLst>
                <a:ext uri="{FF2B5EF4-FFF2-40B4-BE49-F238E27FC236}">
                  <a16:creationId xmlns:a16="http://schemas.microsoft.com/office/drawing/2014/main" id="{A8661755-51E7-978C-A888-445E521C228D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12238977" y="214271"/>
              <a:ext cx="176734" cy="1767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Google Shape;60;p1">
              <a:extLst>
                <a:ext uri="{FF2B5EF4-FFF2-40B4-BE49-F238E27FC236}">
                  <a16:creationId xmlns:a16="http://schemas.microsoft.com/office/drawing/2014/main" id="{CE51200C-FD54-1365-166E-F7EC30E80FC7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13323203" y="399673"/>
              <a:ext cx="90787" cy="907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Google Shape;61;p1">
              <a:extLst>
                <a:ext uri="{FF2B5EF4-FFF2-40B4-BE49-F238E27FC236}">
                  <a16:creationId xmlns:a16="http://schemas.microsoft.com/office/drawing/2014/main" id="{EF30C187-69A6-7E6E-B30C-7B69E3E4604D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2958183" y="1944109"/>
              <a:ext cx="90787" cy="907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" name="Google Shape;62;p1">
              <a:extLst>
                <a:ext uri="{FF2B5EF4-FFF2-40B4-BE49-F238E27FC236}">
                  <a16:creationId xmlns:a16="http://schemas.microsoft.com/office/drawing/2014/main" id="{7820257A-0945-11DD-4708-4FB11D6F69A3}"/>
                </a:ext>
              </a:extLst>
            </p:cNvPr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2519904" y="1360944"/>
              <a:ext cx="90787" cy="9078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" name="Google Shape;63;p1">
              <a:extLst>
                <a:ext uri="{FF2B5EF4-FFF2-40B4-BE49-F238E27FC236}">
                  <a16:creationId xmlns:a16="http://schemas.microsoft.com/office/drawing/2014/main" id="{00D70E97-F2F2-0F26-098D-0986E7DA4C93}"/>
                </a:ext>
              </a:extLst>
            </p:cNvPr>
            <p:cNvSpPr/>
            <p:nvPr/>
          </p:nvSpPr>
          <p:spPr>
            <a:xfrm>
              <a:off x="10817085" y="247782"/>
              <a:ext cx="2702560" cy="2643505"/>
            </a:xfrm>
            <a:custGeom>
              <a:avLst/>
              <a:gdLst/>
              <a:ahLst/>
              <a:cxnLst/>
              <a:rect l="l" t="t" r="r" b="b"/>
              <a:pathLst>
                <a:path w="2702559" h="2643505" extrusionOk="0">
                  <a:moveTo>
                    <a:pt x="62484" y="35153"/>
                  </a:moveTo>
                  <a:lnTo>
                    <a:pt x="61671" y="23114"/>
                  </a:lnTo>
                  <a:lnTo>
                    <a:pt x="56095" y="11925"/>
                  </a:lnTo>
                  <a:lnTo>
                    <a:pt x="46621" y="3759"/>
                  </a:lnTo>
                  <a:lnTo>
                    <a:pt x="35153" y="0"/>
                  </a:lnTo>
                  <a:lnTo>
                    <a:pt x="23114" y="812"/>
                  </a:lnTo>
                  <a:lnTo>
                    <a:pt x="11925" y="6388"/>
                  </a:lnTo>
                  <a:lnTo>
                    <a:pt x="3759" y="15849"/>
                  </a:lnTo>
                  <a:lnTo>
                    <a:pt x="0" y="27317"/>
                  </a:lnTo>
                  <a:lnTo>
                    <a:pt x="812" y="39370"/>
                  </a:lnTo>
                  <a:lnTo>
                    <a:pt x="6375" y="50558"/>
                  </a:lnTo>
                  <a:lnTo>
                    <a:pt x="15862" y="58724"/>
                  </a:lnTo>
                  <a:lnTo>
                    <a:pt x="27330" y="62484"/>
                  </a:lnTo>
                  <a:lnTo>
                    <a:pt x="39370" y="61671"/>
                  </a:lnTo>
                  <a:lnTo>
                    <a:pt x="50571" y="56095"/>
                  </a:lnTo>
                  <a:lnTo>
                    <a:pt x="58724" y="46621"/>
                  </a:lnTo>
                  <a:lnTo>
                    <a:pt x="62484" y="35153"/>
                  </a:lnTo>
                  <a:close/>
                </a:path>
                <a:path w="2702559" h="2643505" extrusionOk="0">
                  <a:moveTo>
                    <a:pt x="622757" y="886155"/>
                  </a:moveTo>
                  <a:lnTo>
                    <a:pt x="621931" y="873950"/>
                  </a:lnTo>
                  <a:lnTo>
                    <a:pt x="616280" y="862596"/>
                  </a:lnTo>
                  <a:lnTo>
                    <a:pt x="606679" y="854329"/>
                  </a:lnTo>
                  <a:lnTo>
                    <a:pt x="595058" y="850519"/>
                  </a:lnTo>
                  <a:lnTo>
                    <a:pt x="582841" y="851344"/>
                  </a:lnTo>
                  <a:lnTo>
                    <a:pt x="571500" y="856983"/>
                  </a:lnTo>
                  <a:lnTo>
                    <a:pt x="563232" y="866597"/>
                  </a:lnTo>
                  <a:lnTo>
                    <a:pt x="559422" y="878217"/>
                  </a:lnTo>
                  <a:lnTo>
                    <a:pt x="560247" y="890422"/>
                  </a:lnTo>
                  <a:lnTo>
                    <a:pt x="565899" y="901763"/>
                  </a:lnTo>
                  <a:lnTo>
                    <a:pt x="575500" y="910031"/>
                  </a:lnTo>
                  <a:lnTo>
                    <a:pt x="587121" y="913841"/>
                  </a:lnTo>
                  <a:lnTo>
                    <a:pt x="599325" y="913015"/>
                  </a:lnTo>
                  <a:lnTo>
                    <a:pt x="610666" y="907376"/>
                  </a:lnTo>
                  <a:lnTo>
                    <a:pt x="618934" y="897775"/>
                  </a:lnTo>
                  <a:lnTo>
                    <a:pt x="622757" y="886155"/>
                  </a:lnTo>
                  <a:close/>
                </a:path>
                <a:path w="2702559" h="2643505" extrusionOk="0">
                  <a:moveTo>
                    <a:pt x="623417" y="318757"/>
                  </a:moveTo>
                  <a:lnTo>
                    <a:pt x="622935" y="311708"/>
                  </a:lnTo>
                  <a:lnTo>
                    <a:pt x="619683" y="305155"/>
                  </a:lnTo>
                  <a:lnTo>
                    <a:pt x="614133" y="300367"/>
                  </a:lnTo>
                  <a:lnTo>
                    <a:pt x="607415" y="298170"/>
                  </a:lnTo>
                  <a:lnTo>
                    <a:pt x="600367" y="298640"/>
                  </a:lnTo>
                  <a:lnTo>
                    <a:pt x="593813" y="301904"/>
                  </a:lnTo>
                  <a:lnTo>
                    <a:pt x="589026" y="307454"/>
                  </a:lnTo>
                  <a:lnTo>
                    <a:pt x="586828" y="314172"/>
                  </a:lnTo>
                  <a:lnTo>
                    <a:pt x="587311" y="321221"/>
                  </a:lnTo>
                  <a:lnTo>
                    <a:pt x="590575" y="327774"/>
                  </a:lnTo>
                  <a:lnTo>
                    <a:pt x="596125" y="332549"/>
                  </a:lnTo>
                  <a:lnTo>
                    <a:pt x="602830" y="334759"/>
                  </a:lnTo>
                  <a:lnTo>
                    <a:pt x="609879" y="334276"/>
                  </a:lnTo>
                  <a:lnTo>
                    <a:pt x="616432" y="331012"/>
                  </a:lnTo>
                  <a:lnTo>
                    <a:pt x="621207" y="325462"/>
                  </a:lnTo>
                  <a:lnTo>
                    <a:pt x="623417" y="318757"/>
                  </a:lnTo>
                  <a:close/>
                </a:path>
                <a:path w="2702559" h="2643505" extrusionOk="0">
                  <a:moveTo>
                    <a:pt x="624941" y="54914"/>
                  </a:moveTo>
                  <a:lnTo>
                    <a:pt x="624459" y="47866"/>
                  </a:lnTo>
                  <a:lnTo>
                    <a:pt x="621195" y="41313"/>
                  </a:lnTo>
                  <a:lnTo>
                    <a:pt x="615657" y="36537"/>
                  </a:lnTo>
                  <a:lnTo>
                    <a:pt x="608939" y="34340"/>
                  </a:lnTo>
                  <a:lnTo>
                    <a:pt x="601891" y="34810"/>
                  </a:lnTo>
                  <a:lnTo>
                    <a:pt x="595337" y="38074"/>
                  </a:lnTo>
                  <a:lnTo>
                    <a:pt x="590562" y="43624"/>
                  </a:lnTo>
                  <a:lnTo>
                    <a:pt x="588352" y="50342"/>
                  </a:lnTo>
                  <a:lnTo>
                    <a:pt x="588835" y="57391"/>
                  </a:lnTo>
                  <a:lnTo>
                    <a:pt x="592099" y="63944"/>
                  </a:lnTo>
                  <a:lnTo>
                    <a:pt x="597649" y="68719"/>
                  </a:lnTo>
                  <a:lnTo>
                    <a:pt x="604354" y="70916"/>
                  </a:lnTo>
                  <a:lnTo>
                    <a:pt x="611403" y="70446"/>
                  </a:lnTo>
                  <a:lnTo>
                    <a:pt x="617956" y="67183"/>
                  </a:lnTo>
                  <a:lnTo>
                    <a:pt x="622744" y="61633"/>
                  </a:lnTo>
                  <a:lnTo>
                    <a:pt x="624941" y="54914"/>
                  </a:lnTo>
                  <a:close/>
                </a:path>
                <a:path w="2702559" h="2643505" extrusionOk="0">
                  <a:moveTo>
                    <a:pt x="899515" y="143992"/>
                  </a:moveTo>
                  <a:lnTo>
                    <a:pt x="899045" y="136944"/>
                  </a:lnTo>
                  <a:lnTo>
                    <a:pt x="895781" y="130403"/>
                  </a:lnTo>
                  <a:lnTo>
                    <a:pt x="890231" y="125615"/>
                  </a:lnTo>
                  <a:lnTo>
                    <a:pt x="883526" y="123418"/>
                  </a:lnTo>
                  <a:lnTo>
                    <a:pt x="876465" y="123888"/>
                  </a:lnTo>
                  <a:lnTo>
                    <a:pt x="869911" y="127152"/>
                  </a:lnTo>
                  <a:lnTo>
                    <a:pt x="865136" y="132702"/>
                  </a:lnTo>
                  <a:lnTo>
                    <a:pt x="862939" y="139420"/>
                  </a:lnTo>
                  <a:lnTo>
                    <a:pt x="863422" y="146469"/>
                  </a:lnTo>
                  <a:lnTo>
                    <a:pt x="866673" y="153022"/>
                  </a:lnTo>
                  <a:lnTo>
                    <a:pt x="872223" y="157797"/>
                  </a:lnTo>
                  <a:lnTo>
                    <a:pt x="878941" y="159994"/>
                  </a:lnTo>
                  <a:lnTo>
                    <a:pt x="885990" y="159524"/>
                  </a:lnTo>
                  <a:lnTo>
                    <a:pt x="892543" y="156260"/>
                  </a:lnTo>
                  <a:lnTo>
                    <a:pt x="897318" y="150710"/>
                  </a:lnTo>
                  <a:lnTo>
                    <a:pt x="899515" y="143992"/>
                  </a:lnTo>
                  <a:close/>
                </a:path>
                <a:path w="2702559" h="2643505" extrusionOk="0">
                  <a:moveTo>
                    <a:pt x="954392" y="49809"/>
                  </a:moveTo>
                  <a:lnTo>
                    <a:pt x="953566" y="37769"/>
                  </a:lnTo>
                  <a:lnTo>
                    <a:pt x="948004" y="26568"/>
                  </a:lnTo>
                  <a:lnTo>
                    <a:pt x="938530" y="18415"/>
                  </a:lnTo>
                  <a:lnTo>
                    <a:pt x="927061" y="14655"/>
                  </a:lnTo>
                  <a:lnTo>
                    <a:pt x="915009" y="15468"/>
                  </a:lnTo>
                  <a:lnTo>
                    <a:pt x="903820" y="21043"/>
                  </a:lnTo>
                  <a:lnTo>
                    <a:pt x="895667" y="30518"/>
                  </a:lnTo>
                  <a:lnTo>
                    <a:pt x="891908" y="41986"/>
                  </a:lnTo>
                  <a:lnTo>
                    <a:pt x="892721" y="54025"/>
                  </a:lnTo>
                  <a:lnTo>
                    <a:pt x="898296" y="65214"/>
                  </a:lnTo>
                  <a:lnTo>
                    <a:pt x="907770" y="73367"/>
                  </a:lnTo>
                  <a:lnTo>
                    <a:pt x="919238" y="77139"/>
                  </a:lnTo>
                  <a:lnTo>
                    <a:pt x="931278" y="76327"/>
                  </a:lnTo>
                  <a:lnTo>
                    <a:pt x="942467" y="70751"/>
                  </a:lnTo>
                  <a:lnTo>
                    <a:pt x="950620" y="61277"/>
                  </a:lnTo>
                  <a:lnTo>
                    <a:pt x="954392" y="49809"/>
                  </a:lnTo>
                  <a:close/>
                </a:path>
                <a:path w="2702559" h="2643505" extrusionOk="0">
                  <a:moveTo>
                    <a:pt x="1120724" y="1936216"/>
                  </a:moveTo>
                  <a:lnTo>
                    <a:pt x="1119911" y="1924164"/>
                  </a:lnTo>
                  <a:lnTo>
                    <a:pt x="1114336" y="1912975"/>
                  </a:lnTo>
                  <a:lnTo>
                    <a:pt x="1104861" y="1904822"/>
                  </a:lnTo>
                  <a:lnTo>
                    <a:pt x="1093393" y="1901063"/>
                  </a:lnTo>
                  <a:lnTo>
                    <a:pt x="1081354" y="1901875"/>
                  </a:lnTo>
                  <a:lnTo>
                    <a:pt x="1070165" y="1907438"/>
                  </a:lnTo>
                  <a:lnTo>
                    <a:pt x="1062012" y="1916912"/>
                  </a:lnTo>
                  <a:lnTo>
                    <a:pt x="1058240" y="1928380"/>
                  </a:lnTo>
                  <a:lnTo>
                    <a:pt x="1059053" y="1940420"/>
                  </a:lnTo>
                  <a:lnTo>
                    <a:pt x="1064628" y="1951621"/>
                  </a:lnTo>
                  <a:lnTo>
                    <a:pt x="1074102" y="1959775"/>
                  </a:lnTo>
                  <a:lnTo>
                    <a:pt x="1085570" y="1963534"/>
                  </a:lnTo>
                  <a:lnTo>
                    <a:pt x="1097622" y="1962721"/>
                  </a:lnTo>
                  <a:lnTo>
                    <a:pt x="1108811" y="1957158"/>
                  </a:lnTo>
                  <a:lnTo>
                    <a:pt x="1116965" y="1947684"/>
                  </a:lnTo>
                  <a:lnTo>
                    <a:pt x="1120724" y="1936216"/>
                  </a:lnTo>
                  <a:close/>
                </a:path>
                <a:path w="2702559" h="2643505" extrusionOk="0">
                  <a:moveTo>
                    <a:pt x="1517916" y="218630"/>
                  </a:moveTo>
                  <a:lnTo>
                    <a:pt x="1517446" y="211582"/>
                  </a:lnTo>
                  <a:lnTo>
                    <a:pt x="1514182" y="205028"/>
                  </a:lnTo>
                  <a:lnTo>
                    <a:pt x="1508633" y="200253"/>
                  </a:lnTo>
                  <a:lnTo>
                    <a:pt x="1501914" y="198043"/>
                  </a:lnTo>
                  <a:lnTo>
                    <a:pt x="1494866" y="198526"/>
                  </a:lnTo>
                  <a:lnTo>
                    <a:pt x="1488313" y="201777"/>
                  </a:lnTo>
                  <a:lnTo>
                    <a:pt x="1483537" y="207327"/>
                  </a:lnTo>
                  <a:lnTo>
                    <a:pt x="1481328" y="214045"/>
                  </a:lnTo>
                  <a:lnTo>
                    <a:pt x="1481810" y="221094"/>
                  </a:lnTo>
                  <a:lnTo>
                    <a:pt x="1485074" y="227660"/>
                  </a:lnTo>
                  <a:lnTo>
                    <a:pt x="1490624" y="232422"/>
                  </a:lnTo>
                  <a:lnTo>
                    <a:pt x="1497330" y="234632"/>
                  </a:lnTo>
                  <a:lnTo>
                    <a:pt x="1504391" y="234149"/>
                  </a:lnTo>
                  <a:lnTo>
                    <a:pt x="1510944" y="230886"/>
                  </a:lnTo>
                  <a:lnTo>
                    <a:pt x="1515719" y="225336"/>
                  </a:lnTo>
                  <a:lnTo>
                    <a:pt x="1517916" y="218630"/>
                  </a:lnTo>
                  <a:close/>
                </a:path>
                <a:path w="2702559" h="2643505" extrusionOk="0">
                  <a:moveTo>
                    <a:pt x="1633601" y="460654"/>
                  </a:moveTo>
                  <a:lnTo>
                    <a:pt x="1633118" y="453605"/>
                  </a:lnTo>
                  <a:lnTo>
                    <a:pt x="1629867" y="447052"/>
                  </a:lnTo>
                  <a:lnTo>
                    <a:pt x="1624317" y="442277"/>
                  </a:lnTo>
                  <a:lnTo>
                    <a:pt x="1617599" y="440067"/>
                  </a:lnTo>
                  <a:lnTo>
                    <a:pt x="1610550" y="440550"/>
                  </a:lnTo>
                  <a:lnTo>
                    <a:pt x="1603984" y="443814"/>
                  </a:lnTo>
                  <a:lnTo>
                    <a:pt x="1599209" y="449364"/>
                  </a:lnTo>
                  <a:lnTo>
                    <a:pt x="1597012" y="456069"/>
                  </a:lnTo>
                  <a:lnTo>
                    <a:pt x="1597494" y="463130"/>
                  </a:lnTo>
                  <a:lnTo>
                    <a:pt x="1600758" y="469684"/>
                  </a:lnTo>
                  <a:lnTo>
                    <a:pt x="1606296" y="474459"/>
                  </a:lnTo>
                  <a:lnTo>
                    <a:pt x="1613014" y="476656"/>
                  </a:lnTo>
                  <a:lnTo>
                    <a:pt x="1620062" y="476186"/>
                  </a:lnTo>
                  <a:lnTo>
                    <a:pt x="1626616" y="472922"/>
                  </a:lnTo>
                  <a:lnTo>
                    <a:pt x="1631391" y="467372"/>
                  </a:lnTo>
                  <a:lnTo>
                    <a:pt x="1633601" y="460654"/>
                  </a:lnTo>
                  <a:close/>
                </a:path>
                <a:path w="2702559" h="2643505" extrusionOk="0">
                  <a:moveTo>
                    <a:pt x="1898662" y="1799717"/>
                  </a:moveTo>
                  <a:lnTo>
                    <a:pt x="1898180" y="1792668"/>
                  </a:lnTo>
                  <a:lnTo>
                    <a:pt x="1894928" y="1786115"/>
                  </a:lnTo>
                  <a:lnTo>
                    <a:pt x="1889379" y="1781340"/>
                  </a:lnTo>
                  <a:lnTo>
                    <a:pt x="1882660" y="1779130"/>
                  </a:lnTo>
                  <a:lnTo>
                    <a:pt x="1875612" y="1779612"/>
                  </a:lnTo>
                  <a:lnTo>
                    <a:pt x="1869059" y="1782876"/>
                  </a:lnTo>
                  <a:lnTo>
                    <a:pt x="1864283" y="1788414"/>
                  </a:lnTo>
                  <a:lnTo>
                    <a:pt x="1862074" y="1795132"/>
                  </a:lnTo>
                  <a:lnTo>
                    <a:pt x="1862556" y="1802193"/>
                  </a:lnTo>
                  <a:lnTo>
                    <a:pt x="1865820" y="1808746"/>
                  </a:lnTo>
                  <a:lnTo>
                    <a:pt x="1871357" y="1813521"/>
                  </a:lnTo>
                  <a:lnTo>
                    <a:pt x="1878076" y="1815719"/>
                  </a:lnTo>
                  <a:lnTo>
                    <a:pt x="1885124" y="1815236"/>
                  </a:lnTo>
                  <a:lnTo>
                    <a:pt x="1891677" y="1811985"/>
                  </a:lnTo>
                  <a:lnTo>
                    <a:pt x="1896465" y="1806435"/>
                  </a:lnTo>
                  <a:lnTo>
                    <a:pt x="1898662" y="1799717"/>
                  </a:lnTo>
                  <a:close/>
                </a:path>
                <a:path w="2702559" h="2643505" extrusionOk="0">
                  <a:moveTo>
                    <a:pt x="2027389" y="348462"/>
                  </a:moveTo>
                  <a:lnTo>
                    <a:pt x="2026577" y="336423"/>
                  </a:lnTo>
                  <a:lnTo>
                    <a:pt x="2021014" y="325234"/>
                  </a:lnTo>
                  <a:lnTo>
                    <a:pt x="2011540" y="317068"/>
                  </a:lnTo>
                  <a:lnTo>
                    <a:pt x="2000059" y="313309"/>
                  </a:lnTo>
                  <a:lnTo>
                    <a:pt x="1988019" y="314121"/>
                  </a:lnTo>
                  <a:lnTo>
                    <a:pt x="1976831" y="319697"/>
                  </a:lnTo>
                  <a:lnTo>
                    <a:pt x="1968665" y="329171"/>
                  </a:lnTo>
                  <a:lnTo>
                    <a:pt x="1964905" y="340639"/>
                  </a:lnTo>
                  <a:lnTo>
                    <a:pt x="1965718" y="352679"/>
                  </a:lnTo>
                  <a:lnTo>
                    <a:pt x="1971281" y="363880"/>
                  </a:lnTo>
                  <a:lnTo>
                    <a:pt x="1980768" y="372033"/>
                  </a:lnTo>
                  <a:lnTo>
                    <a:pt x="1992236" y="375793"/>
                  </a:lnTo>
                  <a:lnTo>
                    <a:pt x="2004275" y="374980"/>
                  </a:lnTo>
                  <a:lnTo>
                    <a:pt x="2015477" y="369417"/>
                  </a:lnTo>
                  <a:lnTo>
                    <a:pt x="2023630" y="359943"/>
                  </a:lnTo>
                  <a:lnTo>
                    <a:pt x="2027389" y="348462"/>
                  </a:lnTo>
                  <a:close/>
                </a:path>
                <a:path w="2702559" h="2643505" extrusionOk="0">
                  <a:moveTo>
                    <a:pt x="2291664" y="2449753"/>
                  </a:moveTo>
                  <a:lnTo>
                    <a:pt x="2290851" y="2437714"/>
                  </a:lnTo>
                  <a:lnTo>
                    <a:pt x="2285288" y="2426525"/>
                  </a:lnTo>
                  <a:lnTo>
                    <a:pt x="2275814" y="2418359"/>
                  </a:lnTo>
                  <a:lnTo>
                    <a:pt x="2264333" y="2414600"/>
                  </a:lnTo>
                  <a:lnTo>
                    <a:pt x="2252294" y="2415413"/>
                  </a:lnTo>
                  <a:lnTo>
                    <a:pt x="2241105" y="2420988"/>
                  </a:lnTo>
                  <a:lnTo>
                    <a:pt x="2232952" y="2430462"/>
                  </a:lnTo>
                  <a:lnTo>
                    <a:pt x="2229180" y="2441930"/>
                  </a:lnTo>
                  <a:lnTo>
                    <a:pt x="2229993" y="2453970"/>
                  </a:lnTo>
                  <a:lnTo>
                    <a:pt x="2235568" y="2465171"/>
                  </a:lnTo>
                  <a:lnTo>
                    <a:pt x="2245042" y="2473325"/>
                  </a:lnTo>
                  <a:lnTo>
                    <a:pt x="2256510" y="2477084"/>
                  </a:lnTo>
                  <a:lnTo>
                    <a:pt x="2268563" y="2476271"/>
                  </a:lnTo>
                  <a:lnTo>
                    <a:pt x="2279751" y="2470708"/>
                  </a:lnTo>
                  <a:lnTo>
                    <a:pt x="2287905" y="2461222"/>
                  </a:lnTo>
                  <a:lnTo>
                    <a:pt x="2291664" y="2449753"/>
                  </a:lnTo>
                  <a:close/>
                </a:path>
                <a:path w="2702559" h="2643505" extrusionOk="0">
                  <a:moveTo>
                    <a:pt x="2298357" y="2629344"/>
                  </a:moveTo>
                  <a:lnTo>
                    <a:pt x="2297938" y="2623223"/>
                  </a:lnTo>
                  <a:lnTo>
                    <a:pt x="2295106" y="2617520"/>
                  </a:lnTo>
                  <a:lnTo>
                    <a:pt x="2290292" y="2613380"/>
                  </a:lnTo>
                  <a:lnTo>
                    <a:pt x="2284463" y="2611463"/>
                  </a:lnTo>
                  <a:lnTo>
                    <a:pt x="2278329" y="2611882"/>
                  </a:lnTo>
                  <a:lnTo>
                    <a:pt x="2272639" y="2614714"/>
                  </a:lnTo>
                  <a:lnTo>
                    <a:pt x="2268499" y="2619527"/>
                  </a:lnTo>
                  <a:lnTo>
                    <a:pt x="2266581" y="2625369"/>
                  </a:lnTo>
                  <a:lnTo>
                    <a:pt x="2266988" y="2631490"/>
                  </a:lnTo>
                  <a:lnTo>
                    <a:pt x="2269820" y="2637180"/>
                  </a:lnTo>
                  <a:lnTo>
                    <a:pt x="2274646" y="2641320"/>
                  </a:lnTo>
                  <a:lnTo>
                    <a:pt x="2280475" y="2643238"/>
                  </a:lnTo>
                  <a:lnTo>
                    <a:pt x="2286597" y="2642819"/>
                  </a:lnTo>
                  <a:lnTo>
                    <a:pt x="2292286" y="2639987"/>
                  </a:lnTo>
                  <a:lnTo>
                    <a:pt x="2296439" y="2635173"/>
                  </a:lnTo>
                  <a:lnTo>
                    <a:pt x="2298357" y="2629344"/>
                  </a:lnTo>
                  <a:close/>
                </a:path>
                <a:path w="2702559" h="2643505" extrusionOk="0">
                  <a:moveTo>
                    <a:pt x="2303792" y="528878"/>
                  </a:moveTo>
                  <a:lnTo>
                    <a:pt x="2302980" y="516839"/>
                  </a:lnTo>
                  <a:lnTo>
                    <a:pt x="2297417" y="505650"/>
                  </a:lnTo>
                  <a:lnTo>
                    <a:pt x="2287930" y="497484"/>
                  </a:lnTo>
                  <a:lnTo>
                    <a:pt x="2276462" y="493725"/>
                  </a:lnTo>
                  <a:lnTo>
                    <a:pt x="2264422" y="494538"/>
                  </a:lnTo>
                  <a:lnTo>
                    <a:pt x="2253234" y="500100"/>
                  </a:lnTo>
                  <a:lnTo>
                    <a:pt x="2245068" y="509574"/>
                  </a:lnTo>
                  <a:lnTo>
                    <a:pt x="2241308" y="521042"/>
                  </a:lnTo>
                  <a:lnTo>
                    <a:pt x="2242121" y="533095"/>
                  </a:lnTo>
                  <a:lnTo>
                    <a:pt x="2247684" y="544283"/>
                  </a:lnTo>
                  <a:lnTo>
                    <a:pt x="2257171" y="552450"/>
                  </a:lnTo>
                  <a:lnTo>
                    <a:pt x="2268639" y="556209"/>
                  </a:lnTo>
                  <a:lnTo>
                    <a:pt x="2280678" y="555383"/>
                  </a:lnTo>
                  <a:lnTo>
                    <a:pt x="2291880" y="549821"/>
                  </a:lnTo>
                  <a:lnTo>
                    <a:pt x="2300033" y="540346"/>
                  </a:lnTo>
                  <a:lnTo>
                    <a:pt x="2303792" y="528878"/>
                  </a:lnTo>
                  <a:close/>
                </a:path>
                <a:path w="2702559" h="2643505" extrusionOk="0">
                  <a:moveTo>
                    <a:pt x="2674302" y="772604"/>
                  </a:moveTo>
                  <a:lnTo>
                    <a:pt x="2673883" y="766483"/>
                  </a:lnTo>
                  <a:lnTo>
                    <a:pt x="2671064" y="760780"/>
                  </a:lnTo>
                  <a:lnTo>
                    <a:pt x="2666238" y="756640"/>
                  </a:lnTo>
                  <a:lnTo>
                    <a:pt x="2660408" y="754722"/>
                  </a:lnTo>
                  <a:lnTo>
                    <a:pt x="2654274" y="755142"/>
                  </a:lnTo>
                  <a:lnTo>
                    <a:pt x="2648585" y="757974"/>
                  </a:lnTo>
                  <a:lnTo>
                    <a:pt x="2644444" y="762800"/>
                  </a:lnTo>
                  <a:lnTo>
                    <a:pt x="2642527" y="768629"/>
                  </a:lnTo>
                  <a:lnTo>
                    <a:pt x="2642946" y="774750"/>
                  </a:lnTo>
                  <a:lnTo>
                    <a:pt x="2645765" y="780440"/>
                  </a:lnTo>
                  <a:lnTo>
                    <a:pt x="2650591" y="784593"/>
                  </a:lnTo>
                  <a:lnTo>
                    <a:pt x="2656421" y="786498"/>
                  </a:lnTo>
                  <a:lnTo>
                    <a:pt x="2662542" y="786091"/>
                  </a:lnTo>
                  <a:lnTo>
                    <a:pt x="2668244" y="783259"/>
                  </a:lnTo>
                  <a:lnTo>
                    <a:pt x="2672384" y="778433"/>
                  </a:lnTo>
                  <a:lnTo>
                    <a:pt x="2674302" y="772604"/>
                  </a:lnTo>
                  <a:close/>
                </a:path>
                <a:path w="2702559" h="2643505" extrusionOk="0">
                  <a:moveTo>
                    <a:pt x="2702141" y="2614231"/>
                  </a:moveTo>
                  <a:lnTo>
                    <a:pt x="2701315" y="2602179"/>
                  </a:lnTo>
                  <a:lnTo>
                    <a:pt x="2695752" y="2590977"/>
                  </a:lnTo>
                  <a:lnTo>
                    <a:pt x="2686278" y="2582824"/>
                  </a:lnTo>
                  <a:lnTo>
                    <a:pt x="2674810" y="2579065"/>
                  </a:lnTo>
                  <a:lnTo>
                    <a:pt x="2662771" y="2579890"/>
                  </a:lnTo>
                  <a:lnTo>
                    <a:pt x="2651569" y="2585453"/>
                  </a:lnTo>
                  <a:lnTo>
                    <a:pt x="2643416" y="2594927"/>
                  </a:lnTo>
                  <a:lnTo>
                    <a:pt x="2639657" y="2606395"/>
                  </a:lnTo>
                  <a:lnTo>
                    <a:pt x="2640469" y="2618435"/>
                  </a:lnTo>
                  <a:lnTo>
                    <a:pt x="2646045" y="2629624"/>
                  </a:lnTo>
                  <a:lnTo>
                    <a:pt x="2655506" y="2637790"/>
                  </a:lnTo>
                  <a:lnTo>
                    <a:pt x="2666974" y="2641549"/>
                  </a:lnTo>
                  <a:lnTo>
                    <a:pt x="2679027" y="2640736"/>
                  </a:lnTo>
                  <a:lnTo>
                    <a:pt x="2690215" y="2635173"/>
                  </a:lnTo>
                  <a:lnTo>
                    <a:pt x="2698381" y="2625699"/>
                  </a:lnTo>
                  <a:lnTo>
                    <a:pt x="2702141" y="2614231"/>
                  </a:lnTo>
                  <a:close/>
                </a:path>
              </a:pathLst>
            </a:custGeom>
            <a:solidFill>
              <a:srgbClr val="E00816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>
                <a:buClr>
                  <a:srgbClr val="000000"/>
                </a:buClr>
                <a:buSzPts val="1800"/>
              </a:pPr>
              <a:endParaRPr sz="1092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9" name="Google Shape;53;p1">
            <a:extLst>
              <a:ext uri="{FF2B5EF4-FFF2-40B4-BE49-F238E27FC236}">
                <a16:creationId xmlns:a16="http://schemas.microsoft.com/office/drawing/2014/main" id="{5C92B745-21B5-4567-0AC3-3169EF90C6B1}"/>
              </a:ext>
            </a:extLst>
          </p:cNvPr>
          <p:cNvGrpSpPr/>
          <p:nvPr/>
        </p:nvGrpSpPr>
        <p:grpSpPr>
          <a:xfrm flipH="1">
            <a:off x="-11605" y="6148"/>
            <a:ext cx="2778042" cy="4133763"/>
            <a:chOff x="9773458" y="0"/>
            <a:chExt cx="5470158" cy="6816882"/>
          </a:xfrm>
        </p:grpSpPr>
        <p:sp>
          <p:nvSpPr>
            <p:cNvPr id="20" name="Google Shape;54;p1">
              <a:extLst>
                <a:ext uri="{FF2B5EF4-FFF2-40B4-BE49-F238E27FC236}">
                  <a16:creationId xmlns:a16="http://schemas.microsoft.com/office/drawing/2014/main" id="{13F39651-628A-12DF-4DF2-095787180A28}"/>
                </a:ext>
              </a:extLst>
            </p:cNvPr>
            <p:cNvSpPr/>
            <p:nvPr/>
          </p:nvSpPr>
          <p:spPr>
            <a:xfrm>
              <a:off x="12762671" y="1300637"/>
              <a:ext cx="2480945" cy="5516245"/>
            </a:xfrm>
            <a:custGeom>
              <a:avLst/>
              <a:gdLst/>
              <a:ahLst/>
              <a:cxnLst/>
              <a:rect l="l" t="t" r="r" b="b"/>
              <a:pathLst>
                <a:path w="2480944" h="5516245" extrusionOk="0">
                  <a:moveTo>
                    <a:pt x="2480531" y="5515832"/>
                  </a:moveTo>
                  <a:lnTo>
                    <a:pt x="2436473" y="5495927"/>
                  </a:lnTo>
                  <a:lnTo>
                    <a:pt x="2392757" y="5475577"/>
                  </a:lnTo>
                  <a:lnTo>
                    <a:pt x="2349384" y="5454786"/>
                  </a:lnTo>
                  <a:lnTo>
                    <a:pt x="2306356" y="5433557"/>
                  </a:lnTo>
                  <a:lnTo>
                    <a:pt x="2263674" y="5411894"/>
                  </a:lnTo>
                  <a:lnTo>
                    <a:pt x="2221339" y="5389801"/>
                  </a:lnTo>
                  <a:lnTo>
                    <a:pt x="2179354" y="5367282"/>
                  </a:lnTo>
                  <a:lnTo>
                    <a:pt x="2137720" y="5344341"/>
                  </a:lnTo>
                  <a:lnTo>
                    <a:pt x="2096438" y="5320982"/>
                  </a:lnTo>
                  <a:lnTo>
                    <a:pt x="2055509" y="5297208"/>
                  </a:lnTo>
                  <a:lnTo>
                    <a:pt x="2014936" y="5273024"/>
                  </a:lnTo>
                  <a:lnTo>
                    <a:pt x="1974719" y="5248433"/>
                  </a:lnTo>
                  <a:lnTo>
                    <a:pt x="1934861" y="5223440"/>
                  </a:lnTo>
                  <a:lnTo>
                    <a:pt x="1895362" y="5198047"/>
                  </a:lnTo>
                  <a:lnTo>
                    <a:pt x="1856224" y="5172260"/>
                  </a:lnTo>
                  <a:lnTo>
                    <a:pt x="1817449" y="5146081"/>
                  </a:lnTo>
                  <a:lnTo>
                    <a:pt x="1779038" y="5119516"/>
                  </a:lnTo>
                  <a:lnTo>
                    <a:pt x="1740992" y="5092567"/>
                  </a:lnTo>
                  <a:lnTo>
                    <a:pt x="1703314" y="5065238"/>
                  </a:lnTo>
                  <a:lnTo>
                    <a:pt x="1666004" y="5037534"/>
                  </a:lnTo>
                  <a:lnTo>
                    <a:pt x="1629065" y="5009459"/>
                  </a:lnTo>
                  <a:lnTo>
                    <a:pt x="1592497" y="4981015"/>
                  </a:lnTo>
                  <a:lnTo>
                    <a:pt x="1556302" y="4952208"/>
                  </a:lnTo>
                  <a:lnTo>
                    <a:pt x="1520481" y="4923041"/>
                  </a:lnTo>
                  <a:lnTo>
                    <a:pt x="1485037" y="4893517"/>
                  </a:lnTo>
                  <a:lnTo>
                    <a:pt x="1449970" y="4863641"/>
                  </a:lnTo>
                  <a:lnTo>
                    <a:pt x="1415283" y="4833417"/>
                  </a:lnTo>
                  <a:lnTo>
                    <a:pt x="1380975" y="4802849"/>
                  </a:lnTo>
                  <a:lnTo>
                    <a:pt x="1347050" y="4771939"/>
                  </a:lnTo>
                  <a:lnTo>
                    <a:pt x="1313509" y="4740694"/>
                  </a:lnTo>
                  <a:lnTo>
                    <a:pt x="1280352" y="4709115"/>
                  </a:lnTo>
                  <a:lnTo>
                    <a:pt x="1247582" y="4677207"/>
                  </a:lnTo>
                  <a:lnTo>
                    <a:pt x="1215200" y="4644974"/>
                  </a:lnTo>
                  <a:lnTo>
                    <a:pt x="1183207" y="4612420"/>
                  </a:lnTo>
                  <a:lnTo>
                    <a:pt x="1151605" y="4579549"/>
                  </a:lnTo>
                  <a:lnTo>
                    <a:pt x="1120396" y="4546365"/>
                  </a:lnTo>
                  <a:lnTo>
                    <a:pt x="1089581" y="4512870"/>
                  </a:lnTo>
                  <a:lnTo>
                    <a:pt x="1059161" y="4479071"/>
                  </a:lnTo>
                  <a:lnTo>
                    <a:pt x="1029138" y="4444969"/>
                  </a:lnTo>
                  <a:lnTo>
                    <a:pt x="999514" y="4410569"/>
                  </a:lnTo>
                  <a:lnTo>
                    <a:pt x="970289" y="4375876"/>
                  </a:lnTo>
                  <a:lnTo>
                    <a:pt x="941466" y="4340892"/>
                  </a:lnTo>
                  <a:lnTo>
                    <a:pt x="913046" y="4305623"/>
                  </a:lnTo>
                  <a:lnTo>
                    <a:pt x="885030" y="4270070"/>
                  </a:lnTo>
                  <a:lnTo>
                    <a:pt x="857420" y="4234240"/>
                  </a:lnTo>
                  <a:lnTo>
                    <a:pt x="830218" y="4198135"/>
                  </a:lnTo>
                  <a:lnTo>
                    <a:pt x="803424" y="4161759"/>
                  </a:lnTo>
                  <a:lnTo>
                    <a:pt x="777041" y="4125116"/>
                  </a:lnTo>
                  <a:lnTo>
                    <a:pt x="751070" y="4088210"/>
                  </a:lnTo>
                  <a:lnTo>
                    <a:pt x="725512" y="4051046"/>
                  </a:lnTo>
                  <a:lnTo>
                    <a:pt x="700368" y="4013626"/>
                  </a:lnTo>
                  <a:lnTo>
                    <a:pt x="675642" y="3975955"/>
                  </a:lnTo>
                  <a:lnTo>
                    <a:pt x="651333" y="3938036"/>
                  </a:lnTo>
                  <a:lnTo>
                    <a:pt x="627443" y="3899874"/>
                  </a:lnTo>
                  <a:lnTo>
                    <a:pt x="603974" y="3861473"/>
                  </a:lnTo>
                  <a:lnTo>
                    <a:pt x="580927" y="3822835"/>
                  </a:lnTo>
                  <a:lnTo>
                    <a:pt x="558305" y="3783966"/>
                  </a:lnTo>
                  <a:lnTo>
                    <a:pt x="536107" y="3744869"/>
                  </a:lnTo>
                  <a:lnTo>
                    <a:pt x="514336" y="3705547"/>
                  </a:lnTo>
                  <a:lnTo>
                    <a:pt x="492994" y="3666006"/>
                  </a:lnTo>
                  <a:lnTo>
                    <a:pt x="472081" y="3626248"/>
                  </a:lnTo>
                  <a:lnTo>
                    <a:pt x="451600" y="3586278"/>
                  </a:lnTo>
                  <a:lnTo>
                    <a:pt x="431551" y="3546099"/>
                  </a:lnTo>
                  <a:lnTo>
                    <a:pt x="411936" y="3505715"/>
                  </a:lnTo>
                  <a:lnTo>
                    <a:pt x="392758" y="3465131"/>
                  </a:lnTo>
                  <a:lnTo>
                    <a:pt x="374016" y="3424350"/>
                  </a:lnTo>
                  <a:lnTo>
                    <a:pt x="355713" y="3383376"/>
                  </a:lnTo>
                  <a:lnTo>
                    <a:pt x="337851" y="3342212"/>
                  </a:lnTo>
                  <a:lnTo>
                    <a:pt x="320430" y="3300864"/>
                  </a:lnTo>
                  <a:lnTo>
                    <a:pt x="303452" y="3259334"/>
                  </a:lnTo>
                  <a:lnTo>
                    <a:pt x="286919" y="3217626"/>
                  </a:lnTo>
                  <a:lnTo>
                    <a:pt x="270832" y="3175745"/>
                  </a:lnTo>
                  <a:lnTo>
                    <a:pt x="255193" y="3133694"/>
                  </a:lnTo>
                  <a:lnTo>
                    <a:pt x="240003" y="3091478"/>
                  </a:lnTo>
                  <a:lnTo>
                    <a:pt x="225263" y="3049099"/>
                  </a:lnTo>
                  <a:lnTo>
                    <a:pt x="210976" y="3006562"/>
                  </a:lnTo>
                  <a:lnTo>
                    <a:pt x="197142" y="2963872"/>
                  </a:lnTo>
                  <a:lnTo>
                    <a:pt x="183764" y="2921030"/>
                  </a:lnTo>
                  <a:lnTo>
                    <a:pt x="170842" y="2878043"/>
                  </a:lnTo>
                  <a:lnTo>
                    <a:pt x="158378" y="2834913"/>
                  </a:lnTo>
                  <a:lnTo>
                    <a:pt x="146374" y="2791644"/>
                  </a:lnTo>
                  <a:lnTo>
                    <a:pt x="134831" y="2748240"/>
                  </a:lnTo>
                  <a:lnTo>
                    <a:pt x="123750" y="2704706"/>
                  </a:lnTo>
                  <a:lnTo>
                    <a:pt x="113133" y="2661045"/>
                  </a:lnTo>
                  <a:lnTo>
                    <a:pt x="102983" y="2617260"/>
                  </a:lnTo>
                  <a:lnTo>
                    <a:pt x="93299" y="2573356"/>
                  </a:lnTo>
                  <a:lnTo>
                    <a:pt x="84083" y="2529337"/>
                  </a:lnTo>
                  <a:lnTo>
                    <a:pt x="75338" y="2485206"/>
                  </a:lnTo>
                  <a:lnTo>
                    <a:pt x="67064" y="2440968"/>
                  </a:lnTo>
                  <a:lnTo>
                    <a:pt x="59263" y="2396626"/>
                  </a:lnTo>
                  <a:lnTo>
                    <a:pt x="51937" y="2352185"/>
                  </a:lnTo>
                  <a:lnTo>
                    <a:pt x="45087" y="2307647"/>
                  </a:lnTo>
                  <a:lnTo>
                    <a:pt x="38714" y="2263017"/>
                  </a:lnTo>
                  <a:lnTo>
                    <a:pt x="32820" y="2218300"/>
                  </a:lnTo>
                  <a:lnTo>
                    <a:pt x="27407" y="2173497"/>
                  </a:lnTo>
                  <a:lnTo>
                    <a:pt x="22476" y="2128615"/>
                  </a:lnTo>
                  <a:lnTo>
                    <a:pt x="18028" y="2083656"/>
                  </a:lnTo>
                  <a:lnTo>
                    <a:pt x="14065" y="2038624"/>
                  </a:lnTo>
                  <a:lnTo>
                    <a:pt x="10589" y="1993524"/>
                  </a:lnTo>
                  <a:lnTo>
                    <a:pt x="7600" y="1948359"/>
                  </a:lnTo>
                  <a:lnTo>
                    <a:pt x="5101" y="1903132"/>
                  </a:lnTo>
                  <a:lnTo>
                    <a:pt x="3093" y="1857849"/>
                  </a:lnTo>
                  <a:lnTo>
                    <a:pt x="1577" y="1812512"/>
                  </a:lnTo>
                  <a:lnTo>
                    <a:pt x="555" y="1767127"/>
                  </a:lnTo>
                  <a:lnTo>
                    <a:pt x="29" y="1721695"/>
                  </a:lnTo>
                  <a:lnTo>
                    <a:pt x="0" y="1676222"/>
                  </a:lnTo>
                  <a:lnTo>
                    <a:pt x="468" y="1630712"/>
                  </a:lnTo>
                  <a:lnTo>
                    <a:pt x="1437" y="1585167"/>
                  </a:lnTo>
                  <a:lnTo>
                    <a:pt x="2907" y="1539593"/>
                  </a:lnTo>
                  <a:lnTo>
                    <a:pt x="4880" y="1493993"/>
                  </a:lnTo>
                  <a:lnTo>
                    <a:pt x="7357" y="1448370"/>
                  </a:lnTo>
                  <a:lnTo>
                    <a:pt x="10340" y="1402730"/>
                  </a:lnTo>
                  <a:lnTo>
                    <a:pt x="13831" y="1357074"/>
                  </a:lnTo>
                  <a:lnTo>
                    <a:pt x="17830" y="1311409"/>
                  </a:lnTo>
                  <a:lnTo>
                    <a:pt x="22340" y="1265737"/>
                  </a:lnTo>
                  <a:lnTo>
                    <a:pt x="27361" y="1220062"/>
                  </a:lnTo>
                  <a:lnTo>
                    <a:pt x="32896" y="1174388"/>
                  </a:lnTo>
                  <a:lnTo>
                    <a:pt x="38945" y="1128719"/>
                  </a:lnTo>
                  <a:lnTo>
                    <a:pt x="45511" y="1083060"/>
                  </a:lnTo>
                  <a:lnTo>
                    <a:pt x="52595" y="1037413"/>
                  </a:lnTo>
                  <a:lnTo>
                    <a:pt x="60197" y="991782"/>
                  </a:lnTo>
                  <a:lnTo>
                    <a:pt x="68321" y="946173"/>
                  </a:lnTo>
                  <a:lnTo>
                    <a:pt x="76967" y="900587"/>
                  </a:lnTo>
                  <a:lnTo>
                    <a:pt x="86136" y="855030"/>
                  </a:lnTo>
                  <a:lnTo>
                    <a:pt x="95831" y="809506"/>
                  </a:lnTo>
                  <a:lnTo>
                    <a:pt x="106053" y="764017"/>
                  </a:lnTo>
                  <a:lnTo>
                    <a:pt x="116802" y="718569"/>
                  </a:lnTo>
                  <a:lnTo>
                    <a:pt x="128082" y="673164"/>
                  </a:lnTo>
                  <a:lnTo>
                    <a:pt x="139892" y="627807"/>
                  </a:lnTo>
                  <a:lnTo>
                    <a:pt x="152236" y="582502"/>
                  </a:lnTo>
                  <a:lnTo>
                    <a:pt x="165113" y="537252"/>
                  </a:lnTo>
                  <a:lnTo>
                    <a:pt x="178526" y="492061"/>
                  </a:lnTo>
                  <a:lnTo>
                    <a:pt x="192477" y="446934"/>
                  </a:lnTo>
                  <a:lnTo>
                    <a:pt x="206966" y="401875"/>
                  </a:lnTo>
                  <a:lnTo>
                    <a:pt x="221995" y="356886"/>
                  </a:lnTo>
                  <a:lnTo>
                    <a:pt x="237566" y="311972"/>
                  </a:lnTo>
                  <a:lnTo>
                    <a:pt x="253680" y="267137"/>
                  </a:lnTo>
                  <a:lnTo>
                    <a:pt x="270338" y="222384"/>
                  </a:lnTo>
                  <a:lnTo>
                    <a:pt x="287543" y="177719"/>
                  </a:lnTo>
                  <a:lnTo>
                    <a:pt x="305295" y="133144"/>
                  </a:lnTo>
                  <a:lnTo>
                    <a:pt x="323596" y="88663"/>
                  </a:lnTo>
                  <a:lnTo>
                    <a:pt x="342448" y="44280"/>
                  </a:lnTo>
                  <a:lnTo>
                    <a:pt x="361852" y="0"/>
                  </a:lnTo>
                </a:path>
              </a:pathLst>
            </a:custGeom>
            <a:noFill/>
            <a:ln w="20925" cap="flat" cmpd="sng">
              <a:solidFill>
                <a:srgbClr val="E10E1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>
                <a:buClr>
                  <a:srgbClr val="000000"/>
                </a:buClr>
                <a:buSzPts val="1800"/>
              </a:pPr>
              <a:endParaRPr sz="1092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" name="Google Shape;55;p1">
              <a:extLst>
                <a:ext uri="{FF2B5EF4-FFF2-40B4-BE49-F238E27FC236}">
                  <a16:creationId xmlns:a16="http://schemas.microsoft.com/office/drawing/2014/main" id="{A5BEF7DC-57AD-46F4-D27B-137C11E97BEB}"/>
                </a:ext>
              </a:extLst>
            </p:cNvPr>
            <p:cNvSpPr/>
            <p:nvPr/>
          </p:nvSpPr>
          <p:spPr>
            <a:xfrm>
              <a:off x="10846124" y="1"/>
              <a:ext cx="2661285" cy="2844800"/>
            </a:xfrm>
            <a:custGeom>
              <a:avLst/>
              <a:gdLst/>
              <a:ahLst/>
              <a:cxnLst/>
              <a:rect l="l" t="t" r="r" b="b"/>
              <a:pathLst>
                <a:path w="2661284" h="2844800" extrusionOk="0">
                  <a:moveTo>
                    <a:pt x="0" y="0"/>
                  </a:moveTo>
                  <a:lnTo>
                    <a:pt x="14425" y="287950"/>
                  </a:lnTo>
                  <a:lnTo>
                    <a:pt x="1518201" y="290871"/>
                  </a:lnTo>
                  <a:lnTo>
                    <a:pt x="1974062" y="2573283"/>
                  </a:lnTo>
                  <a:lnTo>
                    <a:pt x="2661214" y="2844793"/>
                  </a:lnTo>
                </a:path>
              </a:pathLst>
            </a:custGeom>
            <a:noFill/>
            <a:ln w="10450" cap="flat" cmpd="sng">
              <a:solidFill>
                <a:srgbClr val="CAD6D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>
                <a:buClr>
                  <a:srgbClr val="000000"/>
                </a:buClr>
                <a:buSzPts val="1800"/>
              </a:pPr>
              <a:endParaRPr sz="1092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" name="Google Shape;56;p1">
              <a:extLst>
                <a:ext uri="{FF2B5EF4-FFF2-40B4-BE49-F238E27FC236}">
                  <a16:creationId xmlns:a16="http://schemas.microsoft.com/office/drawing/2014/main" id="{58EF7619-F9FD-7469-569E-79DF11FEA0E6}"/>
                </a:ext>
              </a:extLst>
            </p:cNvPr>
            <p:cNvSpPr/>
            <p:nvPr/>
          </p:nvSpPr>
          <p:spPr>
            <a:xfrm>
              <a:off x="11607163" y="0"/>
              <a:ext cx="1900555" cy="2857500"/>
            </a:xfrm>
            <a:custGeom>
              <a:avLst/>
              <a:gdLst/>
              <a:ahLst/>
              <a:cxnLst/>
              <a:rect l="l" t="t" r="r" b="b"/>
              <a:pathLst>
                <a:path w="1900555" h="2857500" extrusionOk="0">
                  <a:moveTo>
                    <a:pt x="0" y="0"/>
                  </a:moveTo>
                  <a:lnTo>
                    <a:pt x="402637" y="822819"/>
                  </a:lnTo>
                  <a:lnTo>
                    <a:pt x="1780344" y="429345"/>
                  </a:lnTo>
                  <a:lnTo>
                    <a:pt x="315436" y="2172380"/>
                  </a:lnTo>
                  <a:lnTo>
                    <a:pt x="1410984" y="1979936"/>
                  </a:lnTo>
                  <a:lnTo>
                    <a:pt x="1507117" y="2857375"/>
                  </a:lnTo>
                  <a:lnTo>
                    <a:pt x="1900183" y="2844800"/>
                  </a:lnTo>
                </a:path>
              </a:pathLst>
            </a:custGeom>
            <a:noFill/>
            <a:ln w="10450" cap="flat" cmpd="sng">
              <a:solidFill>
                <a:srgbClr val="CAD6D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>
                <a:buClr>
                  <a:srgbClr val="000000"/>
                </a:buClr>
                <a:buSzPts val="1800"/>
              </a:pPr>
              <a:endParaRPr sz="1092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Google Shape;57;p1">
              <a:extLst>
                <a:ext uri="{FF2B5EF4-FFF2-40B4-BE49-F238E27FC236}">
                  <a16:creationId xmlns:a16="http://schemas.microsoft.com/office/drawing/2014/main" id="{32F01477-4813-F36F-DBFD-1B32C9F47875}"/>
                </a:ext>
              </a:extLst>
            </p:cNvPr>
            <p:cNvSpPr/>
            <p:nvPr/>
          </p:nvSpPr>
          <p:spPr>
            <a:xfrm>
              <a:off x="9773458" y="0"/>
              <a:ext cx="3716654" cy="1980564"/>
            </a:xfrm>
            <a:custGeom>
              <a:avLst/>
              <a:gdLst/>
              <a:ahLst/>
              <a:cxnLst/>
              <a:rect l="l" t="t" r="r" b="b"/>
              <a:pathLst>
                <a:path w="3716655" h="1980564" extrusionOk="0">
                  <a:moveTo>
                    <a:pt x="0" y="0"/>
                  </a:moveTo>
                  <a:lnTo>
                    <a:pt x="1087097" y="287951"/>
                  </a:lnTo>
                  <a:lnTo>
                    <a:pt x="906693" y="0"/>
                  </a:lnTo>
                </a:path>
                <a:path w="3716655" h="1980564" extrusionOk="0">
                  <a:moveTo>
                    <a:pt x="1672181" y="0"/>
                  </a:moveTo>
                  <a:lnTo>
                    <a:pt x="1651101" y="1131276"/>
                  </a:lnTo>
                  <a:lnTo>
                    <a:pt x="2590863" y="290872"/>
                  </a:lnTo>
                  <a:lnTo>
                    <a:pt x="3716609" y="1008819"/>
                  </a:lnTo>
                  <a:lnTo>
                    <a:pt x="3244686" y="1979941"/>
                  </a:lnTo>
                </a:path>
              </a:pathLst>
            </a:custGeom>
            <a:noFill/>
            <a:ln w="10450" cap="flat" cmpd="sng">
              <a:solidFill>
                <a:srgbClr val="CAD6D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>
                <a:buClr>
                  <a:srgbClr val="000000"/>
                </a:buClr>
                <a:buSzPts val="1800"/>
              </a:pPr>
              <a:endParaRPr sz="1092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Google Shape;58;p1">
              <a:extLst>
                <a:ext uri="{FF2B5EF4-FFF2-40B4-BE49-F238E27FC236}">
                  <a16:creationId xmlns:a16="http://schemas.microsoft.com/office/drawing/2014/main" id="{B61C17C4-940E-FDCD-77AF-D3EF29D33DEB}"/>
                </a:ext>
              </a:extLst>
            </p:cNvPr>
            <p:cNvSpPr/>
            <p:nvPr/>
          </p:nvSpPr>
          <p:spPr>
            <a:xfrm>
              <a:off x="10860550" y="0"/>
              <a:ext cx="1149350" cy="822960"/>
            </a:xfrm>
            <a:custGeom>
              <a:avLst/>
              <a:gdLst/>
              <a:ahLst/>
              <a:cxnLst/>
              <a:rect l="l" t="t" r="r" b="b"/>
              <a:pathLst>
                <a:path w="1149350" h="822960" extrusionOk="0">
                  <a:moveTo>
                    <a:pt x="121266" y="0"/>
                  </a:moveTo>
                  <a:lnTo>
                    <a:pt x="0" y="287950"/>
                  </a:lnTo>
                  <a:lnTo>
                    <a:pt x="1149252" y="822824"/>
                  </a:lnTo>
                </a:path>
              </a:pathLst>
            </a:custGeom>
            <a:noFill/>
            <a:ln w="10450" cap="flat" cmpd="sng">
              <a:solidFill>
                <a:srgbClr val="CAD6D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>
                <a:buClr>
                  <a:srgbClr val="000000"/>
                </a:buClr>
                <a:buSzPts val="1800"/>
              </a:pPr>
              <a:endParaRPr sz="1092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5" name="Google Shape;59;p1">
              <a:extLst>
                <a:ext uri="{FF2B5EF4-FFF2-40B4-BE49-F238E27FC236}">
                  <a16:creationId xmlns:a16="http://schemas.microsoft.com/office/drawing/2014/main" id="{842DB5E3-26EF-9FED-73E6-91A9B9368676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12238977" y="214271"/>
              <a:ext cx="176734" cy="1767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" name="Google Shape;60;p1">
              <a:extLst>
                <a:ext uri="{FF2B5EF4-FFF2-40B4-BE49-F238E27FC236}">
                  <a16:creationId xmlns:a16="http://schemas.microsoft.com/office/drawing/2014/main" id="{31AD0A7A-F86D-FA3E-6FC6-976F922AF794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13323203" y="399673"/>
              <a:ext cx="90787" cy="907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" name="Google Shape;61;p1">
              <a:extLst>
                <a:ext uri="{FF2B5EF4-FFF2-40B4-BE49-F238E27FC236}">
                  <a16:creationId xmlns:a16="http://schemas.microsoft.com/office/drawing/2014/main" id="{4E02773E-2CE0-40E4-4C48-0DD99FD650F1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2958183" y="1944109"/>
              <a:ext cx="90787" cy="907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" name="Google Shape;62;p1">
              <a:extLst>
                <a:ext uri="{FF2B5EF4-FFF2-40B4-BE49-F238E27FC236}">
                  <a16:creationId xmlns:a16="http://schemas.microsoft.com/office/drawing/2014/main" id="{3F3D075A-F8A7-80FA-70EF-F648DB626CD9}"/>
                </a:ext>
              </a:extLst>
            </p:cNvPr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2519904" y="1360944"/>
              <a:ext cx="90787" cy="9078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9" name="Google Shape;63;p1">
              <a:extLst>
                <a:ext uri="{FF2B5EF4-FFF2-40B4-BE49-F238E27FC236}">
                  <a16:creationId xmlns:a16="http://schemas.microsoft.com/office/drawing/2014/main" id="{5CB96B71-457D-5032-DEAD-D10487C1E1BC}"/>
                </a:ext>
              </a:extLst>
            </p:cNvPr>
            <p:cNvSpPr/>
            <p:nvPr/>
          </p:nvSpPr>
          <p:spPr>
            <a:xfrm>
              <a:off x="10817085" y="247782"/>
              <a:ext cx="2702560" cy="2643505"/>
            </a:xfrm>
            <a:custGeom>
              <a:avLst/>
              <a:gdLst/>
              <a:ahLst/>
              <a:cxnLst/>
              <a:rect l="l" t="t" r="r" b="b"/>
              <a:pathLst>
                <a:path w="2702559" h="2643505" extrusionOk="0">
                  <a:moveTo>
                    <a:pt x="62484" y="35153"/>
                  </a:moveTo>
                  <a:lnTo>
                    <a:pt x="61671" y="23114"/>
                  </a:lnTo>
                  <a:lnTo>
                    <a:pt x="56095" y="11925"/>
                  </a:lnTo>
                  <a:lnTo>
                    <a:pt x="46621" y="3759"/>
                  </a:lnTo>
                  <a:lnTo>
                    <a:pt x="35153" y="0"/>
                  </a:lnTo>
                  <a:lnTo>
                    <a:pt x="23114" y="812"/>
                  </a:lnTo>
                  <a:lnTo>
                    <a:pt x="11925" y="6388"/>
                  </a:lnTo>
                  <a:lnTo>
                    <a:pt x="3759" y="15849"/>
                  </a:lnTo>
                  <a:lnTo>
                    <a:pt x="0" y="27317"/>
                  </a:lnTo>
                  <a:lnTo>
                    <a:pt x="812" y="39370"/>
                  </a:lnTo>
                  <a:lnTo>
                    <a:pt x="6375" y="50558"/>
                  </a:lnTo>
                  <a:lnTo>
                    <a:pt x="15862" y="58724"/>
                  </a:lnTo>
                  <a:lnTo>
                    <a:pt x="27330" y="62484"/>
                  </a:lnTo>
                  <a:lnTo>
                    <a:pt x="39370" y="61671"/>
                  </a:lnTo>
                  <a:lnTo>
                    <a:pt x="50571" y="56095"/>
                  </a:lnTo>
                  <a:lnTo>
                    <a:pt x="58724" y="46621"/>
                  </a:lnTo>
                  <a:lnTo>
                    <a:pt x="62484" y="35153"/>
                  </a:lnTo>
                  <a:close/>
                </a:path>
                <a:path w="2702559" h="2643505" extrusionOk="0">
                  <a:moveTo>
                    <a:pt x="622757" y="886155"/>
                  </a:moveTo>
                  <a:lnTo>
                    <a:pt x="621931" y="873950"/>
                  </a:lnTo>
                  <a:lnTo>
                    <a:pt x="616280" y="862596"/>
                  </a:lnTo>
                  <a:lnTo>
                    <a:pt x="606679" y="854329"/>
                  </a:lnTo>
                  <a:lnTo>
                    <a:pt x="595058" y="850519"/>
                  </a:lnTo>
                  <a:lnTo>
                    <a:pt x="582841" y="851344"/>
                  </a:lnTo>
                  <a:lnTo>
                    <a:pt x="571500" y="856983"/>
                  </a:lnTo>
                  <a:lnTo>
                    <a:pt x="563232" y="866597"/>
                  </a:lnTo>
                  <a:lnTo>
                    <a:pt x="559422" y="878217"/>
                  </a:lnTo>
                  <a:lnTo>
                    <a:pt x="560247" y="890422"/>
                  </a:lnTo>
                  <a:lnTo>
                    <a:pt x="565899" y="901763"/>
                  </a:lnTo>
                  <a:lnTo>
                    <a:pt x="575500" y="910031"/>
                  </a:lnTo>
                  <a:lnTo>
                    <a:pt x="587121" y="913841"/>
                  </a:lnTo>
                  <a:lnTo>
                    <a:pt x="599325" y="913015"/>
                  </a:lnTo>
                  <a:lnTo>
                    <a:pt x="610666" y="907376"/>
                  </a:lnTo>
                  <a:lnTo>
                    <a:pt x="618934" y="897775"/>
                  </a:lnTo>
                  <a:lnTo>
                    <a:pt x="622757" y="886155"/>
                  </a:lnTo>
                  <a:close/>
                </a:path>
                <a:path w="2702559" h="2643505" extrusionOk="0">
                  <a:moveTo>
                    <a:pt x="623417" y="318757"/>
                  </a:moveTo>
                  <a:lnTo>
                    <a:pt x="622935" y="311708"/>
                  </a:lnTo>
                  <a:lnTo>
                    <a:pt x="619683" y="305155"/>
                  </a:lnTo>
                  <a:lnTo>
                    <a:pt x="614133" y="300367"/>
                  </a:lnTo>
                  <a:lnTo>
                    <a:pt x="607415" y="298170"/>
                  </a:lnTo>
                  <a:lnTo>
                    <a:pt x="600367" y="298640"/>
                  </a:lnTo>
                  <a:lnTo>
                    <a:pt x="593813" y="301904"/>
                  </a:lnTo>
                  <a:lnTo>
                    <a:pt x="589026" y="307454"/>
                  </a:lnTo>
                  <a:lnTo>
                    <a:pt x="586828" y="314172"/>
                  </a:lnTo>
                  <a:lnTo>
                    <a:pt x="587311" y="321221"/>
                  </a:lnTo>
                  <a:lnTo>
                    <a:pt x="590575" y="327774"/>
                  </a:lnTo>
                  <a:lnTo>
                    <a:pt x="596125" y="332549"/>
                  </a:lnTo>
                  <a:lnTo>
                    <a:pt x="602830" y="334759"/>
                  </a:lnTo>
                  <a:lnTo>
                    <a:pt x="609879" y="334276"/>
                  </a:lnTo>
                  <a:lnTo>
                    <a:pt x="616432" y="331012"/>
                  </a:lnTo>
                  <a:lnTo>
                    <a:pt x="621207" y="325462"/>
                  </a:lnTo>
                  <a:lnTo>
                    <a:pt x="623417" y="318757"/>
                  </a:lnTo>
                  <a:close/>
                </a:path>
                <a:path w="2702559" h="2643505" extrusionOk="0">
                  <a:moveTo>
                    <a:pt x="624941" y="54914"/>
                  </a:moveTo>
                  <a:lnTo>
                    <a:pt x="624459" y="47866"/>
                  </a:lnTo>
                  <a:lnTo>
                    <a:pt x="621195" y="41313"/>
                  </a:lnTo>
                  <a:lnTo>
                    <a:pt x="615657" y="36537"/>
                  </a:lnTo>
                  <a:lnTo>
                    <a:pt x="608939" y="34340"/>
                  </a:lnTo>
                  <a:lnTo>
                    <a:pt x="601891" y="34810"/>
                  </a:lnTo>
                  <a:lnTo>
                    <a:pt x="595337" y="38074"/>
                  </a:lnTo>
                  <a:lnTo>
                    <a:pt x="590562" y="43624"/>
                  </a:lnTo>
                  <a:lnTo>
                    <a:pt x="588352" y="50342"/>
                  </a:lnTo>
                  <a:lnTo>
                    <a:pt x="588835" y="57391"/>
                  </a:lnTo>
                  <a:lnTo>
                    <a:pt x="592099" y="63944"/>
                  </a:lnTo>
                  <a:lnTo>
                    <a:pt x="597649" y="68719"/>
                  </a:lnTo>
                  <a:lnTo>
                    <a:pt x="604354" y="70916"/>
                  </a:lnTo>
                  <a:lnTo>
                    <a:pt x="611403" y="70446"/>
                  </a:lnTo>
                  <a:lnTo>
                    <a:pt x="617956" y="67183"/>
                  </a:lnTo>
                  <a:lnTo>
                    <a:pt x="622744" y="61633"/>
                  </a:lnTo>
                  <a:lnTo>
                    <a:pt x="624941" y="54914"/>
                  </a:lnTo>
                  <a:close/>
                </a:path>
                <a:path w="2702559" h="2643505" extrusionOk="0">
                  <a:moveTo>
                    <a:pt x="899515" y="143992"/>
                  </a:moveTo>
                  <a:lnTo>
                    <a:pt x="899045" y="136944"/>
                  </a:lnTo>
                  <a:lnTo>
                    <a:pt x="895781" y="130403"/>
                  </a:lnTo>
                  <a:lnTo>
                    <a:pt x="890231" y="125615"/>
                  </a:lnTo>
                  <a:lnTo>
                    <a:pt x="883526" y="123418"/>
                  </a:lnTo>
                  <a:lnTo>
                    <a:pt x="876465" y="123888"/>
                  </a:lnTo>
                  <a:lnTo>
                    <a:pt x="869911" y="127152"/>
                  </a:lnTo>
                  <a:lnTo>
                    <a:pt x="865136" y="132702"/>
                  </a:lnTo>
                  <a:lnTo>
                    <a:pt x="862939" y="139420"/>
                  </a:lnTo>
                  <a:lnTo>
                    <a:pt x="863422" y="146469"/>
                  </a:lnTo>
                  <a:lnTo>
                    <a:pt x="866673" y="153022"/>
                  </a:lnTo>
                  <a:lnTo>
                    <a:pt x="872223" y="157797"/>
                  </a:lnTo>
                  <a:lnTo>
                    <a:pt x="878941" y="159994"/>
                  </a:lnTo>
                  <a:lnTo>
                    <a:pt x="885990" y="159524"/>
                  </a:lnTo>
                  <a:lnTo>
                    <a:pt x="892543" y="156260"/>
                  </a:lnTo>
                  <a:lnTo>
                    <a:pt x="897318" y="150710"/>
                  </a:lnTo>
                  <a:lnTo>
                    <a:pt x="899515" y="143992"/>
                  </a:lnTo>
                  <a:close/>
                </a:path>
                <a:path w="2702559" h="2643505" extrusionOk="0">
                  <a:moveTo>
                    <a:pt x="954392" y="49809"/>
                  </a:moveTo>
                  <a:lnTo>
                    <a:pt x="953566" y="37769"/>
                  </a:lnTo>
                  <a:lnTo>
                    <a:pt x="948004" y="26568"/>
                  </a:lnTo>
                  <a:lnTo>
                    <a:pt x="938530" y="18415"/>
                  </a:lnTo>
                  <a:lnTo>
                    <a:pt x="927061" y="14655"/>
                  </a:lnTo>
                  <a:lnTo>
                    <a:pt x="915009" y="15468"/>
                  </a:lnTo>
                  <a:lnTo>
                    <a:pt x="903820" y="21043"/>
                  </a:lnTo>
                  <a:lnTo>
                    <a:pt x="895667" y="30518"/>
                  </a:lnTo>
                  <a:lnTo>
                    <a:pt x="891908" y="41986"/>
                  </a:lnTo>
                  <a:lnTo>
                    <a:pt x="892721" y="54025"/>
                  </a:lnTo>
                  <a:lnTo>
                    <a:pt x="898296" y="65214"/>
                  </a:lnTo>
                  <a:lnTo>
                    <a:pt x="907770" y="73367"/>
                  </a:lnTo>
                  <a:lnTo>
                    <a:pt x="919238" y="77139"/>
                  </a:lnTo>
                  <a:lnTo>
                    <a:pt x="931278" y="76327"/>
                  </a:lnTo>
                  <a:lnTo>
                    <a:pt x="942467" y="70751"/>
                  </a:lnTo>
                  <a:lnTo>
                    <a:pt x="950620" y="61277"/>
                  </a:lnTo>
                  <a:lnTo>
                    <a:pt x="954392" y="49809"/>
                  </a:lnTo>
                  <a:close/>
                </a:path>
                <a:path w="2702559" h="2643505" extrusionOk="0">
                  <a:moveTo>
                    <a:pt x="1120724" y="1936216"/>
                  </a:moveTo>
                  <a:lnTo>
                    <a:pt x="1119911" y="1924164"/>
                  </a:lnTo>
                  <a:lnTo>
                    <a:pt x="1114336" y="1912975"/>
                  </a:lnTo>
                  <a:lnTo>
                    <a:pt x="1104861" y="1904822"/>
                  </a:lnTo>
                  <a:lnTo>
                    <a:pt x="1093393" y="1901063"/>
                  </a:lnTo>
                  <a:lnTo>
                    <a:pt x="1081354" y="1901875"/>
                  </a:lnTo>
                  <a:lnTo>
                    <a:pt x="1070165" y="1907438"/>
                  </a:lnTo>
                  <a:lnTo>
                    <a:pt x="1062012" y="1916912"/>
                  </a:lnTo>
                  <a:lnTo>
                    <a:pt x="1058240" y="1928380"/>
                  </a:lnTo>
                  <a:lnTo>
                    <a:pt x="1059053" y="1940420"/>
                  </a:lnTo>
                  <a:lnTo>
                    <a:pt x="1064628" y="1951621"/>
                  </a:lnTo>
                  <a:lnTo>
                    <a:pt x="1074102" y="1959775"/>
                  </a:lnTo>
                  <a:lnTo>
                    <a:pt x="1085570" y="1963534"/>
                  </a:lnTo>
                  <a:lnTo>
                    <a:pt x="1097622" y="1962721"/>
                  </a:lnTo>
                  <a:lnTo>
                    <a:pt x="1108811" y="1957158"/>
                  </a:lnTo>
                  <a:lnTo>
                    <a:pt x="1116965" y="1947684"/>
                  </a:lnTo>
                  <a:lnTo>
                    <a:pt x="1120724" y="1936216"/>
                  </a:lnTo>
                  <a:close/>
                </a:path>
                <a:path w="2702559" h="2643505" extrusionOk="0">
                  <a:moveTo>
                    <a:pt x="1517916" y="218630"/>
                  </a:moveTo>
                  <a:lnTo>
                    <a:pt x="1517446" y="211582"/>
                  </a:lnTo>
                  <a:lnTo>
                    <a:pt x="1514182" y="205028"/>
                  </a:lnTo>
                  <a:lnTo>
                    <a:pt x="1508633" y="200253"/>
                  </a:lnTo>
                  <a:lnTo>
                    <a:pt x="1501914" y="198043"/>
                  </a:lnTo>
                  <a:lnTo>
                    <a:pt x="1494866" y="198526"/>
                  </a:lnTo>
                  <a:lnTo>
                    <a:pt x="1488313" y="201777"/>
                  </a:lnTo>
                  <a:lnTo>
                    <a:pt x="1483537" y="207327"/>
                  </a:lnTo>
                  <a:lnTo>
                    <a:pt x="1481328" y="214045"/>
                  </a:lnTo>
                  <a:lnTo>
                    <a:pt x="1481810" y="221094"/>
                  </a:lnTo>
                  <a:lnTo>
                    <a:pt x="1485074" y="227660"/>
                  </a:lnTo>
                  <a:lnTo>
                    <a:pt x="1490624" y="232422"/>
                  </a:lnTo>
                  <a:lnTo>
                    <a:pt x="1497330" y="234632"/>
                  </a:lnTo>
                  <a:lnTo>
                    <a:pt x="1504391" y="234149"/>
                  </a:lnTo>
                  <a:lnTo>
                    <a:pt x="1510944" y="230886"/>
                  </a:lnTo>
                  <a:lnTo>
                    <a:pt x="1515719" y="225336"/>
                  </a:lnTo>
                  <a:lnTo>
                    <a:pt x="1517916" y="218630"/>
                  </a:lnTo>
                  <a:close/>
                </a:path>
                <a:path w="2702559" h="2643505" extrusionOk="0">
                  <a:moveTo>
                    <a:pt x="1633601" y="460654"/>
                  </a:moveTo>
                  <a:lnTo>
                    <a:pt x="1633118" y="453605"/>
                  </a:lnTo>
                  <a:lnTo>
                    <a:pt x="1629867" y="447052"/>
                  </a:lnTo>
                  <a:lnTo>
                    <a:pt x="1624317" y="442277"/>
                  </a:lnTo>
                  <a:lnTo>
                    <a:pt x="1617599" y="440067"/>
                  </a:lnTo>
                  <a:lnTo>
                    <a:pt x="1610550" y="440550"/>
                  </a:lnTo>
                  <a:lnTo>
                    <a:pt x="1603984" y="443814"/>
                  </a:lnTo>
                  <a:lnTo>
                    <a:pt x="1599209" y="449364"/>
                  </a:lnTo>
                  <a:lnTo>
                    <a:pt x="1597012" y="456069"/>
                  </a:lnTo>
                  <a:lnTo>
                    <a:pt x="1597494" y="463130"/>
                  </a:lnTo>
                  <a:lnTo>
                    <a:pt x="1600758" y="469684"/>
                  </a:lnTo>
                  <a:lnTo>
                    <a:pt x="1606296" y="474459"/>
                  </a:lnTo>
                  <a:lnTo>
                    <a:pt x="1613014" y="476656"/>
                  </a:lnTo>
                  <a:lnTo>
                    <a:pt x="1620062" y="476186"/>
                  </a:lnTo>
                  <a:lnTo>
                    <a:pt x="1626616" y="472922"/>
                  </a:lnTo>
                  <a:lnTo>
                    <a:pt x="1631391" y="467372"/>
                  </a:lnTo>
                  <a:lnTo>
                    <a:pt x="1633601" y="460654"/>
                  </a:lnTo>
                  <a:close/>
                </a:path>
                <a:path w="2702559" h="2643505" extrusionOk="0">
                  <a:moveTo>
                    <a:pt x="1898662" y="1799717"/>
                  </a:moveTo>
                  <a:lnTo>
                    <a:pt x="1898180" y="1792668"/>
                  </a:lnTo>
                  <a:lnTo>
                    <a:pt x="1894928" y="1786115"/>
                  </a:lnTo>
                  <a:lnTo>
                    <a:pt x="1889379" y="1781340"/>
                  </a:lnTo>
                  <a:lnTo>
                    <a:pt x="1882660" y="1779130"/>
                  </a:lnTo>
                  <a:lnTo>
                    <a:pt x="1875612" y="1779612"/>
                  </a:lnTo>
                  <a:lnTo>
                    <a:pt x="1869059" y="1782876"/>
                  </a:lnTo>
                  <a:lnTo>
                    <a:pt x="1864283" y="1788414"/>
                  </a:lnTo>
                  <a:lnTo>
                    <a:pt x="1862074" y="1795132"/>
                  </a:lnTo>
                  <a:lnTo>
                    <a:pt x="1862556" y="1802193"/>
                  </a:lnTo>
                  <a:lnTo>
                    <a:pt x="1865820" y="1808746"/>
                  </a:lnTo>
                  <a:lnTo>
                    <a:pt x="1871357" y="1813521"/>
                  </a:lnTo>
                  <a:lnTo>
                    <a:pt x="1878076" y="1815719"/>
                  </a:lnTo>
                  <a:lnTo>
                    <a:pt x="1885124" y="1815236"/>
                  </a:lnTo>
                  <a:lnTo>
                    <a:pt x="1891677" y="1811985"/>
                  </a:lnTo>
                  <a:lnTo>
                    <a:pt x="1896465" y="1806435"/>
                  </a:lnTo>
                  <a:lnTo>
                    <a:pt x="1898662" y="1799717"/>
                  </a:lnTo>
                  <a:close/>
                </a:path>
                <a:path w="2702559" h="2643505" extrusionOk="0">
                  <a:moveTo>
                    <a:pt x="2027389" y="348462"/>
                  </a:moveTo>
                  <a:lnTo>
                    <a:pt x="2026577" y="336423"/>
                  </a:lnTo>
                  <a:lnTo>
                    <a:pt x="2021014" y="325234"/>
                  </a:lnTo>
                  <a:lnTo>
                    <a:pt x="2011540" y="317068"/>
                  </a:lnTo>
                  <a:lnTo>
                    <a:pt x="2000059" y="313309"/>
                  </a:lnTo>
                  <a:lnTo>
                    <a:pt x="1988019" y="314121"/>
                  </a:lnTo>
                  <a:lnTo>
                    <a:pt x="1976831" y="319697"/>
                  </a:lnTo>
                  <a:lnTo>
                    <a:pt x="1968665" y="329171"/>
                  </a:lnTo>
                  <a:lnTo>
                    <a:pt x="1964905" y="340639"/>
                  </a:lnTo>
                  <a:lnTo>
                    <a:pt x="1965718" y="352679"/>
                  </a:lnTo>
                  <a:lnTo>
                    <a:pt x="1971281" y="363880"/>
                  </a:lnTo>
                  <a:lnTo>
                    <a:pt x="1980768" y="372033"/>
                  </a:lnTo>
                  <a:lnTo>
                    <a:pt x="1992236" y="375793"/>
                  </a:lnTo>
                  <a:lnTo>
                    <a:pt x="2004275" y="374980"/>
                  </a:lnTo>
                  <a:lnTo>
                    <a:pt x="2015477" y="369417"/>
                  </a:lnTo>
                  <a:lnTo>
                    <a:pt x="2023630" y="359943"/>
                  </a:lnTo>
                  <a:lnTo>
                    <a:pt x="2027389" y="348462"/>
                  </a:lnTo>
                  <a:close/>
                </a:path>
                <a:path w="2702559" h="2643505" extrusionOk="0">
                  <a:moveTo>
                    <a:pt x="2291664" y="2449753"/>
                  </a:moveTo>
                  <a:lnTo>
                    <a:pt x="2290851" y="2437714"/>
                  </a:lnTo>
                  <a:lnTo>
                    <a:pt x="2285288" y="2426525"/>
                  </a:lnTo>
                  <a:lnTo>
                    <a:pt x="2275814" y="2418359"/>
                  </a:lnTo>
                  <a:lnTo>
                    <a:pt x="2264333" y="2414600"/>
                  </a:lnTo>
                  <a:lnTo>
                    <a:pt x="2252294" y="2415413"/>
                  </a:lnTo>
                  <a:lnTo>
                    <a:pt x="2241105" y="2420988"/>
                  </a:lnTo>
                  <a:lnTo>
                    <a:pt x="2232952" y="2430462"/>
                  </a:lnTo>
                  <a:lnTo>
                    <a:pt x="2229180" y="2441930"/>
                  </a:lnTo>
                  <a:lnTo>
                    <a:pt x="2229993" y="2453970"/>
                  </a:lnTo>
                  <a:lnTo>
                    <a:pt x="2235568" y="2465171"/>
                  </a:lnTo>
                  <a:lnTo>
                    <a:pt x="2245042" y="2473325"/>
                  </a:lnTo>
                  <a:lnTo>
                    <a:pt x="2256510" y="2477084"/>
                  </a:lnTo>
                  <a:lnTo>
                    <a:pt x="2268563" y="2476271"/>
                  </a:lnTo>
                  <a:lnTo>
                    <a:pt x="2279751" y="2470708"/>
                  </a:lnTo>
                  <a:lnTo>
                    <a:pt x="2287905" y="2461222"/>
                  </a:lnTo>
                  <a:lnTo>
                    <a:pt x="2291664" y="2449753"/>
                  </a:lnTo>
                  <a:close/>
                </a:path>
                <a:path w="2702559" h="2643505" extrusionOk="0">
                  <a:moveTo>
                    <a:pt x="2298357" y="2629344"/>
                  </a:moveTo>
                  <a:lnTo>
                    <a:pt x="2297938" y="2623223"/>
                  </a:lnTo>
                  <a:lnTo>
                    <a:pt x="2295106" y="2617520"/>
                  </a:lnTo>
                  <a:lnTo>
                    <a:pt x="2290292" y="2613380"/>
                  </a:lnTo>
                  <a:lnTo>
                    <a:pt x="2284463" y="2611463"/>
                  </a:lnTo>
                  <a:lnTo>
                    <a:pt x="2278329" y="2611882"/>
                  </a:lnTo>
                  <a:lnTo>
                    <a:pt x="2272639" y="2614714"/>
                  </a:lnTo>
                  <a:lnTo>
                    <a:pt x="2268499" y="2619527"/>
                  </a:lnTo>
                  <a:lnTo>
                    <a:pt x="2266581" y="2625369"/>
                  </a:lnTo>
                  <a:lnTo>
                    <a:pt x="2266988" y="2631490"/>
                  </a:lnTo>
                  <a:lnTo>
                    <a:pt x="2269820" y="2637180"/>
                  </a:lnTo>
                  <a:lnTo>
                    <a:pt x="2274646" y="2641320"/>
                  </a:lnTo>
                  <a:lnTo>
                    <a:pt x="2280475" y="2643238"/>
                  </a:lnTo>
                  <a:lnTo>
                    <a:pt x="2286597" y="2642819"/>
                  </a:lnTo>
                  <a:lnTo>
                    <a:pt x="2292286" y="2639987"/>
                  </a:lnTo>
                  <a:lnTo>
                    <a:pt x="2296439" y="2635173"/>
                  </a:lnTo>
                  <a:lnTo>
                    <a:pt x="2298357" y="2629344"/>
                  </a:lnTo>
                  <a:close/>
                </a:path>
                <a:path w="2702559" h="2643505" extrusionOk="0">
                  <a:moveTo>
                    <a:pt x="2303792" y="528878"/>
                  </a:moveTo>
                  <a:lnTo>
                    <a:pt x="2302980" y="516839"/>
                  </a:lnTo>
                  <a:lnTo>
                    <a:pt x="2297417" y="505650"/>
                  </a:lnTo>
                  <a:lnTo>
                    <a:pt x="2287930" y="497484"/>
                  </a:lnTo>
                  <a:lnTo>
                    <a:pt x="2276462" y="493725"/>
                  </a:lnTo>
                  <a:lnTo>
                    <a:pt x="2264422" y="494538"/>
                  </a:lnTo>
                  <a:lnTo>
                    <a:pt x="2253234" y="500100"/>
                  </a:lnTo>
                  <a:lnTo>
                    <a:pt x="2245068" y="509574"/>
                  </a:lnTo>
                  <a:lnTo>
                    <a:pt x="2241308" y="521042"/>
                  </a:lnTo>
                  <a:lnTo>
                    <a:pt x="2242121" y="533095"/>
                  </a:lnTo>
                  <a:lnTo>
                    <a:pt x="2247684" y="544283"/>
                  </a:lnTo>
                  <a:lnTo>
                    <a:pt x="2257171" y="552450"/>
                  </a:lnTo>
                  <a:lnTo>
                    <a:pt x="2268639" y="556209"/>
                  </a:lnTo>
                  <a:lnTo>
                    <a:pt x="2280678" y="555383"/>
                  </a:lnTo>
                  <a:lnTo>
                    <a:pt x="2291880" y="549821"/>
                  </a:lnTo>
                  <a:lnTo>
                    <a:pt x="2300033" y="540346"/>
                  </a:lnTo>
                  <a:lnTo>
                    <a:pt x="2303792" y="528878"/>
                  </a:lnTo>
                  <a:close/>
                </a:path>
                <a:path w="2702559" h="2643505" extrusionOk="0">
                  <a:moveTo>
                    <a:pt x="2674302" y="772604"/>
                  </a:moveTo>
                  <a:lnTo>
                    <a:pt x="2673883" y="766483"/>
                  </a:lnTo>
                  <a:lnTo>
                    <a:pt x="2671064" y="760780"/>
                  </a:lnTo>
                  <a:lnTo>
                    <a:pt x="2666238" y="756640"/>
                  </a:lnTo>
                  <a:lnTo>
                    <a:pt x="2660408" y="754722"/>
                  </a:lnTo>
                  <a:lnTo>
                    <a:pt x="2654274" y="755142"/>
                  </a:lnTo>
                  <a:lnTo>
                    <a:pt x="2648585" y="757974"/>
                  </a:lnTo>
                  <a:lnTo>
                    <a:pt x="2644444" y="762800"/>
                  </a:lnTo>
                  <a:lnTo>
                    <a:pt x="2642527" y="768629"/>
                  </a:lnTo>
                  <a:lnTo>
                    <a:pt x="2642946" y="774750"/>
                  </a:lnTo>
                  <a:lnTo>
                    <a:pt x="2645765" y="780440"/>
                  </a:lnTo>
                  <a:lnTo>
                    <a:pt x="2650591" y="784593"/>
                  </a:lnTo>
                  <a:lnTo>
                    <a:pt x="2656421" y="786498"/>
                  </a:lnTo>
                  <a:lnTo>
                    <a:pt x="2662542" y="786091"/>
                  </a:lnTo>
                  <a:lnTo>
                    <a:pt x="2668244" y="783259"/>
                  </a:lnTo>
                  <a:lnTo>
                    <a:pt x="2672384" y="778433"/>
                  </a:lnTo>
                  <a:lnTo>
                    <a:pt x="2674302" y="772604"/>
                  </a:lnTo>
                  <a:close/>
                </a:path>
                <a:path w="2702559" h="2643505" extrusionOk="0">
                  <a:moveTo>
                    <a:pt x="2702141" y="2614231"/>
                  </a:moveTo>
                  <a:lnTo>
                    <a:pt x="2701315" y="2602179"/>
                  </a:lnTo>
                  <a:lnTo>
                    <a:pt x="2695752" y="2590977"/>
                  </a:lnTo>
                  <a:lnTo>
                    <a:pt x="2686278" y="2582824"/>
                  </a:lnTo>
                  <a:lnTo>
                    <a:pt x="2674810" y="2579065"/>
                  </a:lnTo>
                  <a:lnTo>
                    <a:pt x="2662771" y="2579890"/>
                  </a:lnTo>
                  <a:lnTo>
                    <a:pt x="2651569" y="2585453"/>
                  </a:lnTo>
                  <a:lnTo>
                    <a:pt x="2643416" y="2594927"/>
                  </a:lnTo>
                  <a:lnTo>
                    <a:pt x="2639657" y="2606395"/>
                  </a:lnTo>
                  <a:lnTo>
                    <a:pt x="2640469" y="2618435"/>
                  </a:lnTo>
                  <a:lnTo>
                    <a:pt x="2646045" y="2629624"/>
                  </a:lnTo>
                  <a:lnTo>
                    <a:pt x="2655506" y="2637790"/>
                  </a:lnTo>
                  <a:lnTo>
                    <a:pt x="2666974" y="2641549"/>
                  </a:lnTo>
                  <a:lnTo>
                    <a:pt x="2679027" y="2640736"/>
                  </a:lnTo>
                  <a:lnTo>
                    <a:pt x="2690215" y="2635173"/>
                  </a:lnTo>
                  <a:lnTo>
                    <a:pt x="2698381" y="2625699"/>
                  </a:lnTo>
                  <a:lnTo>
                    <a:pt x="2702141" y="2614231"/>
                  </a:lnTo>
                  <a:close/>
                </a:path>
              </a:pathLst>
            </a:custGeom>
            <a:solidFill>
              <a:srgbClr val="E00816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>
                <a:buClr>
                  <a:srgbClr val="000000"/>
                </a:buClr>
                <a:buSzPts val="1800"/>
              </a:pPr>
              <a:endParaRPr sz="1092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913289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Volando en Drone, MAVIC 2 ZOOM 4K , UNIVERSIDAD DEL VALLE - CALI- COLOMBIA  - YouTube">
            <a:extLst>
              <a:ext uri="{FF2B5EF4-FFF2-40B4-BE49-F238E27FC236}">
                <a16:creationId xmlns:a16="http://schemas.microsoft.com/office/drawing/2014/main" id="{DD4D260F-AB12-7AFC-85E0-6A6CD37C2C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65348" cy="3863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36E0BAC-B48A-2FAE-E52E-7FEE9BA379DF}"/>
              </a:ext>
            </a:extLst>
          </p:cNvPr>
          <p:cNvSpPr txBox="1"/>
          <p:nvPr/>
        </p:nvSpPr>
        <p:spPr>
          <a:xfrm>
            <a:off x="1643063" y="-185737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O" dirty="0"/>
          </a:p>
        </p:txBody>
      </p:sp>
      <p:pic>
        <p:nvPicPr>
          <p:cNvPr id="5124" name="Picture 4" descr="Nuevo decano de la Facultad de Ciencias Naturales y Exactas - Universidad  del Valle / Cali, Colombia">
            <a:extLst>
              <a:ext uri="{FF2B5EF4-FFF2-40B4-BE49-F238E27FC236}">
                <a16:creationId xmlns:a16="http://schemas.microsoft.com/office/drawing/2014/main" id="{E3B7FD4C-B4B4-5738-8D43-DB8C36423A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8424" y="3863007"/>
            <a:ext cx="5222284" cy="2738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Facultad de Ciencias naturales y Exactas - Historia de la Universidad del  Valle - Universidad del Valle / Cali, Colombia">
            <a:extLst>
              <a:ext uri="{FF2B5EF4-FFF2-40B4-BE49-F238E27FC236}">
                <a16:creationId xmlns:a16="http://schemas.microsoft.com/office/drawing/2014/main" id="{F5358415-650E-6358-72E3-00210FA710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5347" y="-2"/>
            <a:ext cx="5326652" cy="3863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B297250-30A1-C972-EE15-CFDFECB12E58}"/>
              </a:ext>
            </a:extLst>
          </p:cNvPr>
          <p:cNvSpPr txBox="1"/>
          <p:nvPr/>
        </p:nvSpPr>
        <p:spPr>
          <a:xfrm>
            <a:off x="8142069" y="4566148"/>
            <a:ext cx="374814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O" dirty="0">
                <a:latin typeface="Candara" panose="020E0502030303020204" pitchFamily="34" charset="0"/>
              </a:rPr>
              <a:t>Prof. César Valenzuela</a:t>
            </a:r>
          </a:p>
          <a:p>
            <a:r>
              <a:rPr lang="en-CO" dirty="0">
                <a:latin typeface="Candara" panose="020E0502030303020204" pitchFamily="34" charset="0"/>
              </a:rPr>
              <a:t>Decano de la Facultad</a:t>
            </a:r>
          </a:p>
          <a:p>
            <a:r>
              <a:rPr lang="en-CO" dirty="0">
                <a:latin typeface="Candara" panose="020E0502030303020204" pitchFamily="34" charset="0"/>
              </a:rPr>
              <a:t>Director del Grupo GRECO</a:t>
            </a:r>
          </a:p>
          <a:p>
            <a:r>
              <a:rPr lang="en-CO" dirty="0">
                <a:latin typeface="Candara" panose="020E0502030303020204" pitchFamily="34" charset="0"/>
              </a:rPr>
              <a:t>Geometría, Relatividad y Cosmología</a:t>
            </a:r>
          </a:p>
        </p:txBody>
      </p:sp>
      <p:sp>
        <p:nvSpPr>
          <p:cNvPr id="5" name="Google Shape;52;p1">
            <a:extLst>
              <a:ext uri="{FF2B5EF4-FFF2-40B4-BE49-F238E27FC236}">
                <a16:creationId xmlns:a16="http://schemas.microsoft.com/office/drawing/2014/main" id="{E0E927BB-2F94-74D8-EFA8-D43193B46C70}"/>
              </a:ext>
            </a:extLst>
          </p:cNvPr>
          <p:cNvSpPr/>
          <p:nvPr/>
        </p:nvSpPr>
        <p:spPr>
          <a:xfrm>
            <a:off x="428" y="6381302"/>
            <a:ext cx="12191144" cy="476325"/>
          </a:xfrm>
          <a:custGeom>
            <a:avLst/>
            <a:gdLst/>
            <a:ahLst/>
            <a:cxnLst/>
            <a:rect l="l" t="t" r="r" b="b"/>
            <a:pathLst>
              <a:path w="20104100" h="785495" extrusionOk="0">
                <a:moveTo>
                  <a:pt x="20104099" y="0"/>
                </a:moveTo>
                <a:lnTo>
                  <a:pt x="0" y="0"/>
                </a:lnTo>
                <a:lnTo>
                  <a:pt x="0" y="785316"/>
                </a:lnTo>
                <a:lnTo>
                  <a:pt x="20104099" y="785316"/>
                </a:lnTo>
                <a:lnTo>
                  <a:pt x="20104099" y="0"/>
                </a:lnTo>
                <a:close/>
              </a:path>
            </a:pathLst>
          </a:custGeom>
          <a:solidFill>
            <a:srgbClr val="E10E17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sz="1092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BDC7630-C65F-070F-E95D-D8EDD6F36EC9}"/>
              </a:ext>
            </a:extLst>
          </p:cNvPr>
          <p:cNvGrpSpPr/>
          <p:nvPr/>
        </p:nvGrpSpPr>
        <p:grpSpPr>
          <a:xfrm>
            <a:off x="419847" y="5669470"/>
            <a:ext cx="1176783" cy="155796"/>
            <a:chOff x="1396815" y="849409"/>
            <a:chExt cx="1176783" cy="155796"/>
          </a:xfrm>
        </p:grpSpPr>
        <p:pic>
          <p:nvPicPr>
            <p:cNvPr id="18" name="Google Shape;212;g1f58804a915_0_0">
              <a:extLst>
                <a:ext uri="{FF2B5EF4-FFF2-40B4-BE49-F238E27FC236}">
                  <a16:creationId xmlns:a16="http://schemas.microsoft.com/office/drawing/2014/main" id="{BBAE5673-C42F-5216-54A2-362EF0D6A11C}"/>
                </a:ext>
              </a:extLst>
            </p:cNvPr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396815" y="849409"/>
              <a:ext cx="155785" cy="15579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" name="Google Shape;213;g1f58804a915_0_0">
              <a:extLst>
                <a:ext uri="{FF2B5EF4-FFF2-40B4-BE49-F238E27FC236}">
                  <a16:creationId xmlns:a16="http://schemas.microsoft.com/office/drawing/2014/main" id="{1DB17101-7E3D-DBC4-1DD7-1DF76032A46C}"/>
                </a:ext>
              </a:extLst>
            </p:cNvPr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1763557" y="856851"/>
              <a:ext cx="140917" cy="14091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" name="Google Shape;214;g1f58804a915_0_0">
              <a:extLst>
                <a:ext uri="{FF2B5EF4-FFF2-40B4-BE49-F238E27FC236}">
                  <a16:creationId xmlns:a16="http://schemas.microsoft.com/office/drawing/2014/main" id="{14EED727-EFB8-D6A9-6A30-0AB3FED6C745}"/>
                </a:ext>
              </a:extLst>
            </p:cNvPr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2160946" y="894935"/>
              <a:ext cx="64751" cy="6474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" name="Google Shape;215;g1f58804a915_0_0">
              <a:extLst>
                <a:ext uri="{FF2B5EF4-FFF2-40B4-BE49-F238E27FC236}">
                  <a16:creationId xmlns:a16="http://schemas.microsoft.com/office/drawing/2014/main" id="{93FD1A58-046C-8991-3315-AEC87337A024}"/>
                </a:ext>
              </a:extLst>
            </p:cNvPr>
            <p:cNvSpPr/>
            <p:nvPr/>
          </p:nvSpPr>
          <p:spPr>
            <a:xfrm>
              <a:off x="2531688" y="906359"/>
              <a:ext cx="41910" cy="41909"/>
            </a:xfrm>
            <a:custGeom>
              <a:avLst/>
              <a:gdLst/>
              <a:ahLst/>
              <a:cxnLst/>
              <a:rect l="l" t="t" r="r" b="b"/>
              <a:pathLst>
                <a:path w="41910" h="41909" extrusionOk="0">
                  <a:moveTo>
                    <a:pt x="20941" y="0"/>
                  </a:moveTo>
                  <a:lnTo>
                    <a:pt x="12788" y="1646"/>
                  </a:lnTo>
                  <a:lnTo>
                    <a:pt x="6132" y="6135"/>
                  </a:lnTo>
                  <a:lnTo>
                    <a:pt x="1645" y="12792"/>
                  </a:lnTo>
                  <a:lnTo>
                    <a:pt x="0" y="20941"/>
                  </a:lnTo>
                  <a:lnTo>
                    <a:pt x="1645" y="29096"/>
                  </a:lnTo>
                  <a:lnTo>
                    <a:pt x="6132" y="35756"/>
                  </a:lnTo>
                  <a:lnTo>
                    <a:pt x="12788" y="40247"/>
                  </a:lnTo>
                  <a:lnTo>
                    <a:pt x="20941" y="41894"/>
                  </a:lnTo>
                  <a:lnTo>
                    <a:pt x="29095" y="40247"/>
                  </a:lnTo>
                  <a:lnTo>
                    <a:pt x="35751" y="35756"/>
                  </a:lnTo>
                  <a:lnTo>
                    <a:pt x="40238" y="29096"/>
                  </a:lnTo>
                  <a:lnTo>
                    <a:pt x="41883" y="20941"/>
                  </a:lnTo>
                  <a:lnTo>
                    <a:pt x="40238" y="12792"/>
                  </a:lnTo>
                  <a:lnTo>
                    <a:pt x="35751" y="6135"/>
                  </a:lnTo>
                  <a:lnTo>
                    <a:pt x="29095" y="1646"/>
                  </a:lnTo>
                  <a:lnTo>
                    <a:pt x="20941" y="0"/>
                  </a:lnTo>
                  <a:close/>
                </a:path>
              </a:pathLst>
            </a:custGeom>
            <a:solidFill>
              <a:srgbClr val="E10E17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2" name="Google Shape;238;g1f58804a915_0_0">
            <a:extLst>
              <a:ext uri="{FF2B5EF4-FFF2-40B4-BE49-F238E27FC236}">
                <a16:creationId xmlns:a16="http://schemas.microsoft.com/office/drawing/2014/main" id="{54659C4F-2DEA-19F0-1BB7-D3BB2AAFA135}"/>
              </a:ext>
            </a:extLst>
          </p:cNvPr>
          <p:cNvGrpSpPr/>
          <p:nvPr/>
        </p:nvGrpSpPr>
        <p:grpSpPr>
          <a:xfrm>
            <a:off x="385511" y="4304577"/>
            <a:ext cx="1190164" cy="920189"/>
            <a:chOff x="16757929" y="402411"/>
            <a:chExt cx="1603334" cy="1195381"/>
          </a:xfrm>
        </p:grpSpPr>
        <p:sp>
          <p:nvSpPr>
            <p:cNvPr id="23" name="Google Shape;239;g1f58804a915_0_0">
              <a:extLst>
                <a:ext uri="{FF2B5EF4-FFF2-40B4-BE49-F238E27FC236}">
                  <a16:creationId xmlns:a16="http://schemas.microsoft.com/office/drawing/2014/main" id="{A7D65F64-ED8A-69BF-5287-FE493F5C604F}"/>
                </a:ext>
              </a:extLst>
            </p:cNvPr>
            <p:cNvSpPr/>
            <p:nvPr/>
          </p:nvSpPr>
          <p:spPr>
            <a:xfrm>
              <a:off x="16757929" y="402411"/>
              <a:ext cx="1184909" cy="1184910"/>
            </a:xfrm>
            <a:custGeom>
              <a:avLst/>
              <a:gdLst/>
              <a:ahLst/>
              <a:cxnLst/>
              <a:rect l="l" t="t" r="r" b="b"/>
              <a:pathLst>
                <a:path w="1184909" h="1184910" extrusionOk="0">
                  <a:moveTo>
                    <a:pt x="592327" y="0"/>
                  </a:moveTo>
                  <a:lnTo>
                    <a:pt x="0" y="592317"/>
                  </a:lnTo>
                  <a:lnTo>
                    <a:pt x="592327" y="1184644"/>
                  </a:lnTo>
                  <a:lnTo>
                    <a:pt x="1184655" y="592317"/>
                  </a:lnTo>
                  <a:lnTo>
                    <a:pt x="592327" y="0"/>
                  </a:lnTo>
                  <a:close/>
                </a:path>
              </a:pathLst>
            </a:custGeom>
            <a:solidFill>
              <a:srgbClr val="C01300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Google Shape;240;g1f58804a915_0_0">
              <a:extLst>
                <a:ext uri="{FF2B5EF4-FFF2-40B4-BE49-F238E27FC236}">
                  <a16:creationId xmlns:a16="http://schemas.microsoft.com/office/drawing/2014/main" id="{948CF75F-8CEF-F0E5-A845-685E14DC13D5}"/>
                </a:ext>
              </a:extLst>
            </p:cNvPr>
            <p:cNvSpPr/>
            <p:nvPr/>
          </p:nvSpPr>
          <p:spPr>
            <a:xfrm>
              <a:off x="17176354" y="412881"/>
              <a:ext cx="1184909" cy="1184911"/>
            </a:xfrm>
            <a:custGeom>
              <a:avLst/>
              <a:gdLst/>
              <a:ahLst/>
              <a:cxnLst/>
              <a:rect l="l" t="t" r="r" b="b"/>
              <a:pathLst>
                <a:path w="1184909" h="1184910" extrusionOk="0">
                  <a:moveTo>
                    <a:pt x="592327" y="0"/>
                  </a:moveTo>
                  <a:lnTo>
                    <a:pt x="0" y="592317"/>
                  </a:lnTo>
                  <a:lnTo>
                    <a:pt x="592327" y="1184644"/>
                  </a:lnTo>
                  <a:lnTo>
                    <a:pt x="1184655" y="592317"/>
                  </a:lnTo>
                  <a:lnTo>
                    <a:pt x="592327" y="0"/>
                  </a:lnTo>
                  <a:close/>
                </a:path>
              </a:pathLst>
            </a:custGeom>
            <a:solidFill>
              <a:srgbClr val="FF1F16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45671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>
            <a:extLst>
              <a:ext uri="{FF2B5EF4-FFF2-40B4-BE49-F238E27FC236}">
                <a16:creationId xmlns:a16="http://schemas.microsoft.com/office/drawing/2014/main" id="{2D3169D0-A63D-3149-02C4-1FF2E2AACD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5950" y="4694300"/>
            <a:ext cx="3660895" cy="1335984"/>
          </a:xfrm>
          <a:prstGeom prst="rect">
            <a:avLst/>
          </a:prstGeom>
        </p:spPr>
      </p:pic>
      <p:pic>
        <p:nvPicPr>
          <p:cNvPr id="15" name="Picture 2">
            <a:hlinkClick r:id="rId4"/>
            <a:extLst>
              <a:ext uri="{FF2B5EF4-FFF2-40B4-BE49-F238E27FC236}">
                <a16:creationId xmlns:a16="http://schemas.microsoft.com/office/drawing/2014/main" id="{94D2153B-8D3E-D12F-9D35-3ED05311FC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1400" y="2576945"/>
            <a:ext cx="3871240" cy="1897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8">
            <a:hlinkClick r:id="rId6"/>
            <a:extLst>
              <a:ext uri="{FF2B5EF4-FFF2-40B4-BE49-F238E27FC236}">
                <a16:creationId xmlns:a16="http://schemas.microsoft.com/office/drawing/2014/main" id="{CE888322-C2BB-4F2F-F854-3AA83AA284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391" y="86310"/>
            <a:ext cx="3154539" cy="3154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4BADBE6F-97D6-F723-A520-0FF6A4CA5DC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56208" y="2723709"/>
            <a:ext cx="3660895" cy="1708417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8381AE52-029A-84CA-D9A8-C556AAA41A9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88339" y="4484180"/>
            <a:ext cx="4699812" cy="1762429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1AABD213-23EA-D220-540A-709F69B025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4084" y="759435"/>
            <a:ext cx="3783752" cy="1552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Google Shape;52;p1">
            <a:extLst>
              <a:ext uri="{FF2B5EF4-FFF2-40B4-BE49-F238E27FC236}">
                <a16:creationId xmlns:a16="http://schemas.microsoft.com/office/drawing/2014/main" id="{F6F6B3BA-0569-6C1E-2EA1-1D7E9C64253C}"/>
              </a:ext>
            </a:extLst>
          </p:cNvPr>
          <p:cNvSpPr/>
          <p:nvPr/>
        </p:nvSpPr>
        <p:spPr>
          <a:xfrm>
            <a:off x="428" y="6381302"/>
            <a:ext cx="12191144" cy="476325"/>
          </a:xfrm>
          <a:custGeom>
            <a:avLst/>
            <a:gdLst/>
            <a:ahLst/>
            <a:cxnLst/>
            <a:rect l="l" t="t" r="r" b="b"/>
            <a:pathLst>
              <a:path w="20104100" h="785495" extrusionOk="0">
                <a:moveTo>
                  <a:pt x="20104099" y="0"/>
                </a:moveTo>
                <a:lnTo>
                  <a:pt x="0" y="0"/>
                </a:lnTo>
                <a:lnTo>
                  <a:pt x="0" y="785316"/>
                </a:lnTo>
                <a:lnTo>
                  <a:pt x="20104099" y="785316"/>
                </a:lnTo>
                <a:lnTo>
                  <a:pt x="20104099" y="0"/>
                </a:lnTo>
                <a:close/>
              </a:path>
            </a:pathLst>
          </a:custGeom>
          <a:solidFill>
            <a:srgbClr val="E10E17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sz="1092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6E1BD7D-5759-C858-9B19-DED6CE1BFA71}"/>
              </a:ext>
            </a:extLst>
          </p:cNvPr>
          <p:cNvGrpSpPr/>
          <p:nvPr/>
        </p:nvGrpSpPr>
        <p:grpSpPr>
          <a:xfrm>
            <a:off x="8943937" y="244076"/>
            <a:ext cx="1567681" cy="1897310"/>
            <a:chOff x="448856" y="312449"/>
            <a:chExt cx="1201113" cy="1623345"/>
          </a:xfrm>
        </p:grpSpPr>
        <p:pic>
          <p:nvPicPr>
            <p:cNvPr id="5" name="Google Shape;110;p1">
              <a:extLst>
                <a:ext uri="{FF2B5EF4-FFF2-40B4-BE49-F238E27FC236}">
                  <a16:creationId xmlns:a16="http://schemas.microsoft.com/office/drawing/2014/main" id="{49D6AA0F-0D3F-8A80-D62D-C64777C9C888}"/>
                </a:ext>
              </a:extLst>
            </p:cNvPr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481865" y="1508943"/>
              <a:ext cx="1137762" cy="32895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Google Shape;111;p1">
              <a:extLst>
                <a:ext uri="{FF2B5EF4-FFF2-40B4-BE49-F238E27FC236}">
                  <a16:creationId xmlns:a16="http://schemas.microsoft.com/office/drawing/2014/main" id="{250DC19F-4B90-BD3D-F67A-E47AF9D44777}"/>
                </a:ext>
              </a:extLst>
            </p:cNvPr>
            <p:cNvSpPr/>
            <p:nvPr/>
          </p:nvSpPr>
          <p:spPr>
            <a:xfrm>
              <a:off x="448892" y="1896075"/>
              <a:ext cx="1191337" cy="39719"/>
            </a:xfrm>
            <a:custGeom>
              <a:avLst/>
              <a:gdLst/>
              <a:ahLst/>
              <a:cxnLst/>
              <a:rect l="l" t="t" r="r" b="b"/>
              <a:pathLst>
                <a:path w="1160780" h="40640" extrusionOk="0">
                  <a:moveTo>
                    <a:pt x="1160362" y="0"/>
                  </a:moveTo>
                  <a:lnTo>
                    <a:pt x="0" y="0"/>
                  </a:lnTo>
                  <a:lnTo>
                    <a:pt x="0" y="40061"/>
                  </a:lnTo>
                  <a:lnTo>
                    <a:pt x="1160362" y="40061"/>
                  </a:lnTo>
                  <a:lnTo>
                    <a:pt x="1160362" y="0"/>
                  </a:lnTo>
                  <a:close/>
                </a:path>
              </a:pathLst>
            </a:custGeom>
            <a:solidFill>
              <a:srgbClr val="E20613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>
                <a:buClr>
                  <a:srgbClr val="000000"/>
                </a:buClr>
                <a:buSzPts val="1800"/>
              </a:pPr>
              <a:endParaRPr sz="1092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" name="Google Shape;112;p1">
              <a:extLst>
                <a:ext uri="{FF2B5EF4-FFF2-40B4-BE49-F238E27FC236}">
                  <a16:creationId xmlns:a16="http://schemas.microsoft.com/office/drawing/2014/main" id="{EF35BE79-A5E0-37F6-EE56-758A914C477E}"/>
                </a:ext>
              </a:extLst>
            </p:cNvPr>
            <p:cNvSpPr/>
            <p:nvPr/>
          </p:nvSpPr>
          <p:spPr>
            <a:xfrm>
              <a:off x="448856" y="312449"/>
              <a:ext cx="1201113" cy="1147500"/>
            </a:xfrm>
            <a:custGeom>
              <a:avLst/>
              <a:gdLst/>
              <a:ahLst/>
              <a:cxnLst/>
              <a:rect l="l" t="t" r="r" b="b"/>
              <a:pathLst>
                <a:path w="1170305" h="1174115" extrusionOk="0">
                  <a:moveTo>
                    <a:pt x="1170194" y="0"/>
                  </a:moveTo>
                  <a:lnTo>
                    <a:pt x="0" y="0"/>
                  </a:lnTo>
                  <a:lnTo>
                    <a:pt x="0" y="1173985"/>
                  </a:lnTo>
                  <a:lnTo>
                    <a:pt x="1170194" y="1173985"/>
                  </a:lnTo>
                  <a:lnTo>
                    <a:pt x="1170194" y="1112395"/>
                  </a:lnTo>
                  <a:lnTo>
                    <a:pt x="774657" y="1112395"/>
                  </a:lnTo>
                  <a:lnTo>
                    <a:pt x="596485" y="754835"/>
                  </a:lnTo>
                  <a:lnTo>
                    <a:pt x="390490" y="754835"/>
                  </a:lnTo>
                  <a:lnTo>
                    <a:pt x="341003" y="751518"/>
                  </a:lnTo>
                  <a:lnTo>
                    <a:pt x="293519" y="741852"/>
                  </a:lnTo>
                  <a:lnTo>
                    <a:pt x="248475" y="726269"/>
                  </a:lnTo>
                  <a:lnTo>
                    <a:pt x="206308" y="705199"/>
                  </a:lnTo>
                  <a:lnTo>
                    <a:pt x="167455" y="679070"/>
                  </a:lnTo>
                  <a:lnTo>
                    <a:pt x="132351" y="648315"/>
                  </a:lnTo>
                  <a:lnTo>
                    <a:pt x="101416" y="613399"/>
                  </a:lnTo>
                  <a:lnTo>
                    <a:pt x="75075" y="574718"/>
                  </a:lnTo>
                  <a:lnTo>
                    <a:pt x="53766" y="532708"/>
                  </a:lnTo>
                  <a:lnTo>
                    <a:pt x="37926" y="487803"/>
                  </a:lnTo>
                  <a:lnTo>
                    <a:pt x="27990" y="440437"/>
                  </a:lnTo>
                  <a:lnTo>
                    <a:pt x="24397" y="391045"/>
                  </a:lnTo>
                  <a:lnTo>
                    <a:pt x="24397" y="23056"/>
                  </a:lnTo>
                  <a:lnTo>
                    <a:pt x="1170194" y="23056"/>
                  </a:lnTo>
                  <a:lnTo>
                    <a:pt x="1170194" y="0"/>
                  </a:lnTo>
                  <a:close/>
                </a:path>
                <a:path w="1170305" h="1174115" extrusionOk="0">
                  <a:moveTo>
                    <a:pt x="1170194" y="416542"/>
                  </a:moveTo>
                  <a:lnTo>
                    <a:pt x="1119976" y="416542"/>
                  </a:lnTo>
                  <a:lnTo>
                    <a:pt x="774657" y="1112395"/>
                  </a:lnTo>
                  <a:lnTo>
                    <a:pt x="1170194" y="1112395"/>
                  </a:lnTo>
                  <a:lnTo>
                    <a:pt x="1170194" y="416542"/>
                  </a:lnTo>
                  <a:close/>
                </a:path>
                <a:path w="1170305" h="1174115" extrusionOk="0">
                  <a:moveTo>
                    <a:pt x="1170194" y="23056"/>
                  </a:moveTo>
                  <a:lnTo>
                    <a:pt x="756175" y="23056"/>
                  </a:lnTo>
                  <a:lnTo>
                    <a:pt x="756175" y="396092"/>
                  </a:lnTo>
                  <a:lnTo>
                    <a:pt x="392930" y="396092"/>
                  </a:lnTo>
                  <a:lnTo>
                    <a:pt x="552998" y="716857"/>
                  </a:lnTo>
                  <a:lnTo>
                    <a:pt x="515157" y="732982"/>
                  </a:lnTo>
                  <a:lnTo>
                    <a:pt x="475266" y="744905"/>
                  </a:lnTo>
                  <a:lnTo>
                    <a:pt x="433615" y="752298"/>
                  </a:lnTo>
                  <a:lnTo>
                    <a:pt x="390490" y="754835"/>
                  </a:lnTo>
                  <a:lnTo>
                    <a:pt x="596485" y="754835"/>
                  </a:lnTo>
                  <a:lnTo>
                    <a:pt x="427913" y="416542"/>
                  </a:lnTo>
                  <a:lnTo>
                    <a:pt x="1170194" y="416542"/>
                  </a:lnTo>
                  <a:lnTo>
                    <a:pt x="1170194" y="23056"/>
                  </a:lnTo>
                  <a:close/>
                </a:path>
              </a:pathLst>
            </a:custGeom>
            <a:solidFill>
              <a:srgbClr val="E20613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>
                <a:buClr>
                  <a:srgbClr val="000000"/>
                </a:buClr>
                <a:buSzPts val="1800"/>
              </a:pPr>
              <a:endParaRPr sz="109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53944F3-9657-6BFD-982F-4FFFC9F629E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6856"/>
          <a:stretch/>
        </p:blipFill>
        <p:spPr>
          <a:xfrm>
            <a:off x="9900353" y="907022"/>
            <a:ext cx="1800000" cy="1825618"/>
          </a:xfrm>
          <a:prstGeom prst="rect">
            <a:avLst/>
          </a:prstGeom>
        </p:spPr>
      </p:pic>
      <p:pic>
        <p:nvPicPr>
          <p:cNvPr id="3" name="Picture 2" descr="A text on a white background&#10;&#10;Description automatically generated">
            <a:extLst>
              <a:ext uri="{FF2B5EF4-FFF2-40B4-BE49-F238E27FC236}">
                <a16:creationId xmlns:a16="http://schemas.microsoft.com/office/drawing/2014/main" id="{5F29F167-8B7E-6ABF-CBE8-224D638CB1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9868" y="340475"/>
            <a:ext cx="7772400" cy="1387928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DB9FACB-A342-CD9A-54CC-FCED257C10E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6032" b="12018"/>
          <a:stretch/>
        </p:blipFill>
        <p:spPr>
          <a:xfrm>
            <a:off x="9900354" y="3862652"/>
            <a:ext cx="1800000" cy="1825617"/>
          </a:xfrm>
          <a:prstGeom prst="rect">
            <a:avLst/>
          </a:prstGeom>
        </p:spPr>
      </p:pic>
      <p:pic>
        <p:nvPicPr>
          <p:cNvPr id="10" name="Picture 9" descr="A close up of a text&#10;&#10;Description automatically generated">
            <a:extLst>
              <a:ext uri="{FF2B5EF4-FFF2-40B4-BE49-F238E27FC236}">
                <a16:creationId xmlns:a16="http://schemas.microsoft.com/office/drawing/2014/main" id="{EE4AB560-2A73-83CE-5CA2-C2CD3DC88A8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48181" b="71403"/>
          <a:stretch/>
        </p:blipFill>
        <p:spPr>
          <a:xfrm>
            <a:off x="341218" y="1996663"/>
            <a:ext cx="5064456" cy="352386"/>
          </a:xfrm>
          <a:prstGeom prst="rect">
            <a:avLst/>
          </a:prstGeom>
        </p:spPr>
      </p:pic>
      <p:pic>
        <p:nvPicPr>
          <p:cNvPr id="12" name="Picture 11" descr="A close up of a number&#10;&#10;Description automatically generated">
            <a:extLst>
              <a:ext uri="{FF2B5EF4-FFF2-40B4-BE49-F238E27FC236}">
                <a16:creationId xmlns:a16="http://schemas.microsoft.com/office/drawing/2014/main" id="{2ADFD6CA-93A6-CA9E-701F-A1FACCD55ECC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19321" b="71403"/>
          <a:stretch/>
        </p:blipFill>
        <p:spPr>
          <a:xfrm>
            <a:off x="341218" y="2513354"/>
            <a:ext cx="7449262" cy="332909"/>
          </a:xfrm>
          <a:prstGeom prst="rect">
            <a:avLst/>
          </a:prstGeom>
        </p:spPr>
      </p:pic>
      <p:pic>
        <p:nvPicPr>
          <p:cNvPr id="14" name="Picture 13" descr="A close up of a number&#10;&#10;Description automatically generated">
            <a:extLst>
              <a:ext uri="{FF2B5EF4-FFF2-40B4-BE49-F238E27FC236}">
                <a16:creationId xmlns:a16="http://schemas.microsoft.com/office/drawing/2014/main" id="{0DF3375D-F52F-447D-0C40-2044852DB101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r="69505" b="71403"/>
          <a:stretch/>
        </p:blipFill>
        <p:spPr>
          <a:xfrm>
            <a:off x="341218" y="3030045"/>
            <a:ext cx="2839304" cy="33570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5282910-4608-026A-70F2-65BF18F9D379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r="71710" b="70634"/>
          <a:stretch/>
        </p:blipFill>
        <p:spPr>
          <a:xfrm>
            <a:off x="341218" y="3601250"/>
            <a:ext cx="2198767" cy="28024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67C4CE6-27B3-D4D8-6499-C05955B50AD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1218" y="4065272"/>
            <a:ext cx="9270251" cy="32527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C1DCF93-2419-D7BF-1C2B-2AF2C0CD8D2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41218" y="4588022"/>
            <a:ext cx="7772400" cy="310896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B7C5B4CD-ED35-A9A3-3182-CF4B5258FF5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41218" y="5077431"/>
            <a:ext cx="5626100" cy="3302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74216849-9C6F-3E57-3A69-4E4D2F9721F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41218" y="5572495"/>
            <a:ext cx="7759700" cy="3302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5D8B8DF-9EF8-664D-DD17-9DD08CA6830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41218" y="6009789"/>
            <a:ext cx="3378200" cy="3302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CDEDE24B-68D8-ABC9-FD70-AD4996212591}"/>
              </a:ext>
            </a:extLst>
          </p:cNvPr>
          <p:cNvSpPr/>
          <p:nvPr/>
        </p:nvSpPr>
        <p:spPr>
          <a:xfrm>
            <a:off x="238539" y="1959780"/>
            <a:ext cx="9263270" cy="4380209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O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C178778-D9C9-8BCD-1F30-C76FC959D269}"/>
              </a:ext>
            </a:extLst>
          </p:cNvPr>
          <p:cNvSpPr/>
          <p:nvPr/>
        </p:nvSpPr>
        <p:spPr>
          <a:xfrm>
            <a:off x="207602" y="1925638"/>
            <a:ext cx="9576478" cy="4455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O"/>
          </a:p>
        </p:txBody>
      </p:sp>
      <p:pic>
        <p:nvPicPr>
          <p:cNvPr id="7" name="Picture 6" descr="A graph of a function&#10;&#10;Description automatically generated">
            <a:extLst>
              <a:ext uri="{FF2B5EF4-FFF2-40B4-BE49-F238E27FC236}">
                <a16:creationId xmlns:a16="http://schemas.microsoft.com/office/drawing/2014/main" id="{F3E58E9D-6F37-0F76-56A4-BF9943B3020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120420" y="1918467"/>
            <a:ext cx="4419724" cy="437574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D22D444-7B77-BA29-E91E-E817D9FF7D53}"/>
              </a:ext>
            </a:extLst>
          </p:cNvPr>
          <p:cNvSpPr txBox="1"/>
          <p:nvPr/>
        </p:nvSpPr>
        <p:spPr>
          <a:xfrm>
            <a:off x="10307268" y="5788001"/>
            <a:ext cx="986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O" dirty="0">
                <a:latin typeface="Candara" panose="020E0502030303020204" pitchFamily="34" charset="0"/>
              </a:rPr>
              <a:t>Gabriela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8D916E8-C807-813C-064D-E3BB7899BBED}"/>
              </a:ext>
            </a:extLst>
          </p:cNvPr>
          <p:cNvSpPr txBox="1"/>
          <p:nvPr/>
        </p:nvSpPr>
        <p:spPr>
          <a:xfrm>
            <a:off x="10488408" y="2826879"/>
            <a:ext cx="623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O" dirty="0">
                <a:latin typeface="Candara" panose="020E0502030303020204" pitchFamily="34" charset="0"/>
              </a:rPr>
              <a:t>Jose</a:t>
            </a:r>
          </a:p>
        </p:txBody>
      </p:sp>
      <p:sp>
        <p:nvSpPr>
          <p:cNvPr id="11" name="Google Shape;52;p1">
            <a:extLst>
              <a:ext uri="{FF2B5EF4-FFF2-40B4-BE49-F238E27FC236}">
                <a16:creationId xmlns:a16="http://schemas.microsoft.com/office/drawing/2014/main" id="{81ADA434-2E0E-FEE1-EFAF-F50E508D419A}"/>
              </a:ext>
            </a:extLst>
          </p:cNvPr>
          <p:cNvSpPr/>
          <p:nvPr/>
        </p:nvSpPr>
        <p:spPr>
          <a:xfrm>
            <a:off x="428" y="6381302"/>
            <a:ext cx="12191144" cy="476325"/>
          </a:xfrm>
          <a:custGeom>
            <a:avLst/>
            <a:gdLst/>
            <a:ahLst/>
            <a:cxnLst/>
            <a:rect l="l" t="t" r="r" b="b"/>
            <a:pathLst>
              <a:path w="20104100" h="785495" extrusionOk="0">
                <a:moveTo>
                  <a:pt x="20104099" y="0"/>
                </a:moveTo>
                <a:lnTo>
                  <a:pt x="0" y="0"/>
                </a:lnTo>
                <a:lnTo>
                  <a:pt x="0" y="785316"/>
                </a:lnTo>
                <a:lnTo>
                  <a:pt x="20104099" y="785316"/>
                </a:lnTo>
                <a:lnTo>
                  <a:pt x="20104099" y="0"/>
                </a:lnTo>
                <a:close/>
              </a:path>
            </a:pathLst>
          </a:custGeom>
          <a:solidFill>
            <a:srgbClr val="E10E17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sz="1092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A167E07-C964-A70B-ACDF-F76344F9079D}"/>
              </a:ext>
            </a:extLst>
          </p:cNvPr>
          <p:cNvGrpSpPr/>
          <p:nvPr/>
        </p:nvGrpSpPr>
        <p:grpSpPr>
          <a:xfrm>
            <a:off x="525982" y="5788845"/>
            <a:ext cx="1176783" cy="155796"/>
            <a:chOff x="1396815" y="849409"/>
            <a:chExt cx="1176783" cy="155796"/>
          </a:xfrm>
        </p:grpSpPr>
        <p:pic>
          <p:nvPicPr>
            <p:cNvPr id="17" name="Google Shape;212;g1f58804a915_0_0">
              <a:extLst>
                <a:ext uri="{FF2B5EF4-FFF2-40B4-BE49-F238E27FC236}">
                  <a16:creationId xmlns:a16="http://schemas.microsoft.com/office/drawing/2014/main" id="{536E60C5-C45D-5F09-160F-148A1C260389}"/>
                </a:ext>
              </a:extLst>
            </p:cNvPr>
            <p:cNvPicPr preferRelativeResize="0"/>
            <p:nvPr/>
          </p:nvPicPr>
          <p:blipFill rotWithShape="1">
            <a:blip r:embed="rId15">
              <a:alphaModFix/>
            </a:blip>
            <a:srcRect/>
            <a:stretch/>
          </p:blipFill>
          <p:spPr>
            <a:xfrm>
              <a:off x="1396815" y="849409"/>
              <a:ext cx="155785" cy="15579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" name="Google Shape;213;g1f58804a915_0_0">
              <a:extLst>
                <a:ext uri="{FF2B5EF4-FFF2-40B4-BE49-F238E27FC236}">
                  <a16:creationId xmlns:a16="http://schemas.microsoft.com/office/drawing/2014/main" id="{757692E5-ADDC-6624-2174-2684E97804FE}"/>
                </a:ext>
              </a:extLst>
            </p:cNvPr>
            <p:cNvPicPr preferRelativeResize="0"/>
            <p:nvPr/>
          </p:nvPicPr>
          <p:blipFill rotWithShape="1">
            <a:blip r:embed="rId16">
              <a:alphaModFix/>
            </a:blip>
            <a:srcRect/>
            <a:stretch/>
          </p:blipFill>
          <p:spPr>
            <a:xfrm>
              <a:off x="1763557" y="856851"/>
              <a:ext cx="140917" cy="14091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" name="Google Shape;214;g1f58804a915_0_0">
              <a:extLst>
                <a:ext uri="{FF2B5EF4-FFF2-40B4-BE49-F238E27FC236}">
                  <a16:creationId xmlns:a16="http://schemas.microsoft.com/office/drawing/2014/main" id="{4CEF5B9E-F366-FC1B-B073-952572C39F40}"/>
                </a:ext>
              </a:extLst>
            </p:cNvPr>
            <p:cNvPicPr preferRelativeResize="0"/>
            <p:nvPr/>
          </p:nvPicPr>
          <p:blipFill rotWithShape="1">
            <a:blip r:embed="rId17">
              <a:alphaModFix/>
            </a:blip>
            <a:srcRect/>
            <a:stretch/>
          </p:blipFill>
          <p:spPr>
            <a:xfrm>
              <a:off x="2160946" y="894935"/>
              <a:ext cx="64751" cy="6474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" name="Google Shape;215;g1f58804a915_0_0">
              <a:extLst>
                <a:ext uri="{FF2B5EF4-FFF2-40B4-BE49-F238E27FC236}">
                  <a16:creationId xmlns:a16="http://schemas.microsoft.com/office/drawing/2014/main" id="{8F787C6D-D63E-7C66-953F-2EE768F3488A}"/>
                </a:ext>
              </a:extLst>
            </p:cNvPr>
            <p:cNvSpPr/>
            <p:nvPr/>
          </p:nvSpPr>
          <p:spPr>
            <a:xfrm>
              <a:off x="2531688" y="906359"/>
              <a:ext cx="41910" cy="41909"/>
            </a:xfrm>
            <a:custGeom>
              <a:avLst/>
              <a:gdLst/>
              <a:ahLst/>
              <a:cxnLst/>
              <a:rect l="l" t="t" r="r" b="b"/>
              <a:pathLst>
                <a:path w="41910" h="41909" extrusionOk="0">
                  <a:moveTo>
                    <a:pt x="20941" y="0"/>
                  </a:moveTo>
                  <a:lnTo>
                    <a:pt x="12788" y="1646"/>
                  </a:lnTo>
                  <a:lnTo>
                    <a:pt x="6132" y="6135"/>
                  </a:lnTo>
                  <a:lnTo>
                    <a:pt x="1645" y="12792"/>
                  </a:lnTo>
                  <a:lnTo>
                    <a:pt x="0" y="20941"/>
                  </a:lnTo>
                  <a:lnTo>
                    <a:pt x="1645" y="29096"/>
                  </a:lnTo>
                  <a:lnTo>
                    <a:pt x="6132" y="35756"/>
                  </a:lnTo>
                  <a:lnTo>
                    <a:pt x="12788" y="40247"/>
                  </a:lnTo>
                  <a:lnTo>
                    <a:pt x="20941" y="41894"/>
                  </a:lnTo>
                  <a:lnTo>
                    <a:pt x="29095" y="40247"/>
                  </a:lnTo>
                  <a:lnTo>
                    <a:pt x="35751" y="35756"/>
                  </a:lnTo>
                  <a:lnTo>
                    <a:pt x="40238" y="29096"/>
                  </a:lnTo>
                  <a:lnTo>
                    <a:pt x="41883" y="20941"/>
                  </a:lnTo>
                  <a:lnTo>
                    <a:pt x="40238" y="12792"/>
                  </a:lnTo>
                  <a:lnTo>
                    <a:pt x="35751" y="6135"/>
                  </a:lnTo>
                  <a:lnTo>
                    <a:pt x="29095" y="1646"/>
                  </a:lnTo>
                  <a:lnTo>
                    <a:pt x="20941" y="0"/>
                  </a:lnTo>
                  <a:close/>
                </a:path>
              </a:pathLst>
            </a:custGeom>
            <a:solidFill>
              <a:srgbClr val="E10E17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5" name="Google Shape;238;g1f58804a915_0_0">
            <a:extLst>
              <a:ext uri="{FF2B5EF4-FFF2-40B4-BE49-F238E27FC236}">
                <a16:creationId xmlns:a16="http://schemas.microsoft.com/office/drawing/2014/main" id="{725BB445-A885-CC1C-1829-62C9A40F7F93}"/>
              </a:ext>
            </a:extLst>
          </p:cNvPr>
          <p:cNvGrpSpPr/>
          <p:nvPr/>
        </p:nvGrpSpPr>
        <p:grpSpPr>
          <a:xfrm>
            <a:off x="480644" y="2027424"/>
            <a:ext cx="1190164" cy="920189"/>
            <a:chOff x="16757929" y="402411"/>
            <a:chExt cx="1603334" cy="1195381"/>
          </a:xfrm>
        </p:grpSpPr>
        <p:sp>
          <p:nvSpPr>
            <p:cNvPr id="27" name="Google Shape;239;g1f58804a915_0_0">
              <a:extLst>
                <a:ext uri="{FF2B5EF4-FFF2-40B4-BE49-F238E27FC236}">
                  <a16:creationId xmlns:a16="http://schemas.microsoft.com/office/drawing/2014/main" id="{2CDE77E0-E135-4345-9DC2-CFDCC6A71600}"/>
                </a:ext>
              </a:extLst>
            </p:cNvPr>
            <p:cNvSpPr/>
            <p:nvPr/>
          </p:nvSpPr>
          <p:spPr>
            <a:xfrm>
              <a:off x="16757929" y="402411"/>
              <a:ext cx="1184909" cy="1184910"/>
            </a:xfrm>
            <a:custGeom>
              <a:avLst/>
              <a:gdLst/>
              <a:ahLst/>
              <a:cxnLst/>
              <a:rect l="l" t="t" r="r" b="b"/>
              <a:pathLst>
                <a:path w="1184909" h="1184910" extrusionOk="0">
                  <a:moveTo>
                    <a:pt x="592327" y="0"/>
                  </a:moveTo>
                  <a:lnTo>
                    <a:pt x="0" y="592317"/>
                  </a:lnTo>
                  <a:lnTo>
                    <a:pt x="592327" y="1184644"/>
                  </a:lnTo>
                  <a:lnTo>
                    <a:pt x="1184655" y="592317"/>
                  </a:lnTo>
                  <a:lnTo>
                    <a:pt x="592327" y="0"/>
                  </a:lnTo>
                  <a:close/>
                </a:path>
              </a:pathLst>
            </a:custGeom>
            <a:solidFill>
              <a:srgbClr val="C01300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" name="Google Shape;240;g1f58804a915_0_0">
              <a:extLst>
                <a:ext uri="{FF2B5EF4-FFF2-40B4-BE49-F238E27FC236}">
                  <a16:creationId xmlns:a16="http://schemas.microsoft.com/office/drawing/2014/main" id="{56936D19-71BE-1D13-EA8B-D0BFAE7D613A}"/>
                </a:ext>
              </a:extLst>
            </p:cNvPr>
            <p:cNvSpPr/>
            <p:nvPr/>
          </p:nvSpPr>
          <p:spPr>
            <a:xfrm>
              <a:off x="17176354" y="412881"/>
              <a:ext cx="1184909" cy="1184911"/>
            </a:xfrm>
            <a:custGeom>
              <a:avLst/>
              <a:gdLst/>
              <a:ahLst/>
              <a:cxnLst/>
              <a:rect l="l" t="t" r="r" b="b"/>
              <a:pathLst>
                <a:path w="1184909" h="1184910" extrusionOk="0">
                  <a:moveTo>
                    <a:pt x="592327" y="0"/>
                  </a:moveTo>
                  <a:lnTo>
                    <a:pt x="0" y="592317"/>
                  </a:lnTo>
                  <a:lnTo>
                    <a:pt x="592327" y="1184644"/>
                  </a:lnTo>
                  <a:lnTo>
                    <a:pt x="1184655" y="592317"/>
                  </a:lnTo>
                  <a:lnTo>
                    <a:pt x="592327" y="0"/>
                  </a:lnTo>
                  <a:close/>
                </a:path>
              </a:pathLst>
            </a:custGeom>
            <a:solidFill>
              <a:srgbClr val="FF1F16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7323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F3A639EB-F73D-2B7B-86BC-E6236F21B7AB}"/>
              </a:ext>
            </a:extLst>
          </p:cNvPr>
          <p:cNvGrpSpPr/>
          <p:nvPr/>
        </p:nvGrpSpPr>
        <p:grpSpPr>
          <a:xfrm>
            <a:off x="2298240" y="2208978"/>
            <a:ext cx="5427778" cy="3977394"/>
            <a:chOff x="989030" y="1794850"/>
            <a:chExt cx="6844498" cy="4743952"/>
          </a:xfrm>
        </p:grpSpPr>
        <p:pic>
          <p:nvPicPr>
            <p:cNvPr id="9" name="Picture 8" descr="A black text on a white background&#10;&#10;Description automatically generated">
              <a:extLst>
                <a:ext uri="{FF2B5EF4-FFF2-40B4-BE49-F238E27FC236}">
                  <a16:creationId xmlns:a16="http://schemas.microsoft.com/office/drawing/2014/main" id="{33783AB0-CBB4-73C8-4950-E1BD2B154B3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23628" y="3012111"/>
              <a:ext cx="2032000" cy="469900"/>
            </a:xfrm>
            <a:prstGeom prst="rect">
              <a:avLst/>
            </a:prstGeom>
          </p:spPr>
        </p:pic>
        <p:pic>
          <p:nvPicPr>
            <p:cNvPr id="11" name="Picture 10" descr="A black and white math symbol&#10;&#10;Description automatically generated">
              <a:extLst>
                <a:ext uri="{FF2B5EF4-FFF2-40B4-BE49-F238E27FC236}">
                  <a16:creationId xmlns:a16="http://schemas.microsoft.com/office/drawing/2014/main" id="{41C4815B-5354-FE04-5A8C-C2D96C81FD1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23628" y="3900126"/>
              <a:ext cx="2476500" cy="635000"/>
            </a:xfrm>
            <a:prstGeom prst="rect">
              <a:avLst/>
            </a:prstGeom>
          </p:spPr>
        </p:pic>
        <p:pic>
          <p:nvPicPr>
            <p:cNvPr id="13" name="Picture 12" descr="A black text on a white background&#10;&#10;Description automatically generated">
              <a:extLst>
                <a:ext uri="{FF2B5EF4-FFF2-40B4-BE49-F238E27FC236}">
                  <a16:creationId xmlns:a16="http://schemas.microsoft.com/office/drawing/2014/main" id="{63C66775-08AE-293B-4A86-0EEC2CFA9DE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23628" y="4881195"/>
              <a:ext cx="2476500" cy="660400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EA8EDC6E-3E08-FFFE-35AD-792B0B95879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823628" y="1794850"/>
              <a:ext cx="2120900" cy="800100"/>
            </a:xfrm>
            <a:prstGeom prst="rect">
              <a:avLst/>
            </a:prstGeom>
          </p:spPr>
        </p:pic>
        <p:pic>
          <p:nvPicPr>
            <p:cNvPr id="18" name="Picture 17" descr="A black text with numbers&#10;&#10;Description automatically generated with medium confidence">
              <a:extLst>
                <a:ext uri="{FF2B5EF4-FFF2-40B4-BE49-F238E27FC236}">
                  <a16:creationId xmlns:a16="http://schemas.microsoft.com/office/drawing/2014/main" id="{61E88B74-034C-7709-44F8-1B25A41CE3D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823628" y="5840302"/>
              <a:ext cx="3009900" cy="698500"/>
            </a:xfrm>
            <a:prstGeom prst="rect">
              <a:avLst/>
            </a:prstGeom>
          </p:spPr>
        </p:pic>
        <p:pic>
          <p:nvPicPr>
            <p:cNvPr id="20" name="Picture 19" descr="A black letter on a white background&#10;&#10;Description automatically generated">
              <a:extLst>
                <a:ext uri="{FF2B5EF4-FFF2-40B4-BE49-F238E27FC236}">
                  <a16:creationId xmlns:a16="http://schemas.microsoft.com/office/drawing/2014/main" id="{6881BF8A-0B5E-0BAF-2387-32E045229DA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928830" y="3069261"/>
              <a:ext cx="2514600" cy="355600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0BC9C532-6945-C5AE-3379-875A668E9C3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344630" y="4039826"/>
              <a:ext cx="3098800" cy="355600"/>
            </a:xfrm>
            <a:prstGeom prst="rect">
              <a:avLst/>
            </a:prstGeom>
          </p:spPr>
        </p:pic>
        <p:pic>
          <p:nvPicPr>
            <p:cNvPr id="24" name="Picture 23" descr="A black letter on a white background&#10;&#10;Description automatically generated">
              <a:extLst>
                <a:ext uri="{FF2B5EF4-FFF2-40B4-BE49-F238E27FC236}">
                  <a16:creationId xmlns:a16="http://schemas.microsoft.com/office/drawing/2014/main" id="{F6456078-50D2-6586-37F7-C0FF6B31DB7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119330" y="5003180"/>
              <a:ext cx="2324100" cy="355600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3F681547-F812-64A1-537B-0F2563AD989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989030" y="6011752"/>
              <a:ext cx="3454400" cy="355600"/>
            </a:xfrm>
            <a:prstGeom prst="rect">
              <a:avLst/>
            </a:prstGeom>
          </p:spPr>
        </p:pic>
        <p:pic>
          <p:nvPicPr>
            <p:cNvPr id="28" name="Picture 27" descr="A black text on a white background&#10;&#10;Description automatically generated">
              <a:extLst>
                <a:ext uri="{FF2B5EF4-FFF2-40B4-BE49-F238E27FC236}">
                  <a16:creationId xmlns:a16="http://schemas.microsoft.com/office/drawing/2014/main" id="{71616C57-B802-68DB-2170-FF3047E73AA3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2132030" y="2036536"/>
              <a:ext cx="2311400" cy="355600"/>
            </a:xfrm>
            <a:prstGeom prst="rect">
              <a:avLst/>
            </a:prstGeom>
          </p:spPr>
        </p:pic>
      </p:grpSp>
      <p:pic>
        <p:nvPicPr>
          <p:cNvPr id="30" name="Picture 2" descr="Pedro Martín Ibarbo Perlaza | Torre">
            <a:extLst>
              <a:ext uri="{FF2B5EF4-FFF2-40B4-BE49-F238E27FC236}">
                <a16:creationId xmlns:a16="http://schemas.microsoft.com/office/drawing/2014/main" id="{A5F5DBAF-3C33-3824-D08C-C965AEADF4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7030" y="732799"/>
            <a:ext cx="18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9F65D3DD-F1F0-0E1E-8C1F-6D65858F57A2}"/>
              </a:ext>
            </a:extLst>
          </p:cNvPr>
          <p:cNvPicPr>
            <a:picLocks noChangeAspect="1"/>
          </p:cNvPicPr>
          <p:nvPr/>
        </p:nvPicPr>
        <p:blipFill>
          <a:blip r:embed="rId13"/>
          <a:srcRect b="6856"/>
          <a:stretch/>
        </p:blipFill>
        <p:spPr>
          <a:xfrm>
            <a:off x="9707442" y="3896037"/>
            <a:ext cx="1799588" cy="18252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8ACBC32-7C5A-3D31-558C-16AECC9896FE}"/>
              </a:ext>
            </a:extLst>
          </p:cNvPr>
          <p:cNvSpPr txBox="1"/>
          <p:nvPr/>
        </p:nvSpPr>
        <p:spPr>
          <a:xfrm>
            <a:off x="10295087" y="5819374"/>
            <a:ext cx="623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O" dirty="0">
                <a:latin typeface="Candara" panose="020E0502030303020204" pitchFamily="34" charset="0"/>
              </a:rPr>
              <a:t>Jose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DC10DA1-C846-A6F2-97EB-68902776955D}"/>
              </a:ext>
            </a:extLst>
          </p:cNvPr>
          <p:cNvSpPr txBox="1"/>
          <p:nvPr/>
        </p:nvSpPr>
        <p:spPr>
          <a:xfrm>
            <a:off x="10222951" y="2677292"/>
            <a:ext cx="7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O" dirty="0">
                <a:latin typeface="Candara" panose="020E0502030303020204" pitchFamily="34" charset="0"/>
              </a:rPr>
              <a:t>Pedro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C1992D1-74F1-4D9A-FC84-62B702F935AA}"/>
              </a:ext>
            </a:extLst>
          </p:cNvPr>
          <p:cNvGrpSpPr/>
          <p:nvPr/>
        </p:nvGrpSpPr>
        <p:grpSpPr>
          <a:xfrm>
            <a:off x="1416138" y="294140"/>
            <a:ext cx="7845977" cy="1371269"/>
            <a:chOff x="396875" y="319198"/>
            <a:chExt cx="7845977" cy="1371269"/>
          </a:xfrm>
        </p:grpSpPr>
        <p:pic>
          <p:nvPicPr>
            <p:cNvPr id="7" name="Picture 6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436524BF-184A-7C9A-8FB3-0985C6B2D58A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rcRect t="88632"/>
            <a:stretch/>
          </p:blipFill>
          <p:spPr>
            <a:xfrm>
              <a:off x="396875" y="1243013"/>
              <a:ext cx="7747000" cy="334125"/>
            </a:xfrm>
            <a:prstGeom prst="rect">
              <a:avLst/>
            </a:prstGeom>
          </p:spPr>
        </p:pic>
        <p:pic>
          <p:nvPicPr>
            <p:cNvPr id="16" name="Picture 15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881E2B07-3D96-DEF0-0195-9AEA87644686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rcRect b="68569"/>
            <a:stretch/>
          </p:blipFill>
          <p:spPr>
            <a:xfrm>
              <a:off x="396875" y="319198"/>
              <a:ext cx="7747000" cy="923815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E62D165A-967A-CA8C-F359-983BE7AA211E}"/>
                </a:ext>
              </a:extLst>
            </p:cNvPr>
            <p:cNvSpPr/>
            <p:nvPr/>
          </p:nvSpPr>
          <p:spPr>
            <a:xfrm>
              <a:off x="396875" y="319198"/>
              <a:ext cx="7845977" cy="1371269"/>
            </a:xfrm>
            <a:prstGeom prst="rect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O"/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1E935FE4-53BB-268A-F428-F14982C9495C}"/>
              </a:ext>
            </a:extLst>
          </p:cNvPr>
          <p:cNvSpPr/>
          <p:nvPr/>
        </p:nvSpPr>
        <p:spPr>
          <a:xfrm>
            <a:off x="2283000" y="2172160"/>
            <a:ext cx="5550360" cy="4087911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O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E1FD9FF-9439-E9DF-362A-B8E6A6667471}"/>
              </a:ext>
            </a:extLst>
          </p:cNvPr>
          <p:cNvSpPr txBox="1"/>
          <p:nvPr/>
        </p:nvSpPr>
        <p:spPr>
          <a:xfrm>
            <a:off x="3122829" y="1728610"/>
            <a:ext cx="3778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O" dirty="0">
                <a:latin typeface="Candara" panose="020E0502030303020204" pitchFamily="34" charset="0"/>
              </a:rPr>
              <a:t>Any evidence favoring these models?</a:t>
            </a:r>
          </a:p>
        </p:txBody>
      </p:sp>
      <p:sp>
        <p:nvSpPr>
          <p:cNvPr id="14" name="Google Shape;52;p1">
            <a:extLst>
              <a:ext uri="{FF2B5EF4-FFF2-40B4-BE49-F238E27FC236}">
                <a16:creationId xmlns:a16="http://schemas.microsoft.com/office/drawing/2014/main" id="{08A5522F-C74E-DEDE-BA75-10BBF0D7C74A}"/>
              </a:ext>
            </a:extLst>
          </p:cNvPr>
          <p:cNvSpPr/>
          <p:nvPr/>
        </p:nvSpPr>
        <p:spPr>
          <a:xfrm>
            <a:off x="428" y="6381302"/>
            <a:ext cx="12191144" cy="476325"/>
          </a:xfrm>
          <a:custGeom>
            <a:avLst/>
            <a:gdLst/>
            <a:ahLst/>
            <a:cxnLst/>
            <a:rect l="l" t="t" r="r" b="b"/>
            <a:pathLst>
              <a:path w="20104100" h="785495" extrusionOk="0">
                <a:moveTo>
                  <a:pt x="20104099" y="0"/>
                </a:moveTo>
                <a:lnTo>
                  <a:pt x="0" y="0"/>
                </a:lnTo>
                <a:lnTo>
                  <a:pt x="0" y="785316"/>
                </a:lnTo>
                <a:lnTo>
                  <a:pt x="20104099" y="785316"/>
                </a:lnTo>
                <a:lnTo>
                  <a:pt x="20104099" y="0"/>
                </a:lnTo>
                <a:close/>
              </a:path>
            </a:pathLst>
          </a:custGeom>
          <a:solidFill>
            <a:srgbClr val="E10E17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sz="1092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DF0B35E-E7A7-B66D-E45A-752E9FA4B631}"/>
              </a:ext>
            </a:extLst>
          </p:cNvPr>
          <p:cNvGrpSpPr/>
          <p:nvPr/>
        </p:nvGrpSpPr>
        <p:grpSpPr>
          <a:xfrm>
            <a:off x="419847" y="5669470"/>
            <a:ext cx="1176783" cy="155796"/>
            <a:chOff x="1396815" y="849409"/>
            <a:chExt cx="1176783" cy="155796"/>
          </a:xfrm>
        </p:grpSpPr>
        <p:pic>
          <p:nvPicPr>
            <p:cNvPr id="19" name="Google Shape;212;g1f58804a915_0_0">
              <a:extLst>
                <a:ext uri="{FF2B5EF4-FFF2-40B4-BE49-F238E27FC236}">
                  <a16:creationId xmlns:a16="http://schemas.microsoft.com/office/drawing/2014/main" id="{1CA18863-061A-C2D9-03FB-9803A44D5AAE}"/>
                </a:ext>
              </a:extLst>
            </p:cNvPr>
            <p:cNvPicPr preferRelativeResize="0"/>
            <p:nvPr/>
          </p:nvPicPr>
          <p:blipFill rotWithShape="1">
            <a:blip r:embed="rId15">
              <a:alphaModFix/>
            </a:blip>
            <a:srcRect/>
            <a:stretch/>
          </p:blipFill>
          <p:spPr>
            <a:xfrm>
              <a:off x="1396815" y="849409"/>
              <a:ext cx="155785" cy="15579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" name="Google Shape;213;g1f58804a915_0_0">
              <a:extLst>
                <a:ext uri="{FF2B5EF4-FFF2-40B4-BE49-F238E27FC236}">
                  <a16:creationId xmlns:a16="http://schemas.microsoft.com/office/drawing/2014/main" id="{D9989A63-5921-F6E9-9D53-50A86203A1D0}"/>
                </a:ext>
              </a:extLst>
            </p:cNvPr>
            <p:cNvPicPr preferRelativeResize="0"/>
            <p:nvPr/>
          </p:nvPicPr>
          <p:blipFill rotWithShape="1">
            <a:blip r:embed="rId16">
              <a:alphaModFix/>
            </a:blip>
            <a:srcRect/>
            <a:stretch/>
          </p:blipFill>
          <p:spPr>
            <a:xfrm>
              <a:off x="1763557" y="856851"/>
              <a:ext cx="140917" cy="14091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" name="Google Shape;214;g1f58804a915_0_0">
              <a:extLst>
                <a:ext uri="{FF2B5EF4-FFF2-40B4-BE49-F238E27FC236}">
                  <a16:creationId xmlns:a16="http://schemas.microsoft.com/office/drawing/2014/main" id="{F774EDA4-F13E-3380-BA74-45CF5FA1B82E}"/>
                </a:ext>
              </a:extLst>
            </p:cNvPr>
            <p:cNvPicPr preferRelativeResize="0"/>
            <p:nvPr/>
          </p:nvPicPr>
          <p:blipFill rotWithShape="1">
            <a:blip r:embed="rId17">
              <a:alphaModFix/>
            </a:blip>
            <a:srcRect/>
            <a:stretch/>
          </p:blipFill>
          <p:spPr>
            <a:xfrm>
              <a:off x="2160946" y="894935"/>
              <a:ext cx="64751" cy="6474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5" name="Google Shape;215;g1f58804a915_0_0">
              <a:extLst>
                <a:ext uri="{FF2B5EF4-FFF2-40B4-BE49-F238E27FC236}">
                  <a16:creationId xmlns:a16="http://schemas.microsoft.com/office/drawing/2014/main" id="{2F25D149-C769-EA27-8A5C-819FCC484AC1}"/>
                </a:ext>
              </a:extLst>
            </p:cNvPr>
            <p:cNvSpPr/>
            <p:nvPr/>
          </p:nvSpPr>
          <p:spPr>
            <a:xfrm>
              <a:off x="2531688" y="906359"/>
              <a:ext cx="41910" cy="41909"/>
            </a:xfrm>
            <a:custGeom>
              <a:avLst/>
              <a:gdLst/>
              <a:ahLst/>
              <a:cxnLst/>
              <a:rect l="l" t="t" r="r" b="b"/>
              <a:pathLst>
                <a:path w="41910" h="41909" extrusionOk="0">
                  <a:moveTo>
                    <a:pt x="20941" y="0"/>
                  </a:moveTo>
                  <a:lnTo>
                    <a:pt x="12788" y="1646"/>
                  </a:lnTo>
                  <a:lnTo>
                    <a:pt x="6132" y="6135"/>
                  </a:lnTo>
                  <a:lnTo>
                    <a:pt x="1645" y="12792"/>
                  </a:lnTo>
                  <a:lnTo>
                    <a:pt x="0" y="20941"/>
                  </a:lnTo>
                  <a:lnTo>
                    <a:pt x="1645" y="29096"/>
                  </a:lnTo>
                  <a:lnTo>
                    <a:pt x="6132" y="35756"/>
                  </a:lnTo>
                  <a:lnTo>
                    <a:pt x="12788" y="40247"/>
                  </a:lnTo>
                  <a:lnTo>
                    <a:pt x="20941" y="41894"/>
                  </a:lnTo>
                  <a:lnTo>
                    <a:pt x="29095" y="40247"/>
                  </a:lnTo>
                  <a:lnTo>
                    <a:pt x="35751" y="35756"/>
                  </a:lnTo>
                  <a:lnTo>
                    <a:pt x="40238" y="29096"/>
                  </a:lnTo>
                  <a:lnTo>
                    <a:pt x="41883" y="20941"/>
                  </a:lnTo>
                  <a:lnTo>
                    <a:pt x="40238" y="12792"/>
                  </a:lnTo>
                  <a:lnTo>
                    <a:pt x="35751" y="6135"/>
                  </a:lnTo>
                  <a:lnTo>
                    <a:pt x="29095" y="1646"/>
                  </a:lnTo>
                  <a:lnTo>
                    <a:pt x="20941" y="0"/>
                  </a:lnTo>
                  <a:close/>
                </a:path>
              </a:pathLst>
            </a:custGeom>
            <a:solidFill>
              <a:srgbClr val="E10E17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7" name="Google Shape;238;g1f58804a915_0_0">
            <a:extLst>
              <a:ext uri="{FF2B5EF4-FFF2-40B4-BE49-F238E27FC236}">
                <a16:creationId xmlns:a16="http://schemas.microsoft.com/office/drawing/2014/main" id="{26ED1568-446B-2F17-B02A-6D9DDA0C47E3}"/>
              </a:ext>
            </a:extLst>
          </p:cNvPr>
          <p:cNvGrpSpPr/>
          <p:nvPr/>
        </p:nvGrpSpPr>
        <p:grpSpPr>
          <a:xfrm>
            <a:off x="385511" y="4304577"/>
            <a:ext cx="1190164" cy="920189"/>
            <a:chOff x="16757929" y="402411"/>
            <a:chExt cx="1603334" cy="1195381"/>
          </a:xfrm>
        </p:grpSpPr>
        <p:sp>
          <p:nvSpPr>
            <p:cNvPr id="29" name="Google Shape;239;g1f58804a915_0_0">
              <a:extLst>
                <a:ext uri="{FF2B5EF4-FFF2-40B4-BE49-F238E27FC236}">
                  <a16:creationId xmlns:a16="http://schemas.microsoft.com/office/drawing/2014/main" id="{30133E41-BC02-7B07-1DBF-2ADD3B86DBB7}"/>
                </a:ext>
              </a:extLst>
            </p:cNvPr>
            <p:cNvSpPr/>
            <p:nvPr/>
          </p:nvSpPr>
          <p:spPr>
            <a:xfrm>
              <a:off x="16757929" y="402411"/>
              <a:ext cx="1184909" cy="1184910"/>
            </a:xfrm>
            <a:custGeom>
              <a:avLst/>
              <a:gdLst/>
              <a:ahLst/>
              <a:cxnLst/>
              <a:rect l="l" t="t" r="r" b="b"/>
              <a:pathLst>
                <a:path w="1184909" h="1184910" extrusionOk="0">
                  <a:moveTo>
                    <a:pt x="592327" y="0"/>
                  </a:moveTo>
                  <a:lnTo>
                    <a:pt x="0" y="592317"/>
                  </a:lnTo>
                  <a:lnTo>
                    <a:pt x="592327" y="1184644"/>
                  </a:lnTo>
                  <a:lnTo>
                    <a:pt x="1184655" y="592317"/>
                  </a:lnTo>
                  <a:lnTo>
                    <a:pt x="592327" y="0"/>
                  </a:lnTo>
                  <a:close/>
                </a:path>
              </a:pathLst>
            </a:custGeom>
            <a:solidFill>
              <a:srgbClr val="C01300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" name="Google Shape;240;g1f58804a915_0_0">
              <a:extLst>
                <a:ext uri="{FF2B5EF4-FFF2-40B4-BE49-F238E27FC236}">
                  <a16:creationId xmlns:a16="http://schemas.microsoft.com/office/drawing/2014/main" id="{5B2B39B7-0AAE-618E-1062-19A2C6AA2484}"/>
                </a:ext>
              </a:extLst>
            </p:cNvPr>
            <p:cNvSpPr/>
            <p:nvPr/>
          </p:nvSpPr>
          <p:spPr>
            <a:xfrm>
              <a:off x="17176354" y="412881"/>
              <a:ext cx="1184909" cy="1184911"/>
            </a:xfrm>
            <a:custGeom>
              <a:avLst/>
              <a:gdLst/>
              <a:ahLst/>
              <a:cxnLst/>
              <a:rect l="l" t="t" r="r" b="b"/>
              <a:pathLst>
                <a:path w="1184909" h="1184910" extrusionOk="0">
                  <a:moveTo>
                    <a:pt x="592327" y="0"/>
                  </a:moveTo>
                  <a:lnTo>
                    <a:pt x="0" y="592317"/>
                  </a:lnTo>
                  <a:lnTo>
                    <a:pt x="592327" y="1184644"/>
                  </a:lnTo>
                  <a:lnTo>
                    <a:pt x="1184655" y="592317"/>
                  </a:lnTo>
                  <a:lnTo>
                    <a:pt x="592327" y="0"/>
                  </a:lnTo>
                  <a:close/>
                </a:path>
              </a:pathLst>
            </a:custGeom>
            <a:solidFill>
              <a:srgbClr val="FF1F16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433482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66194735-8768-1F4D-B8E4-209DB631D8FD}"/>
              </a:ext>
            </a:extLst>
          </p:cNvPr>
          <p:cNvGrpSpPr/>
          <p:nvPr/>
        </p:nvGrpSpPr>
        <p:grpSpPr>
          <a:xfrm>
            <a:off x="423396" y="2908422"/>
            <a:ext cx="1176783" cy="155796"/>
            <a:chOff x="1396815" y="849409"/>
            <a:chExt cx="1176783" cy="155796"/>
          </a:xfrm>
        </p:grpSpPr>
        <p:pic>
          <p:nvPicPr>
            <p:cNvPr id="13" name="Google Shape;212;g1f58804a915_0_0">
              <a:extLst>
                <a:ext uri="{FF2B5EF4-FFF2-40B4-BE49-F238E27FC236}">
                  <a16:creationId xmlns:a16="http://schemas.microsoft.com/office/drawing/2014/main" id="{E16F8B49-1142-0257-D80B-C63EECC56789}"/>
                </a:ext>
              </a:extLst>
            </p:cNvPr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1396815" y="849409"/>
              <a:ext cx="155785" cy="15579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" name="Google Shape;213;g1f58804a915_0_0">
              <a:extLst>
                <a:ext uri="{FF2B5EF4-FFF2-40B4-BE49-F238E27FC236}">
                  <a16:creationId xmlns:a16="http://schemas.microsoft.com/office/drawing/2014/main" id="{4918A1F6-1A4C-6792-022C-1D79A5192A5B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1763557" y="856851"/>
              <a:ext cx="140917" cy="14091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" name="Google Shape;214;g1f58804a915_0_0">
              <a:extLst>
                <a:ext uri="{FF2B5EF4-FFF2-40B4-BE49-F238E27FC236}">
                  <a16:creationId xmlns:a16="http://schemas.microsoft.com/office/drawing/2014/main" id="{967D51C3-84EA-8052-5B8A-2DA41A112853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2160946" y="894935"/>
              <a:ext cx="64751" cy="6474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9" name="Google Shape;215;g1f58804a915_0_0">
              <a:extLst>
                <a:ext uri="{FF2B5EF4-FFF2-40B4-BE49-F238E27FC236}">
                  <a16:creationId xmlns:a16="http://schemas.microsoft.com/office/drawing/2014/main" id="{C0EADF45-6575-EE04-ED09-E02CB7363BEB}"/>
                </a:ext>
              </a:extLst>
            </p:cNvPr>
            <p:cNvSpPr/>
            <p:nvPr/>
          </p:nvSpPr>
          <p:spPr>
            <a:xfrm>
              <a:off x="2531688" y="906359"/>
              <a:ext cx="41910" cy="41909"/>
            </a:xfrm>
            <a:custGeom>
              <a:avLst/>
              <a:gdLst/>
              <a:ahLst/>
              <a:cxnLst/>
              <a:rect l="l" t="t" r="r" b="b"/>
              <a:pathLst>
                <a:path w="41910" h="41909" extrusionOk="0">
                  <a:moveTo>
                    <a:pt x="20941" y="0"/>
                  </a:moveTo>
                  <a:lnTo>
                    <a:pt x="12788" y="1646"/>
                  </a:lnTo>
                  <a:lnTo>
                    <a:pt x="6132" y="6135"/>
                  </a:lnTo>
                  <a:lnTo>
                    <a:pt x="1645" y="12792"/>
                  </a:lnTo>
                  <a:lnTo>
                    <a:pt x="0" y="20941"/>
                  </a:lnTo>
                  <a:lnTo>
                    <a:pt x="1645" y="29096"/>
                  </a:lnTo>
                  <a:lnTo>
                    <a:pt x="6132" y="35756"/>
                  </a:lnTo>
                  <a:lnTo>
                    <a:pt x="12788" y="40247"/>
                  </a:lnTo>
                  <a:lnTo>
                    <a:pt x="20941" y="41894"/>
                  </a:lnTo>
                  <a:lnTo>
                    <a:pt x="29095" y="40247"/>
                  </a:lnTo>
                  <a:lnTo>
                    <a:pt x="35751" y="35756"/>
                  </a:lnTo>
                  <a:lnTo>
                    <a:pt x="40238" y="29096"/>
                  </a:lnTo>
                  <a:lnTo>
                    <a:pt x="41883" y="20941"/>
                  </a:lnTo>
                  <a:lnTo>
                    <a:pt x="40238" y="12792"/>
                  </a:lnTo>
                  <a:lnTo>
                    <a:pt x="35751" y="6135"/>
                  </a:lnTo>
                  <a:lnTo>
                    <a:pt x="29095" y="1646"/>
                  </a:lnTo>
                  <a:lnTo>
                    <a:pt x="20941" y="0"/>
                  </a:lnTo>
                  <a:close/>
                </a:path>
              </a:pathLst>
            </a:custGeom>
            <a:solidFill>
              <a:srgbClr val="E10E17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0" name="Google Shape;238;g1f58804a915_0_0">
            <a:extLst>
              <a:ext uri="{FF2B5EF4-FFF2-40B4-BE49-F238E27FC236}">
                <a16:creationId xmlns:a16="http://schemas.microsoft.com/office/drawing/2014/main" id="{ADE99D06-A1A7-8EA0-0DC6-295239969DEC}"/>
              </a:ext>
            </a:extLst>
          </p:cNvPr>
          <p:cNvGrpSpPr/>
          <p:nvPr/>
        </p:nvGrpSpPr>
        <p:grpSpPr>
          <a:xfrm>
            <a:off x="248843" y="5316017"/>
            <a:ext cx="1190164" cy="920189"/>
            <a:chOff x="16757929" y="402411"/>
            <a:chExt cx="1603334" cy="1195381"/>
          </a:xfrm>
        </p:grpSpPr>
        <p:sp>
          <p:nvSpPr>
            <p:cNvPr id="21" name="Google Shape;239;g1f58804a915_0_0">
              <a:extLst>
                <a:ext uri="{FF2B5EF4-FFF2-40B4-BE49-F238E27FC236}">
                  <a16:creationId xmlns:a16="http://schemas.microsoft.com/office/drawing/2014/main" id="{1D6A44E8-5E0F-6A45-6C95-AD0D63AB6ECD}"/>
                </a:ext>
              </a:extLst>
            </p:cNvPr>
            <p:cNvSpPr/>
            <p:nvPr/>
          </p:nvSpPr>
          <p:spPr>
            <a:xfrm>
              <a:off x="16757929" y="402411"/>
              <a:ext cx="1184909" cy="1184910"/>
            </a:xfrm>
            <a:custGeom>
              <a:avLst/>
              <a:gdLst/>
              <a:ahLst/>
              <a:cxnLst/>
              <a:rect l="l" t="t" r="r" b="b"/>
              <a:pathLst>
                <a:path w="1184909" h="1184910" extrusionOk="0">
                  <a:moveTo>
                    <a:pt x="592327" y="0"/>
                  </a:moveTo>
                  <a:lnTo>
                    <a:pt x="0" y="592317"/>
                  </a:lnTo>
                  <a:lnTo>
                    <a:pt x="592327" y="1184644"/>
                  </a:lnTo>
                  <a:lnTo>
                    <a:pt x="1184655" y="592317"/>
                  </a:lnTo>
                  <a:lnTo>
                    <a:pt x="592327" y="0"/>
                  </a:lnTo>
                  <a:close/>
                </a:path>
              </a:pathLst>
            </a:custGeom>
            <a:solidFill>
              <a:srgbClr val="C01300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" name="Google Shape;240;g1f58804a915_0_0">
              <a:extLst>
                <a:ext uri="{FF2B5EF4-FFF2-40B4-BE49-F238E27FC236}">
                  <a16:creationId xmlns:a16="http://schemas.microsoft.com/office/drawing/2014/main" id="{799E83F5-3339-5387-CFC8-A4CD8EB415C2}"/>
                </a:ext>
              </a:extLst>
            </p:cNvPr>
            <p:cNvSpPr/>
            <p:nvPr/>
          </p:nvSpPr>
          <p:spPr>
            <a:xfrm>
              <a:off x="17176354" y="412881"/>
              <a:ext cx="1184909" cy="1184911"/>
            </a:xfrm>
            <a:custGeom>
              <a:avLst/>
              <a:gdLst/>
              <a:ahLst/>
              <a:cxnLst/>
              <a:rect l="l" t="t" r="r" b="b"/>
              <a:pathLst>
                <a:path w="1184909" h="1184910" extrusionOk="0">
                  <a:moveTo>
                    <a:pt x="592327" y="0"/>
                  </a:moveTo>
                  <a:lnTo>
                    <a:pt x="0" y="592317"/>
                  </a:lnTo>
                  <a:lnTo>
                    <a:pt x="592327" y="1184644"/>
                  </a:lnTo>
                  <a:lnTo>
                    <a:pt x="1184655" y="592317"/>
                  </a:lnTo>
                  <a:lnTo>
                    <a:pt x="592327" y="0"/>
                  </a:lnTo>
                  <a:close/>
                </a:path>
              </a:pathLst>
            </a:custGeom>
            <a:solidFill>
              <a:srgbClr val="FF1F16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7170" name="Picture 2" descr="Santiago GARCÍA SERNA | Bachelor of Science | Universidad del Valle  (Colombia), Cali | UNIVALLE | Department of Physics | Research profile">
            <a:extLst>
              <a:ext uri="{FF2B5EF4-FFF2-40B4-BE49-F238E27FC236}">
                <a16:creationId xmlns:a16="http://schemas.microsoft.com/office/drawing/2014/main" id="{7BD41AA5-8587-B350-7E00-7160FC2459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6847" y="243836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Yeinzon Rodriguez Garcia-En - Profesores UIS">
            <a:extLst>
              <a:ext uri="{FF2B5EF4-FFF2-40B4-BE49-F238E27FC236}">
                <a16:creationId xmlns:a16="http://schemas.microsoft.com/office/drawing/2014/main" id="{B71219F2-313B-6FB4-C1AD-D670E1D6A8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6846" y="2278040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A person taking a selfie&#10;&#10;Description automatically generated">
            <a:extLst>
              <a:ext uri="{FF2B5EF4-FFF2-40B4-BE49-F238E27FC236}">
                <a16:creationId xmlns:a16="http://schemas.microsoft.com/office/drawing/2014/main" id="{5D86CFD7-31B6-4D00-DFE5-4B8FABB60EA8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9584"/>
          <a:stretch/>
        </p:blipFill>
        <p:spPr>
          <a:xfrm>
            <a:off x="10134201" y="4312244"/>
            <a:ext cx="1620000" cy="1620000"/>
          </a:xfrm>
          <a:prstGeom prst="rect">
            <a:avLst/>
          </a:prstGeom>
        </p:spPr>
      </p:pic>
      <p:pic>
        <p:nvPicPr>
          <p:cNvPr id="4" name="Picture 3" descr="A close-up of a text&#10;&#10;Description automatically generated">
            <a:extLst>
              <a:ext uri="{FF2B5EF4-FFF2-40B4-BE49-F238E27FC236}">
                <a16:creationId xmlns:a16="http://schemas.microsoft.com/office/drawing/2014/main" id="{B1CDDC30-B435-2FAE-E88E-DF02CCB64F8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23668" y="203916"/>
            <a:ext cx="7772400" cy="1330338"/>
          </a:xfrm>
          <a:prstGeom prst="rect">
            <a:avLst/>
          </a:prstGeom>
          <a:ln w="38100">
            <a:solidFill>
              <a:schemeClr val="accent5">
                <a:lumMod val="75000"/>
              </a:schemeClr>
            </a:solidFill>
          </a:ln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82FC4C99-E296-1E23-F491-54C150708C4F}"/>
              </a:ext>
            </a:extLst>
          </p:cNvPr>
          <p:cNvGrpSpPr/>
          <p:nvPr/>
        </p:nvGrpSpPr>
        <p:grpSpPr>
          <a:xfrm>
            <a:off x="2260025" y="1624428"/>
            <a:ext cx="7090605" cy="921989"/>
            <a:chOff x="801012" y="1689064"/>
            <a:chExt cx="7778682" cy="1032463"/>
          </a:xfrm>
        </p:grpSpPr>
        <p:pic>
          <p:nvPicPr>
            <p:cNvPr id="6" name="Picture 5" descr="A mathematical equations and symbols&#10;&#10;Description automatically generated">
              <a:extLst>
                <a:ext uri="{FF2B5EF4-FFF2-40B4-BE49-F238E27FC236}">
                  <a16:creationId xmlns:a16="http://schemas.microsoft.com/office/drawing/2014/main" id="{1D4CDFB2-539C-94EC-4F16-29409B0B9C5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rcRect b="47617"/>
            <a:stretch/>
          </p:blipFill>
          <p:spPr>
            <a:xfrm>
              <a:off x="801012" y="1689064"/>
              <a:ext cx="4999797" cy="996986"/>
            </a:xfrm>
            <a:prstGeom prst="rect">
              <a:avLst/>
            </a:prstGeom>
          </p:spPr>
        </p:pic>
        <p:pic>
          <p:nvPicPr>
            <p:cNvPr id="12" name="Picture 11" descr="A mathematical equations and symbols&#10;&#10;Description automatically generated">
              <a:extLst>
                <a:ext uri="{FF2B5EF4-FFF2-40B4-BE49-F238E27FC236}">
                  <a16:creationId xmlns:a16="http://schemas.microsoft.com/office/drawing/2014/main" id="{5AD56FB6-C774-3D18-E01A-E8B69F9649D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rcRect l="36133" t="51293"/>
            <a:stretch/>
          </p:blipFill>
          <p:spPr>
            <a:xfrm>
              <a:off x="5386471" y="1794496"/>
              <a:ext cx="3193223" cy="927031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0640A56F-F16C-EF1A-3C48-0A468374452B}"/>
              </a:ext>
            </a:extLst>
          </p:cNvPr>
          <p:cNvSpPr txBox="1"/>
          <p:nvPr/>
        </p:nvSpPr>
        <p:spPr>
          <a:xfrm>
            <a:off x="10423065" y="1836217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O" dirty="0">
                <a:latin typeface="Candara" panose="020E0502030303020204" pitchFamily="34" charset="0"/>
              </a:rPr>
              <a:t>Santiago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ECADE8D-2ED4-056E-C0C1-7E93B0AFC098}"/>
              </a:ext>
            </a:extLst>
          </p:cNvPr>
          <p:cNvSpPr txBox="1"/>
          <p:nvPr/>
        </p:nvSpPr>
        <p:spPr>
          <a:xfrm>
            <a:off x="10465672" y="3891624"/>
            <a:ext cx="957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O" dirty="0">
                <a:latin typeface="Candara" panose="020E0502030303020204" pitchFamily="34" charset="0"/>
              </a:rPr>
              <a:t>Yeinzon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E10F57-F9C4-238D-C5BA-710149040C43}"/>
              </a:ext>
            </a:extLst>
          </p:cNvPr>
          <p:cNvSpPr txBox="1"/>
          <p:nvPr/>
        </p:nvSpPr>
        <p:spPr>
          <a:xfrm>
            <a:off x="10508022" y="5942228"/>
            <a:ext cx="872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O" dirty="0">
                <a:latin typeface="Candara" panose="020E0502030303020204" pitchFamily="34" charset="0"/>
              </a:rPr>
              <a:t>Gabriel</a:t>
            </a:r>
          </a:p>
        </p:txBody>
      </p:sp>
      <p:pic>
        <p:nvPicPr>
          <p:cNvPr id="10" name="Picture 9" descr="A graph of a graph of a graph&#10;&#10;Description automatically generated">
            <a:extLst>
              <a:ext uri="{FF2B5EF4-FFF2-40B4-BE49-F238E27FC236}">
                <a16:creationId xmlns:a16="http://schemas.microsoft.com/office/drawing/2014/main" id="{98067F7A-E284-8B91-B49C-2752ECD48F9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402263" y="2654205"/>
            <a:ext cx="3615211" cy="3652558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F43FA17-E03D-643E-F497-C83316F57BA7}"/>
              </a:ext>
            </a:extLst>
          </p:cNvPr>
          <p:cNvSpPr/>
          <p:nvPr/>
        </p:nvSpPr>
        <p:spPr>
          <a:xfrm>
            <a:off x="98092" y="1718579"/>
            <a:ext cx="9741992" cy="46734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O"/>
          </a:p>
        </p:txBody>
      </p:sp>
      <p:pic>
        <p:nvPicPr>
          <p:cNvPr id="16" name="Picture 15" descr="A graph of a function&#10;&#10;Description automatically generated">
            <a:extLst>
              <a:ext uri="{FF2B5EF4-FFF2-40B4-BE49-F238E27FC236}">
                <a16:creationId xmlns:a16="http://schemas.microsoft.com/office/drawing/2014/main" id="{451CC8D7-8B64-19E7-191D-BE0260AF590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51677" y="2411379"/>
            <a:ext cx="9325470" cy="3365154"/>
          </a:xfrm>
          <a:prstGeom prst="rect">
            <a:avLst/>
          </a:prstGeom>
        </p:spPr>
      </p:pic>
      <p:sp>
        <p:nvSpPr>
          <p:cNvPr id="9" name="Google Shape;52;p1">
            <a:extLst>
              <a:ext uri="{FF2B5EF4-FFF2-40B4-BE49-F238E27FC236}">
                <a16:creationId xmlns:a16="http://schemas.microsoft.com/office/drawing/2014/main" id="{C8178EB7-D94B-38DA-D407-3D4D4D175555}"/>
              </a:ext>
            </a:extLst>
          </p:cNvPr>
          <p:cNvSpPr/>
          <p:nvPr/>
        </p:nvSpPr>
        <p:spPr>
          <a:xfrm>
            <a:off x="856" y="6392002"/>
            <a:ext cx="12191144" cy="476325"/>
          </a:xfrm>
          <a:custGeom>
            <a:avLst/>
            <a:gdLst/>
            <a:ahLst/>
            <a:cxnLst/>
            <a:rect l="l" t="t" r="r" b="b"/>
            <a:pathLst>
              <a:path w="20104100" h="785495" extrusionOk="0">
                <a:moveTo>
                  <a:pt x="20104099" y="0"/>
                </a:moveTo>
                <a:lnTo>
                  <a:pt x="0" y="0"/>
                </a:lnTo>
                <a:lnTo>
                  <a:pt x="0" y="785316"/>
                </a:lnTo>
                <a:lnTo>
                  <a:pt x="20104099" y="785316"/>
                </a:lnTo>
                <a:lnTo>
                  <a:pt x="20104099" y="0"/>
                </a:lnTo>
                <a:close/>
              </a:path>
            </a:pathLst>
          </a:custGeom>
          <a:solidFill>
            <a:srgbClr val="E10E17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sz="1092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27543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erson smiling at the camera&#10;&#10;Description automatically generated">
            <a:extLst>
              <a:ext uri="{FF2B5EF4-FFF2-40B4-BE49-F238E27FC236}">
                <a16:creationId xmlns:a16="http://schemas.microsoft.com/office/drawing/2014/main" id="{233B26DF-9005-7FB1-C12A-867382B92B3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0333" b="23663"/>
          <a:stretch/>
        </p:blipFill>
        <p:spPr>
          <a:xfrm>
            <a:off x="9933409" y="724456"/>
            <a:ext cx="1800000" cy="2112138"/>
          </a:xfrm>
          <a:prstGeom prst="rect">
            <a:avLst/>
          </a:prstGeom>
        </p:spPr>
      </p:pic>
      <p:pic>
        <p:nvPicPr>
          <p:cNvPr id="9220" name="Picture 4" descr="Diego Mauricio Gallego Mahecha">
            <a:extLst>
              <a:ext uri="{FF2B5EF4-FFF2-40B4-BE49-F238E27FC236}">
                <a16:creationId xmlns:a16="http://schemas.microsoft.com/office/drawing/2014/main" id="{5BBEDB90-908C-303C-2883-B756E4B0DD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3877" y="4021407"/>
            <a:ext cx="225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337BADB-5823-C8E0-F190-4D944F2E17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1124" y="340356"/>
            <a:ext cx="7772400" cy="872948"/>
          </a:xfrm>
          <a:prstGeom prst="rect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</p:pic>
      <p:pic>
        <p:nvPicPr>
          <p:cNvPr id="4" name="Imagen 9">
            <a:extLst>
              <a:ext uri="{FF2B5EF4-FFF2-40B4-BE49-F238E27FC236}">
                <a16:creationId xmlns:a16="http://schemas.microsoft.com/office/drawing/2014/main" id="{8B6C6AB1-215C-01B7-64E9-D7461FB022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9873" y="2954419"/>
            <a:ext cx="4346715" cy="3364277"/>
          </a:xfrm>
          <a:prstGeom prst="rect">
            <a:avLst/>
          </a:prstGeom>
        </p:spPr>
      </p:pic>
      <p:pic>
        <p:nvPicPr>
          <p:cNvPr id="6" name="Imagen 10">
            <a:extLst>
              <a:ext uri="{FF2B5EF4-FFF2-40B4-BE49-F238E27FC236}">
                <a16:creationId xmlns:a16="http://schemas.microsoft.com/office/drawing/2014/main" id="{F9A241ED-C634-66E4-33A0-362616E8586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10334" y="2969659"/>
            <a:ext cx="4336053" cy="3364277"/>
          </a:xfrm>
          <a:prstGeom prst="rect">
            <a:avLst/>
          </a:prstGeom>
        </p:spPr>
      </p:pic>
      <p:sp>
        <p:nvSpPr>
          <p:cNvPr id="7" name="CuadroTexto 14">
            <a:extLst>
              <a:ext uri="{FF2B5EF4-FFF2-40B4-BE49-F238E27FC236}">
                <a16:creationId xmlns:a16="http://schemas.microsoft.com/office/drawing/2014/main" id="{E712A220-B300-EB09-4A7E-0DF6050E1607}"/>
              </a:ext>
            </a:extLst>
          </p:cNvPr>
          <p:cNvSpPr txBox="1"/>
          <p:nvPr/>
        </p:nvSpPr>
        <p:spPr>
          <a:xfrm>
            <a:off x="1250821" y="1387791"/>
            <a:ext cx="30782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dirty="0"/>
              <a:t>Standard</a:t>
            </a:r>
            <a:endParaRPr lang="es-CO" sz="2000" dirty="0"/>
          </a:p>
        </p:txBody>
      </p:sp>
      <p:sp>
        <p:nvSpPr>
          <p:cNvPr id="8" name="CuadroTexto 15">
            <a:extLst>
              <a:ext uri="{FF2B5EF4-FFF2-40B4-BE49-F238E27FC236}">
                <a16:creationId xmlns:a16="http://schemas.microsoft.com/office/drawing/2014/main" id="{7E3DC8A5-CB85-B79F-D1AA-542E944DB7EF}"/>
              </a:ext>
            </a:extLst>
          </p:cNvPr>
          <p:cNvSpPr txBox="1"/>
          <p:nvPr/>
        </p:nvSpPr>
        <p:spPr>
          <a:xfrm>
            <a:off x="6159544" y="1380415"/>
            <a:ext cx="24070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dirty="0"/>
              <a:t>Non-Standard</a:t>
            </a:r>
            <a:endParaRPr lang="es-CO" sz="2000" dirty="0"/>
          </a:p>
        </p:txBody>
      </p:sp>
      <p:pic>
        <p:nvPicPr>
          <p:cNvPr id="9" name="Imagen 5">
            <a:extLst>
              <a:ext uri="{FF2B5EF4-FFF2-40B4-BE49-F238E27FC236}">
                <a16:creationId xmlns:a16="http://schemas.microsoft.com/office/drawing/2014/main" id="{59E67155-48A3-E13B-AD05-D898B738C9E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7324" y="1829149"/>
            <a:ext cx="3471513" cy="806287"/>
          </a:xfrm>
          <a:prstGeom prst="rect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pic>
        <p:nvPicPr>
          <p:cNvPr id="10" name="Imagen 7">
            <a:extLst>
              <a:ext uri="{FF2B5EF4-FFF2-40B4-BE49-F238E27FC236}">
                <a16:creationId xmlns:a16="http://schemas.microsoft.com/office/drawing/2014/main" id="{A238302D-5CB3-C7B0-56C0-955F42B7BB8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198" y="1829149"/>
            <a:ext cx="3471513" cy="806287"/>
          </a:xfrm>
          <a:prstGeom prst="rect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6B3B086-6C5D-8541-E0EE-276F9C36D579}"/>
              </a:ext>
            </a:extLst>
          </p:cNvPr>
          <p:cNvSpPr txBox="1"/>
          <p:nvPr/>
        </p:nvSpPr>
        <p:spPr>
          <a:xfrm>
            <a:off x="10441314" y="2853914"/>
            <a:ext cx="784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O" dirty="0">
                <a:latin typeface="Candara" panose="020E0502030303020204" pitchFamily="34" charset="0"/>
              </a:rPr>
              <a:t>Carlos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E630EA2-004A-52EB-FAFC-7FEA2743785E}"/>
              </a:ext>
            </a:extLst>
          </p:cNvPr>
          <p:cNvSpPr txBox="1"/>
          <p:nvPr/>
        </p:nvSpPr>
        <p:spPr>
          <a:xfrm>
            <a:off x="10301209" y="5948878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O" dirty="0">
                <a:latin typeface="Candara" panose="020E0502030303020204" pitchFamily="34" charset="0"/>
              </a:rPr>
              <a:t>Diego</a:t>
            </a:r>
          </a:p>
        </p:txBody>
      </p:sp>
      <p:sp>
        <p:nvSpPr>
          <p:cNvPr id="12" name="Google Shape;52;p1">
            <a:extLst>
              <a:ext uri="{FF2B5EF4-FFF2-40B4-BE49-F238E27FC236}">
                <a16:creationId xmlns:a16="http://schemas.microsoft.com/office/drawing/2014/main" id="{F7C3EC77-7410-9F26-3B1F-E25EC4912D1B}"/>
              </a:ext>
            </a:extLst>
          </p:cNvPr>
          <p:cNvSpPr/>
          <p:nvPr/>
        </p:nvSpPr>
        <p:spPr>
          <a:xfrm>
            <a:off x="428" y="6381302"/>
            <a:ext cx="12191144" cy="476325"/>
          </a:xfrm>
          <a:custGeom>
            <a:avLst/>
            <a:gdLst/>
            <a:ahLst/>
            <a:cxnLst/>
            <a:rect l="l" t="t" r="r" b="b"/>
            <a:pathLst>
              <a:path w="20104100" h="785495" extrusionOk="0">
                <a:moveTo>
                  <a:pt x="20104099" y="0"/>
                </a:moveTo>
                <a:lnTo>
                  <a:pt x="0" y="0"/>
                </a:lnTo>
                <a:lnTo>
                  <a:pt x="0" y="785316"/>
                </a:lnTo>
                <a:lnTo>
                  <a:pt x="20104099" y="785316"/>
                </a:lnTo>
                <a:lnTo>
                  <a:pt x="20104099" y="0"/>
                </a:lnTo>
                <a:close/>
              </a:path>
            </a:pathLst>
          </a:custGeom>
          <a:solidFill>
            <a:srgbClr val="E10E17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sz="1092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" name="Google Shape;238;g1f58804a915_0_0">
            <a:extLst>
              <a:ext uri="{FF2B5EF4-FFF2-40B4-BE49-F238E27FC236}">
                <a16:creationId xmlns:a16="http://schemas.microsoft.com/office/drawing/2014/main" id="{50F63D10-B764-7F8A-97CA-FC5E4AA14547}"/>
              </a:ext>
            </a:extLst>
          </p:cNvPr>
          <p:cNvGrpSpPr/>
          <p:nvPr/>
        </p:nvGrpSpPr>
        <p:grpSpPr>
          <a:xfrm>
            <a:off x="259873" y="340356"/>
            <a:ext cx="1190164" cy="920189"/>
            <a:chOff x="16757929" y="402411"/>
            <a:chExt cx="1603334" cy="1195381"/>
          </a:xfrm>
        </p:grpSpPr>
        <p:sp>
          <p:nvSpPr>
            <p:cNvPr id="14" name="Google Shape;239;g1f58804a915_0_0">
              <a:extLst>
                <a:ext uri="{FF2B5EF4-FFF2-40B4-BE49-F238E27FC236}">
                  <a16:creationId xmlns:a16="http://schemas.microsoft.com/office/drawing/2014/main" id="{13792AE9-2582-247B-9AEA-8BA936B019E1}"/>
                </a:ext>
              </a:extLst>
            </p:cNvPr>
            <p:cNvSpPr/>
            <p:nvPr/>
          </p:nvSpPr>
          <p:spPr>
            <a:xfrm>
              <a:off x="16757929" y="402411"/>
              <a:ext cx="1184909" cy="1184910"/>
            </a:xfrm>
            <a:custGeom>
              <a:avLst/>
              <a:gdLst/>
              <a:ahLst/>
              <a:cxnLst/>
              <a:rect l="l" t="t" r="r" b="b"/>
              <a:pathLst>
                <a:path w="1184909" h="1184910" extrusionOk="0">
                  <a:moveTo>
                    <a:pt x="592327" y="0"/>
                  </a:moveTo>
                  <a:lnTo>
                    <a:pt x="0" y="592317"/>
                  </a:lnTo>
                  <a:lnTo>
                    <a:pt x="592327" y="1184644"/>
                  </a:lnTo>
                  <a:lnTo>
                    <a:pt x="1184655" y="592317"/>
                  </a:lnTo>
                  <a:lnTo>
                    <a:pt x="592327" y="0"/>
                  </a:lnTo>
                  <a:close/>
                </a:path>
              </a:pathLst>
            </a:custGeom>
            <a:solidFill>
              <a:srgbClr val="C01300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" name="Google Shape;240;g1f58804a915_0_0">
              <a:extLst>
                <a:ext uri="{FF2B5EF4-FFF2-40B4-BE49-F238E27FC236}">
                  <a16:creationId xmlns:a16="http://schemas.microsoft.com/office/drawing/2014/main" id="{1C197EC6-D263-A4D7-D0B7-ACB5A9EA5B13}"/>
                </a:ext>
              </a:extLst>
            </p:cNvPr>
            <p:cNvSpPr/>
            <p:nvPr/>
          </p:nvSpPr>
          <p:spPr>
            <a:xfrm>
              <a:off x="17176354" y="412881"/>
              <a:ext cx="1184909" cy="1184911"/>
            </a:xfrm>
            <a:custGeom>
              <a:avLst/>
              <a:gdLst/>
              <a:ahLst/>
              <a:cxnLst/>
              <a:rect l="l" t="t" r="r" b="b"/>
              <a:pathLst>
                <a:path w="1184909" h="1184910" extrusionOk="0">
                  <a:moveTo>
                    <a:pt x="592327" y="0"/>
                  </a:moveTo>
                  <a:lnTo>
                    <a:pt x="0" y="592317"/>
                  </a:lnTo>
                  <a:lnTo>
                    <a:pt x="592327" y="1184644"/>
                  </a:lnTo>
                  <a:lnTo>
                    <a:pt x="1184655" y="592317"/>
                  </a:lnTo>
                  <a:lnTo>
                    <a:pt x="592327" y="0"/>
                  </a:lnTo>
                  <a:close/>
                </a:path>
              </a:pathLst>
            </a:custGeom>
            <a:solidFill>
              <a:srgbClr val="FF1F16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2875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ernán Ocampo Duran - Facultad de Ciencias Naturales y Exactas /  Universidad del Valle / Cali, Colombia">
            <a:extLst>
              <a:ext uri="{FF2B5EF4-FFF2-40B4-BE49-F238E27FC236}">
                <a16:creationId xmlns:a16="http://schemas.microsoft.com/office/drawing/2014/main" id="{CAA33F23-B0FE-7126-78B9-D698586E8B4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21" b="10339"/>
          <a:stretch/>
        </p:blipFill>
        <p:spPr bwMode="auto">
          <a:xfrm>
            <a:off x="9573643" y="877695"/>
            <a:ext cx="1800000" cy="1995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 diagram of a line with a line pointing up&#10;&#10;Description automatically generated with medium confidence">
            <a:extLst>
              <a:ext uri="{FF2B5EF4-FFF2-40B4-BE49-F238E27FC236}">
                <a16:creationId xmlns:a16="http://schemas.microsoft.com/office/drawing/2014/main" id="{CDC4FBCE-287B-596E-128C-3FADAF0C97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665" y="2088488"/>
            <a:ext cx="3257358" cy="3055177"/>
          </a:xfrm>
          <a:prstGeom prst="rect">
            <a:avLst/>
          </a:prstGeom>
          <a:ln w="38100">
            <a:solidFill>
              <a:srgbClr val="002060">
                <a:alpha val="80000"/>
              </a:srgbClr>
            </a:solidFill>
          </a:ln>
        </p:spPr>
      </p:pic>
      <p:pic>
        <p:nvPicPr>
          <p:cNvPr id="7" name="Picture 6" descr="A black letter with a white background&#10;&#10;Description automatically generated">
            <a:extLst>
              <a:ext uri="{FF2B5EF4-FFF2-40B4-BE49-F238E27FC236}">
                <a16:creationId xmlns:a16="http://schemas.microsoft.com/office/drawing/2014/main" id="{CC2ECD4A-2E68-0106-2EA9-B12E97AC9B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3316" y="3250588"/>
            <a:ext cx="2950663" cy="577643"/>
          </a:xfrm>
          <a:prstGeom prst="rect">
            <a:avLst/>
          </a:prstGeom>
        </p:spPr>
      </p:pic>
      <p:pic>
        <p:nvPicPr>
          <p:cNvPr id="15" name="Picture 14" descr="A person taking a selfie&#10;&#10;Description automatically generated">
            <a:extLst>
              <a:ext uri="{FF2B5EF4-FFF2-40B4-BE49-F238E27FC236}">
                <a16:creationId xmlns:a16="http://schemas.microsoft.com/office/drawing/2014/main" id="{C81BAF38-E7D7-3AB4-FA2C-CC6F0B3A34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73643" y="3930477"/>
            <a:ext cx="1800000" cy="1800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BEA3E30-85D1-189D-7C44-AEA540B1E417}"/>
              </a:ext>
            </a:extLst>
          </p:cNvPr>
          <p:cNvSpPr txBox="1"/>
          <p:nvPr/>
        </p:nvSpPr>
        <p:spPr>
          <a:xfrm>
            <a:off x="10069525" y="2873059"/>
            <a:ext cx="899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O" dirty="0">
                <a:latin typeface="Candara" panose="020E0502030303020204" pitchFamily="34" charset="0"/>
              </a:rPr>
              <a:t>Hernán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8426DBD-9A17-28DD-EDF4-F349D1C47D2A}"/>
              </a:ext>
            </a:extLst>
          </p:cNvPr>
          <p:cNvSpPr txBox="1"/>
          <p:nvPr/>
        </p:nvSpPr>
        <p:spPr>
          <a:xfrm>
            <a:off x="10081548" y="5795639"/>
            <a:ext cx="875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O" dirty="0">
                <a:latin typeface="Candara" panose="020E0502030303020204" pitchFamily="34" charset="0"/>
              </a:rPr>
              <a:t>Bayron</a:t>
            </a:r>
          </a:p>
        </p:txBody>
      </p:sp>
      <p:pic>
        <p:nvPicPr>
          <p:cNvPr id="14" name="Picture 13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0B4C9674-B116-408E-1CC2-166DD2D47DC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95915" y="4153644"/>
            <a:ext cx="4257523" cy="8382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8CC6C69-42F2-2964-FC9A-33218D938473}"/>
              </a:ext>
            </a:extLst>
          </p:cNvPr>
          <p:cNvSpPr txBox="1"/>
          <p:nvPr/>
        </p:nvSpPr>
        <p:spPr>
          <a:xfrm>
            <a:off x="5090868" y="2446819"/>
            <a:ext cx="3467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O" dirty="0">
                <a:latin typeface="Candara" panose="020E0502030303020204" pitchFamily="34" charset="0"/>
              </a:rPr>
              <a:t>Non-equilibrium Thermodynamics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DE94439-075D-8E07-E659-11CA3344E8D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8357" y="327048"/>
            <a:ext cx="7175500" cy="10668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DA30C01-E85E-BBBB-916D-A5A60087524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2007" y="1444112"/>
            <a:ext cx="3594100" cy="381000"/>
          </a:xfrm>
          <a:prstGeom prst="rect">
            <a:avLst/>
          </a:prstGeom>
        </p:spPr>
      </p:pic>
      <p:pic>
        <p:nvPicPr>
          <p:cNvPr id="22" name="Picture 21" descr="A black and white math equation&#10;&#10;Description automatically generated with medium confidence">
            <a:extLst>
              <a:ext uri="{FF2B5EF4-FFF2-40B4-BE49-F238E27FC236}">
                <a16:creationId xmlns:a16="http://schemas.microsoft.com/office/drawing/2014/main" id="{284ECABE-B154-4049-BE54-06ADF86C18F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75000" y="5329143"/>
            <a:ext cx="5842000" cy="838200"/>
          </a:xfrm>
          <a:prstGeom prst="rect">
            <a:avLst/>
          </a:prstGeom>
          <a:ln w="38100">
            <a:solidFill>
              <a:srgbClr val="FF2600"/>
            </a:solidFill>
          </a:ln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AA1A8837-BE60-D0D0-81E2-5DE6A8768972}"/>
              </a:ext>
            </a:extLst>
          </p:cNvPr>
          <p:cNvSpPr/>
          <p:nvPr/>
        </p:nvSpPr>
        <p:spPr>
          <a:xfrm>
            <a:off x="657225" y="285750"/>
            <a:ext cx="7486650" cy="1539362"/>
          </a:xfrm>
          <a:prstGeom prst="rect">
            <a:avLst/>
          </a:prstGeom>
          <a:noFill/>
          <a:ln w="38100">
            <a:solidFill>
              <a:srgbClr val="FFD579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O"/>
          </a:p>
        </p:txBody>
      </p:sp>
      <p:sp>
        <p:nvSpPr>
          <p:cNvPr id="2" name="Google Shape;52;p1">
            <a:extLst>
              <a:ext uri="{FF2B5EF4-FFF2-40B4-BE49-F238E27FC236}">
                <a16:creationId xmlns:a16="http://schemas.microsoft.com/office/drawing/2014/main" id="{46808DAD-3E53-BC09-0E2C-6D06720A9370}"/>
              </a:ext>
            </a:extLst>
          </p:cNvPr>
          <p:cNvSpPr/>
          <p:nvPr/>
        </p:nvSpPr>
        <p:spPr>
          <a:xfrm>
            <a:off x="428" y="6381302"/>
            <a:ext cx="12191144" cy="476325"/>
          </a:xfrm>
          <a:custGeom>
            <a:avLst/>
            <a:gdLst/>
            <a:ahLst/>
            <a:cxnLst/>
            <a:rect l="l" t="t" r="r" b="b"/>
            <a:pathLst>
              <a:path w="20104100" h="785495" extrusionOk="0">
                <a:moveTo>
                  <a:pt x="20104099" y="0"/>
                </a:moveTo>
                <a:lnTo>
                  <a:pt x="0" y="0"/>
                </a:lnTo>
                <a:lnTo>
                  <a:pt x="0" y="785316"/>
                </a:lnTo>
                <a:lnTo>
                  <a:pt x="20104099" y="785316"/>
                </a:lnTo>
                <a:lnTo>
                  <a:pt x="20104099" y="0"/>
                </a:lnTo>
                <a:close/>
              </a:path>
            </a:pathLst>
          </a:custGeom>
          <a:solidFill>
            <a:srgbClr val="E10E17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sz="1092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7DC5690-05FD-56D9-4405-BF8D0626F0CD}"/>
              </a:ext>
            </a:extLst>
          </p:cNvPr>
          <p:cNvGrpSpPr/>
          <p:nvPr/>
        </p:nvGrpSpPr>
        <p:grpSpPr>
          <a:xfrm>
            <a:off x="630665" y="5748243"/>
            <a:ext cx="1176783" cy="155796"/>
            <a:chOff x="1396815" y="849409"/>
            <a:chExt cx="1176783" cy="155796"/>
          </a:xfrm>
        </p:grpSpPr>
        <p:pic>
          <p:nvPicPr>
            <p:cNvPr id="4" name="Google Shape;212;g1f58804a915_0_0">
              <a:extLst>
                <a:ext uri="{FF2B5EF4-FFF2-40B4-BE49-F238E27FC236}">
                  <a16:creationId xmlns:a16="http://schemas.microsoft.com/office/drawing/2014/main" id="{E427C17A-35DB-964B-081B-B07A4E05DA8E}"/>
                </a:ext>
              </a:extLst>
            </p:cNvPr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1396815" y="849409"/>
              <a:ext cx="155785" cy="15579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" name="Google Shape;213;g1f58804a915_0_0">
              <a:extLst>
                <a:ext uri="{FF2B5EF4-FFF2-40B4-BE49-F238E27FC236}">
                  <a16:creationId xmlns:a16="http://schemas.microsoft.com/office/drawing/2014/main" id="{782274DD-8D66-C491-FB00-60DE3A560B54}"/>
                </a:ext>
              </a:extLst>
            </p:cNvPr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1763557" y="856851"/>
              <a:ext cx="140917" cy="14091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Google Shape;214;g1f58804a915_0_0">
              <a:extLst>
                <a:ext uri="{FF2B5EF4-FFF2-40B4-BE49-F238E27FC236}">
                  <a16:creationId xmlns:a16="http://schemas.microsoft.com/office/drawing/2014/main" id="{7C435B67-2430-EEA3-9F15-6A07FAF15D3F}"/>
                </a:ext>
              </a:extLst>
            </p:cNvPr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2160946" y="894935"/>
              <a:ext cx="64751" cy="6474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Google Shape;215;g1f58804a915_0_0">
              <a:extLst>
                <a:ext uri="{FF2B5EF4-FFF2-40B4-BE49-F238E27FC236}">
                  <a16:creationId xmlns:a16="http://schemas.microsoft.com/office/drawing/2014/main" id="{52DE70B6-EB95-4E5B-5D6E-28F925E557CF}"/>
                </a:ext>
              </a:extLst>
            </p:cNvPr>
            <p:cNvSpPr/>
            <p:nvPr/>
          </p:nvSpPr>
          <p:spPr>
            <a:xfrm>
              <a:off x="2531688" y="906359"/>
              <a:ext cx="41910" cy="41909"/>
            </a:xfrm>
            <a:custGeom>
              <a:avLst/>
              <a:gdLst/>
              <a:ahLst/>
              <a:cxnLst/>
              <a:rect l="l" t="t" r="r" b="b"/>
              <a:pathLst>
                <a:path w="41910" h="41909" extrusionOk="0">
                  <a:moveTo>
                    <a:pt x="20941" y="0"/>
                  </a:moveTo>
                  <a:lnTo>
                    <a:pt x="12788" y="1646"/>
                  </a:lnTo>
                  <a:lnTo>
                    <a:pt x="6132" y="6135"/>
                  </a:lnTo>
                  <a:lnTo>
                    <a:pt x="1645" y="12792"/>
                  </a:lnTo>
                  <a:lnTo>
                    <a:pt x="0" y="20941"/>
                  </a:lnTo>
                  <a:lnTo>
                    <a:pt x="1645" y="29096"/>
                  </a:lnTo>
                  <a:lnTo>
                    <a:pt x="6132" y="35756"/>
                  </a:lnTo>
                  <a:lnTo>
                    <a:pt x="12788" y="40247"/>
                  </a:lnTo>
                  <a:lnTo>
                    <a:pt x="20941" y="41894"/>
                  </a:lnTo>
                  <a:lnTo>
                    <a:pt x="29095" y="40247"/>
                  </a:lnTo>
                  <a:lnTo>
                    <a:pt x="35751" y="35756"/>
                  </a:lnTo>
                  <a:lnTo>
                    <a:pt x="40238" y="29096"/>
                  </a:lnTo>
                  <a:lnTo>
                    <a:pt x="41883" y="20941"/>
                  </a:lnTo>
                  <a:lnTo>
                    <a:pt x="40238" y="12792"/>
                  </a:lnTo>
                  <a:lnTo>
                    <a:pt x="35751" y="6135"/>
                  </a:lnTo>
                  <a:lnTo>
                    <a:pt x="29095" y="1646"/>
                  </a:lnTo>
                  <a:lnTo>
                    <a:pt x="20941" y="0"/>
                  </a:lnTo>
                  <a:close/>
                </a:path>
              </a:pathLst>
            </a:custGeom>
            <a:solidFill>
              <a:srgbClr val="E10E17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349912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617</TotalTime>
  <Words>131</Words>
  <Application>Microsoft Macintosh PowerPoint</Application>
  <PresentationFormat>Widescreen</PresentationFormat>
  <Paragraphs>68</Paragraphs>
  <Slides>17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Aptos</vt:lpstr>
      <vt:lpstr>Aptos Display</vt:lpstr>
      <vt:lpstr>Arial</vt:lpstr>
      <vt:lpstr>Cambria Math</vt:lpstr>
      <vt:lpstr>Candara</vt:lpstr>
      <vt:lpstr>Liberation Sans</vt:lpstr>
      <vt:lpstr>Poppins</vt:lpstr>
      <vt:lpstr>Office Theme</vt:lpstr>
      <vt:lpstr>GRECO Gravitación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Colaboraciones científicas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John Bayron Orjuela Quintana</dc:creator>
  <cp:lastModifiedBy>John Bayron Orjuela Quintana</cp:lastModifiedBy>
  <cp:revision>14</cp:revision>
  <dcterms:created xsi:type="dcterms:W3CDTF">2024-12-02T18:21:43Z</dcterms:created>
  <dcterms:modified xsi:type="dcterms:W3CDTF">2024-12-04T18:50:13Z</dcterms:modified>
</cp:coreProperties>
</file>