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sldIdLst>
    <p:sldId id="326" r:id="rId3"/>
    <p:sldId id="294" r:id="rId4"/>
    <p:sldId id="305" r:id="rId5"/>
    <p:sldId id="284" r:id="rId6"/>
    <p:sldId id="283" r:id="rId7"/>
    <p:sldId id="295" r:id="rId8"/>
    <p:sldId id="256" r:id="rId9"/>
    <p:sldId id="303" r:id="rId10"/>
    <p:sldId id="302" r:id="rId11"/>
    <p:sldId id="257" r:id="rId12"/>
    <p:sldId id="319" r:id="rId13"/>
    <p:sldId id="268" r:id="rId14"/>
    <p:sldId id="267" r:id="rId15"/>
    <p:sldId id="297" r:id="rId16"/>
    <p:sldId id="313" r:id="rId17"/>
    <p:sldId id="321" r:id="rId18"/>
    <p:sldId id="298" r:id="rId19"/>
    <p:sldId id="300" r:id="rId20"/>
    <p:sldId id="299" r:id="rId21"/>
    <p:sldId id="271" r:id="rId22"/>
    <p:sldId id="272" r:id="rId23"/>
    <p:sldId id="270" r:id="rId24"/>
    <p:sldId id="274" r:id="rId25"/>
    <p:sldId id="276" r:id="rId26"/>
    <p:sldId id="275" r:id="rId27"/>
    <p:sldId id="280" r:id="rId28"/>
    <p:sldId id="288" r:id="rId29"/>
    <p:sldId id="324" r:id="rId30"/>
    <p:sldId id="357" r:id="rId31"/>
    <p:sldId id="344" r:id="rId32"/>
    <p:sldId id="343" r:id="rId33"/>
    <p:sldId id="327" r:id="rId34"/>
    <p:sldId id="290" r:id="rId35"/>
    <p:sldId id="286" r:id="rId36"/>
    <p:sldId id="363" r:id="rId37"/>
    <p:sldId id="291" r:id="rId38"/>
    <p:sldId id="328" r:id="rId39"/>
    <p:sldId id="362" r:id="rId40"/>
    <p:sldId id="317" r:id="rId41"/>
    <p:sldId id="318" r:id="rId42"/>
    <p:sldId id="322" r:id="rId43"/>
    <p:sldId id="323" r:id="rId44"/>
    <p:sldId id="293" r:id="rId45"/>
    <p:sldId id="356" r:id="rId46"/>
    <p:sldId id="285" r:id="rId47"/>
    <p:sldId id="292" r:id="rId48"/>
    <p:sldId id="346" r:id="rId49"/>
    <p:sldId id="330" r:id="rId50"/>
    <p:sldId id="289" r:id="rId51"/>
    <p:sldId id="347" r:id="rId52"/>
    <p:sldId id="287" r:id="rId53"/>
    <p:sldId id="331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A0DE"/>
    <a:srgbClr val="AB24A0"/>
    <a:srgbClr val="E69C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9F57EB-8DB0-CFF1-991D-91B55EE5284B}" v="146" dt="2024-07-24T02:51:22.218"/>
    <p1510:client id="{27D046D8-6C32-7546-581D-9BEF2A1B1937}" v="34" dt="2024-07-22T20:26:28.435"/>
    <p1510:client id="{55F25C63-DEED-06F4-75D5-005EC0257F1A}" v="73" dt="2024-07-24T11:39:12.259"/>
    <p1510:client id="{5CB84911-D7DE-7584-63E9-034901A255AC}" v="7" dt="2024-07-23T21:04:51.367"/>
    <p1510:client id="{65CEE79E-CC17-AC95-5C3D-0FF6DAC30ABF}" v="1" dt="2024-07-23T20:22:56.442"/>
    <p1510:client id="{B7DBC6A3-C21A-742C-EF5C-E81B33CD057C}" v="60" dt="2024-07-22T14:46:19.6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microsoft.com/office/2016/11/relationships/changesInfo" Target="changesInfos/changesInfo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és Fernando Castillo Ramirez" userId="S::andres.castillo@docentes.umb.edu.co::9542b35a-785b-4af6-b958-05ba865cbcd8" providerId="AD" clId="Web-{5CB84911-D7DE-7584-63E9-034901A255AC}"/>
    <pc:docChg chg="modSld sldOrd">
      <pc:chgData name="Andrés Fernando Castillo Ramirez" userId="S::andres.castillo@docentes.umb.edu.co::9542b35a-785b-4af6-b958-05ba865cbcd8" providerId="AD" clId="Web-{5CB84911-D7DE-7584-63E9-034901A255AC}" dt="2024-07-23T21:04:51.367" v="6"/>
      <pc:docMkLst>
        <pc:docMk/>
      </pc:docMkLst>
      <pc:sldChg chg="addSp modSp">
        <pc:chgData name="Andrés Fernando Castillo Ramirez" userId="S::andres.castillo@docentes.umb.edu.co::9542b35a-785b-4af6-b958-05ba865cbcd8" providerId="AD" clId="Web-{5CB84911-D7DE-7584-63E9-034901A255AC}" dt="2024-07-23T20:19:48.771" v="5" actId="1076"/>
        <pc:sldMkLst>
          <pc:docMk/>
          <pc:sldMk cId="2895881857" sldId="267"/>
        </pc:sldMkLst>
        <pc:spChg chg="add mod">
          <ac:chgData name="Andrés Fernando Castillo Ramirez" userId="S::andres.castillo@docentes.umb.edu.co::9542b35a-785b-4af6-b958-05ba865cbcd8" providerId="AD" clId="Web-{5CB84911-D7DE-7584-63E9-034901A255AC}" dt="2024-07-23T20:19:39.614" v="3" actId="14100"/>
          <ac:spMkLst>
            <pc:docMk/>
            <pc:sldMk cId="2895881857" sldId="267"/>
            <ac:spMk id="9" creationId="{48AB6E2D-728B-7111-79D5-3185810D7927}"/>
          </ac:spMkLst>
        </pc:spChg>
        <pc:picChg chg="mod">
          <ac:chgData name="Andrés Fernando Castillo Ramirez" userId="S::andres.castillo@docentes.umb.edu.co::9542b35a-785b-4af6-b958-05ba865cbcd8" providerId="AD" clId="Web-{5CB84911-D7DE-7584-63E9-034901A255AC}" dt="2024-07-23T20:19:48.771" v="5" actId="1076"/>
          <ac:picMkLst>
            <pc:docMk/>
            <pc:sldMk cId="2895881857" sldId="267"/>
            <ac:picMk id="7" creationId="{58A8BCBF-A0E5-C4F1-F755-CAAD932545B4}"/>
          </ac:picMkLst>
        </pc:picChg>
      </pc:sldChg>
      <pc:sldChg chg="ord">
        <pc:chgData name="Andrés Fernando Castillo Ramirez" userId="S::andres.castillo@docentes.umb.edu.co::9542b35a-785b-4af6-b958-05ba865cbcd8" providerId="AD" clId="Web-{5CB84911-D7DE-7584-63E9-034901A255AC}" dt="2024-07-23T21:04:51.367" v="6"/>
        <pc:sldMkLst>
          <pc:docMk/>
          <pc:sldMk cId="2633811890" sldId="289"/>
        </pc:sldMkLst>
      </pc:sldChg>
      <pc:sldChg chg="modSp">
        <pc:chgData name="Andrés Fernando Castillo Ramirez" userId="S::andres.castillo@docentes.umb.edu.co::9542b35a-785b-4af6-b958-05ba865cbcd8" providerId="AD" clId="Web-{5CB84911-D7DE-7584-63E9-034901A255AC}" dt="2024-07-23T20:17:58.643" v="0" actId="14100"/>
        <pc:sldMkLst>
          <pc:docMk/>
          <pc:sldMk cId="808244508" sldId="303"/>
        </pc:sldMkLst>
        <pc:spChg chg="mod">
          <ac:chgData name="Andrés Fernando Castillo Ramirez" userId="S::andres.castillo@docentes.umb.edu.co::9542b35a-785b-4af6-b958-05ba865cbcd8" providerId="AD" clId="Web-{5CB84911-D7DE-7584-63E9-034901A255AC}" dt="2024-07-23T20:17:58.643" v="0" actId="14100"/>
          <ac:spMkLst>
            <pc:docMk/>
            <pc:sldMk cId="808244508" sldId="303"/>
            <ac:spMk id="7" creationId="{3394E26B-2BC9-943B-2C75-8BBEC431D253}"/>
          </ac:spMkLst>
        </pc:spChg>
      </pc:sldChg>
    </pc:docChg>
  </pc:docChgLst>
  <pc:docChgLst>
    <pc:chgData name="Andrés Fernando Castillo Ramirez" userId="S::andres.castillo@docentes.umb.edu.co::9542b35a-785b-4af6-b958-05ba865cbcd8" providerId="AD" clId="Web-{B1A83A22-03C0-A282-259B-32F45B546075}"/>
    <pc:docChg chg="addSld delSld modSld">
      <pc:chgData name="Andrés Fernando Castillo Ramirez" userId="S::andres.castillo@docentes.umb.edu.co::9542b35a-785b-4af6-b958-05ba865cbcd8" providerId="AD" clId="Web-{B1A83A22-03C0-A282-259B-32F45B546075}" dt="2024-07-19T21:02:41.321" v="22" actId="1076"/>
      <pc:docMkLst>
        <pc:docMk/>
      </pc:docMkLst>
      <pc:sldChg chg="del">
        <pc:chgData name="Andrés Fernando Castillo Ramirez" userId="S::andres.castillo@docentes.umb.edu.co::9542b35a-785b-4af6-b958-05ba865cbcd8" providerId="AD" clId="Web-{B1A83A22-03C0-A282-259B-32F45B546075}" dt="2024-07-19T19:49:58.467" v="6"/>
        <pc:sldMkLst>
          <pc:docMk/>
          <pc:sldMk cId="3910760555" sldId="259"/>
        </pc:sldMkLst>
      </pc:sldChg>
      <pc:sldChg chg="modSp">
        <pc:chgData name="Andrés Fernando Castillo Ramirez" userId="S::andres.castillo@docentes.umb.edu.co::9542b35a-785b-4af6-b958-05ba865cbcd8" providerId="AD" clId="Web-{B1A83A22-03C0-A282-259B-32F45B546075}" dt="2024-07-19T21:02:41.321" v="22" actId="1076"/>
        <pc:sldMkLst>
          <pc:docMk/>
          <pc:sldMk cId="2141974528" sldId="279"/>
        </pc:sldMkLst>
        <pc:picChg chg="mod">
          <ac:chgData name="Andrés Fernando Castillo Ramirez" userId="S::andres.castillo@docentes.umb.edu.co::9542b35a-785b-4af6-b958-05ba865cbcd8" providerId="AD" clId="Web-{B1A83A22-03C0-A282-259B-32F45B546075}" dt="2024-07-19T21:02:41.321" v="22" actId="1076"/>
          <ac:picMkLst>
            <pc:docMk/>
            <pc:sldMk cId="2141974528" sldId="279"/>
            <ac:picMk id="9" creationId="{8A44C24C-A918-AFEC-730F-D4C8E59FFE94}"/>
          </ac:picMkLst>
        </pc:picChg>
      </pc:sldChg>
      <pc:sldChg chg="modSp">
        <pc:chgData name="Andrés Fernando Castillo Ramirez" userId="S::andres.castillo@docentes.umb.edu.co::9542b35a-785b-4af6-b958-05ba865cbcd8" providerId="AD" clId="Web-{B1A83A22-03C0-A282-259B-32F45B546075}" dt="2024-07-19T19:52:53.486" v="12" actId="20577"/>
        <pc:sldMkLst>
          <pc:docMk/>
          <pc:sldMk cId="1418731485" sldId="283"/>
        </pc:sldMkLst>
        <pc:spChg chg="mod">
          <ac:chgData name="Andrés Fernando Castillo Ramirez" userId="S::andres.castillo@docentes.umb.edu.co::9542b35a-785b-4af6-b958-05ba865cbcd8" providerId="AD" clId="Web-{B1A83A22-03C0-A282-259B-32F45B546075}" dt="2024-07-19T19:52:53.486" v="12" actId="20577"/>
          <ac:spMkLst>
            <pc:docMk/>
            <pc:sldMk cId="1418731485" sldId="283"/>
            <ac:spMk id="12" creationId="{A0A49F3D-B249-7B33-9334-0553B10584D7}"/>
          </ac:spMkLst>
        </pc:spChg>
      </pc:sldChg>
      <pc:sldChg chg="delSp modSp">
        <pc:chgData name="Andrés Fernando Castillo Ramirez" userId="S::andres.castillo@docentes.umb.edu.co::9542b35a-785b-4af6-b958-05ba865cbcd8" providerId="AD" clId="Web-{B1A83A22-03C0-A282-259B-32F45B546075}" dt="2024-07-19T20:08:13.976" v="20" actId="20577"/>
        <pc:sldMkLst>
          <pc:docMk/>
          <pc:sldMk cId="688702743" sldId="326"/>
        </pc:sldMkLst>
        <pc:spChg chg="mod">
          <ac:chgData name="Andrés Fernando Castillo Ramirez" userId="S::andres.castillo@docentes.umb.edu.co::9542b35a-785b-4af6-b958-05ba865cbcd8" providerId="AD" clId="Web-{B1A83A22-03C0-A282-259B-32F45B546075}" dt="2024-07-19T20:08:13.976" v="20" actId="20577"/>
          <ac:spMkLst>
            <pc:docMk/>
            <pc:sldMk cId="688702743" sldId="326"/>
            <ac:spMk id="2" creationId="{BA308C7E-18AA-10B1-2D83-B7D7AC5C69D2}"/>
          </ac:spMkLst>
        </pc:spChg>
        <pc:spChg chg="mod">
          <ac:chgData name="Andrés Fernando Castillo Ramirez" userId="S::andres.castillo@docentes.umb.edu.co::9542b35a-785b-4af6-b958-05ba865cbcd8" providerId="AD" clId="Web-{B1A83A22-03C0-A282-259B-32F45B546075}" dt="2024-07-19T19:49:50.889" v="5" actId="20577"/>
          <ac:spMkLst>
            <pc:docMk/>
            <pc:sldMk cId="688702743" sldId="326"/>
            <ac:spMk id="3" creationId="{48BCEB5A-09FE-1BAE-6E5A-C57C0E77228D}"/>
          </ac:spMkLst>
        </pc:spChg>
        <pc:spChg chg="mod">
          <ac:chgData name="Andrés Fernando Castillo Ramirez" userId="S::andres.castillo@docentes.umb.edu.co::9542b35a-785b-4af6-b958-05ba865cbcd8" providerId="AD" clId="Web-{B1A83A22-03C0-A282-259B-32F45B546075}" dt="2024-07-19T19:49:43.248" v="3" actId="20577"/>
          <ac:spMkLst>
            <pc:docMk/>
            <pc:sldMk cId="688702743" sldId="326"/>
            <ac:spMk id="6" creationId="{254A771A-DC88-D57F-2ECF-74322704883C}"/>
          </ac:spMkLst>
        </pc:spChg>
        <pc:picChg chg="del mod">
          <ac:chgData name="Andrés Fernando Castillo Ramirez" userId="S::andres.castillo@docentes.umb.edu.co::9542b35a-785b-4af6-b958-05ba865cbcd8" providerId="AD" clId="Web-{B1A83A22-03C0-A282-259B-32F45B546075}" dt="2024-07-19T19:49:37.669" v="2"/>
          <ac:picMkLst>
            <pc:docMk/>
            <pc:sldMk cId="688702743" sldId="326"/>
            <ac:picMk id="4" creationId="{4538178E-F562-B3E5-D82D-044E08B091BE}"/>
          </ac:picMkLst>
        </pc:picChg>
      </pc:sldChg>
      <pc:sldChg chg="del">
        <pc:chgData name="Andrés Fernando Castillo Ramirez" userId="S::andres.castillo@docentes.umb.edu.co::9542b35a-785b-4af6-b958-05ba865cbcd8" providerId="AD" clId="Web-{B1A83A22-03C0-A282-259B-32F45B546075}" dt="2024-07-19T19:51:25.641" v="10"/>
        <pc:sldMkLst>
          <pc:docMk/>
          <pc:sldMk cId="2642704509" sldId="329"/>
        </pc:sldMkLst>
      </pc:sldChg>
      <pc:sldChg chg="del">
        <pc:chgData name="Andrés Fernando Castillo Ramirez" userId="S::andres.castillo@docentes.umb.edu.co::9542b35a-785b-4af6-b958-05ba865cbcd8" providerId="AD" clId="Web-{B1A83A22-03C0-A282-259B-32F45B546075}" dt="2024-07-19T19:50:00.733" v="7"/>
        <pc:sldMkLst>
          <pc:docMk/>
          <pc:sldMk cId="1520031377" sldId="342"/>
        </pc:sldMkLst>
      </pc:sldChg>
      <pc:sldChg chg="new del">
        <pc:chgData name="Andrés Fernando Castillo Ramirez" userId="S::andres.castillo@docentes.umb.edu.co::9542b35a-785b-4af6-b958-05ba865cbcd8" providerId="AD" clId="Web-{B1A83A22-03C0-A282-259B-32F45B546075}" dt="2024-07-19T19:51:23.594" v="9"/>
        <pc:sldMkLst>
          <pc:docMk/>
          <pc:sldMk cId="1667415727" sldId="362"/>
        </pc:sldMkLst>
      </pc:sldChg>
    </pc:docChg>
  </pc:docChgLst>
  <pc:docChgLst>
    <pc:chgData name="Andrés Fernando Castillo Ramirez" userId="S::andres.castillo@docentes.umb.edu.co::9542b35a-785b-4af6-b958-05ba865cbcd8" providerId="AD" clId="Web-{65CEE79E-CC17-AC95-5C3D-0FF6DAC30ABF}"/>
    <pc:docChg chg="addSld">
      <pc:chgData name="Andrés Fernando Castillo Ramirez" userId="S::andres.castillo@docentes.umb.edu.co::9542b35a-785b-4af6-b958-05ba865cbcd8" providerId="AD" clId="Web-{65CEE79E-CC17-AC95-5C3D-0FF6DAC30ABF}" dt="2024-07-23T20:22:56.442" v="0"/>
      <pc:docMkLst>
        <pc:docMk/>
      </pc:docMkLst>
      <pc:sldChg chg="add replId">
        <pc:chgData name="Andrés Fernando Castillo Ramirez" userId="S::andres.castillo@docentes.umb.edu.co::9542b35a-785b-4af6-b958-05ba865cbcd8" providerId="AD" clId="Web-{65CEE79E-CC17-AC95-5C3D-0FF6DAC30ABF}" dt="2024-07-23T20:22:56.442" v="0"/>
        <pc:sldMkLst>
          <pc:docMk/>
          <pc:sldMk cId="3616066123" sldId="363"/>
        </pc:sldMkLst>
      </pc:sldChg>
    </pc:docChg>
  </pc:docChgLst>
  <pc:docChgLst>
    <pc:chgData name="Andrés Fernando Castillo Ramirez" userId="S::andres.castillo@docentes.umb.edu.co::9542b35a-785b-4af6-b958-05ba865cbcd8" providerId="AD" clId="Web-{55F25C63-DEED-06F4-75D5-005EC0257F1A}"/>
    <pc:docChg chg="addSld delSld modSld sldOrd">
      <pc:chgData name="Andrés Fernando Castillo Ramirez" userId="S::andres.castillo@docentes.umb.edu.co::9542b35a-785b-4af6-b958-05ba865cbcd8" providerId="AD" clId="Web-{55F25C63-DEED-06F4-75D5-005EC0257F1A}" dt="2024-07-24T11:39:12.259" v="50"/>
      <pc:docMkLst>
        <pc:docMk/>
      </pc:docMkLst>
      <pc:sldChg chg="modSp">
        <pc:chgData name="Andrés Fernando Castillo Ramirez" userId="S::andres.castillo@docentes.umb.edu.co::9542b35a-785b-4af6-b958-05ba865cbcd8" providerId="AD" clId="Web-{55F25C63-DEED-06F4-75D5-005EC0257F1A}" dt="2024-07-24T05:08:52.216" v="28" actId="1076"/>
        <pc:sldMkLst>
          <pc:docMk/>
          <pc:sldMk cId="109857222" sldId="256"/>
        </pc:sldMkLst>
        <pc:spChg chg="mod">
          <ac:chgData name="Andrés Fernando Castillo Ramirez" userId="S::andres.castillo@docentes.umb.edu.co::9542b35a-785b-4af6-b958-05ba865cbcd8" providerId="AD" clId="Web-{55F25C63-DEED-06F4-75D5-005EC0257F1A}" dt="2024-07-24T05:08:52.216" v="28" actId="1076"/>
          <ac:spMkLst>
            <pc:docMk/>
            <pc:sldMk cId="109857222" sldId="256"/>
            <ac:spMk id="4" creationId="{D29E0681-4C59-305E-8115-5C4CC6146FB9}"/>
          </ac:spMkLst>
        </pc:spChg>
      </pc:sldChg>
      <pc:sldChg chg="addSp">
        <pc:chgData name="Andrés Fernando Castillo Ramirez" userId="S::andres.castillo@docentes.umb.edu.co::9542b35a-785b-4af6-b958-05ba865cbcd8" providerId="AD" clId="Web-{55F25C63-DEED-06F4-75D5-005EC0257F1A}" dt="2024-07-24T02:52:59.604" v="2"/>
        <pc:sldMkLst>
          <pc:docMk/>
          <pc:sldMk cId="2770724777" sldId="257"/>
        </pc:sldMkLst>
        <pc:spChg chg="add">
          <ac:chgData name="Andrés Fernando Castillo Ramirez" userId="S::andres.castillo@docentes.umb.edu.co::9542b35a-785b-4af6-b958-05ba865cbcd8" providerId="AD" clId="Web-{55F25C63-DEED-06F4-75D5-005EC0257F1A}" dt="2024-07-24T02:52:43.541" v="0"/>
          <ac:spMkLst>
            <pc:docMk/>
            <pc:sldMk cId="2770724777" sldId="257"/>
            <ac:spMk id="7" creationId="{F9941C2E-9472-D7C5-4C86-E9A7235BF33D}"/>
          </ac:spMkLst>
        </pc:spChg>
        <pc:spChg chg="add">
          <ac:chgData name="Andrés Fernando Castillo Ramirez" userId="S::andres.castillo@docentes.umb.edu.co::9542b35a-785b-4af6-b958-05ba865cbcd8" providerId="AD" clId="Web-{55F25C63-DEED-06F4-75D5-005EC0257F1A}" dt="2024-07-24T02:52:51.541" v="1"/>
          <ac:spMkLst>
            <pc:docMk/>
            <pc:sldMk cId="2770724777" sldId="257"/>
            <ac:spMk id="10" creationId="{CEE43A48-3AC8-C0E4-F033-4DD8826BD548}"/>
          </ac:spMkLst>
        </pc:spChg>
        <pc:picChg chg="add">
          <ac:chgData name="Andrés Fernando Castillo Ramirez" userId="S::andres.castillo@docentes.umb.edu.co::9542b35a-785b-4af6-b958-05ba865cbcd8" providerId="AD" clId="Web-{55F25C63-DEED-06F4-75D5-005EC0257F1A}" dt="2024-07-24T02:52:59.604" v="2"/>
          <ac:picMkLst>
            <pc:docMk/>
            <pc:sldMk cId="2770724777" sldId="257"/>
            <ac:picMk id="12" creationId="{B99E1BBB-824E-BA0A-3DF6-A070BEC93303}"/>
          </ac:picMkLst>
        </pc:picChg>
      </pc:sldChg>
      <pc:sldChg chg="delSp del">
        <pc:chgData name="Andrés Fernando Castillo Ramirez" userId="S::andres.castillo@docentes.umb.edu.co::9542b35a-785b-4af6-b958-05ba865cbcd8" providerId="AD" clId="Web-{55F25C63-DEED-06F4-75D5-005EC0257F1A}" dt="2024-07-24T05:07:21.603" v="17"/>
        <pc:sldMkLst>
          <pc:docMk/>
          <pc:sldMk cId="1044606882" sldId="261"/>
        </pc:sldMkLst>
        <pc:spChg chg="del">
          <ac:chgData name="Andrés Fernando Castillo Ramirez" userId="S::andres.castillo@docentes.umb.edu.co::9542b35a-785b-4af6-b958-05ba865cbcd8" providerId="AD" clId="Web-{55F25C63-DEED-06F4-75D5-005EC0257F1A}" dt="2024-07-24T02:59:34.725" v="4"/>
          <ac:spMkLst>
            <pc:docMk/>
            <pc:sldMk cId="1044606882" sldId="261"/>
            <ac:spMk id="6" creationId="{C2A488ED-D0D5-0399-4310-B80A5A852358}"/>
          </ac:spMkLst>
        </pc:spChg>
      </pc:sldChg>
      <pc:sldChg chg="del">
        <pc:chgData name="Andrés Fernando Castillo Ramirez" userId="S::andres.castillo@docentes.umb.edu.co::9542b35a-785b-4af6-b958-05ba865cbcd8" providerId="AD" clId="Web-{55F25C63-DEED-06F4-75D5-005EC0257F1A}" dt="2024-07-24T05:08:27.199" v="20"/>
        <pc:sldMkLst>
          <pc:docMk/>
          <pc:sldMk cId="2141974528" sldId="279"/>
        </pc:sldMkLst>
      </pc:sldChg>
      <pc:sldChg chg="del">
        <pc:chgData name="Andrés Fernando Castillo Ramirez" userId="S::andres.castillo@docentes.umb.edu.co::9542b35a-785b-4af6-b958-05ba865cbcd8" providerId="AD" clId="Web-{55F25C63-DEED-06F4-75D5-005EC0257F1A}" dt="2024-07-24T05:08:02.027" v="19"/>
        <pc:sldMkLst>
          <pc:docMk/>
          <pc:sldMk cId="3735314867" sldId="281"/>
        </pc:sldMkLst>
      </pc:sldChg>
      <pc:sldChg chg="ord">
        <pc:chgData name="Andrés Fernando Castillo Ramirez" userId="S::andres.castillo@docentes.umb.edu.co::9542b35a-785b-4af6-b958-05ba865cbcd8" providerId="AD" clId="Web-{55F25C63-DEED-06F4-75D5-005EC0257F1A}" dt="2024-07-24T03:01:36.557" v="6"/>
        <pc:sldMkLst>
          <pc:docMk/>
          <pc:sldMk cId="1418731485" sldId="283"/>
        </pc:sldMkLst>
      </pc:sldChg>
      <pc:sldChg chg="add del">
        <pc:chgData name="Andrés Fernando Castillo Ramirez" userId="S::andres.castillo@docentes.umb.edu.co::9542b35a-785b-4af6-b958-05ba865cbcd8" providerId="AD" clId="Web-{55F25C63-DEED-06F4-75D5-005EC0257F1A}" dt="2024-07-24T05:10:20.500" v="33"/>
        <pc:sldMkLst>
          <pc:docMk/>
          <pc:sldMk cId="2429161728" sldId="287"/>
        </pc:sldMkLst>
      </pc:sldChg>
      <pc:sldChg chg="ord">
        <pc:chgData name="Andrés Fernando Castillo Ramirez" userId="S::andres.castillo@docentes.umb.edu.co::9542b35a-785b-4af6-b958-05ba865cbcd8" providerId="AD" clId="Web-{55F25C63-DEED-06F4-75D5-005EC0257F1A}" dt="2024-07-24T05:11:08.782" v="38"/>
        <pc:sldMkLst>
          <pc:docMk/>
          <pc:sldMk cId="1506527650" sldId="290"/>
        </pc:sldMkLst>
      </pc:sldChg>
      <pc:sldChg chg="modSp">
        <pc:chgData name="Andrés Fernando Castillo Ramirez" userId="S::andres.castillo@docentes.umb.edu.co::9542b35a-785b-4af6-b958-05ba865cbcd8" providerId="AD" clId="Web-{55F25C63-DEED-06F4-75D5-005EC0257F1A}" dt="2024-07-24T05:06:27.068" v="14" actId="20577"/>
        <pc:sldMkLst>
          <pc:docMk/>
          <pc:sldMk cId="1153455830" sldId="291"/>
        </pc:sldMkLst>
        <pc:spChg chg="mod">
          <ac:chgData name="Andrés Fernando Castillo Ramirez" userId="S::andres.castillo@docentes.umb.edu.co::9542b35a-785b-4af6-b958-05ba865cbcd8" providerId="AD" clId="Web-{55F25C63-DEED-06F4-75D5-005EC0257F1A}" dt="2024-07-24T05:06:27.068" v="14" actId="20577"/>
          <ac:spMkLst>
            <pc:docMk/>
            <pc:sldMk cId="1153455830" sldId="291"/>
            <ac:spMk id="2" creationId="{EECB03E0-64C7-C859-B6A9-24CD989E8889}"/>
          </ac:spMkLst>
        </pc:spChg>
      </pc:sldChg>
      <pc:sldChg chg="modSp">
        <pc:chgData name="Andrés Fernando Castillo Ramirez" userId="S::andres.castillo@docentes.umb.edu.co::9542b35a-785b-4af6-b958-05ba865cbcd8" providerId="AD" clId="Web-{55F25C63-DEED-06F4-75D5-005EC0257F1A}" dt="2024-07-24T11:27:12.243" v="41" actId="20577"/>
        <pc:sldMkLst>
          <pc:docMk/>
          <pc:sldMk cId="808244508" sldId="303"/>
        </pc:sldMkLst>
        <pc:spChg chg="mod">
          <ac:chgData name="Andrés Fernando Castillo Ramirez" userId="S::andres.castillo@docentes.umb.edu.co::9542b35a-785b-4af6-b958-05ba865cbcd8" providerId="AD" clId="Web-{55F25C63-DEED-06F4-75D5-005EC0257F1A}" dt="2024-07-24T11:27:12.243" v="41" actId="20577"/>
          <ac:spMkLst>
            <pc:docMk/>
            <pc:sldMk cId="808244508" sldId="303"/>
            <ac:spMk id="4" creationId="{BA6677E0-ED6D-F2A8-E364-005DFDA6BEB8}"/>
          </ac:spMkLst>
        </pc:spChg>
      </pc:sldChg>
      <pc:sldChg chg="del">
        <pc:chgData name="Andrés Fernando Castillo Ramirez" userId="S::andres.castillo@docentes.umb.edu.co::9542b35a-785b-4af6-b958-05ba865cbcd8" providerId="AD" clId="Web-{55F25C63-DEED-06F4-75D5-005EC0257F1A}" dt="2024-07-24T03:01:23.556" v="5"/>
        <pc:sldMkLst>
          <pc:docMk/>
          <pc:sldMk cId="2074267441" sldId="306"/>
        </pc:sldMkLst>
      </pc:sldChg>
      <pc:sldChg chg="del">
        <pc:chgData name="Andrés Fernando Castillo Ramirez" userId="S::andres.castillo@docentes.umb.edu.co::9542b35a-785b-4af6-b958-05ba865cbcd8" providerId="AD" clId="Web-{55F25C63-DEED-06F4-75D5-005EC0257F1A}" dt="2024-07-24T02:53:05.557" v="3"/>
        <pc:sldMkLst>
          <pc:docMk/>
          <pc:sldMk cId="1809720233" sldId="307"/>
        </pc:sldMkLst>
      </pc:sldChg>
      <pc:sldChg chg="del">
        <pc:chgData name="Andrés Fernando Castillo Ramirez" userId="S::andres.castillo@docentes.umb.edu.co::9542b35a-785b-4af6-b958-05ba865cbcd8" providerId="AD" clId="Web-{55F25C63-DEED-06F4-75D5-005EC0257F1A}" dt="2024-07-24T05:08:02.027" v="18"/>
        <pc:sldMkLst>
          <pc:docMk/>
          <pc:sldMk cId="1759829727" sldId="316"/>
        </pc:sldMkLst>
      </pc:sldChg>
      <pc:sldChg chg="modSp">
        <pc:chgData name="Andrés Fernando Castillo Ramirez" userId="S::andres.castillo@docentes.umb.edu.co::9542b35a-785b-4af6-b958-05ba865cbcd8" providerId="AD" clId="Web-{55F25C63-DEED-06F4-75D5-005EC0257F1A}" dt="2024-07-24T05:06:41.896" v="16" actId="1076"/>
        <pc:sldMkLst>
          <pc:docMk/>
          <pc:sldMk cId="306105641" sldId="328"/>
        </pc:sldMkLst>
        <pc:spChg chg="mod">
          <ac:chgData name="Andrés Fernando Castillo Ramirez" userId="S::andres.castillo@docentes.umb.edu.co::9542b35a-785b-4af6-b958-05ba865cbcd8" providerId="AD" clId="Web-{55F25C63-DEED-06F4-75D5-005EC0257F1A}" dt="2024-07-24T05:06:41.896" v="16" actId="1076"/>
          <ac:spMkLst>
            <pc:docMk/>
            <pc:sldMk cId="306105641" sldId="328"/>
            <ac:spMk id="3" creationId="{6A82B713-5567-129D-2F5F-FD319F5F4312}"/>
          </ac:spMkLst>
        </pc:spChg>
      </pc:sldChg>
      <pc:sldChg chg="add del">
        <pc:chgData name="Andrés Fernando Castillo Ramirez" userId="S::andres.castillo@docentes.umb.edu.co::9542b35a-785b-4af6-b958-05ba865cbcd8" providerId="AD" clId="Web-{55F25C63-DEED-06F4-75D5-005EC0257F1A}" dt="2024-07-24T05:10:20.500" v="34"/>
        <pc:sldMkLst>
          <pc:docMk/>
          <pc:sldMk cId="720945088" sldId="331"/>
        </pc:sldMkLst>
      </pc:sldChg>
      <pc:sldChg chg="modSp">
        <pc:chgData name="Andrés Fernando Castillo Ramirez" userId="S::andres.castillo@docentes.umb.edu.co::9542b35a-785b-4af6-b958-05ba865cbcd8" providerId="AD" clId="Web-{55F25C63-DEED-06F4-75D5-005EC0257F1A}" dt="2024-07-24T05:05:30.597" v="9" actId="20577"/>
        <pc:sldMkLst>
          <pc:docMk/>
          <pc:sldMk cId="3351159010" sldId="343"/>
        </pc:sldMkLst>
        <pc:spChg chg="mod">
          <ac:chgData name="Andrés Fernando Castillo Ramirez" userId="S::andres.castillo@docentes.umb.edu.co::9542b35a-785b-4af6-b958-05ba865cbcd8" providerId="AD" clId="Web-{55F25C63-DEED-06F4-75D5-005EC0257F1A}" dt="2024-07-24T05:05:24.113" v="8" actId="1076"/>
          <ac:spMkLst>
            <pc:docMk/>
            <pc:sldMk cId="3351159010" sldId="343"/>
            <ac:spMk id="8" creationId="{4EB1FB11-08AA-6195-EC33-D33645DEFDBA}"/>
          </ac:spMkLst>
        </pc:spChg>
        <pc:spChg chg="mod">
          <ac:chgData name="Andrés Fernando Castillo Ramirez" userId="S::andres.castillo@docentes.umb.edu.co::9542b35a-785b-4af6-b958-05ba865cbcd8" providerId="AD" clId="Web-{55F25C63-DEED-06F4-75D5-005EC0257F1A}" dt="2024-07-24T05:05:30.597" v="9" actId="20577"/>
          <ac:spMkLst>
            <pc:docMk/>
            <pc:sldMk cId="3351159010" sldId="343"/>
            <ac:spMk id="10" creationId="{4478ACC3-E584-EA5D-1E21-A42C9372DBE9}"/>
          </ac:spMkLst>
        </pc:spChg>
      </pc:sldChg>
      <pc:sldChg chg="delSp modSp">
        <pc:chgData name="Andrés Fernando Castillo Ramirez" userId="S::andres.castillo@docentes.umb.edu.co::9542b35a-785b-4af6-b958-05ba865cbcd8" providerId="AD" clId="Web-{55F25C63-DEED-06F4-75D5-005EC0257F1A}" dt="2024-07-24T11:39:12.259" v="50"/>
        <pc:sldMkLst>
          <pc:docMk/>
          <pc:sldMk cId="1786833731" sldId="362"/>
        </pc:sldMkLst>
        <pc:spChg chg="del mod">
          <ac:chgData name="Andrés Fernando Castillo Ramirez" userId="S::andres.castillo@docentes.umb.edu.co::9542b35a-785b-4af6-b958-05ba865cbcd8" providerId="AD" clId="Web-{55F25C63-DEED-06F4-75D5-005EC0257F1A}" dt="2024-07-24T11:39:12.259" v="50"/>
          <ac:spMkLst>
            <pc:docMk/>
            <pc:sldMk cId="1786833731" sldId="362"/>
            <ac:spMk id="3" creationId="{D8E0F6A0-8014-A82C-85E4-72F3886CC68B}"/>
          </ac:spMkLst>
        </pc:spChg>
        <pc:spChg chg="mod">
          <ac:chgData name="Andrés Fernando Castillo Ramirez" userId="S::andres.castillo@docentes.umb.edu.co::9542b35a-785b-4af6-b958-05ba865cbcd8" providerId="AD" clId="Web-{55F25C63-DEED-06F4-75D5-005EC0257F1A}" dt="2024-07-24T11:39:07.462" v="48" actId="14100"/>
          <ac:spMkLst>
            <pc:docMk/>
            <pc:sldMk cId="1786833731" sldId="362"/>
            <ac:spMk id="5" creationId="{1925431F-5A12-F262-60F1-378DE9F24E43}"/>
          </ac:spMkLst>
        </pc:spChg>
      </pc:sldChg>
      <pc:sldChg chg="delSp add replId">
        <pc:chgData name="Andrés Fernando Castillo Ramirez" userId="S::andres.castillo@docentes.umb.edu.co::9542b35a-785b-4af6-b958-05ba865cbcd8" providerId="AD" clId="Web-{55F25C63-DEED-06F4-75D5-005EC0257F1A}" dt="2024-07-24T05:10:31.890" v="36"/>
        <pc:sldMkLst>
          <pc:docMk/>
          <pc:sldMk cId="2627176518" sldId="363"/>
        </pc:sldMkLst>
        <pc:spChg chg="del">
          <ac:chgData name="Andrés Fernando Castillo Ramirez" userId="S::andres.castillo@docentes.umb.edu.co::9542b35a-785b-4af6-b958-05ba865cbcd8" providerId="AD" clId="Web-{55F25C63-DEED-06F4-75D5-005EC0257F1A}" dt="2024-07-24T05:10:31.890" v="36"/>
          <ac:spMkLst>
            <pc:docMk/>
            <pc:sldMk cId="2627176518" sldId="363"/>
            <ac:spMk id="5" creationId="{AD121CE5-9DAC-7F75-4B13-B82006B30FBD}"/>
          </ac:spMkLst>
        </pc:spChg>
      </pc:sldChg>
      <pc:sldChg chg="new del">
        <pc:chgData name="Andrés Fernando Castillo Ramirez" userId="S::andres.castillo@docentes.umb.edu.co::9542b35a-785b-4af6-b958-05ba865cbcd8" providerId="AD" clId="Web-{55F25C63-DEED-06F4-75D5-005EC0257F1A}" dt="2024-07-24T05:09:43.764" v="30"/>
        <pc:sldMkLst>
          <pc:docMk/>
          <pc:sldMk cId="2999395236" sldId="363"/>
        </pc:sldMkLst>
      </pc:sldChg>
      <pc:sldChg chg="del">
        <pc:chgData name="Andrés Fernando Castillo Ramirez" userId="S::andres.castillo@docentes.umb.edu.co::9542b35a-785b-4af6-b958-05ba865cbcd8" providerId="AD" clId="Web-{55F25C63-DEED-06F4-75D5-005EC0257F1A}" dt="2024-07-24T04:38:08.902" v="7"/>
        <pc:sldMkLst>
          <pc:docMk/>
          <pc:sldMk cId="3616066123" sldId="363"/>
        </pc:sldMkLst>
      </pc:sldChg>
    </pc:docChg>
  </pc:docChgLst>
  <pc:docChgLst>
    <pc:chgData name="Andrés Fernando Castillo Ramirez" userId="S::andres.castillo@docentes.umb.edu.co::9542b35a-785b-4af6-b958-05ba865cbcd8" providerId="AD" clId="Web-{27D046D8-6C32-7546-581D-9BEF2A1B1937}"/>
    <pc:docChg chg="delSld modSld">
      <pc:chgData name="Andrés Fernando Castillo Ramirez" userId="S::andres.castillo@docentes.umb.edu.co::9542b35a-785b-4af6-b958-05ba865cbcd8" providerId="AD" clId="Web-{27D046D8-6C32-7546-581D-9BEF2A1B1937}" dt="2024-07-22T20:26:28.435" v="28"/>
      <pc:docMkLst>
        <pc:docMk/>
      </pc:docMkLst>
      <pc:sldChg chg="del">
        <pc:chgData name="Andrés Fernando Castillo Ramirez" userId="S::andres.castillo@docentes.umb.edu.co::9542b35a-785b-4af6-b958-05ba865cbcd8" providerId="AD" clId="Web-{27D046D8-6C32-7546-581D-9BEF2A1B1937}" dt="2024-07-22T20:26:18.137" v="26"/>
        <pc:sldMkLst>
          <pc:docMk/>
          <pc:sldMk cId="3962569832" sldId="258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03.809" v="14"/>
        <pc:sldMkLst>
          <pc:docMk/>
          <pc:sldMk cId="1464621874" sldId="282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28.435" v="28"/>
        <pc:sldMkLst>
          <pc:docMk/>
          <pc:sldMk cId="3867853375" sldId="301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18.137" v="25"/>
        <pc:sldMkLst>
          <pc:docMk/>
          <pc:sldMk cId="4012646586" sldId="308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18.137" v="23"/>
        <pc:sldMkLst>
          <pc:docMk/>
          <pc:sldMk cId="1907687597" sldId="310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18.137" v="24"/>
        <pc:sldMkLst>
          <pc:docMk/>
          <pc:sldMk cId="658584244" sldId="311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18.122" v="22"/>
        <pc:sldMkLst>
          <pc:docMk/>
          <pc:sldMk cId="3008390452" sldId="312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28.419" v="27"/>
        <pc:sldMkLst>
          <pc:docMk/>
          <pc:sldMk cId="629878068" sldId="314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03.793" v="12"/>
        <pc:sldMkLst>
          <pc:docMk/>
          <pc:sldMk cId="970107095" sldId="315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03.809" v="20"/>
        <pc:sldMkLst>
          <pc:docMk/>
          <pc:sldMk cId="520198759" sldId="320"/>
        </pc:sldMkLst>
      </pc:sldChg>
      <pc:sldChg chg="addSp modSp">
        <pc:chgData name="Andrés Fernando Castillo Ramirez" userId="S::andres.castillo@docentes.umb.edu.co::9542b35a-785b-4af6-b958-05ba865cbcd8" providerId="AD" clId="Web-{27D046D8-6C32-7546-581D-9BEF2A1B1937}" dt="2024-07-22T20:20:09.298" v="10" actId="20577"/>
        <pc:sldMkLst>
          <pc:docMk/>
          <pc:sldMk cId="688702743" sldId="326"/>
        </pc:sldMkLst>
        <pc:spChg chg="mod">
          <ac:chgData name="Andrés Fernando Castillo Ramirez" userId="S::andres.castillo@docentes.umb.edu.co::9542b35a-785b-4af6-b958-05ba865cbcd8" providerId="AD" clId="Web-{27D046D8-6C32-7546-581D-9BEF2A1B1937}" dt="2024-07-22T20:19:36.250" v="7" actId="20577"/>
          <ac:spMkLst>
            <pc:docMk/>
            <pc:sldMk cId="688702743" sldId="326"/>
            <ac:spMk id="2" creationId="{BA308C7E-18AA-10B1-2D83-B7D7AC5C69D2}"/>
          </ac:spMkLst>
        </pc:spChg>
        <pc:spChg chg="mod">
          <ac:chgData name="Andrés Fernando Castillo Ramirez" userId="S::andres.castillo@docentes.umb.edu.co::9542b35a-785b-4af6-b958-05ba865cbcd8" providerId="AD" clId="Web-{27D046D8-6C32-7546-581D-9BEF2A1B1937}" dt="2024-07-22T20:20:09.298" v="10" actId="20577"/>
          <ac:spMkLst>
            <pc:docMk/>
            <pc:sldMk cId="688702743" sldId="326"/>
            <ac:spMk id="3" creationId="{48BCEB5A-09FE-1BAE-6E5A-C57C0E77228D}"/>
          </ac:spMkLst>
        </pc:spChg>
        <pc:picChg chg="add mod ord">
          <ac:chgData name="Andrés Fernando Castillo Ramirez" userId="S::andres.castillo@docentes.umb.edu.co::9542b35a-785b-4af6-b958-05ba865cbcd8" providerId="AD" clId="Web-{27D046D8-6C32-7546-581D-9BEF2A1B1937}" dt="2024-07-22T20:18:15.998" v="1"/>
          <ac:picMkLst>
            <pc:docMk/>
            <pc:sldMk cId="688702743" sldId="326"/>
            <ac:picMk id="4" creationId="{8060C8FD-1009-D002-D616-43F8090B3552}"/>
          </ac:picMkLst>
        </pc:picChg>
        <pc:picChg chg="mod">
          <ac:chgData name="Andrés Fernando Castillo Ramirez" userId="S::andres.castillo@docentes.umb.edu.co::9542b35a-785b-4af6-b958-05ba865cbcd8" providerId="AD" clId="Web-{27D046D8-6C32-7546-581D-9BEF2A1B1937}" dt="2024-07-22T20:18:44.639" v="4" actId="1076"/>
          <ac:picMkLst>
            <pc:docMk/>
            <pc:sldMk cId="688702743" sldId="326"/>
            <ac:picMk id="5" creationId="{7E7DF4B0-FDC0-A8C0-8284-4562503B8284}"/>
          </ac:picMkLst>
        </pc:picChg>
        <pc:picChg chg="add mod">
          <ac:chgData name="Andrés Fernando Castillo Ramirez" userId="S::andres.castillo@docentes.umb.edu.co::9542b35a-785b-4af6-b958-05ba865cbcd8" providerId="AD" clId="Web-{27D046D8-6C32-7546-581D-9BEF2A1B1937}" dt="2024-07-22T20:18:42.092" v="3" actId="1076"/>
          <ac:picMkLst>
            <pc:docMk/>
            <pc:sldMk cId="688702743" sldId="326"/>
            <ac:picMk id="6" creationId="{32401554-5197-C20E-DEAC-E2375C04762D}"/>
          </ac:picMkLst>
        </pc:picChg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03.809" v="21"/>
        <pc:sldMkLst>
          <pc:docMk/>
          <pc:sldMk cId="2885885834" sldId="333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03.809" v="19"/>
        <pc:sldMkLst>
          <pc:docMk/>
          <pc:sldMk cId="2372451453" sldId="334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03.809" v="18"/>
        <pc:sldMkLst>
          <pc:docMk/>
          <pc:sldMk cId="825535880" sldId="335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03.809" v="17"/>
        <pc:sldMkLst>
          <pc:docMk/>
          <pc:sldMk cId="2026688001" sldId="336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03.809" v="16"/>
        <pc:sldMkLst>
          <pc:docMk/>
          <pc:sldMk cId="1915440999" sldId="337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03.793" v="11"/>
        <pc:sldMkLst>
          <pc:docMk/>
          <pc:sldMk cId="3119059790" sldId="338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03.793" v="13"/>
        <pc:sldMkLst>
          <pc:docMk/>
          <pc:sldMk cId="3706103501" sldId="339"/>
        </pc:sldMkLst>
      </pc:sldChg>
      <pc:sldChg chg="del">
        <pc:chgData name="Andrés Fernando Castillo Ramirez" userId="S::andres.castillo@docentes.umb.edu.co::9542b35a-785b-4af6-b958-05ba865cbcd8" providerId="AD" clId="Web-{27D046D8-6C32-7546-581D-9BEF2A1B1937}" dt="2024-07-22T20:26:03.809" v="15"/>
        <pc:sldMkLst>
          <pc:docMk/>
          <pc:sldMk cId="486051852" sldId="348"/>
        </pc:sldMkLst>
      </pc:sldChg>
    </pc:docChg>
  </pc:docChgLst>
  <pc:docChgLst>
    <pc:chgData name="Andrés Fernando Castillo Ramirez" userId="S::andres.castillo@docentes.umb.edu.co::9542b35a-785b-4af6-b958-05ba865cbcd8" providerId="AD" clId="Web-{B7DBC6A3-C21A-742C-EF5C-E81B33CD057C}"/>
    <pc:docChg chg="addSld delSld modSld sldOrd">
      <pc:chgData name="Andrés Fernando Castillo Ramirez" userId="S::andres.castillo@docentes.umb.edu.co::9542b35a-785b-4af6-b958-05ba865cbcd8" providerId="AD" clId="Web-{B7DBC6A3-C21A-742C-EF5C-E81B33CD057C}" dt="2024-07-22T14:46:19.081" v="52" actId="20577"/>
      <pc:docMkLst>
        <pc:docMk/>
      </pc:docMkLst>
      <pc:sldChg chg="addSp modSp ord">
        <pc:chgData name="Andrés Fernando Castillo Ramirez" userId="S::andres.castillo@docentes.umb.edu.co::9542b35a-785b-4af6-b958-05ba865cbcd8" providerId="AD" clId="Web-{B7DBC6A3-C21A-742C-EF5C-E81B33CD057C}" dt="2024-07-22T14:43:55.359" v="35" actId="14100"/>
        <pc:sldMkLst>
          <pc:docMk/>
          <pc:sldMk cId="1044606882" sldId="261"/>
        </pc:sldMkLst>
        <pc:spChg chg="add mod">
          <ac:chgData name="Andrés Fernando Castillo Ramirez" userId="S::andres.castillo@docentes.umb.edu.co::9542b35a-785b-4af6-b958-05ba865cbcd8" providerId="AD" clId="Web-{B7DBC6A3-C21A-742C-EF5C-E81B33CD057C}" dt="2024-07-22T14:43:55.359" v="35" actId="14100"/>
          <ac:spMkLst>
            <pc:docMk/>
            <pc:sldMk cId="1044606882" sldId="261"/>
            <ac:spMk id="6" creationId="{C2A488ED-D0D5-0399-4310-B80A5A852358}"/>
          </ac:spMkLst>
        </pc:spChg>
      </pc:sldChg>
      <pc:sldChg chg="addSp modSp">
        <pc:chgData name="Andrés Fernando Castillo Ramirez" userId="S::andres.castillo@docentes.umb.edu.co::9542b35a-785b-4af6-b958-05ba865cbcd8" providerId="AD" clId="Web-{B7DBC6A3-C21A-742C-EF5C-E81B33CD057C}" dt="2024-07-22T14:46:19.081" v="52" actId="20577"/>
        <pc:sldMkLst>
          <pc:docMk/>
          <pc:sldMk cId="3639835755" sldId="270"/>
        </pc:sldMkLst>
        <pc:spChg chg="mod">
          <ac:chgData name="Andrés Fernando Castillo Ramirez" userId="S::andres.castillo@docentes.umb.edu.co::9542b35a-785b-4af6-b958-05ba865cbcd8" providerId="AD" clId="Web-{B7DBC6A3-C21A-742C-EF5C-E81B33CD057C}" dt="2024-07-22T14:46:19.081" v="52" actId="20577"/>
          <ac:spMkLst>
            <pc:docMk/>
            <pc:sldMk cId="3639835755" sldId="270"/>
            <ac:spMk id="6" creationId="{7D6D4884-174C-9B7B-98C9-E94B133DE132}"/>
          </ac:spMkLst>
        </pc:spChg>
        <pc:spChg chg="add mod">
          <ac:chgData name="Andrés Fernando Castillo Ramirez" userId="S::andres.castillo@docentes.umb.edu.co::9542b35a-785b-4af6-b958-05ba865cbcd8" providerId="AD" clId="Web-{B7DBC6A3-C21A-742C-EF5C-E81B33CD057C}" dt="2024-07-22T14:46:02.112" v="49" actId="14100"/>
          <ac:spMkLst>
            <pc:docMk/>
            <pc:sldMk cId="3639835755" sldId="270"/>
            <ac:spMk id="9" creationId="{BF2693E1-0D14-EDD6-9B47-2420D5F47F66}"/>
          </ac:spMkLst>
        </pc:spChg>
        <pc:picChg chg="mod">
          <ac:chgData name="Andrés Fernando Castillo Ramirez" userId="S::andres.castillo@docentes.umb.edu.co::9542b35a-785b-4af6-b958-05ba865cbcd8" providerId="AD" clId="Web-{B7DBC6A3-C21A-742C-EF5C-E81B33CD057C}" dt="2024-07-22T14:45:49.877" v="46" actId="1076"/>
          <ac:picMkLst>
            <pc:docMk/>
            <pc:sldMk cId="3639835755" sldId="270"/>
            <ac:picMk id="8" creationId="{4B4D7A61-B27B-950C-DDB5-7B423A575552}"/>
          </ac:picMkLst>
        </pc:picChg>
      </pc:sldChg>
      <pc:sldChg chg="modSp add del ord">
        <pc:chgData name="Andrés Fernando Castillo Ramirez" userId="S::andres.castillo@docentes.umb.edu.co::9542b35a-785b-4af6-b958-05ba865cbcd8" providerId="AD" clId="Web-{B7DBC6A3-C21A-742C-EF5C-E81B33CD057C}" dt="2024-07-22T14:44:54.892" v="43" actId="1076"/>
        <pc:sldMkLst>
          <pc:docMk/>
          <pc:sldMk cId="1418731485" sldId="283"/>
        </pc:sldMkLst>
        <pc:spChg chg="mod">
          <ac:chgData name="Andrés Fernando Castillo Ramirez" userId="S::andres.castillo@docentes.umb.edu.co::9542b35a-785b-4af6-b958-05ba865cbcd8" providerId="AD" clId="Web-{B7DBC6A3-C21A-742C-EF5C-E81B33CD057C}" dt="2024-07-22T14:44:46.844" v="42" actId="20577"/>
          <ac:spMkLst>
            <pc:docMk/>
            <pc:sldMk cId="1418731485" sldId="283"/>
            <ac:spMk id="2" creationId="{F4DC8D04-0712-28EF-E434-7820AA42057E}"/>
          </ac:spMkLst>
        </pc:spChg>
        <pc:spChg chg="mod">
          <ac:chgData name="Andrés Fernando Castillo Ramirez" userId="S::andres.castillo@docentes.umb.edu.co::9542b35a-785b-4af6-b958-05ba865cbcd8" providerId="AD" clId="Web-{B7DBC6A3-C21A-742C-EF5C-E81B33CD057C}" dt="2024-07-22T14:44:32.563" v="37" actId="14100"/>
          <ac:spMkLst>
            <pc:docMk/>
            <pc:sldMk cId="1418731485" sldId="283"/>
            <ac:spMk id="12" creationId="{A0A49F3D-B249-7B33-9334-0553B10584D7}"/>
          </ac:spMkLst>
        </pc:spChg>
        <pc:picChg chg="mod">
          <ac:chgData name="Andrés Fernando Castillo Ramirez" userId="S::andres.castillo@docentes.umb.edu.co::9542b35a-785b-4af6-b958-05ba865cbcd8" providerId="AD" clId="Web-{B7DBC6A3-C21A-742C-EF5C-E81B33CD057C}" dt="2024-07-22T14:43:05.670" v="31" actId="14100"/>
          <ac:picMkLst>
            <pc:docMk/>
            <pc:sldMk cId="1418731485" sldId="283"/>
            <ac:picMk id="8" creationId="{0F43936E-DEBC-1C96-C47A-FC744B991BEA}"/>
          </ac:picMkLst>
        </pc:picChg>
        <pc:picChg chg="mod">
          <ac:chgData name="Andrés Fernando Castillo Ramirez" userId="S::andres.castillo@docentes.umb.edu.co::9542b35a-785b-4af6-b958-05ba865cbcd8" providerId="AD" clId="Web-{B7DBC6A3-C21A-742C-EF5C-E81B33CD057C}" dt="2024-07-22T14:44:54.892" v="43" actId="1076"/>
          <ac:picMkLst>
            <pc:docMk/>
            <pc:sldMk cId="1418731485" sldId="283"/>
            <ac:picMk id="13" creationId="{4CBF9BF5-B1F2-F880-58E9-E259E1268C74}"/>
          </ac:picMkLst>
        </pc:picChg>
      </pc:sldChg>
      <pc:sldChg chg="delSp modSp">
        <pc:chgData name="Andrés Fernando Castillo Ramirez" userId="S::andres.castillo@docentes.umb.edu.co::9542b35a-785b-4af6-b958-05ba865cbcd8" providerId="AD" clId="Web-{B7DBC6A3-C21A-742C-EF5C-E81B33CD057C}" dt="2024-07-22T14:16:07.431" v="1"/>
        <pc:sldMkLst>
          <pc:docMk/>
          <pc:sldMk cId="688702743" sldId="326"/>
        </pc:sldMkLst>
        <pc:spChg chg="del mod">
          <ac:chgData name="Andrés Fernando Castillo Ramirez" userId="S::andres.castillo@docentes.umb.edu.co::9542b35a-785b-4af6-b958-05ba865cbcd8" providerId="AD" clId="Web-{B7DBC6A3-C21A-742C-EF5C-E81B33CD057C}" dt="2024-07-22T14:16:07.431" v="1"/>
          <ac:spMkLst>
            <pc:docMk/>
            <pc:sldMk cId="688702743" sldId="326"/>
            <ac:spMk id="6" creationId="{254A771A-DC88-D57F-2ECF-74322704883C}"/>
          </ac:spMkLst>
        </pc:spChg>
      </pc:sldChg>
      <pc:sldChg chg="add del ord">
        <pc:chgData name="Andrés Fernando Castillo Ramirez" userId="S::andres.castillo@docentes.umb.edu.co::9542b35a-785b-4af6-b958-05ba865cbcd8" providerId="AD" clId="Web-{B7DBC6A3-C21A-742C-EF5C-E81B33CD057C}" dt="2024-07-22T14:34:42.769" v="9"/>
        <pc:sldMkLst>
          <pc:docMk/>
          <pc:sldMk cId="1840482185" sldId="340"/>
        </pc:sldMkLst>
      </pc:sldChg>
    </pc:docChg>
  </pc:docChgLst>
  <pc:docChgLst>
    <pc:chgData name="Andrés Fernando Castillo Ramirez" userId="S::andres.castillo@docentes.umb.edu.co::9542b35a-785b-4af6-b958-05ba865cbcd8" providerId="AD" clId="Web-{0A9F57EB-8DB0-CFF1-991D-91B55EE5284B}"/>
    <pc:docChg chg="addSld delSld modSld sldOrd">
      <pc:chgData name="Andrés Fernando Castillo Ramirez" userId="S::andres.castillo@docentes.umb.edu.co::9542b35a-785b-4af6-b958-05ba865cbcd8" providerId="AD" clId="Web-{0A9F57EB-8DB0-CFF1-991D-91B55EE5284B}" dt="2024-07-24T02:51:22.218" v="117"/>
      <pc:docMkLst>
        <pc:docMk/>
      </pc:docMkLst>
      <pc:sldChg chg="ord">
        <pc:chgData name="Andrés Fernando Castillo Ramirez" userId="S::andres.castillo@docentes.umb.edu.co::9542b35a-785b-4af6-b958-05ba865cbcd8" providerId="AD" clId="Web-{0A9F57EB-8DB0-CFF1-991D-91B55EE5284B}" dt="2024-07-20T22:54:05.165" v="65"/>
        <pc:sldMkLst>
          <pc:docMk/>
          <pc:sldMk cId="109857222" sldId="256"/>
        </pc:sldMkLst>
      </pc:sldChg>
      <pc:sldChg chg="ord">
        <pc:chgData name="Andrés Fernando Castillo Ramirez" userId="S::andres.castillo@docentes.umb.edu.co::9542b35a-785b-4af6-b958-05ba865cbcd8" providerId="AD" clId="Web-{0A9F57EB-8DB0-CFF1-991D-91B55EE5284B}" dt="2024-07-20T22:54:05.165" v="69"/>
        <pc:sldMkLst>
          <pc:docMk/>
          <pc:sldMk cId="2770724777" sldId="257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2:01:14.398" v="22"/>
        <pc:sldMkLst>
          <pc:docMk/>
          <pc:sldMk cId="3962569832" sldId="258"/>
        </pc:sldMkLst>
      </pc:sldChg>
      <pc:sldChg chg="ord">
        <pc:chgData name="Andrés Fernando Castillo Ramirez" userId="S::andres.castillo@docentes.umb.edu.co::9542b35a-785b-4af6-b958-05ba865cbcd8" providerId="AD" clId="Web-{0A9F57EB-8DB0-CFF1-991D-91B55EE5284B}" dt="2024-07-20T22:54:05.165" v="71"/>
        <pc:sldMkLst>
          <pc:docMk/>
          <pc:sldMk cId="1857903443" sldId="268"/>
        </pc:sldMkLst>
      </pc:sldChg>
      <pc:sldChg chg="ord">
        <pc:chgData name="Andrés Fernando Castillo Ramirez" userId="S::andres.castillo@docentes.umb.edu.co::9542b35a-785b-4af6-b958-05ba865cbcd8" providerId="AD" clId="Web-{0A9F57EB-8DB0-CFF1-991D-91B55EE5284B}" dt="2024-07-20T22:02:34.354" v="27"/>
        <pc:sldMkLst>
          <pc:docMk/>
          <pc:sldMk cId="3735314867" sldId="281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1:59:34.535" v="12"/>
        <pc:sldMkLst>
          <pc:docMk/>
          <pc:sldMk cId="1464621874" sldId="282"/>
        </pc:sldMkLst>
      </pc:sldChg>
      <pc:sldChg chg="ord">
        <pc:chgData name="Andrés Fernando Castillo Ramirez" userId="S::andres.castillo@docentes.umb.edu.co::9542b35a-785b-4af6-b958-05ba865cbcd8" providerId="AD" clId="Web-{0A9F57EB-8DB0-CFF1-991D-91B55EE5284B}" dt="2024-07-20T22:54:05.165" v="64"/>
        <pc:sldMkLst>
          <pc:docMk/>
          <pc:sldMk cId="1418731485" sldId="283"/>
        </pc:sldMkLst>
      </pc:sldChg>
      <pc:sldChg chg="add del ord">
        <pc:chgData name="Andrés Fernando Castillo Ramirez" userId="S::andres.castillo@docentes.umb.edu.co::9542b35a-785b-4af6-b958-05ba865cbcd8" providerId="AD" clId="Web-{0A9F57EB-8DB0-CFF1-991D-91B55EE5284B}" dt="2024-07-20T23:42:36.658" v="72"/>
        <pc:sldMkLst>
          <pc:docMk/>
          <pc:sldMk cId="4018268493" sldId="286"/>
        </pc:sldMkLst>
      </pc:sldChg>
      <pc:sldChg chg="add del">
        <pc:chgData name="Andrés Fernando Castillo Ramirez" userId="S::andres.castillo@docentes.umb.edu.co::9542b35a-785b-4af6-b958-05ba865cbcd8" providerId="AD" clId="Web-{0A9F57EB-8DB0-CFF1-991D-91B55EE5284B}" dt="2024-07-20T22:47:06.808" v="47"/>
        <pc:sldMkLst>
          <pc:docMk/>
          <pc:sldMk cId="2429161728" sldId="287"/>
        </pc:sldMkLst>
      </pc:sldChg>
      <pc:sldChg chg="add del ord">
        <pc:chgData name="Andrés Fernando Castillo Ramirez" userId="S::andres.castillo@docentes.umb.edu.co::9542b35a-785b-4af6-b958-05ba865cbcd8" providerId="AD" clId="Web-{0A9F57EB-8DB0-CFF1-991D-91B55EE5284B}" dt="2024-07-20T23:42:43.893" v="73"/>
        <pc:sldMkLst>
          <pc:docMk/>
          <pc:sldMk cId="1506527650" sldId="290"/>
        </pc:sldMkLst>
      </pc:sldChg>
      <pc:sldChg chg="add del">
        <pc:chgData name="Andrés Fernando Castillo Ramirez" userId="S::andres.castillo@docentes.umb.edu.co::9542b35a-785b-4af6-b958-05ba865cbcd8" providerId="AD" clId="Web-{0A9F57EB-8DB0-CFF1-991D-91B55EE5284B}" dt="2024-07-20T22:47:06.824" v="49"/>
        <pc:sldMkLst>
          <pc:docMk/>
          <pc:sldMk cId="1153455830" sldId="291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2:01:57.962" v="25"/>
        <pc:sldMkLst>
          <pc:docMk/>
          <pc:sldMk cId="3867853375" sldId="301"/>
        </pc:sldMkLst>
      </pc:sldChg>
      <pc:sldChg chg="ord">
        <pc:chgData name="Andrés Fernando Castillo Ramirez" userId="S::andres.castillo@docentes.umb.edu.co::9542b35a-785b-4af6-b958-05ba865cbcd8" providerId="AD" clId="Web-{0A9F57EB-8DB0-CFF1-991D-91B55EE5284B}" dt="2024-07-20T22:54:05.165" v="67"/>
        <pc:sldMkLst>
          <pc:docMk/>
          <pc:sldMk cId="2500626223" sldId="302"/>
        </pc:sldMkLst>
      </pc:sldChg>
      <pc:sldChg chg="modSp ord">
        <pc:chgData name="Andrés Fernando Castillo Ramirez" userId="S::andres.castillo@docentes.umb.edu.co::9542b35a-785b-4af6-b958-05ba865cbcd8" providerId="AD" clId="Web-{0A9F57EB-8DB0-CFF1-991D-91B55EE5284B}" dt="2024-07-20T22:54:05.165" v="66"/>
        <pc:sldMkLst>
          <pc:docMk/>
          <pc:sldMk cId="808244508" sldId="303"/>
        </pc:sldMkLst>
        <pc:spChg chg="mod">
          <ac:chgData name="Andrés Fernando Castillo Ramirez" userId="S::andres.castillo@docentes.umb.edu.co::9542b35a-785b-4af6-b958-05ba865cbcd8" providerId="AD" clId="Web-{0A9F57EB-8DB0-CFF1-991D-91B55EE5284B}" dt="2024-07-20T21:42:02.491" v="7" actId="20577"/>
          <ac:spMkLst>
            <pc:docMk/>
            <pc:sldMk cId="808244508" sldId="303"/>
            <ac:spMk id="4" creationId="{BA6677E0-ED6D-F2A8-E364-005DFDA6BEB8}"/>
          </ac:spMkLst>
        </pc:spChg>
      </pc:sldChg>
      <pc:sldChg chg="ord">
        <pc:chgData name="Andrés Fernando Castillo Ramirez" userId="S::andres.castillo@docentes.umb.edu.co::9542b35a-785b-4af6-b958-05ba865cbcd8" providerId="AD" clId="Web-{0A9F57EB-8DB0-CFF1-991D-91B55EE5284B}" dt="2024-07-20T22:54:05.165" v="68"/>
        <pc:sldMkLst>
          <pc:docMk/>
          <pc:sldMk cId="1809720233" sldId="307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2:01:14.242" v="19"/>
        <pc:sldMkLst>
          <pc:docMk/>
          <pc:sldMk cId="4012646586" sldId="308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2:01:14.304" v="20"/>
        <pc:sldMkLst>
          <pc:docMk/>
          <pc:sldMk cId="1907687597" sldId="310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2:01:14.429" v="23"/>
        <pc:sldMkLst>
          <pc:docMk/>
          <pc:sldMk cId="658584244" sldId="311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2:01:14.351" v="21"/>
        <pc:sldMkLst>
          <pc:docMk/>
          <pc:sldMk cId="3008390452" sldId="312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2:01:57.915" v="24"/>
        <pc:sldMkLst>
          <pc:docMk/>
          <pc:sldMk cId="629878068" sldId="314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1:59:34.676" v="16"/>
        <pc:sldMkLst>
          <pc:docMk/>
          <pc:sldMk cId="970107095" sldId="315"/>
        </pc:sldMkLst>
      </pc:sldChg>
      <pc:sldChg chg="ord">
        <pc:chgData name="Andrés Fernando Castillo Ramirez" userId="S::andres.castillo@docentes.umb.edu.co::9542b35a-785b-4af6-b958-05ba865cbcd8" providerId="AD" clId="Web-{0A9F57EB-8DB0-CFF1-991D-91B55EE5284B}" dt="2024-07-20T22:02:34.354" v="26"/>
        <pc:sldMkLst>
          <pc:docMk/>
          <pc:sldMk cId="1759829727" sldId="316"/>
        </pc:sldMkLst>
      </pc:sldChg>
      <pc:sldChg chg="ord">
        <pc:chgData name="Andrés Fernando Castillo Ramirez" userId="S::andres.castillo@docentes.umb.edu.co::9542b35a-785b-4af6-b958-05ba865cbcd8" providerId="AD" clId="Web-{0A9F57EB-8DB0-CFF1-991D-91B55EE5284B}" dt="2024-07-21T22:55:22.420" v="77"/>
        <pc:sldMkLst>
          <pc:docMk/>
          <pc:sldMk cId="1101226591" sldId="317"/>
        </pc:sldMkLst>
      </pc:sldChg>
      <pc:sldChg chg="ord">
        <pc:chgData name="Andrés Fernando Castillo Ramirez" userId="S::andres.castillo@docentes.umb.edu.co::9542b35a-785b-4af6-b958-05ba865cbcd8" providerId="AD" clId="Web-{0A9F57EB-8DB0-CFF1-991D-91B55EE5284B}" dt="2024-07-20T22:54:05.165" v="70"/>
        <pc:sldMkLst>
          <pc:docMk/>
          <pc:sldMk cId="2927462013" sldId="319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1:59:34.129" v="8"/>
        <pc:sldMkLst>
          <pc:docMk/>
          <pc:sldMk cId="520198759" sldId="320"/>
        </pc:sldMkLst>
      </pc:sldChg>
      <pc:sldChg chg="add del">
        <pc:chgData name="Andrés Fernando Castillo Ramirez" userId="S::andres.castillo@docentes.umb.edu.co::9542b35a-785b-4af6-b958-05ba865cbcd8" providerId="AD" clId="Web-{0A9F57EB-8DB0-CFF1-991D-91B55EE5284B}" dt="2024-07-20T22:47:06.761" v="40"/>
        <pc:sldMkLst>
          <pc:docMk/>
          <pc:sldMk cId="2764236405" sldId="324"/>
        </pc:sldMkLst>
      </pc:sldChg>
      <pc:sldChg chg="add del">
        <pc:chgData name="Andrés Fernando Castillo Ramirez" userId="S::andres.castillo@docentes.umb.edu.co::9542b35a-785b-4af6-b958-05ba865cbcd8" providerId="AD" clId="Web-{0A9F57EB-8DB0-CFF1-991D-91B55EE5284B}" dt="2024-07-20T22:47:06.793" v="44"/>
        <pc:sldMkLst>
          <pc:docMk/>
          <pc:sldMk cId="3155310573" sldId="327"/>
        </pc:sldMkLst>
      </pc:sldChg>
      <pc:sldChg chg="add del">
        <pc:chgData name="Andrés Fernando Castillo Ramirez" userId="S::andres.castillo@docentes.umb.edu.co::9542b35a-785b-4af6-b958-05ba865cbcd8" providerId="AD" clId="Web-{0A9F57EB-8DB0-CFF1-991D-91B55EE5284B}" dt="2024-07-20T22:47:06.824" v="50"/>
        <pc:sldMkLst>
          <pc:docMk/>
          <pc:sldMk cId="306105641" sldId="328"/>
        </pc:sldMkLst>
      </pc:sldChg>
      <pc:sldChg chg="add del">
        <pc:chgData name="Andrés Fernando Castillo Ramirez" userId="S::andres.castillo@docentes.umb.edu.co::9542b35a-785b-4af6-b958-05ba865cbcd8" providerId="AD" clId="Web-{0A9F57EB-8DB0-CFF1-991D-91B55EE5284B}" dt="2024-07-20T22:47:06.808" v="48"/>
        <pc:sldMkLst>
          <pc:docMk/>
          <pc:sldMk cId="720945088" sldId="331"/>
        </pc:sldMkLst>
      </pc:sldChg>
      <pc:sldChg chg="modSp add del">
        <pc:chgData name="Andrés Fernando Castillo Ramirez" userId="S::andres.castillo@docentes.umb.edu.co::9542b35a-785b-4af6-b958-05ba865cbcd8" providerId="AD" clId="Web-{0A9F57EB-8DB0-CFF1-991D-91B55EE5284B}" dt="2024-07-21T22:55:13.841" v="75"/>
        <pc:sldMkLst>
          <pc:docMk/>
          <pc:sldMk cId="1808588364" sldId="332"/>
        </pc:sldMkLst>
        <pc:picChg chg="mod">
          <ac:chgData name="Andrés Fernando Castillo Ramirez" userId="S::andres.castillo@docentes.umb.edu.co::9542b35a-785b-4af6-b958-05ba865cbcd8" providerId="AD" clId="Web-{0A9F57EB-8DB0-CFF1-991D-91B55EE5284B}" dt="2024-07-21T22:54:46.293" v="74" actId="1076"/>
          <ac:picMkLst>
            <pc:docMk/>
            <pc:sldMk cId="1808588364" sldId="332"/>
            <ac:picMk id="4" creationId="{9BADDD25-3BBB-B97E-5999-A1C5DE77B29B}"/>
          </ac:picMkLst>
        </pc:picChg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1:59:34.738" v="18"/>
        <pc:sldMkLst>
          <pc:docMk/>
          <pc:sldMk cId="2885885834" sldId="333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1:59:34.238" v="9"/>
        <pc:sldMkLst>
          <pc:docMk/>
          <pc:sldMk cId="2372451453" sldId="334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1:59:34.379" v="10"/>
        <pc:sldMkLst>
          <pc:docMk/>
          <pc:sldMk cId="825535880" sldId="335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1:59:34.566" v="14"/>
        <pc:sldMkLst>
          <pc:docMk/>
          <pc:sldMk cId="2026688001" sldId="336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1:59:34.613" v="15"/>
        <pc:sldMkLst>
          <pc:docMk/>
          <pc:sldMk cId="1915440999" sldId="337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1:59:34.723" v="17"/>
        <pc:sldMkLst>
          <pc:docMk/>
          <pc:sldMk cId="3119059790" sldId="338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1:59:34.535" v="13"/>
        <pc:sldMkLst>
          <pc:docMk/>
          <pc:sldMk cId="3706103501" sldId="339"/>
        </pc:sldMkLst>
      </pc:sldChg>
      <pc:sldChg chg="ord">
        <pc:chgData name="Andrés Fernando Castillo Ramirez" userId="S::andres.castillo@docentes.umb.edu.co::9542b35a-785b-4af6-b958-05ba865cbcd8" providerId="AD" clId="Web-{0A9F57EB-8DB0-CFF1-991D-91B55EE5284B}" dt="2024-07-20T22:54:05.165" v="63"/>
        <pc:sldMkLst>
          <pc:docMk/>
          <pc:sldMk cId="1840482185" sldId="340"/>
        </pc:sldMkLst>
      </pc:sldChg>
      <pc:sldChg chg="addSp modSp add del">
        <pc:chgData name="Andrés Fernando Castillo Ramirez" userId="S::andres.castillo@docentes.umb.edu.co::9542b35a-785b-4af6-b958-05ba865cbcd8" providerId="AD" clId="Web-{0A9F57EB-8DB0-CFF1-991D-91B55EE5284B}" dt="2024-07-22T00:47:07.839" v="106" actId="20577"/>
        <pc:sldMkLst>
          <pc:docMk/>
          <pc:sldMk cId="3351159010" sldId="343"/>
        </pc:sldMkLst>
        <pc:spChg chg="add mod">
          <ac:chgData name="Andrés Fernando Castillo Ramirez" userId="S::andres.castillo@docentes.umb.edu.co::9542b35a-785b-4af6-b958-05ba865cbcd8" providerId="AD" clId="Web-{0A9F57EB-8DB0-CFF1-991D-91B55EE5284B}" dt="2024-07-21T22:58:30.635" v="80"/>
          <ac:spMkLst>
            <pc:docMk/>
            <pc:sldMk cId="3351159010" sldId="343"/>
            <ac:spMk id="8" creationId="{4EB1FB11-08AA-6195-EC33-D33645DEFDBA}"/>
          </ac:spMkLst>
        </pc:spChg>
        <pc:spChg chg="add mod">
          <ac:chgData name="Andrés Fernando Castillo Ramirez" userId="S::andres.castillo@docentes.umb.edu.co::9542b35a-785b-4af6-b958-05ba865cbcd8" providerId="AD" clId="Web-{0A9F57EB-8DB0-CFF1-991D-91B55EE5284B}" dt="2024-07-22T00:47:07.839" v="106" actId="20577"/>
          <ac:spMkLst>
            <pc:docMk/>
            <pc:sldMk cId="3351159010" sldId="343"/>
            <ac:spMk id="10" creationId="{4478ACC3-E584-EA5D-1E21-A42C9372DBE9}"/>
          </ac:spMkLst>
        </pc:spChg>
      </pc:sldChg>
      <pc:sldChg chg="add del">
        <pc:chgData name="Andrés Fernando Castillo Ramirez" userId="S::andres.castillo@docentes.umb.edu.co::9542b35a-785b-4af6-b958-05ba865cbcd8" providerId="AD" clId="Web-{0A9F57EB-8DB0-CFF1-991D-91B55EE5284B}" dt="2024-07-20T22:47:06.777" v="42"/>
        <pc:sldMkLst>
          <pc:docMk/>
          <pc:sldMk cId="532484475" sldId="344"/>
        </pc:sldMkLst>
      </pc:sldChg>
      <pc:sldChg chg="mod modShow">
        <pc:chgData name="Andrés Fernando Castillo Ramirez" userId="S::andres.castillo@docentes.umb.edu.co::9542b35a-785b-4af6-b958-05ba865cbcd8" providerId="AD" clId="Web-{0A9F57EB-8DB0-CFF1-991D-91B55EE5284B}" dt="2024-07-20T21:59:34.457" v="11"/>
        <pc:sldMkLst>
          <pc:docMk/>
          <pc:sldMk cId="486051852" sldId="348"/>
        </pc:sldMkLst>
      </pc:sldChg>
      <pc:sldChg chg="del">
        <pc:chgData name="Andrés Fernando Castillo Ramirez" userId="S::andres.castillo@docentes.umb.edu.co::9542b35a-785b-4af6-b958-05ba865cbcd8" providerId="AD" clId="Web-{0A9F57EB-8DB0-CFF1-991D-91B55EE5284B}" dt="2024-07-24T02:51:22.218" v="117"/>
        <pc:sldMkLst>
          <pc:docMk/>
          <pc:sldMk cId="3418931690" sldId="349"/>
        </pc:sldMkLst>
      </pc:sldChg>
      <pc:sldChg chg="del">
        <pc:chgData name="Andrés Fernando Castillo Ramirez" userId="S::andres.castillo@docentes.umb.edu.co::9542b35a-785b-4af6-b958-05ba865cbcd8" providerId="AD" clId="Web-{0A9F57EB-8DB0-CFF1-991D-91B55EE5284B}" dt="2024-07-24T02:51:20.031" v="113"/>
        <pc:sldMkLst>
          <pc:docMk/>
          <pc:sldMk cId="779516558" sldId="350"/>
        </pc:sldMkLst>
      </pc:sldChg>
      <pc:sldChg chg="del">
        <pc:chgData name="Andrés Fernando Castillo Ramirez" userId="S::andres.castillo@docentes.umb.edu.co::9542b35a-785b-4af6-b958-05ba865cbcd8" providerId="AD" clId="Web-{0A9F57EB-8DB0-CFF1-991D-91B55EE5284B}" dt="2024-07-24T02:51:20.031" v="112"/>
        <pc:sldMkLst>
          <pc:docMk/>
          <pc:sldMk cId="3103297976" sldId="351"/>
        </pc:sldMkLst>
      </pc:sldChg>
      <pc:sldChg chg="del">
        <pc:chgData name="Andrés Fernando Castillo Ramirez" userId="S::andres.castillo@docentes.umb.edu.co::9542b35a-785b-4af6-b958-05ba865cbcd8" providerId="AD" clId="Web-{0A9F57EB-8DB0-CFF1-991D-91B55EE5284B}" dt="2024-07-24T02:51:20.031" v="111"/>
        <pc:sldMkLst>
          <pc:docMk/>
          <pc:sldMk cId="3663107532" sldId="352"/>
        </pc:sldMkLst>
      </pc:sldChg>
      <pc:sldChg chg="del">
        <pc:chgData name="Andrés Fernando Castillo Ramirez" userId="S::andres.castillo@docentes.umb.edu.co::9542b35a-785b-4af6-b958-05ba865cbcd8" providerId="AD" clId="Web-{0A9F57EB-8DB0-CFF1-991D-91B55EE5284B}" dt="2024-07-24T02:51:20.031" v="115"/>
        <pc:sldMkLst>
          <pc:docMk/>
          <pc:sldMk cId="3764437621" sldId="353"/>
        </pc:sldMkLst>
      </pc:sldChg>
      <pc:sldChg chg="del">
        <pc:chgData name="Andrés Fernando Castillo Ramirez" userId="S::andres.castillo@docentes.umb.edu.co::9542b35a-785b-4af6-b958-05ba865cbcd8" providerId="AD" clId="Web-{0A9F57EB-8DB0-CFF1-991D-91B55EE5284B}" dt="2024-07-24T02:51:20.031" v="114"/>
        <pc:sldMkLst>
          <pc:docMk/>
          <pc:sldMk cId="3900886447" sldId="354"/>
        </pc:sldMkLst>
      </pc:sldChg>
      <pc:sldChg chg="del">
        <pc:chgData name="Andrés Fernando Castillo Ramirez" userId="S::andres.castillo@docentes.umb.edu.co::9542b35a-785b-4af6-b958-05ba865cbcd8" providerId="AD" clId="Web-{0A9F57EB-8DB0-CFF1-991D-91B55EE5284B}" dt="2024-07-24T02:51:20.031" v="110"/>
        <pc:sldMkLst>
          <pc:docMk/>
          <pc:sldMk cId="2533897434" sldId="355"/>
        </pc:sldMkLst>
      </pc:sldChg>
      <pc:sldChg chg="add del">
        <pc:chgData name="Andrés Fernando Castillo Ramirez" userId="S::andres.castillo@docentes.umb.edu.co::9542b35a-785b-4af6-b958-05ba865cbcd8" providerId="AD" clId="Web-{0A9F57EB-8DB0-CFF1-991D-91B55EE5284B}" dt="2024-07-20T22:47:06.777" v="41"/>
        <pc:sldMkLst>
          <pc:docMk/>
          <pc:sldMk cId="578385754" sldId="357"/>
        </pc:sldMkLst>
      </pc:sldChg>
      <pc:sldChg chg="del">
        <pc:chgData name="Andrés Fernando Castillo Ramirez" userId="S::andres.castillo@docentes.umb.edu.co::9542b35a-785b-4af6-b958-05ba865cbcd8" providerId="AD" clId="Web-{0A9F57EB-8DB0-CFF1-991D-91B55EE5284B}" dt="2024-07-24T02:51:20.031" v="108"/>
        <pc:sldMkLst>
          <pc:docMk/>
          <pc:sldMk cId="2891520694" sldId="358"/>
        </pc:sldMkLst>
      </pc:sldChg>
      <pc:sldChg chg="del">
        <pc:chgData name="Andrés Fernando Castillo Ramirez" userId="S::andres.castillo@docentes.umb.edu.co::9542b35a-785b-4af6-b958-05ba865cbcd8" providerId="AD" clId="Web-{0A9F57EB-8DB0-CFF1-991D-91B55EE5284B}" dt="2024-07-24T02:51:20.031" v="109"/>
        <pc:sldMkLst>
          <pc:docMk/>
          <pc:sldMk cId="2189230808" sldId="359"/>
        </pc:sldMkLst>
      </pc:sldChg>
      <pc:sldChg chg="del">
        <pc:chgData name="Andrés Fernando Castillo Ramirez" userId="S::andres.castillo@docentes.umb.edu.co::9542b35a-785b-4af6-b958-05ba865cbcd8" providerId="AD" clId="Web-{0A9F57EB-8DB0-CFF1-991D-91B55EE5284B}" dt="2024-07-24T02:51:20.031" v="116"/>
        <pc:sldMkLst>
          <pc:docMk/>
          <pc:sldMk cId="2401009229" sldId="360"/>
        </pc:sldMkLst>
      </pc:sldChg>
      <pc:sldChg chg="del">
        <pc:chgData name="Andrés Fernando Castillo Ramirez" userId="S::andres.castillo@docentes.umb.edu.co::9542b35a-785b-4af6-b958-05ba865cbcd8" providerId="AD" clId="Web-{0A9F57EB-8DB0-CFF1-991D-91B55EE5284B}" dt="2024-07-24T02:51:20.031" v="107"/>
        <pc:sldMkLst>
          <pc:docMk/>
          <pc:sldMk cId="2189870695" sldId="361"/>
        </pc:sldMkLst>
      </pc:sldChg>
      <pc:sldChg chg="add replId">
        <pc:chgData name="Andrés Fernando Castillo Ramirez" userId="S::andres.castillo@docentes.umb.edu.co::9542b35a-785b-4af6-b958-05ba865cbcd8" providerId="AD" clId="Web-{0A9F57EB-8DB0-CFF1-991D-91B55EE5284B}" dt="2024-07-21T22:55:15.513" v="76"/>
        <pc:sldMkLst>
          <pc:docMk/>
          <pc:sldMk cId="1786833731" sldId="362"/>
        </pc:sldMkLst>
      </pc:sldChg>
      <pc:sldChg chg="new del">
        <pc:chgData name="Andrés Fernando Castillo Ramirez" userId="S::andres.castillo@docentes.umb.edu.co::9542b35a-785b-4af6-b958-05ba865cbcd8" providerId="AD" clId="Web-{0A9F57EB-8DB0-CFF1-991D-91B55EE5284B}" dt="2024-07-20T22:53:32.664" v="53"/>
        <pc:sldMkLst>
          <pc:docMk/>
          <pc:sldMk cId="1884270874" sldId="3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30416"/>
            <a:ext cx="10957984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BC5F2B"/>
                </a:solidFill>
                <a:latin typeface="Helvetica"/>
                <a:cs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05368" y="2696828"/>
            <a:ext cx="10962217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="0" i="0" baseline="0">
                <a:solidFill>
                  <a:srgbClr val="BC5F2B"/>
                </a:solidFill>
                <a:latin typeface="Helvetica"/>
                <a:cs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1526965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172293" y="6586254"/>
            <a:ext cx="1331423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BC5F2B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>
                <a:latin typeface="Helvetica"/>
                <a:cs typeface="Helvetica"/>
              </a:rPr>
              <a:t>10 Aug 2015</a:t>
            </a:r>
            <a:endParaRPr lang="en-US">
              <a:latin typeface="Helvetica"/>
              <a:cs typeface="Helvetica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368" y="6586254"/>
            <a:ext cx="566925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3714" y="6586254"/>
            <a:ext cx="579908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Jim Strait | DUNE Physics</a:t>
            </a:r>
          </a:p>
        </p:txBody>
      </p:sp>
    </p:spTree>
    <p:extLst>
      <p:ext uri="{BB962C8B-B14F-4D97-AF65-F5344CB8AC3E}">
        <p14:creationId xmlns:p14="http://schemas.microsoft.com/office/powerpoint/2010/main" val="164614210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72" r:id="rId12"/>
    <p:sldLayoutId id="214748367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Relationship Id="rId9" Type="http://schemas.openxmlformats.org/officeDocument/2006/relationships/image" Target="../media/image70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A picture containing outdoor object, star&#10;&#10;Description automatically generated">
            <a:extLst>
              <a:ext uri="{FF2B5EF4-FFF2-40B4-BE49-F238E27FC236}">
                <a16:creationId xmlns:a16="http://schemas.microsoft.com/office/drawing/2014/main" id="{8060C8FD-1009-D002-D616-43F8090B3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77"/>
            <a:ext cx="12192000" cy="68526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308C7E-18AA-10B1-2D83-B7D7AC5C69D2}"/>
              </a:ext>
            </a:extLst>
          </p:cNvPr>
          <p:cNvSpPr txBox="1"/>
          <p:nvPr/>
        </p:nvSpPr>
        <p:spPr>
          <a:xfrm>
            <a:off x="330869" y="531393"/>
            <a:ext cx="12061654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>
                <a:solidFill>
                  <a:schemeClr val="bg1"/>
                </a:solidFill>
                <a:latin typeface="Lucida Calligraphy"/>
                <a:cs typeface="Calibri"/>
              </a:rPr>
              <a:t>Fuzzy dark matter modeling of the dynamical behavior of nearby isolated dwarf galaxies.</a:t>
            </a:r>
            <a:endParaRPr lang="es-ES" sz="280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BCEB5A-09FE-1BAE-6E5A-C57C0E77228D}"/>
              </a:ext>
            </a:extLst>
          </p:cNvPr>
          <p:cNvSpPr txBox="1"/>
          <p:nvPr/>
        </p:nvSpPr>
        <p:spPr>
          <a:xfrm>
            <a:off x="1774658" y="4170944"/>
            <a:ext cx="12422602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B0F0"/>
                </a:solidFill>
                <a:latin typeface="Bodoni MT"/>
                <a:cs typeface="Calibri"/>
              </a:rPr>
              <a:t>                                     Andrés Castillo</a:t>
            </a:r>
          </a:p>
          <a:p>
            <a:r>
              <a:rPr lang="en-US" sz="2400">
                <a:solidFill>
                  <a:srgbClr val="00B0F0"/>
                </a:solidFill>
                <a:latin typeface="Bodoni MT"/>
                <a:cs typeface="Calibri"/>
              </a:rPr>
              <a:t>Collab: </a:t>
            </a:r>
            <a:r>
              <a:rPr lang="en-US" sz="2400">
                <a:solidFill>
                  <a:srgbClr val="00B0F0"/>
                </a:solidFill>
                <a:latin typeface="Bodoni MT"/>
                <a:ea typeface="+mn-lt"/>
                <a:cs typeface="+mn-lt"/>
              </a:rPr>
              <a:t>Andrés Bañares, </a:t>
            </a:r>
            <a:r>
              <a:rPr lang="en-US" sz="2400">
                <a:solidFill>
                  <a:srgbClr val="00B0F0"/>
                </a:solidFill>
                <a:latin typeface="Bodoni MT"/>
                <a:cs typeface="Calibri"/>
              </a:rPr>
              <a:t>Jorge Martin </a:t>
            </a:r>
            <a:r>
              <a:rPr lang="en-US" sz="2400" err="1">
                <a:solidFill>
                  <a:srgbClr val="00B0F0"/>
                </a:solidFill>
                <a:latin typeface="Bodoni MT"/>
                <a:cs typeface="Calibri"/>
              </a:rPr>
              <a:t>Camalich</a:t>
            </a:r>
            <a:r>
              <a:rPr lang="en-US" sz="2400">
                <a:solidFill>
                  <a:srgbClr val="00B0F0"/>
                </a:solidFill>
                <a:latin typeface="Bodoni MT"/>
                <a:cs typeface="Calibri"/>
              </a:rPr>
              <a:t>  and </a:t>
            </a:r>
            <a:r>
              <a:rPr lang="en-US" sz="2400" err="1">
                <a:solidFill>
                  <a:srgbClr val="00B0F0"/>
                </a:solidFill>
                <a:latin typeface="Bodoni MT"/>
                <a:cs typeface="Calibri"/>
              </a:rPr>
              <a:t>Giuluiano</a:t>
            </a:r>
            <a:r>
              <a:rPr lang="en-US" sz="2400">
                <a:solidFill>
                  <a:srgbClr val="00B0F0"/>
                </a:solidFill>
                <a:latin typeface="Bodoni MT"/>
                <a:cs typeface="Calibri"/>
              </a:rPr>
              <a:t> Iorio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7E7DF4B0-FDC0-A8C0-8284-4562503B8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1381" y="5677972"/>
            <a:ext cx="2743200" cy="1176950"/>
          </a:xfrm>
          <a:prstGeom prst="rect">
            <a:avLst/>
          </a:prstGeom>
        </p:spPr>
      </p:pic>
      <p:pic>
        <p:nvPicPr>
          <p:cNvPr id="6" name="Imagen 5" descr="Universidad Manuela Beltrán - Wikipedia, la enciclopedia libre">
            <a:extLst>
              <a:ext uri="{FF2B5EF4-FFF2-40B4-BE49-F238E27FC236}">
                <a16:creationId xmlns:a16="http://schemas.microsoft.com/office/drawing/2014/main" id="{32401554-5197-C20E-DEAC-E2375C0476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257" y="4894503"/>
            <a:ext cx="2733675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702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9BB6230A-41D4-56E0-F4C6-72811F131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322" y="1420903"/>
            <a:ext cx="1971174" cy="2438247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A0BC4F0B-B336-23F0-A63C-B17E26CE8A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923" y="1491779"/>
            <a:ext cx="2322095" cy="2531348"/>
          </a:xfrm>
          <a:prstGeom prst="rect">
            <a:avLst/>
          </a:prstGeom>
        </p:spPr>
      </p:pic>
      <p:pic>
        <p:nvPicPr>
          <p:cNvPr id="4" name="Picture 4" descr="Text, letter&#10;&#10;Description automatically generated">
            <a:extLst>
              <a:ext uri="{FF2B5EF4-FFF2-40B4-BE49-F238E27FC236}">
                <a16:creationId xmlns:a16="http://schemas.microsoft.com/office/drawing/2014/main" id="{5EA001C6-BF5A-C670-0C66-561FDE68E7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35" y="3859044"/>
            <a:ext cx="5660857" cy="992526"/>
          </a:xfrm>
          <a:prstGeom prst="rect">
            <a:avLst/>
          </a:prstGeom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1C7B1CD9-DA7A-8BD5-DADE-B2EC6E42F7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9232" y="4142846"/>
            <a:ext cx="3384885" cy="6185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C1FAA41-6529-5714-7870-9734CF0F0EAF}"/>
              </a:ext>
            </a:extLst>
          </p:cNvPr>
          <p:cNvSpPr txBox="1"/>
          <p:nvPr/>
        </p:nvSpPr>
        <p:spPr>
          <a:xfrm>
            <a:off x="459180" y="488867"/>
            <a:ext cx="647884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</a:rPr>
              <a:t>Schrodinger-Poisson Equation</a:t>
            </a: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F9941C2E-9472-D7C5-4C86-E9A7235BF33D}"/>
              </a:ext>
            </a:extLst>
          </p:cNvPr>
          <p:cNvSpPr txBox="1"/>
          <p:nvPr/>
        </p:nvSpPr>
        <p:spPr>
          <a:xfrm>
            <a:off x="450272" y="4817796"/>
            <a:ext cx="658090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>
                <a:solidFill>
                  <a:srgbClr val="0070C0"/>
                </a:solidFill>
                <a:latin typeface="Bodoni MT"/>
                <a:cs typeface="Calibri" panose="020F0502020204030204"/>
              </a:rPr>
              <a:t>Non-self-interactions</a:t>
            </a:r>
            <a:r>
              <a:rPr lang="en-US" sz="2000">
                <a:solidFill>
                  <a:srgbClr val="0070C0"/>
                </a:solidFill>
                <a:latin typeface="Bodoni MT"/>
                <a:cs typeface="Calibri" panose="020F0502020204030204"/>
              </a:rPr>
              <a:t> 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Calibri" panose="020F0502020204030204"/>
            </a:endParaRPr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id="{CEE43A48-3AC8-C0E4-F033-4DD8826BD548}"/>
              </a:ext>
            </a:extLst>
          </p:cNvPr>
          <p:cNvSpPr txBox="1"/>
          <p:nvPr/>
        </p:nvSpPr>
        <p:spPr>
          <a:xfrm>
            <a:off x="450272" y="5449454"/>
            <a:ext cx="658090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>
                <a:solidFill>
                  <a:srgbClr val="7030A0"/>
                </a:solidFill>
                <a:latin typeface="Bodoni MT"/>
                <a:cs typeface="Calibri" panose="020F0502020204030204"/>
              </a:rPr>
              <a:t>Slow variations in space and time</a:t>
            </a:r>
            <a:r>
              <a:rPr lang="en-US" sz="2000">
                <a:solidFill>
                  <a:srgbClr val="7030A0"/>
                </a:solidFill>
                <a:latin typeface="Bodoni MT"/>
                <a:cs typeface="Calibri" panose="020F0502020204030204"/>
              </a:rPr>
              <a:t>, i.e., </a:t>
            </a: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7030A0"/>
              </a:solidFill>
              <a:cs typeface="Calibri" panose="020F0502020204030204"/>
            </a:endParaRPr>
          </a:p>
        </p:txBody>
      </p:sp>
      <p:pic>
        <p:nvPicPr>
          <p:cNvPr id="12" name="Picture 19">
            <a:extLst>
              <a:ext uri="{FF2B5EF4-FFF2-40B4-BE49-F238E27FC236}">
                <a16:creationId xmlns:a16="http://schemas.microsoft.com/office/drawing/2014/main" id="{B99E1BBB-824E-BA0A-3DF6-A070BEC933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24763" y="5449555"/>
            <a:ext cx="3990109" cy="3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724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60FFDC1-7B55-5FAE-AEFD-CEF70FEFAA49}"/>
              </a:ext>
            </a:extLst>
          </p:cNvPr>
          <p:cNvSpPr txBox="1"/>
          <p:nvPr/>
        </p:nvSpPr>
        <p:spPr>
          <a:xfrm>
            <a:off x="358396" y="666606"/>
            <a:ext cx="647884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</a:rPr>
              <a:t>Madelung transformation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1EB7FFEC-C7A6-ECAD-FD0E-2C1AF590F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147" y="2252484"/>
            <a:ext cx="1703373" cy="1783922"/>
          </a:xfrm>
          <a:prstGeom prst="rect">
            <a:avLst/>
          </a:prstGeom>
        </p:spPr>
      </p:pic>
      <p:pic>
        <p:nvPicPr>
          <p:cNvPr id="9" name="Picture 9" descr="Diagram&#10;&#10;Description automatically generated">
            <a:extLst>
              <a:ext uri="{FF2B5EF4-FFF2-40B4-BE49-F238E27FC236}">
                <a16:creationId xmlns:a16="http://schemas.microsoft.com/office/drawing/2014/main" id="{D859FCB8-9881-A2CE-F4C4-4CE3DF36A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1549" y="2251653"/>
            <a:ext cx="2665378" cy="1792268"/>
          </a:xfrm>
          <a:prstGeom prst="rect">
            <a:avLst/>
          </a:prstGeom>
        </p:spPr>
      </p:pic>
      <p:pic>
        <p:nvPicPr>
          <p:cNvPr id="10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D85A95F0-9446-D0C0-B9C0-D15A38D54D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1692" y="2412575"/>
            <a:ext cx="4417595" cy="1521509"/>
          </a:xfrm>
          <a:prstGeom prst="rect">
            <a:avLst/>
          </a:prstGeom>
        </p:spPr>
      </p:pic>
      <p:pic>
        <p:nvPicPr>
          <p:cNvPr id="11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7621F9C-4CB5-FBB4-B291-D14C0539B1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5821" y="1398080"/>
            <a:ext cx="3535278" cy="8433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3EE807-727F-F353-FF79-D6EA7BD6AB71}"/>
              </a:ext>
            </a:extLst>
          </p:cNvPr>
          <p:cNvSpPr txBox="1"/>
          <p:nvPr/>
        </p:nvSpPr>
        <p:spPr>
          <a:xfrm>
            <a:off x="387206" y="4860853"/>
            <a:ext cx="5504447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latin typeface="Bodoni MT"/>
                <a:cs typeface="Calibri" panose="020F0502020204030204"/>
              </a:rPr>
              <a:t>Mass conservation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latin typeface="Bodoni MT"/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latin typeface="Bodoni MT"/>
                <a:cs typeface="Calibri" panose="020F0502020204030204"/>
              </a:rPr>
              <a:t>Quantum potential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latin typeface="Bodoni MT"/>
              <a:cs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latin typeface="Bodoni MT"/>
                <a:cs typeface="Calibri" panose="020F0502020204030204"/>
              </a:rPr>
              <a:t>Model recovers CDM for larger axion mass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9B0108-05A1-F6E9-A714-6C43789084B8}"/>
              </a:ext>
            </a:extLst>
          </p:cNvPr>
          <p:cNvSpPr txBox="1"/>
          <p:nvPr/>
        </p:nvSpPr>
        <p:spPr>
          <a:xfrm>
            <a:off x="10106525" y="4070684"/>
            <a:ext cx="241634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7030A0"/>
                </a:solidFill>
                <a:latin typeface="Bodoni MT"/>
                <a:cs typeface="Calibri"/>
              </a:rPr>
              <a:t>Quantum potential</a:t>
            </a:r>
            <a:endParaRPr lang="en-US">
              <a:solidFill>
                <a:srgbClr val="7030A0"/>
              </a:solidFill>
              <a:latin typeface="Bodoni M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8A218F0-C154-3C81-706E-B564927D951F}"/>
              </a:ext>
            </a:extLst>
          </p:cNvPr>
          <p:cNvSpPr/>
          <p:nvPr/>
        </p:nvSpPr>
        <p:spPr>
          <a:xfrm>
            <a:off x="10818395" y="2877552"/>
            <a:ext cx="1062788" cy="101265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8B9FF9-B636-EF0D-7C2C-59435B71685F}"/>
              </a:ext>
            </a:extLst>
          </p:cNvPr>
          <p:cNvSpPr txBox="1"/>
          <p:nvPr/>
        </p:nvSpPr>
        <p:spPr>
          <a:xfrm>
            <a:off x="7640594" y="1565188"/>
            <a:ext cx="331572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Bodoni MT"/>
                <a:cs typeface="Calibri"/>
              </a:rPr>
              <a:t>Classical fluid:</a:t>
            </a:r>
            <a:endParaRPr lang="en-US" sz="2000">
              <a:latin typeface="Bodoni 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5C6615-19C0-5DD6-2403-74A3D46EC1B8}"/>
              </a:ext>
            </a:extLst>
          </p:cNvPr>
          <p:cNvSpPr txBox="1"/>
          <p:nvPr/>
        </p:nvSpPr>
        <p:spPr>
          <a:xfrm>
            <a:off x="9853568" y="4644204"/>
            <a:ext cx="2068035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rgbClr val="00B0F0"/>
                </a:solidFill>
                <a:latin typeface="Bodoni MT"/>
              </a:rPr>
              <a:t>Hui+16, Chavanis+11</a:t>
            </a:r>
            <a:endParaRPr lang="en-US" sz="1600">
              <a:solidFill>
                <a:srgbClr val="000000"/>
              </a:solidFill>
              <a:latin typeface="Bodoni M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74620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C789AB0-C8F8-E111-DAC9-D4E1BFFDD384}"/>
              </a:ext>
            </a:extLst>
          </p:cNvPr>
          <p:cNvSpPr txBox="1"/>
          <p:nvPr/>
        </p:nvSpPr>
        <p:spPr>
          <a:xfrm>
            <a:off x="892342" y="401052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FDM simulations: Cores</a:t>
            </a:r>
            <a:endParaRPr lang="en-US" sz="2400">
              <a:latin typeface="Lucida Calligraphy"/>
            </a:endParaRPr>
          </a:p>
        </p:txBody>
      </p:sp>
      <p:pic>
        <p:nvPicPr>
          <p:cNvPr id="4" name="Picture 5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5D050490-5921-5EAB-A409-60637377C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7640" y="1300247"/>
            <a:ext cx="5200601" cy="2994936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A99E2DAC-A9DD-4D3A-250F-D0E6795808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99" y="1302662"/>
            <a:ext cx="6352671" cy="29858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BD8301-7659-726C-F88D-628D89BFEE55}"/>
              </a:ext>
            </a:extLst>
          </p:cNvPr>
          <p:cNvSpPr txBox="1"/>
          <p:nvPr/>
        </p:nvSpPr>
        <p:spPr>
          <a:xfrm>
            <a:off x="5458827" y="4477485"/>
            <a:ext cx="2068035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rgbClr val="00B0F0"/>
                </a:solidFill>
                <a:latin typeface="Bodoni MT"/>
              </a:rPr>
              <a:t>Mocz+19</a:t>
            </a:r>
            <a:endParaRPr lang="en-US" sz="1600">
              <a:solidFill>
                <a:srgbClr val="000000"/>
              </a:solidFill>
              <a:latin typeface="Bodoni MT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24F887-5AD6-A035-6A86-B23DF04C8972}"/>
              </a:ext>
            </a:extLst>
          </p:cNvPr>
          <p:cNvSpPr txBox="1"/>
          <p:nvPr/>
        </p:nvSpPr>
        <p:spPr>
          <a:xfrm>
            <a:off x="10709224" y="4522842"/>
            <a:ext cx="2068035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rgbClr val="00B0F0"/>
                </a:solidFill>
                <a:latin typeface="Bodoni MT"/>
              </a:rPr>
              <a:t>Chan+22</a:t>
            </a:r>
            <a:endParaRPr lang="en-US" sz="1600">
              <a:solidFill>
                <a:srgbClr val="000000"/>
              </a:solidFill>
              <a:latin typeface="Bodoni M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7903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C789AB0-C8F8-E111-DAC9-D4E1BFFDD384}"/>
              </a:ext>
            </a:extLst>
          </p:cNvPr>
          <p:cNvSpPr txBox="1"/>
          <p:nvPr/>
        </p:nvSpPr>
        <p:spPr>
          <a:xfrm>
            <a:off x="882316" y="501316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FDM simulations</a:t>
            </a:r>
            <a:endParaRPr lang="en-US" sz="2400">
              <a:latin typeface="Lucida Calligraphy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BB7950-62C5-198F-8732-629073D00EB0}"/>
              </a:ext>
            </a:extLst>
          </p:cNvPr>
          <p:cNvSpPr txBox="1"/>
          <p:nvPr/>
        </p:nvSpPr>
        <p:spPr>
          <a:xfrm>
            <a:off x="330356" y="1399136"/>
            <a:ext cx="5832736" cy="40934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>
                <a:latin typeface="Bodoni MT"/>
              </a:rPr>
              <a:t>Evolution of solitons in cosmological simulations</a:t>
            </a:r>
          </a:p>
          <a:p>
            <a:pPr marL="285750" indent="-285750">
              <a:buFont typeface="Arial"/>
              <a:buChar char="•"/>
            </a:pPr>
            <a:endParaRPr lang="en-US" sz="2000">
              <a:latin typeface="Bodoni MT"/>
            </a:endParaRPr>
          </a:p>
          <a:p>
            <a:pPr marL="285750" indent="-285750">
              <a:buFont typeface="Arial"/>
              <a:buChar char="•"/>
            </a:pPr>
            <a:endParaRPr lang="en-US" sz="2000">
              <a:latin typeface="Bodoni MT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 sz="2000">
              <a:latin typeface="Bodoni MT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 sz="2000">
              <a:latin typeface="Bodoni MT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 sz="2000">
              <a:latin typeface="Bodoni MT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 sz="2000">
              <a:latin typeface="Bodoni MT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 sz="2000">
              <a:latin typeface="Bodoni MT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 sz="2000">
              <a:latin typeface="Bodoni MT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 sz="2000">
              <a:latin typeface="Bodoni MT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 sz="2000">
              <a:latin typeface="Bodoni MT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 sz="2000">
              <a:latin typeface="Bodoni MT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Bodoni MT"/>
                <a:ea typeface="+mn-lt"/>
                <a:cs typeface="+mn-lt"/>
              </a:rPr>
              <a:t>Cored structures with NFW evolved tails</a:t>
            </a:r>
            <a:endParaRPr lang="en-US" sz="2000">
              <a:latin typeface="Bodoni MT"/>
            </a:endParaRPr>
          </a:p>
        </p:txBody>
      </p:sp>
      <p:pic>
        <p:nvPicPr>
          <p:cNvPr id="2" name="Picture 2" descr="Diagram&#10;&#10;Description automatically generated">
            <a:extLst>
              <a:ext uri="{FF2B5EF4-FFF2-40B4-BE49-F238E27FC236}">
                <a16:creationId xmlns:a16="http://schemas.microsoft.com/office/drawing/2014/main" id="{84ECDA2F-7433-DF6C-AD6D-2828EBCEB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8823" y="353083"/>
            <a:ext cx="5721014" cy="56804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E2F885-41EA-4066-979F-3AA2813518EF}"/>
              </a:ext>
            </a:extLst>
          </p:cNvPr>
          <p:cNvSpPr txBox="1"/>
          <p:nvPr/>
        </p:nvSpPr>
        <p:spPr>
          <a:xfrm>
            <a:off x="10969424" y="188642"/>
            <a:ext cx="1850321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rgbClr val="00B0F0"/>
                </a:solidFill>
                <a:latin typeface="Bodoni MT"/>
              </a:rPr>
              <a:t>Schive+14</a:t>
            </a:r>
            <a:endParaRPr lang="en-US" sz="1600">
              <a:solidFill>
                <a:srgbClr val="000000"/>
              </a:solidFill>
              <a:latin typeface="Bodoni MT"/>
              <a:cs typeface="Calibri"/>
            </a:endParaRPr>
          </a:p>
        </p:txBody>
      </p:sp>
      <p:pic>
        <p:nvPicPr>
          <p:cNvPr id="7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58A8BCBF-A0E5-C4F1-F755-CAAD93254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0585" y="3908143"/>
            <a:ext cx="1900990" cy="994116"/>
          </a:xfrm>
          <a:prstGeom prst="rect">
            <a:avLst/>
          </a:prstGeom>
        </p:spPr>
      </p:pic>
      <p:pic>
        <p:nvPicPr>
          <p:cNvPr id="8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03B71DDB-4AC5-1856-83DD-A39FEC3C16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203" y="2065411"/>
            <a:ext cx="5211584" cy="2656302"/>
          </a:xfrm>
          <a:prstGeom prst="rect">
            <a:avLst/>
          </a:prstGeom>
        </p:spPr>
      </p:pic>
      <p:pic>
        <p:nvPicPr>
          <p:cNvPr id="10" name="Picture 5" descr="A picture containing text, clock, watch&#10;&#10;Description automatically generated">
            <a:extLst>
              <a:ext uri="{FF2B5EF4-FFF2-40B4-BE49-F238E27FC236}">
                <a16:creationId xmlns:a16="http://schemas.microsoft.com/office/drawing/2014/main" id="{8B2A256C-8885-09C6-3ADB-8C07087B3C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6556" y="5533361"/>
            <a:ext cx="2562726" cy="1125279"/>
          </a:xfrm>
          <a:prstGeom prst="rect">
            <a:avLst/>
          </a:prstGeom>
        </p:spPr>
      </p:pic>
      <p:sp>
        <p:nvSpPr>
          <p:cNvPr id="9" name="Rectangle 14">
            <a:extLst>
              <a:ext uri="{FF2B5EF4-FFF2-40B4-BE49-F238E27FC236}">
                <a16:creationId xmlns:a16="http://schemas.microsoft.com/office/drawing/2014/main" id="{48AB6E2D-728B-7111-79D5-3185810D7927}"/>
              </a:ext>
            </a:extLst>
          </p:cNvPr>
          <p:cNvSpPr/>
          <p:nvPr/>
        </p:nvSpPr>
        <p:spPr>
          <a:xfrm>
            <a:off x="7077668" y="3994575"/>
            <a:ext cx="1824788" cy="99534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81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C789AB0-C8F8-E111-DAC9-D4E1BFFDD384}"/>
              </a:ext>
            </a:extLst>
          </p:cNvPr>
          <p:cNvSpPr txBox="1"/>
          <p:nvPr/>
        </p:nvSpPr>
        <p:spPr>
          <a:xfrm>
            <a:off x="837913" y="391981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Halo mass function:</a:t>
            </a:r>
            <a:endParaRPr lang="en-US" sz="2400">
              <a:latin typeface="Lucida Calligraphy"/>
            </a:endParaRPr>
          </a:p>
        </p:txBody>
      </p:sp>
      <p:pic>
        <p:nvPicPr>
          <p:cNvPr id="4" name="Picture 5" descr="Chart, diagram&#10;&#10;Description automatically generated">
            <a:extLst>
              <a:ext uri="{FF2B5EF4-FFF2-40B4-BE49-F238E27FC236}">
                <a16:creationId xmlns:a16="http://schemas.microsoft.com/office/drawing/2014/main" id="{924873A6-9970-C2C8-097C-F605AA8B59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1" y="2352443"/>
            <a:ext cx="5119435" cy="3721032"/>
          </a:xfrm>
          <a:prstGeom prst="rect">
            <a:avLst/>
          </a:prstGeom>
        </p:spPr>
      </p:pic>
      <p:pic>
        <p:nvPicPr>
          <p:cNvPr id="6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9E63058E-695D-E492-1668-01CA737C4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4872" y="2447078"/>
            <a:ext cx="3384884" cy="3227161"/>
          </a:xfrm>
          <a:prstGeom prst="rect">
            <a:avLst/>
          </a:prstGeom>
        </p:spPr>
      </p:pic>
      <p:pic>
        <p:nvPicPr>
          <p:cNvPr id="7" name="Picture 7" descr="Chart, histogram, scatter chart&#10;&#10;Description automatically generated">
            <a:extLst>
              <a:ext uri="{FF2B5EF4-FFF2-40B4-BE49-F238E27FC236}">
                <a16:creationId xmlns:a16="http://schemas.microsoft.com/office/drawing/2014/main" id="{6A7644CA-4C5B-B802-5682-8CF1E74EC7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3532" y="2447624"/>
            <a:ext cx="3846095" cy="3627119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FAA1CEB5-8512-C6D2-8A49-098E098D6F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0138" y="1153373"/>
            <a:ext cx="6904120" cy="9016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9EFE5E9-4896-184B-3693-557DEB4AADD7}"/>
              </a:ext>
            </a:extLst>
          </p:cNvPr>
          <p:cNvSpPr txBox="1"/>
          <p:nvPr/>
        </p:nvSpPr>
        <p:spPr>
          <a:xfrm>
            <a:off x="9930333" y="6165889"/>
            <a:ext cx="1850321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rgbClr val="00B0F0"/>
                </a:solidFill>
                <a:latin typeface="Bodoni MT"/>
              </a:rPr>
              <a:t>Schive+16</a:t>
            </a:r>
          </a:p>
          <a:p>
            <a:endParaRPr lang="en-US" sz="1600">
              <a:solidFill>
                <a:srgbClr val="00B0F0"/>
              </a:solidFill>
              <a:latin typeface="Bodoni M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7657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DAEDAE-CC56-7126-599C-43D734C678AC}"/>
              </a:ext>
            </a:extLst>
          </p:cNvPr>
          <p:cNvSpPr txBox="1"/>
          <p:nvPr/>
        </p:nvSpPr>
        <p:spPr>
          <a:xfrm>
            <a:off x="759941" y="1274806"/>
            <a:ext cx="9034848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>
                <a:latin typeface="Bodoni MT"/>
                <a:cs typeface="Arial"/>
              </a:rPr>
              <a:t>Wave behavior causes core formation and suppression of the formation of</a:t>
            </a:r>
            <a:endParaRPr lang="en-US">
              <a:latin typeface="Bodoni MT"/>
            </a:endParaRPr>
          </a:p>
          <a:p>
            <a:r>
              <a:rPr lang="en-US" sz="2000">
                <a:latin typeface="Bodoni MT"/>
                <a:cs typeface="Arial"/>
              </a:rPr>
              <a:t>halos below a certain mass (due to power spectrum suppression)</a:t>
            </a:r>
          </a:p>
          <a:p>
            <a:endParaRPr lang="en-US" sz="2000">
              <a:latin typeface="Bodoni MT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>
                <a:latin typeface="Bodoni MT"/>
                <a:ea typeface="+mn-lt"/>
                <a:cs typeface="+mn-lt"/>
              </a:rPr>
              <a:t>This makes ULDM an attractive candidate to address small-scale structure</a:t>
            </a:r>
            <a:endParaRPr lang="en-US">
              <a:latin typeface="Bodoni MT"/>
              <a:cs typeface="Calibri" panose="020F0502020204030204"/>
            </a:endParaRPr>
          </a:p>
          <a:p>
            <a:r>
              <a:rPr lang="en-US" sz="2000">
                <a:latin typeface="Bodoni MT"/>
                <a:ea typeface="+mn-lt"/>
                <a:cs typeface="+mn-lt"/>
              </a:rPr>
              <a:t>issues in LCDM (i.e. core-cusp problem and missing satellites)</a:t>
            </a:r>
            <a:endParaRPr lang="en-US">
              <a:latin typeface="Bodoni 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081450-A884-1988-9630-65BF7D143B54}"/>
              </a:ext>
            </a:extLst>
          </p:cNvPr>
          <p:cNvSpPr txBox="1"/>
          <p:nvPr/>
        </p:nvSpPr>
        <p:spPr>
          <a:xfrm>
            <a:off x="837913" y="391981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LCDM </a:t>
            </a:r>
            <a:r>
              <a:rPr lang="en-US" sz="2400">
                <a:latin typeface="Lucida Calligraphy"/>
                <a:ea typeface="+mn-lt"/>
                <a:cs typeface="+mn-lt"/>
              </a:rPr>
              <a:t>Challenges and ULDM</a:t>
            </a:r>
            <a:r>
              <a:rPr lang="en-US" sz="2400">
                <a:latin typeface="Lucida Calligraphy"/>
                <a:cs typeface="Calibri"/>
              </a:rPr>
              <a:t>:</a:t>
            </a:r>
            <a:endParaRPr lang="en-US" sz="2400">
              <a:latin typeface="Lucida Calligraphy"/>
            </a:endParaRPr>
          </a:p>
        </p:txBody>
      </p:sp>
      <p:pic>
        <p:nvPicPr>
          <p:cNvPr id="5" name="Picture 5" descr="Diagram&#10;&#10;Description automatically generated">
            <a:extLst>
              <a:ext uri="{FF2B5EF4-FFF2-40B4-BE49-F238E27FC236}">
                <a16:creationId xmlns:a16="http://schemas.microsoft.com/office/drawing/2014/main" id="{D09A8F49-C759-75B7-EA9E-E136E338D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17" y="2928567"/>
            <a:ext cx="5945659" cy="3925300"/>
          </a:xfrm>
          <a:prstGeom prst="rect">
            <a:avLst/>
          </a:prstGeom>
        </p:spPr>
      </p:pic>
      <p:pic>
        <p:nvPicPr>
          <p:cNvPr id="6" name="Picture 6" descr="Diagram&#10;&#10;Description automatically generated">
            <a:extLst>
              <a:ext uri="{FF2B5EF4-FFF2-40B4-BE49-F238E27FC236}">
                <a16:creationId xmlns:a16="http://schemas.microsoft.com/office/drawing/2014/main" id="{7A3FE45E-F4DB-7675-6BCB-C34D7E8E8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7508" y="2896866"/>
            <a:ext cx="5090983" cy="38445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5442DF-0B1D-A14E-D8FC-8396CC780DDE}"/>
              </a:ext>
            </a:extLst>
          </p:cNvPr>
          <p:cNvSpPr txBox="1"/>
          <p:nvPr/>
        </p:nvSpPr>
        <p:spPr>
          <a:xfrm>
            <a:off x="10241529" y="6407042"/>
            <a:ext cx="1850321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rgbClr val="00B0F0"/>
                </a:solidFill>
                <a:latin typeface="Bodoni MT"/>
              </a:rPr>
              <a:t>Dentler+22</a:t>
            </a:r>
            <a:endParaRPr lang="en-US" sz="1600">
              <a:solidFill>
                <a:srgbClr val="000000"/>
              </a:solidFill>
              <a:latin typeface="Bodoni M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3835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80EF198-0303-C897-C5D8-2E82C58DF440}"/>
              </a:ext>
            </a:extLst>
          </p:cNvPr>
          <p:cNvSpPr txBox="1"/>
          <p:nvPr/>
        </p:nvSpPr>
        <p:spPr>
          <a:xfrm>
            <a:off x="3152561" y="2540955"/>
            <a:ext cx="751591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Searching for isolated dwarf galaxies </a:t>
            </a:r>
          </a:p>
        </p:txBody>
      </p:sp>
    </p:spTree>
    <p:extLst>
      <p:ext uri="{BB962C8B-B14F-4D97-AF65-F5344CB8AC3E}">
        <p14:creationId xmlns:p14="http://schemas.microsoft.com/office/powerpoint/2010/main" val="3509909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8FEA162F-EE0F-EC62-5271-252BD8155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" y="93"/>
            <a:ext cx="12187988" cy="68578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0D86F2-F37D-0AE0-8682-9D329998D736}"/>
              </a:ext>
            </a:extLst>
          </p:cNvPr>
          <p:cNvSpPr txBox="1"/>
          <p:nvPr/>
        </p:nvSpPr>
        <p:spPr>
          <a:xfrm>
            <a:off x="7963108" y="85202"/>
            <a:ext cx="617620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Lucida Calligraphy"/>
                <a:cs typeface="Calibri"/>
              </a:rPr>
              <a:t>Isolated Dwarfs</a:t>
            </a:r>
            <a:endParaRPr lang="en-US" sz="2400">
              <a:solidFill>
                <a:schemeClr val="bg1">
                  <a:lumMod val="95000"/>
                </a:schemeClr>
              </a:solidFill>
              <a:latin typeface="Lucida Calligraphy"/>
            </a:endParaRPr>
          </a:p>
        </p:txBody>
      </p:sp>
    </p:spTree>
    <p:extLst>
      <p:ext uri="{BB962C8B-B14F-4D97-AF65-F5344CB8AC3E}">
        <p14:creationId xmlns:p14="http://schemas.microsoft.com/office/powerpoint/2010/main" val="1697163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8FEA162F-EE0F-EC62-5271-252BD8155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" y="93"/>
            <a:ext cx="12187988" cy="6857812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29722D7A-1C8F-ABF7-979E-20630FA9D9FE}"/>
              </a:ext>
            </a:extLst>
          </p:cNvPr>
          <p:cNvSpPr/>
          <p:nvPr/>
        </p:nvSpPr>
        <p:spPr>
          <a:xfrm>
            <a:off x="5215242" y="1890150"/>
            <a:ext cx="1048987" cy="1316182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61A1266-950D-7B19-2C2F-2067C3E9A66C}"/>
              </a:ext>
            </a:extLst>
          </p:cNvPr>
          <p:cNvSpPr/>
          <p:nvPr/>
        </p:nvSpPr>
        <p:spPr>
          <a:xfrm>
            <a:off x="6669969" y="3206331"/>
            <a:ext cx="979714" cy="93023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0454367-E72D-D775-A4E2-A01D07D4C9C3}"/>
              </a:ext>
            </a:extLst>
          </p:cNvPr>
          <p:cNvSpPr/>
          <p:nvPr/>
        </p:nvSpPr>
        <p:spPr>
          <a:xfrm>
            <a:off x="326566" y="5106382"/>
            <a:ext cx="979714" cy="93023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BF9B8D-177F-3CFB-2182-AC7151C143AB}"/>
              </a:ext>
            </a:extLst>
          </p:cNvPr>
          <p:cNvSpPr txBox="1"/>
          <p:nvPr/>
        </p:nvSpPr>
        <p:spPr>
          <a:xfrm>
            <a:off x="7963108" y="85202"/>
            <a:ext cx="617620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Lucida Calligraphy"/>
                <a:cs typeface="Calibri"/>
              </a:rPr>
              <a:t>Isolated Dwarfs</a:t>
            </a:r>
            <a:endParaRPr lang="en-US" sz="2400">
              <a:solidFill>
                <a:schemeClr val="bg1">
                  <a:lumMod val="95000"/>
                </a:schemeClr>
              </a:solidFill>
              <a:latin typeface="Lucida Calligraphy"/>
            </a:endParaRPr>
          </a:p>
        </p:txBody>
      </p:sp>
    </p:spTree>
    <p:extLst>
      <p:ext uri="{BB962C8B-B14F-4D97-AF65-F5344CB8AC3E}">
        <p14:creationId xmlns:p14="http://schemas.microsoft.com/office/powerpoint/2010/main" val="3728308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866532E0-AE43-7727-965C-A381BFF57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" y="-40637"/>
            <a:ext cx="12187988" cy="689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300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A50998D-6C04-00FB-C45C-DC56D4C1A67B}"/>
              </a:ext>
            </a:extLst>
          </p:cNvPr>
          <p:cNvSpPr txBox="1"/>
          <p:nvPr/>
        </p:nvSpPr>
        <p:spPr>
          <a:xfrm>
            <a:off x="892342" y="401052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i="1">
                <a:latin typeface="Lucida Calligraphy"/>
                <a:cs typeface="Calibri"/>
              </a:rPr>
              <a:t>Evidences for </a:t>
            </a:r>
            <a:r>
              <a:rPr lang="en-US" sz="2400" b="1" i="1">
                <a:latin typeface="Lucida Calligraphy"/>
                <a:cs typeface="Calibri"/>
              </a:rPr>
              <a:t>dark matter</a:t>
            </a:r>
            <a:endParaRPr lang="en-US" sz="2400" b="1" i="1">
              <a:latin typeface="Lucida Calligraphy"/>
            </a:endParaRPr>
          </a:p>
        </p:txBody>
      </p:sp>
      <p:pic>
        <p:nvPicPr>
          <p:cNvPr id="16" name="Picture 16" descr="A picture containing timeline&#10;&#10;Description automatically generated">
            <a:extLst>
              <a:ext uri="{FF2B5EF4-FFF2-40B4-BE49-F238E27FC236}">
                <a16:creationId xmlns:a16="http://schemas.microsoft.com/office/drawing/2014/main" id="{20723C85-B499-EBE5-21E2-94B2F3807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088" y="1069377"/>
            <a:ext cx="4071750" cy="2702091"/>
          </a:xfrm>
          <a:prstGeom prst="rect">
            <a:avLst/>
          </a:prstGeom>
        </p:spPr>
      </p:pic>
      <p:pic>
        <p:nvPicPr>
          <p:cNvPr id="17" name="Picture 17">
            <a:extLst>
              <a:ext uri="{FF2B5EF4-FFF2-40B4-BE49-F238E27FC236}">
                <a16:creationId xmlns:a16="http://schemas.microsoft.com/office/drawing/2014/main" id="{7E233ED6-73CB-B331-EB4A-5E13BCDA06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679" y="1073356"/>
            <a:ext cx="3507549" cy="2697430"/>
          </a:xfrm>
          <a:prstGeom prst="rect">
            <a:avLst/>
          </a:prstGeom>
        </p:spPr>
      </p:pic>
      <p:pic>
        <p:nvPicPr>
          <p:cNvPr id="18" name="Picture 18" descr="A picture containing outdoor, outdoor object&#10;&#10;Description automatically generated">
            <a:extLst>
              <a:ext uri="{FF2B5EF4-FFF2-40B4-BE49-F238E27FC236}">
                <a16:creationId xmlns:a16="http://schemas.microsoft.com/office/drawing/2014/main" id="{AFB3E8D2-459F-9ADB-0646-B11C5CB66A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1927" y="1071659"/>
            <a:ext cx="3505199" cy="2697525"/>
          </a:xfrm>
          <a:prstGeom prst="rect">
            <a:avLst/>
          </a:prstGeom>
        </p:spPr>
      </p:pic>
      <p:pic>
        <p:nvPicPr>
          <p:cNvPr id="21" name="Picture 21" descr="Chart, line chart&#10;&#10;Description automatically generated">
            <a:extLst>
              <a:ext uri="{FF2B5EF4-FFF2-40B4-BE49-F238E27FC236}">
                <a16:creationId xmlns:a16="http://schemas.microsoft.com/office/drawing/2014/main" id="{467FCA36-CF76-5880-9A97-308C8D3D44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0115" y="3773813"/>
            <a:ext cx="2842161" cy="2427644"/>
          </a:xfrm>
          <a:prstGeom prst="rect">
            <a:avLst/>
          </a:prstGeom>
        </p:spPr>
      </p:pic>
      <p:pic>
        <p:nvPicPr>
          <p:cNvPr id="20" name="Picture 20">
            <a:extLst>
              <a:ext uri="{FF2B5EF4-FFF2-40B4-BE49-F238E27FC236}">
                <a16:creationId xmlns:a16="http://schemas.microsoft.com/office/drawing/2014/main" id="{CA07FF10-F00E-0A34-FB4A-7040FF3775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4802" y="3830989"/>
            <a:ext cx="3761673" cy="2278658"/>
          </a:xfrm>
          <a:prstGeom prst="rect">
            <a:avLst/>
          </a:prstGeom>
        </p:spPr>
      </p:pic>
      <p:pic>
        <p:nvPicPr>
          <p:cNvPr id="22" name="Picture 22" descr="A picture containing laser, image&#10;&#10;Description automatically generated">
            <a:extLst>
              <a:ext uri="{FF2B5EF4-FFF2-40B4-BE49-F238E27FC236}">
                <a16:creationId xmlns:a16="http://schemas.microsoft.com/office/drawing/2014/main" id="{AC868B65-43D6-A7A4-8ECE-1CFC0F0C0B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333" y="3834151"/>
            <a:ext cx="4059381" cy="226738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CD6F25B-79D6-5245-94CE-A94260FFEDB4}"/>
              </a:ext>
            </a:extLst>
          </p:cNvPr>
          <p:cNvSpPr txBox="1"/>
          <p:nvPr/>
        </p:nvSpPr>
        <p:spPr>
          <a:xfrm>
            <a:off x="3692772" y="5619429"/>
            <a:ext cx="276248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bg1">
                    <a:lumMod val="95000"/>
                  </a:schemeClr>
                </a:solidFill>
                <a:latin typeface="Bodoni MT"/>
                <a:cs typeface="Calibri"/>
              </a:rPr>
              <a:t>Lensing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A7840B-E4EB-3954-27FC-C56C0E88FC0F}"/>
              </a:ext>
            </a:extLst>
          </p:cNvPr>
          <p:cNvSpPr txBox="1"/>
          <p:nvPr/>
        </p:nvSpPr>
        <p:spPr>
          <a:xfrm>
            <a:off x="10761891" y="3368893"/>
            <a:ext cx="127395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Bodoni MT"/>
                <a:cs typeface="Calibri"/>
              </a:rPr>
              <a:t>CMB/LSS</a:t>
            </a:r>
            <a:endParaRPr lang="en-US" sz="2000">
              <a:solidFill>
                <a:schemeClr val="bg1"/>
              </a:solidFill>
              <a:latin typeface="Bodoni M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97F92B-D409-8ABF-2677-3008F7C0C1B6}"/>
              </a:ext>
            </a:extLst>
          </p:cNvPr>
          <p:cNvSpPr txBox="1"/>
          <p:nvPr/>
        </p:nvSpPr>
        <p:spPr>
          <a:xfrm>
            <a:off x="7402987" y="3339203"/>
            <a:ext cx="276248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Bodoni MT"/>
                <a:cs typeface="Calibri"/>
              </a:rPr>
              <a:t>Clusters</a:t>
            </a:r>
            <a:endParaRPr lang="en-US" sz="2000">
              <a:solidFill>
                <a:schemeClr val="bg1"/>
              </a:solidFill>
              <a:latin typeface="Bodoni M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3439B6-F385-2BF0-3F25-F784FDC11B92}"/>
              </a:ext>
            </a:extLst>
          </p:cNvPr>
          <p:cNvSpPr txBox="1"/>
          <p:nvPr/>
        </p:nvSpPr>
        <p:spPr>
          <a:xfrm>
            <a:off x="2177021" y="3424972"/>
            <a:ext cx="276248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Bodoni MT"/>
                <a:cs typeface="Calibri"/>
              </a:rPr>
              <a:t>Galactic rotation curves</a:t>
            </a:r>
            <a:endParaRPr lang="en-US" sz="2000">
              <a:solidFill>
                <a:schemeClr val="bg1"/>
              </a:solidFill>
              <a:latin typeface="Bodoni M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ED9807-3AD3-C1D7-7EFB-5CEA2B07B4F2}"/>
              </a:ext>
            </a:extLst>
          </p:cNvPr>
          <p:cNvSpPr txBox="1"/>
          <p:nvPr/>
        </p:nvSpPr>
        <p:spPr>
          <a:xfrm>
            <a:off x="6610473" y="5659015"/>
            <a:ext cx="276248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Bodoni MT"/>
                <a:cs typeface="Calibri"/>
              </a:rPr>
              <a:t>Cluster collision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FB4F40-32CD-CCA8-343E-0C8FF089AACD}"/>
              </a:ext>
            </a:extLst>
          </p:cNvPr>
          <p:cNvSpPr txBox="1"/>
          <p:nvPr/>
        </p:nvSpPr>
        <p:spPr>
          <a:xfrm>
            <a:off x="9419319" y="5337391"/>
            <a:ext cx="276248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Bodoni MT"/>
                <a:cs typeface="Calibri"/>
              </a:rPr>
              <a:t>BBN</a:t>
            </a:r>
          </a:p>
        </p:txBody>
      </p:sp>
    </p:spTree>
    <p:extLst>
      <p:ext uri="{BB962C8B-B14F-4D97-AF65-F5344CB8AC3E}">
        <p14:creationId xmlns:p14="http://schemas.microsoft.com/office/powerpoint/2010/main" val="591136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C789AB0-C8F8-E111-DAC9-D4E1BFFDD384}"/>
              </a:ext>
            </a:extLst>
          </p:cNvPr>
          <p:cNvSpPr txBox="1"/>
          <p:nvPr/>
        </p:nvSpPr>
        <p:spPr>
          <a:xfrm>
            <a:off x="837913" y="391981"/>
            <a:ext cx="708131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ea typeface="+mn-lt"/>
                <a:cs typeface="+mn-lt"/>
              </a:rPr>
              <a:t>Probing FDM with LITTLE THINGS</a:t>
            </a:r>
            <a:endParaRPr lang="en-US">
              <a:latin typeface="Lucida Calligraphy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E37B4C-3CA6-E764-9E16-95FCA81126CA}"/>
              </a:ext>
            </a:extLst>
          </p:cNvPr>
          <p:cNvSpPr txBox="1"/>
          <p:nvPr/>
        </p:nvSpPr>
        <p:spPr>
          <a:xfrm>
            <a:off x="984584" y="1566111"/>
            <a:ext cx="10463463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>
                <a:latin typeface="Bodoni MT"/>
              </a:rPr>
              <a:t>Extensive analysis of RCs performed by Iorio et al (2016) on a select group of 14 high-quality isolated dwarf galaxies (with well resolved cores).</a:t>
            </a:r>
            <a:endParaRPr lang="en-US" sz="2000">
              <a:latin typeface="Calibri" panose="020F0502020204030204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endParaRPr lang="en-US" sz="2000">
              <a:latin typeface="Bodoni MT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Bodoni MT"/>
                <a:ea typeface="+mn-lt"/>
                <a:cs typeface="+mn-lt"/>
              </a:rPr>
              <a:t>Robust determination of errors in distance and inclination</a:t>
            </a:r>
          </a:p>
          <a:p>
            <a:pPr marL="285750" indent="-285750">
              <a:buFont typeface="Arial"/>
              <a:buChar char="•"/>
            </a:pPr>
            <a:endParaRPr lang="en-US" sz="2000">
              <a:latin typeface="Bodoni MT"/>
              <a:cs typeface="Calibri" panose="020F0502020204030204"/>
            </a:endParaRPr>
          </a:p>
          <a:p>
            <a:pPr>
              <a:buFont typeface="Arial"/>
              <a:buChar char="•"/>
            </a:pPr>
            <a:r>
              <a:rPr lang="en-US" sz="2000">
                <a:latin typeface="Bodoni MT"/>
                <a:ea typeface="+mn-lt"/>
                <a:cs typeface="+mn-lt"/>
              </a:rPr>
              <a:t>   Characterized by being DM dominated with low total and stellar masses, making it especially sensitive to small-scale FDM physics</a:t>
            </a:r>
            <a:endParaRPr lang="en-US" sz="2000">
              <a:latin typeface="Bodoni MT"/>
            </a:endParaRPr>
          </a:p>
        </p:txBody>
      </p:sp>
      <p:pic>
        <p:nvPicPr>
          <p:cNvPr id="7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B962512-DABF-721D-CCBD-99B6F25E7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242" y="4197108"/>
            <a:ext cx="7986963" cy="210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02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866532E0-AE43-7727-965C-A381BFF57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5" y="-19196"/>
            <a:ext cx="12187988" cy="689917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36DDF8A-3DC3-9F6C-423E-F85BFEB2BB86}"/>
              </a:ext>
            </a:extLst>
          </p:cNvPr>
          <p:cNvSpPr/>
          <p:nvPr/>
        </p:nvSpPr>
        <p:spPr>
          <a:xfrm>
            <a:off x="385948" y="296882"/>
            <a:ext cx="2107869" cy="1504207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6CA1ADB-063C-588F-7237-09F7B1592B4A}"/>
              </a:ext>
            </a:extLst>
          </p:cNvPr>
          <p:cNvSpPr/>
          <p:nvPr/>
        </p:nvSpPr>
        <p:spPr>
          <a:xfrm>
            <a:off x="3384467" y="158336"/>
            <a:ext cx="2107869" cy="1504207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C6A9E50-0739-9873-30C0-78D4C8D65EF7}"/>
              </a:ext>
            </a:extLst>
          </p:cNvPr>
          <p:cNvSpPr/>
          <p:nvPr/>
        </p:nvSpPr>
        <p:spPr>
          <a:xfrm>
            <a:off x="6778831" y="257297"/>
            <a:ext cx="1771402" cy="1405246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023B01B-9D20-01FD-BBA3-026020D61262}"/>
              </a:ext>
            </a:extLst>
          </p:cNvPr>
          <p:cNvSpPr/>
          <p:nvPr/>
        </p:nvSpPr>
        <p:spPr>
          <a:xfrm>
            <a:off x="9935687" y="484907"/>
            <a:ext cx="1682337" cy="1316182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1CE773E-431F-F260-EFB1-0CF86CA3EBF8}"/>
              </a:ext>
            </a:extLst>
          </p:cNvPr>
          <p:cNvSpPr/>
          <p:nvPr/>
        </p:nvSpPr>
        <p:spPr>
          <a:xfrm>
            <a:off x="3525485" y="5474192"/>
            <a:ext cx="2332181" cy="1387928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C4AC533-D13F-6C1E-31B1-89E1BD816209}"/>
              </a:ext>
            </a:extLst>
          </p:cNvPr>
          <p:cNvSpPr/>
          <p:nvPr/>
        </p:nvSpPr>
        <p:spPr>
          <a:xfrm>
            <a:off x="2147452" y="4037606"/>
            <a:ext cx="1207325" cy="870858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57AF172-8C58-8040-672B-BFB636133689}"/>
              </a:ext>
            </a:extLst>
          </p:cNvPr>
          <p:cNvSpPr/>
          <p:nvPr/>
        </p:nvSpPr>
        <p:spPr>
          <a:xfrm>
            <a:off x="7887192" y="2454229"/>
            <a:ext cx="1207325" cy="870858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D8A2009-FD91-8427-A2B4-700757A39F9E}"/>
              </a:ext>
            </a:extLst>
          </p:cNvPr>
          <p:cNvSpPr/>
          <p:nvPr/>
        </p:nvSpPr>
        <p:spPr>
          <a:xfrm>
            <a:off x="6620491" y="5472541"/>
            <a:ext cx="2246415" cy="1128156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620081F-4D3D-B2C7-4CC3-32775DAF3351}"/>
              </a:ext>
            </a:extLst>
          </p:cNvPr>
          <p:cNvSpPr/>
          <p:nvPr/>
        </p:nvSpPr>
        <p:spPr>
          <a:xfrm>
            <a:off x="1939632" y="2681838"/>
            <a:ext cx="1048987" cy="890650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23DD6C3-55B3-FEF9-8F8C-A93F9F77E0F5}"/>
              </a:ext>
            </a:extLst>
          </p:cNvPr>
          <p:cNvSpPr/>
          <p:nvPr/>
        </p:nvSpPr>
        <p:spPr>
          <a:xfrm>
            <a:off x="4047501" y="1662538"/>
            <a:ext cx="1316181" cy="89065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71BBB82-2514-A1A7-44B1-C2CEE9232468}"/>
              </a:ext>
            </a:extLst>
          </p:cNvPr>
          <p:cNvSpPr/>
          <p:nvPr/>
        </p:nvSpPr>
        <p:spPr>
          <a:xfrm>
            <a:off x="7778332" y="4542304"/>
            <a:ext cx="1316181" cy="890650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3D36DEE-01AD-DEC6-7ABC-8AE1015AFB03}"/>
              </a:ext>
            </a:extLst>
          </p:cNvPr>
          <p:cNvSpPr/>
          <p:nvPr/>
        </p:nvSpPr>
        <p:spPr>
          <a:xfrm>
            <a:off x="4354804" y="3136149"/>
            <a:ext cx="1207325" cy="870858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5934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4B4D7A61-B27B-950C-DDB5-7B423A575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3100" y="1318860"/>
            <a:ext cx="5019172" cy="49111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789AB0-C8F8-E111-DAC9-D4E1BFFDD384}"/>
              </a:ext>
            </a:extLst>
          </p:cNvPr>
          <p:cNvSpPr txBox="1"/>
          <p:nvPr/>
        </p:nvSpPr>
        <p:spPr>
          <a:xfrm>
            <a:off x="1068518" y="632613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FDM: Mass model</a:t>
            </a:r>
          </a:p>
        </p:txBody>
      </p:sp>
      <p:pic>
        <p:nvPicPr>
          <p:cNvPr id="2" name="Picture 2" descr="Text&#10;&#10;Description automatically generated">
            <a:extLst>
              <a:ext uri="{FF2B5EF4-FFF2-40B4-BE49-F238E27FC236}">
                <a16:creationId xmlns:a16="http://schemas.microsoft.com/office/drawing/2014/main" id="{62448BD3-3B13-F86C-4B43-49C5DC112E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794" y="1618495"/>
            <a:ext cx="3495174" cy="1174590"/>
          </a:xfrm>
          <a:prstGeom prst="rect">
            <a:avLst/>
          </a:prstGeom>
        </p:spPr>
      </p:pic>
      <p:pic>
        <p:nvPicPr>
          <p:cNvPr id="3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333DE5CF-8352-1C12-C22E-A5BBC4E0D9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348" y="3082336"/>
            <a:ext cx="2452437" cy="1284880"/>
          </a:xfrm>
          <a:prstGeom prst="rect">
            <a:avLst/>
          </a:prstGeom>
        </p:spPr>
      </p:pic>
      <p:pic>
        <p:nvPicPr>
          <p:cNvPr id="4" name="Picture 5" descr="A picture containing text, clock, watch&#10;&#10;Description automatically generated">
            <a:extLst>
              <a:ext uri="{FF2B5EF4-FFF2-40B4-BE49-F238E27FC236}">
                <a16:creationId xmlns:a16="http://schemas.microsoft.com/office/drawing/2014/main" id="{EF287387-048A-3200-0B95-4C29AC241E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0083" y="3157123"/>
            <a:ext cx="2602831" cy="11453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6D4884-174C-9B7B-98C9-E94B133DE132}"/>
              </a:ext>
            </a:extLst>
          </p:cNvPr>
          <p:cNvSpPr txBox="1"/>
          <p:nvPr/>
        </p:nvSpPr>
        <p:spPr>
          <a:xfrm>
            <a:off x="159691" y="4700701"/>
            <a:ext cx="7385385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>
                <a:solidFill>
                  <a:schemeClr val="accent1">
                    <a:lumMod val="49000"/>
                  </a:schemeClr>
                </a:solidFill>
                <a:latin typeface="Bodoni MT"/>
              </a:rPr>
              <a:t>We parametrize the DM profile with four variables: axion mass (𝑚a ), core mass (𝑀c ), concentration parameter (𝑐) and halo mass (𝑀v).</a:t>
            </a:r>
            <a:endParaRPr lang="en-US" sz="2200">
              <a:solidFill>
                <a:schemeClr val="accent1">
                  <a:lumMod val="49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ADAB51-04BD-7F42-6C8F-D6D4C0574194}"/>
              </a:ext>
            </a:extLst>
          </p:cNvPr>
          <p:cNvSpPr txBox="1"/>
          <p:nvPr/>
        </p:nvSpPr>
        <p:spPr>
          <a:xfrm>
            <a:off x="10572668" y="6226568"/>
            <a:ext cx="1850321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rgbClr val="00B0F0"/>
                </a:solidFill>
                <a:latin typeface="Bodoni MT"/>
              </a:rPr>
              <a:t>Chan+22</a:t>
            </a:r>
            <a:endParaRPr lang="en-US" sz="1600">
              <a:solidFill>
                <a:srgbClr val="000000"/>
              </a:solidFill>
              <a:latin typeface="Bodoni MT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F2693E1-0D14-EDD6-9B47-2420D5F47F66}"/>
              </a:ext>
            </a:extLst>
          </p:cNvPr>
          <p:cNvSpPr/>
          <p:nvPr/>
        </p:nvSpPr>
        <p:spPr>
          <a:xfrm>
            <a:off x="104952" y="4627601"/>
            <a:ext cx="7206597" cy="1165331"/>
          </a:xfrm>
          <a:prstGeom prst="rect">
            <a:avLst/>
          </a:prstGeom>
          <a:noFill/>
          <a:ln w="28575">
            <a:solidFill>
              <a:srgbClr val="E69C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357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hart&#10;&#10;Description automatically generated">
            <a:extLst>
              <a:ext uri="{FF2B5EF4-FFF2-40B4-BE49-F238E27FC236}">
                <a16:creationId xmlns:a16="http://schemas.microsoft.com/office/drawing/2014/main" id="{419403D6-174E-8B23-E680-67DAD46786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983" y="1124528"/>
            <a:ext cx="5696666" cy="48692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FB3DD2D-F96D-66BF-834D-CCFD98A38027}"/>
              </a:ext>
            </a:extLst>
          </p:cNvPr>
          <p:cNvSpPr txBox="1"/>
          <p:nvPr/>
        </p:nvSpPr>
        <p:spPr>
          <a:xfrm>
            <a:off x="776129" y="391981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FDM: Rotation curves</a:t>
            </a:r>
          </a:p>
        </p:txBody>
      </p:sp>
      <p:pic>
        <p:nvPicPr>
          <p:cNvPr id="2" name="Picture 3" descr="Diagram&#10;&#10;Description automatically generated">
            <a:extLst>
              <a:ext uri="{FF2B5EF4-FFF2-40B4-BE49-F238E27FC236}">
                <a16:creationId xmlns:a16="http://schemas.microsoft.com/office/drawing/2014/main" id="{8D1BE946-6506-C973-55E0-13B8DE4F5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966" y="1031313"/>
            <a:ext cx="5647036" cy="4960126"/>
          </a:xfrm>
          <a:prstGeom prst="rect">
            <a:avLst/>
          </a:prstGeom>
        </p:spPr>
      </p:pic>
      <p:pic>
        <p:nvPicPr>
          <p:cNvPr id="6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8F7C958C-673B-434F-AA76-4C55671BBE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0940" y="6062758"/>
            <a:ext cx="5146480" cy="605153"/>
          </a:xfrm>
          <a:prstGeom prst="rect">
            <a:avLst/>
          </a:prstGeom>
        </p:spPr>
      </p:pic>
      <p:pic>
        <p:nvPicPr>
          <p:cNvPr id="7" name="Picture 7" descr="Text&#10;&#10;Description automatically generated">
            <a:extLst>
              <a:ext uri="{FF2B5EF4-FFF2-40B4-BE49-F238E27FC236}">
                <a16:creationId xmlns:a16="http://schemas.microsoft.com/office/drawing/2014/main" id="{E4518F9A-ED60-C5AF-6699-E1F269639D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3285" y="4569682"/>
            <a:ext cx="1506752" cy="529796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662414AE-DB6D-53EF-5951-EC3B7089B1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26973" y="3786265"/>
            <a:ext cx="2743200" cy="23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5557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 descr="Chart&#10;&#10;Description automatically generated">
            <a:extLst>
              <a:ext uri="{FF2B5EF4-FFF2-40B4-BE49-F238E27FC236}">
                <a16:creationId xmlns:a16="http://schemas.microsoft.com/office/drawing/2014/main" id="{1A79362D-5D95-1EE2-E72A-7A397BD59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0226" y="688401"/>
            <a:ext cx="7115627" cy="60241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D04CE6-76C2-3CEA-0D48-0F8F25741608}"/>
              </a:ext>
            </a:extLst>
          </p:cNvPr>
          <p:cNvSpPr txBox="1"/>
          <p:nvPr/>
        </p:nvSpPr>
        <p:spPr>
          <a:xfrm>
            <a:off x="837913" y="391981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Bodoni MT"/>
                <a:cs typeface="Calibri"/>
              </a:rPr>
              <a:t>FDM: Density profile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9F5A9F-C3D1-1E8B-DC2B-3C1EC6683571}"/>
              </a:ext>
            </a:extLst>
          </p:cNvPr>
          <p:cNvSpPr txBox="1"/>
          <p:nvPr/>
        </p:nvSpPr>
        <p:spPr>
          <a:xfrm>
            <a:off x="6916400" y="6161420"/>
            <a:ext cx="266699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err="1">
                <a:solidFill>
                  <a:schemeClr val="bg2">
                    <a:lumMod val="50000"/>
                  </a:schemeClr>
                </a:solidFill>
                <a:latin typeface="Bodoni MT"/>
                <a:cs typeface="Calibri"/>
              </a:rPr>
              <a:t>rc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E7D70C8-BE98-F3DD-119E-8B91B983278F}"/>
              </a:ext>
            </a:extLst>
          </p:cNvPr>
          <p:cNvCxnSpPr>
            <a:cxnSpLocks/>
          </p:cNvCxnSpPr>
          <p:nvPr/>
        </p:nvCxnSpPr>
        <p:spPr>
          <a:xfrm>
            <a:off x="7169302" y="2462030"/>
            <a:ext cx="2006" cy="282743"/>
          </a:xfrm>
          <a:prstGeom prst="straightConnector1">
            <a:avLst/>
          </a:prstGeom>
          <a:ln>
            <a:prstDash val="solid"/>
            <a:headEnd type="none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2359CFD-3993-1681-CB53-213A5E15D261}"/>
              </a:ext>
            </a:extLst>
          </p:cNvPr>
          <p:cNvSpPr txBox="1"/>
          <p:nvPr/>
        </p:nvSpPr>
        <p:spPr>
          <a:xfrm>
            <a:off x="4992148" y="5539298"/>
            <a:ext cx="266699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E69CA7"/>
                </a:solidFill>
                <a:latin typeface="Bodoni MT"/>
                <a:cs typeface="Calibri"/>
              </a:rPr>
              <a:t>FDM component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710DF9-60ED-9697-EA2A-32AC0CA20D20}"/>
              </a:ext>
            </a:extLst>
          </p:cNvPr>
          <p:cNvCxnSpPr>
            <a:cxnSpLocks/>
          </p:cNvCxnSpPr>
          <p:nvPr/>
        </p:nvCxnSpPr>
        <p:spPr>
          <a:xfrm>
            <a:off x="7108872" y="5943393"/>
            <a:ext cx="2006" cy="282743"/>
          </a:xfrm>
          <a:prstGeom prst="straightConnector1">
            <a:avLst/>
          </a:prstGeom>
          <a:ln>
            <a:prstDash val="solid"/>
            <a:headEnd type="none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0ACF04F-343D-C489-99B5-018632757C6D}"/>
              </a:ext>
            </a:extLst>
          </p:cNvPr>
          <p:cNvSpPr txBox="1"/>
          <p:nvPr/>
        </p:nvSpPr>
        <p:spPr>
          <a:xfrm>
            <a:off x="6670503" y="2134777"/>
            <a:ext cx="266699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bg2">
                    <a:lumMod val="50000"/>
                  </a:schemeClr>
                </a:solidFill>
                <a:latin typeface="Bodoni MT"/>
                <a:cs typeface="Calibri"/>
              </a:rPr>
              <a:t>Core radius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6AA1A5-3875-BD1D-18BC-EF0592AD2171}"/>
              </a:ext>
            </a:extLst>
          </p:cNvPr>
          <p:cNvSpPr txBox="1"/>
          <p:nvPr/>
        </p:nvSpPr>
        <p:spPr>
          <a:xfrm>
            <a:off x="7657147" y="2918726"/>
            <a:ext cx="266699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bg2">
                    <a:lumMod val="50000"/>
                  </a:schemeClr>
                </a:solidFill>
                <a:latin typeface="Bodoni MT"/>
                <a:cs typeface="Calibri"/>
              </a:rPr>
              <a:t>Tran. Radius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C4B620B-9D33-E49D-5280-92D036539AD6}"/>
              </a:ext>
            </a:extLst>
          </p:cNvPr>
          <p:cNvCxnSpPr>
            <a:cxnSpLocks/>
          </p:cNvCxnSpPr>
          <p:nvPr/>
        </p:nvCxnSpPr>
        <p:spPr>
          <a:xfrm>
            <a:off x="8301462" y="3294485"/>
            <a:ext cx="2006" cy="282743"/>
          </a:xfrm>
          <a:prstGeom prst="straightConnector1">
            <a:avLst/>
          </a:prstGeom>
          <a:ln>
            <a:prstDash val="solid"/>
            <a:headEnd type="none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637E4E1-54BB-93EB-816F-B88801F2F3B2}"/>
              </a:ext>
            </a:extLst>
          </p:cNvPr>
          <p:cNvCxnSpPr>
            <a:cxnSpLocks/>
          </p:cNvCxnSpPr>
          <p:nvPr/>
        </p:nvCxnSpPr>
        <p:spPr>
          <a:xfrm>
            <a:off x="8301461" y="5871312"/>
            <a:ext cx="2006" cy="282743"/>
          </a:xfrm>
          <a:prstGeom prst="straightConnector1">
            <a:avLst/>
          </a:prstGeom>
          <a:ln>
            <a:prstDash val="solid"/>
            <a:headEnd type="none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6853176-BF64-5928-A5D4-F91F48C0929F}"/>
              </a:ext>
            </a:extLst>
          </p:cNvPr>
          <p:cNvSpPr txBox="1"/>
          <p:nvPr/>
        </p:nvSpPr>
        <p:spPr>
          <a:xfrm>
            <a:off x="8160476" y="6161420"/>
            <a:ext cx="266699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bg2">
                    <a:lumMod val="50000"/>
                  </a:schemeClr>
                </a:solidFill>
                <a:latin typeface="Bodoni MT"/>
                <a:cs typeface="Calibri"/>
              </a:rPr>
              <a:t>rt</a:t>
            </a:r>
          </a:p>
        </p:txBody>
      </p:sp>
      <p:pic>
        <p:nvPicPr>
          <p:cNvPr id="14" name="Picture 2" descr="Text&#10;&#10;Description automatically generated">
            <a:extLst>
              <a:ext uri="{FF2B5EF4-FFF2-40B4-BE49-F238E27FC236}">
                <a16:creationId xmlns:a16="http://schemas.microsoft.com/office/drawing/2014/main" id="{4599F3FC-5F2C-86E1-7EF5-94ADB28AA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3875" y="3636765"/>
            <a:ext cx="3495174" cy="117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5186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hart&#10;&#10;Description automatically generated">
            <a:extLst>
              <a:ext uri="{FF2B5EF4-FFF2-40B4-BE49-F238E27FC236}">
                <a16:creationId xmlns:a16="http://schemas.microsoft.com/office/drawing/2014/main" id="{25430F8C-428D-1DD2-5042-A3B9B3847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979" y="823897"/>
            <a:ext cx="7639860" cy="50058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5186094-7E2E-98EE-0872-B3286CC55E1B}"/>
              </a:ext>
            </a:extLst>
          </p:cNvPr>
          <p:cNvSpPr txBox="1"/>
          <p:nvPr/>
        </p:nvSpPr>
        <p:spPr>
          <a:xfrm>
            <a:off x="837913" y="391981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FDM: </a:t>
            </a:r>
            <a:r>
              <a:rPr lang="en-US" sz="2200">
                <a:latin typeface="Lucida Calligraphy"/>
                <a:ea typeface="+mn-lt"/>
                <a:cs typeface="+mn-lt"/>
              </a:rPr>
              <a:t>Mass axion universality</a:t>
            </a:r>
            <a:endParaRPr lang="en-US" sz="2200">
              <a:latin typeface="Lucida Calligraphy"/>
              <a:cs typeface="Calibri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77F53BE-53D7-BA6C-85C0-05F1AFA7D8B4}"/>
              </a:ext>
            </a:extLst>
          </p:cNvPr>
          <p:cNvCxnSpPr/>
          <p:nvPr/>
        </p:nvCxnSpPr>
        <p:spPr>
          <a:xfrm flipV="1">
            <a:off x="3488871" y="6027056"/>
            <a:ext cx="3572327" cy="1088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469254C-B836-6966-11FD-AC7AEEB3DE81}"/>
              </a:ext>
            </a:extLst>
          </p:cNvPr>
          <p:cNvCxnSpPr>
            <a:cxnSpLocks/>
          </p:cNvCxnSpPr>
          <p:nvPr/>
        </p:nvCxnSpPr>
        <p:spPr>
          <a:xfrm flipV="1">
            <a:off x="7516585" y="6199412"/>
            <a:ext cx="1104900" cy="1088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B82D181-D63B-1DCA-277B-2D71D23097C4}"/>
              </a:ext>
            </a:extLst>
          </p:cNvPr>
          <p:cNvSpPr txBox="1"/>
          <p:nvPr/>
        </p:nvSpPr>
        <p:spPr>
          <a:xfrm>
            <a:off x="7753206" y="3240410"/>
            <a:ext cx="979714" cy="380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solidFill>
                  <a:srgbClr val="7030A0"/>
                </a:solidFill>
                <a:latin typeface="Bodoni MT"/>
                <a:cs typeface="Calibri"/>
              </a:rPr>
              <a:t>Rogues</a:t>
            </a:r>
            <a:endParaRPr lang="en-US" b="1">
              <a:solidFill>
                <a:srgbClr val="7030A0"/>
              </a:solidFill>
              <a:latin typeface="Bodoni M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1BA887-D3EE-50A7-CAE2-6C1F664DBED9}"/>
              </a:ext>
            </a:extLst>
          </p:cNvPr>
          <p:cNvSpPr txBox="1"/>
          <p:nvPr/>
        </p:nvSpPr>
        <p:spPr>
          <a:xfrm>
            <a:off x="3519713" y="6032499"/>
            <a:ext cx="979714" cy="380999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Bodoni MT"/>
                <a:cs typeface="Calibri"/>
              </a:rPr>
              <a:t>Mass </a:t>
            </a:r>
            <a:endParaRPr lang="en-US">
              <a:solidFill>
                <a:srgbClr val="002060"/>
              </a:solidFill>
              <a:latin typeface="Bodoni M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952740-B576-4752-B724-C86407DE33A9}"/>
              </a:ext>
            </a:extLst>
          </p:cNvPr>
          <p:cNvSpPr txBox="1"/>
          <p:nvPr/>
        </p:nvSpPr>
        <p:spPr>
          <a:xfrm>
            <a:off x="7465783" y="6222999"/>
            <a:ext cx="979714" cy="380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7030A0"/>
                </a:solidFill>
                <a:latin typeface="Bodoni MT"/>
                <a:cs typeface="Calibri"/>
              </a:rPr>
              <a:t>Mass </a:t>
            </a:r>
            <a:endParaRPr lang="en-US">
              <a:solidFill>
                <a:srgbClr val="7030A0"/>
              </a:solidFill>
              <a:latin typeface="Bodoni MT"/>
            </a:endParaRPr>
          </a:p>
        </p:txBody>
      </p:sp>
    </p:spTree>
    <p:extLst>
      <p:ext uri="{BB962C8B-B14F-4D97-AF65-F5344CB8AC3E}">
        <p14:creationId xmlns:p14="http://schemas.microsoft.com/office/powerpoint/2010/main" val="3108290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186094-7E2E-98EE-0872-B3286CC55E1B}"/>
              </a:ext>
            </a:extLst>
          </p:cNvPr>
          <p:cNvSpPr txBox="1"/>
          <p:nvPr/>
        </p:nvSpPr>
        <p:spPr>
          <a:xfrm>
            <a:off x="837913" y="391981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FDM: </a:t>
            </a:r>
            <a:r>
              <a:rPr lang="en-US" sz="2200">
                <a:latin typeface="Lucida Calligraphy"/>
                <a:ea typeface="+mn-lt"/>
                <a:cs typeface="+mn-lt"/>
              </a:rPr>
              <a:t>axion mass universality</a:t>
            </a:r>
            <a:endParaRPr lang="en-US" sz="2200">
              <a:latin typeface="Lucida Calligraphy"/>
              <a:cs typeface="Calibri"/>
            </a:endParaRPr>
          </a:p>
        </p:txBody>
      </p:sp>
      <p:pic>
        <p:nvPicPr>
          <p:cNvPr id="2" name="Picture 6" descr="Chart&#10;&#10;Description automatically generated">
            <a:extLst>
              <a:ext uri="{FF2B5EF4-FFF2-40B4-BE49-F238E27FC236}">
                <a16:creationId xmlns:a16="http://schemas.microsoft.com/office/drawing/2014/main" id="{7F57520A-8FC1-5778-89DE-39D18F882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067" y="1129660"/>
            <a:ext cx="6931670" cy="5668799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07AFA44E-C68E-EE58-CB12-A0696A23CA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616" y="1837472"/>
            <a:ext cx="1267327" cy="300289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EAF981ED-CC65-CB3E-71AE-9051F33E49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333" y="2463543"/>
            <a:ext cx="1289504" cy="2458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26A848-1952-AB42-1EB3-F6D519C76639}"/>
              </a:ext>
            </a:extLst>
          </p:cNvPr>
          <p:cNvSpPr txBox="1"/>
          <p:nvPr/>
        </p:nvSpPr>
        <p:spPr>
          <a:xfrm>
            <a:off x="8009237" y="2520779"/>
            <a:ext cx="3690551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>
                <a:solidFill>
                  <a:schemeClr val="bg1">
                    <a:lumMod val="50000"/>
                  </a:schemeClr>
                </a:solidFill>
                <a:latin typeface="Bodoni MT"/>
              </a:rPr>
              <a:t>An ∼ 3.3σ evidence  of a correlation between the values of ma determined from RCs of the galaxies and the corresponding stellar mass.</a:t>
            </a:r>
            <a:endParaRPr lang="en-US" sz="2000">
              <a:solidFill>
                <a:schemeClr val="bg1">
                  <a:lumMod val="50000"/>
                </a:schemeClr>
              </a:solidFill>
              <a:latin typeface="Bodoni M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3500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5D32CB77-435B-854F-6D1A-EDC7B84A8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623" y="972988"/>
            <a:ext cx="7535778" cy="53793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176D51-A5A9-741D-737A-41742405A54F}"/>
              </a:ext>
            </a:extLst>
          </p:cNvPr>
          <p:cNvSpPr txBox="1"/>
          <p:nvPr/>
        </p:nvSpPr>
        <p:spPr>
          <a:xfrm>
            <a:off x="837913" y="391981"/>
            <a:ext cx="5765131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>
                <a:latin typeface="Lucida Calligraphy"/>
                <a:cs typeface="Calibri"/>
              </a:rPr>
              <a:t>Core radius and mass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43BBD4-528B-7CE9-37BF-945D19AFCD1F}"/>
              </a:ext>
            </a:extLst>
          </p:cNvPr>
          <p:cNvSpPr txBox="1"/>
          <p:nvPr/>
        </p:nvSpPr>
        <p:spPr>
          <a:xfrm>
            <a:off x="8750643" y="2737022"/>
            <a:ext cx="3113902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err="1">
                <a:solidFill>
                  <a:schemeClr val="bg1">
                    <a:lumMod val="50000"/>
                  </a:schemeClr>
                </a:solidFill>
                <a:latin typeface="Bodoni MT"/>
              </a:rPr>
              <a:t>Ortoghonal</a:t>
            </a:r>
            <a:r>
              <a:rPr lang="en-US" sz="2000">
                <a:solidFill>
                  <a:schemeClr val="bg1">
                    <a:lumMod val="50000"/>
                  </a:schemeClr>
                </a:solidFill>
                <a:latin typeface="Bodoni MT"/>
              </a:rPr>
              <a:t> correlation regarding the FDM prediction (significance </a:t>
            </a:r>
            <a:r>
              <a:rPr lang="en-US" sz="2000">
                <a:solidFill>
                  <a:schemeClr val="bg1">
                    <a:lumMod val="50000"/>
                  </a:schemeClr>
                </a:solidFill>
                <a:latin typeface="Bodoni MT"/>
                <a:ea typeface="+mn-lt"/>
                <a:cs typeface="+mn-lt"/>
              </a:rPr>
              <a:t>larger than </a:t>
            </a:r>
            <a:r>
              <a:rPr lang="en-US" sz="2000">
                <a:solidFill>
                  <a:schemeClr val="bg1">
                    <a:lumMod val="50000"/>
                  </a:schemeClr>
                </a:solidFill>
                <a:latin typeface="Bodoni MT"/>
                <a:ea typeface="Calibri"/>
                <a:cs typeface="Calibri"/>
              </a:rPr>
              <a:t>5</a:t>
            </a:r>
            <a:r>
              <a:rPr lang="en-US">
                <a:solidFill>
                  <a:schemeClr val="bg1">
                    <a:lumMod val="50000"/>
                  </a:schemeClr>
                </a:solidFill>
                <a:ea typeface="+mn-lt"/>
                <a:cs typeface="+mn-lt"/>
              </a:rPr>
              <a:t>σ</a:t>
            </a:r>
            <a:r>
              <a:rPr lang="en-US" sz="2000">
                <a:solidFill>
                  <a:schemeClr val="bg1">
                    <a:lumMod val="50000"/>
                  </a:schemeClr>
                </a:solidFill>
                <a:latin typeface="Bodoni MT"/>
              </a:rPr>
              <a:t>)</a:t>
            </a:r>
            <a:endParaRPr lang="en-US">
              <a:solidFill>
                <a:schemeClr val="bg1">
                  <a:lumMod val="50000"/>
                </a:schemeClr>
              </a:solidFill>
              <a:cs typeface="Calibri" panose="020F0502020204030204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6BB598EB-8E6D-1E8B-927D-5DA801240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8422" y="1717407"/>
            <a:ext cx="1571625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1337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D4E6AF9-42D3-6B99-EA4E-B2C41663C034}"/>
              </a:ext>
            </a:extLst>
          </p:cNvPr>
          <p:cNvSpPr txBox="1"/>
          <p:nvPr/>
        </p:nvSpPr>
        <p:spPr>
          <a:xfrm>
            <a:off x="3508820" y="2148409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Number of haloes in local volume</a:t>
            </a:r>
          </a:p>
        </p:txBody>
      </p:sp>
    </p:spTree>
    <p:extLst>
      <p:ext uri="{BB962C8B-B14F-4D97-AF65-F5344CB8AC3E}">
        <p14:creationId xmlns:p14="http://schemas.microsoft.com/office/powerpoint/2010/main" val="27642364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8FEA162F-EE0F-EC62-5271-252BD8155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" y="93"/>
            <a:ext cx="12187988" cy="6857812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29722D7A-1C8F-ABF7-979E-20630FA9D9FE}"/>
              </a:ext>
            </a:extLst>
          </p:cNvPr>
          <p:cNvSpPr/>
          <p:nvPr/>
        </p:nvSpPr>
        <p:spPr>
          <a:xfrm>
            <a:off x="5215242" y="1890150"/>
            <a:ext cx="1048987" cy="1316182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61A1266-950D-7B19-2C2F-2067C3E9A66C}"/>
              </a:ext>
            </a:extLst>
          </p:cNvPr>
          <p:cNvSpPr/>
          <p:nvPr/>
        </p:nvSpPr>
        <p:spPr>
          <a:xfrm>
            <a:off x="6669969" y="3206331"/>
            <a:ext cx="979714" cy="93023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0454367-E72D-D775-A4E2-A01D07D4C9C3}"/>
              </a:ext>
            </a:extLst>
          </p:cNvPr>
          <p:cNvSpPr/>
          <p:nvPr/>
        </p:nvSpPr>
        <p:spPr>
          <a:xfrm>
            <a:off x="326566" y="5106382"/>
            <a:ext cx="979714" cy="93023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BF9B8D-177F-3CFB-2182-AC7151C143AB}"/>
              </a:ext>
            </a:extLst>
          </p:cNvPr>
          <p:cNvSpPr txBox="1"/>
          <p:nvPr/>
        </p:nvSpPr>
        <p:spPr>
          <a:xfrm>
            <a:off x="7963108" y="85202"/>
            <a:ext cx="617620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bg1">
                    <a:lumMod val="95000"/>
                  </a:schemeClr>
                </a:solidFill>
                <a:latin typeface="Lucida Calligraphy"/>
                <a:cs typeface="Calibri"/>
              </a:rPr>
              <a:t>Isolated Dwarfs</a:t>
            </a:r>
            <a:endParaRPr lang="en-US" sz="2400">
              <a:solidFill>
                <a:schemeClr val="bg1">
                  <a:lumMod val="95000"/>
                </a:schemeClr>
              </a:solidFill>
              <a:latin typeface="Lucida Calligraphy"/>
            </a:endParaRPr>
          </a:p>
        </p:txBody>
      </p:sp>
    </p:spTree>
    <p:extLst>
      <p:ext uri="{BB962C8B-B14F-4D97-AF65-F5344CB8AC3E}">
        <p14:creationId xmlns:p14="http://schemas.microsoft.com/office/powerpoint/2010/main" val="578385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B67C026-886E-1ADC-8F7C-61F8218E2E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" y="-44104"/>
            <a:ext cx="12220541" cy="6900243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44B2D3A9-1E46-315D-9E17-E901EDF666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8900" y="261"/>
            <a:ext cx="1900990" cy="1383112"/>
          </a:xfrm>
          <a:prstGeom prst="rect">
            <a:avLst/>
          </a:prstGeom>
        </p:spPr>
      </p:pic>
      <p:pic>
        <p:nvPicPr>
          <p:cNvPr id="5" name="Picture 17">
            <a:extLst>
              <a:ext uri="{FF2B5EF4-FFF2-40B4-BE49-F238E27FC236}">
                <a16:creationId xmlns:a16="http://schemas.microsoft.com/office/drawing/2014/main" id="{282AA940-36E7-3886-9132-5124496CFA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9547" y="1384172"/>
            <a:ext cx="1873261" cy="1444142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FE85E019-88D6-8E29-9E0A-EEFBC630B4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48900" y="2869202"/>
            <a:ext cx="1870912" cy="939124"/>
          </a:xfrm>
          <a:prstGeom prst="rect">
            <a:avLst/>
          </a:prstGeom>
        </p:spPr>
      </p:pic>
      <p:pic>
        <p:nvPicPr>
          <p:cNvPr id="7" name="Picture 18" descr="A picture containing outdoor, outdoor object&#10;&#10;Description automatically generated">
            <a:extLst>
              <a:ext uri="{FF2B5EF4-FFF2-40B4-BE49-F238E27FC236}">
                <a16:creationId xmlns:a16="http://schemas.microsoft.com/office/drawing/2014/main" id="{0550E64B-7C2C-FF09-F445-316F7AF4D7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16611" y="3838922"/>
            <a:ext cx="1870910" cy="1434211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6D428153-A2BD-CF64-AEEA-2875B32FBC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89004" y="5234239"/>
            <a:ext cx="1931070" cy="16232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86A8B42-F5F5-C896-0340-E3A6336769A9}"/>
              </a:ext>
            </a:extLst>
          </p:cNvPr>
          <p:cNvSpPr txBox="1"/>
          <p:nvPr/>
        </p:nvSpPr>
        <p:spPr>
          <a:xfrm>
            <a:off x="170447" y="230605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i="1">
                <a:solidFill>
                  <a:schemeClr val="bg1">
                    <a:lumMod val="95000"/>
                  </a:schemeClr>
                </a:solidFill>
                <a:latin typeface="Lucida Calligraphy"/>
                <a:cs typeface="Calibri"/>
              </a:rPr>
              <a:t>LCDM</a:t>
            </a:r>
            <a:endParaRPr lang="en-US" sz="2400" b="1" i="1">
              <a:solidFill>
                <a:schemeClr val="bg1">
                  <a:lumMod val="95000"/>
                </a:schemeClr>
              </a:solidFill>
              <a:latin typeface="Lucida Calligraphy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11244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hart&#10;&#10;Description automatically generated">
            <a:extLst>
              <a:ext uri="{FF2B5EF4-FFF2-40B4-BE49-F238E27FC236}">
                <a16:creationId xmlns:a16="http://schemas.microsoft.com/office/drawing/2014/main" id="{96A4D4E1-363D-768B-158D-1956E1D4D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4053" y="1005584"/>
            <a:ext cx="6871695" cy="54645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4E6AF9-42D3-6B99-EA4E-B2C41663C034}"/>
              </a:ext>
            </a:extLst>
          </p:cNvPr>
          <p:cNvSpPr txBox="1"/>
          <p:nvPr/>
        </p:nvSpPr>
        <p:spPr>
          <a:xfrm>
            <a:off x="594417" y="463598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Number of haloes in the LV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9E3527-EE34-D586-F137-8EB3BB8AEB21}"/>
              </a:ext>
            </a:extLst>
          </p:cNvPr>
          <p:cNvSpPr txBox="1"/>
          <p:nvPr/>
        </p:nvSpPr>
        <p:spPr>
          <a:xfrm>
            <a:off x="9025245" y="2018804"/>
            <a:ext cx="1820883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 b="1">
                <a:solidFill>
                  <a:srgbClr val="E69CA7"/>
                </a:solidFill>
                <a:latin typeface="Bodoni MT"/>
              </a:rPr>
              <a:t>116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1AA0DF-6AFC-D6A9-42D5-FA0A2CB1310D}"/>
              </a:ext>
            </a:extLst>
          </p:cNvPr>
          <p:cNvSpPr txBox="1"/>
          <p:nvPr/>
        </p:nvSpPr>
        <p:spPr>
          <a:xfrm>
            <a:off x="9074726" y="3918855"/>
            <a:ext cx="1820883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 b="1">
                <a:solidFill>
                  <a:srgbClr val="E69CA7"/>
                </a:solidFill>
                <a:latin typeface="Bodoni MT"/>
              </a:rPr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3F61F9-1E20-5FDF-D6CA-FB2E9B6AD198}"/>
              </a:ext>
            </a:extLst>
          </p:cNvPr>
          <p:cNvSpPr txBox="1"/>
          <p:nvPr/>
        </p:nvSpPr>
        <p:spPr>
          <a:xfrm>
            <a:off x="3394363" y="6254337"/>
            <a:ext cx="1820883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 b="1">
                <a:solidFill>
                  <a:schemeClr val="bg1">
                    <a:lumMod val="50000"/>
                  </a:schemeClr>
                </a:solidFill>
                <a:latin typeface="Bodoni MT"/>
              </a:rPr>
              <a:t>Optimal fit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53879D8-29EB-1125-25C3-4B7C97AAAD92}"/>
              </a:ext>
            </a:extLst>
          </p:cNvPr>
          <p:cNvSpPr/>
          <p:nvPr/>
        </p:nvSpPr>
        <p:spPr>
          <a:xfrm>
            <a:off x="8807527" y="3661551"/>
            <a:ext cx="821377" cy="851066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4844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hart&#10;&#10;Description automatically generated">
            <a:extLst>
              <a:ext uri="{FF2B5EF4-FFF2-40B4-BE49-F238E27FC236}">
                <a16:creationId xmlns:a16="http://schemas.microsoft.com/office/drawing/2014/main" id="{96A4D4E1-363D-768B-158D-1956E1D4D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4053" y="1005584"/>
            <a:ext cx="6871695" cy="54645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4E6AF9-42D3-6B99-EA4E-B2C41663C034}"/>
              </a:ext>
            </a:extLst>
          </p:cNvPr>
          <p:cNvSpPr txBox="1"/>
          <p:nvPr/>
        </p:nvSpPr>
        <p:spPr>
          <a:xfrm>
            <a:off x="594417" y="463598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Number of haloes in the LV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F22AE3-91F3-F655-2F17-007D234E9761}"/>
              </a:ext>
            </a:extLst>
          </p:cNvPr>
          <p:cNvSpPr txBox="1"/>
          <p:nvPr/>
        </p:nvSpPr>
        <p:spPr>
          <a:xfrm>
            <a:off x="9767454" y="3661558"/>
            <a:ext cx="182088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chemeClr val="bg1">
                    <a:lumMod val="50000"/>
                  </a:schemeClr>
                </a:solidFill>
                <a:latin typeface="Bodoni MT"/>
              </a:rPr>
              <a:t>¡Tension with the fits!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9E3527-EE34-D586-F137-8EB3BB8AEB21}"/>
              </a:ext>
            </a:extLst>
          </p:cNvPr>
          <p:cNvSpPr txBox="1"/>
          <p:nvPr/>
        </p:nvSpPr>
        <p:spPr>
          <a:xfrm>
            <a:off x="9025245" y="2018804"/>
            <a:ext cx="1820883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 b="1">
                <a:solidFill>
                  <a:srgbClr val="E69CA7"/>
                </a:solidFill>
                <a:latin typeface="Bodoni MT"/>
              </a:rPr>
              <a:t>116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1AA0DF-6AFC-D6A9-42D5-FA0A2CB1310D}"/>
              </a:ext>
            </a:extLst>
          </p:cNvPr>
          <p:cNvSpPr txBox="1"/>
          <p:nvPr/>
        </p:nvSpPr>
        <p:spPr>
          <a:xfrm>
            <a:off x="9074726" y="3918855"/>
            <a:ext cx="1820883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 b="1">
                <a:solidFill>
                  <a:srgbClr val="E69CA7"/>
                </a:solidFill>
                <a:latin typeface="Bodoni MT"/>
              </a:rPr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3F61F9-1E20-5FDF-D6CA-FB2E9B6AD198}"/>
              </a:ext>
            </a:extLst>
          </p:cNvPr>
          <p:cNvSpPr txBox="1"/>
          <p:nvPr/>
        </p:nvSpPr>
        <p:spPr>
          <a:xfrm>
            <a:off x="3394363" y="6254337"/>
            <a:ext cx="1820883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 b="1">
                <a:solidFill>
                  <a:schemeClr val="bg1">
                    <a:lumMod val="50000"/>
                  </a:schemeClr>
                </a:solidFill>
                <a:latin typeface="Bodoni MT"/>
              </a:rPr>
              <a:t>Optimal fit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BB59CCE-BC9D-8F2F-A7CB-D9117057D5BA}"/>
              </a:ext>
            </a:extLst>
          </p:cNvPr>
          <p:cNvSpPr/>
          <p:nvPr/>
        </p:nvSpPr>
        <p:spPr>
          <a:xfrm>
            <a:off x="8807527" y="3661551"/>
            <a:ext cx="821377" cy="851066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Oval 8">
            <a:extLst>
              <a:ext uri="{FF2B5EF4-FFF2-40B4-BE49-F238E27FC236}">
                <a16:creationId xmlns:a16="http://schemas.microsoft.com/office/drawing/2014/main" id="{4EB1FB11-08AA-6195-EC33-D33645DEFDBA}"/>
              </a:ext>
            </a:extLst>
          </p:cNvPr>
          <p:cNvSpPr/>
          <p:nvPr/>
        </p:nvSpPr>
        <p:spPr>
          <a:xfrm>
            <a:off x="4190347" y="3644119"/>
            <a:ext cx="821377" cy="85106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4478ACC3-E584-EA5D-1E21-A42C9372DBE9}"/>
              </a:ext>
            </a:extLst>
          </p:cNvPr>
          <p:cNvSpPr txBox="1"/>
          <p:nvPr/>
        </p:nvSpPr>
        <p:spPr>
          <a:xfrm>
            <a:off x="881189" y="4692499"/>
            <a:ext cx="1820883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Bodoni MT"/>
              </a:rPr>
              <a:t>We can put a constraint</a:t>
            </a:r>
          </a:p>
        </p:txBody>
      </p:sp>
    </p:spTree>
    <p:extLst>
      <p:ext uri="{BB962C8B-B14F-4D97-AF65-F5344CB8AC3E}">
        <p14:creationId xmlns:p14="http://schemas.microsoft.com/office/powerpoint/2010/main" val="33511590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D4E6AF9-42D3-6B99-EA4E-B2C41663C034}"/>
              </a:ext>
            </a:extLst>
          </p:cNvPr>
          <p:cNvSpPr txBox="1"/>
          <p:nvPr/>
        </p:nvSpPr>
        <p:spPr>
          <a:xfrm>
            <a:off x="3174045" y="2637876"/>
            <a:ext cx="621631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Cosmo &amp; Astro Constraints for FDM</a:t>
            </a:r>
          </a:p>
        </p:txBody>
      </p:sp>
    </p:spTree>
    <p:extLst>
      <p:ext uri="{BB962C8B-B14F-4D97-AF65-F5344CB8AC3E}">
        <p14:creationId xmlns:p14="http://schemas.microsoft.com/office/powerpoint/2010/main" val="31553105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text, outdoor object, star, night sky&#10;&#10;Description automatically generated">
            <a:extLst>
              <a:ext uri="{FF2B5EF4-FFF2-40B4-BE49-F238E27FC236}">
                <a16:creationId xmlns:a16="http://schemas.microsoft.com/office/drawing/2014/main" id="{C9FB9BA7-B619-1A31-700A-527BD0A13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4426" y="3365867"/>
            <a:ext cx="3204410" cy="3244450"/>
          </a:xfrm>
          <a:prstGeom prst="rect">
            <a:avLst/>
          </a:prstGeom>
        </p:spPr>
      </p:pic>
      <p:pic>
        <p:nvPicPr>
          <p:cNvPr id="5" name="Picture 5" descr="A picture containing tree, outdoor object, outdoor, star&#10;&#10;Description automatically generated">
            <a:extLst>
              <a:ext uri="{FF2B5EF4-FFF2-40B4-BE49-F238E27FC236}">
                <a16:creationId xmlns:a16="http://schemas.microsoft.com/office/drawing/2014/main" id="{F7B82C2D-2A54-0A82-2ED0-7234B649F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3557" y="5012055"/>
            <a:ext cx="3124200" cy="1596390"/>
          </a:xfrm>
          <a:prstGeom prst="rect">
            <a:avLst/>
          </a:prstGeom>
        </p:spPr>
      </p:pic>
      <p:pic>
        <p:nvPicPr>
          <p:cNvPr id="6" name="Picture 6" descr="A picture containing text, outdoor object, night, night sky&#10;&#10;Description automatically generated">
            <a:extLst>
              <a:ext uri="{FF2B5EF4-FFF2-40B4-BE49-F238E27FC236}">
                <a16:creationId xmlns:a16="http://schemas.microsoft.com/office/drawing/2014/main" id="{24EAB9F7-0D00-BEE9-3D4B-01E9B20BA9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243" y="4925518"/>
            <a:ext cx="3635541" cy="1669199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27B87C06-F6CB-6081-507E-EC308A2C6B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244" y="3362450"/>
            <a:ext cx="3635541" cy="1446544"/>
          </a:xfrm>
          <a:prstGeom prst="rect">
            <a:avLst/>
          </a:prstGeom>
        </p:spPr>
      </p:pic>
      <p:pic>
        <p:nvPicPr>
          <p:cNvPr id="8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D26EB333-C7BB-6601-8517-5D559EA724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3558" y="3425257"/>
            <a:ext cx="3124200" cy="1591646"/>
          </a:xfrm>
          <a:prstGeom prst="rect">
            <a:avLst/>
          </a:prstGeom>
        </p:spPr>
      </p:pic>
      <p:pic>
        <p:nvPicPr>
          <p:cNvPr id="9" name="Picture 9" descr="Diagram&#10;&#10;Description automatically generated">
            <a:extLst>
              <a:ext uri="{FF2B5EF4-FFF2-40B4-BE49-F238E27FC236}">
                <a16:creationId xmlns:a16="http://schemas.microsoft.com/office/drawing/2014/main" id="{DB941325-0385-B7A3-F3A0-90195EF550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346" y="1358474"/>
            <a:ext cx="3404936" cy="1794892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8AF1A5C5-FF1A-3CCC-E432-8F8D7DFA9E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54216" y="1494553"/>
            <a:ext cx="3354805" cy="1663107"/>
          </a:xfrm>
          <a:prstGeom prst="rect">
            <a:avLst/>
          </a:prstGeom>
        </p:spPr>
      </p:pic>
      <p:pic>
        <p:nvPicPr>
          <p:cNvPr id="11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E7C70F32-58B0-A871-B6A4-B8C12B0FA9E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63953" y="1530251"/>
            <a:ext cx="2973806" cy="16017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44591B-9CA4-2DFF-B4FC-B8647DFBE043}"/>
              </a:ext>
            </a:extLst>
          </p:cNvPr>
          <p:cNvSpPr txBox="1"/>
          <p:nvPr/>
        </p:nvSpPr>
        <p:spPr>
          <a:xfrm>
            <a:off x="857965" y="221534"/>
            <a:ext cx="7028447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>
                <a:latin typeface="Lucida Calligraphy"/>
                <a:cs typeface="Calibri"/>
              </a:rPr>
              <a:t>Cosmo &amp; Astro Constraints for FDM mass</a:t>
            </a:r>
            <a:r>
              <a:rPr lang="en-US" sz="2200">
                <a:latin typeface="Bodoni MT"/>
                <a:cs typeface="Calibr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065276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Timeline&#10;&#10;Description automatically generated">
            <a:extLst>
              <a:ext uri="{FF2B5EF4-FFF2-40B4-BE49-F238E27FC236}">
                <a16:creationId xmlns:a16="http://schemas.microsoft.com/office/drawing/2014/main" id="{E1367C24-C9BF-B132-F179-E6D2E9373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216" y="823712"/>
            <a:ext cx="6974305" cy="59023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D121CE5-9DAC-7F75-4B13-B82006B30FBD}"/>
              </a:ext>
            </a:extLst>
          </p:cNvPr>
          <p:cNvSpPr/>
          <p:nvPr/>
        </p:nvSpPr>
        <p:spPr>
          <a:xfrm>
            <a:off x="1092868" y="3459078"/>
            <a:ext cx="2125578" cy="360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89B662-D0AC-E2BC-53F2-6D54F343F6EC}"/>
              </a:ext>
            </a:extLst>
          </p:cNvPr>
          <p:cNvSpPr txBox="1"/>
          <p:nvPr/>
        </p:nvSpPr>
        <p:spPr>
          <a:xfrm>
            <a:off x="847939" y="221534"/>
            <a:ext cx="6727656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>
                <a:latin typeface="Lucida Calligraphy"/>
                <a:cs typeface="Calibri"/>
              </a:rPr>
              <a:t>Cosmo &amp; Astro Constraints for FDM mass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4CAA19-5A34-0A72-5B76-E0200119473F}"/>
              </a:ext>
            </a:extLst>
          </p:cNvPr>
          <p:cNvSpPr txBox="1"/>
          <p:nvPr/>
        </p:nvSpPr>
        <p:spPr>
          <a:xfrm>
            <a:off x="7936674" y="2315687"/>
            <a:ext cx="4314700" cy="24314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>
                <a:solidFill>
                  <a:srgbClr val="E69CA7"/>
                </a:solidFill>
                <a:latin typeface="Bodoni MT"/>
                <a:cs typeface="Calibri" panose="020F0502020204030204"/>
              </a:rPr>
              <a:t>Cosmology: </a:t>
            </a:r>
          </a:p>
          <a:p>
            <a:r>
              <a:rPr lang="en-US" sz="2000">
                <a:solidFill>
                  <a:srgbClr val="C00000"/>
                </a:solidFill>
                <a:latin typeface="Bodoni MT"/>
                <a:cs typeface="Calibri" panose="020F0502020204030204"/>
              </a:rPr>
              <a:t>-Power spectrum suppression</a:t>
            </a:r>
            <a:endParaRPr lang="en-US" sz="2000">
              <a:solidFill>
                <a:srgbClr val="E69CA7"/>
              </a:solidFill>
              <a:latin typeface="Bodoni MT"/>
              <a:cs typeface="Calibri" panose="020F0502020204030204"/>
            </a:endParaRPr>
          </a:p>
          <a:p>
            <a:pPr marL="342900" indent="-342900">
              <a:buFont typeface="Arial"/>
              <a:buChar char="•"/>
            </a:pPr>
            <a:r>
              <a:rPr lang="en-US" sz="2000">
                <a:solidFill>
                  <a:srgbClr val="00B0F0"/>
                </a:solidFill>
                <a:latin typeface="Bodoni MT"/>
                <a:cs typeface="Calibri" panose="020F0502020204030204"/>
              </a:rPr>
              <a:t>Astrophysics:</a:t>
            </a:r>
          </a:p>
          <a:p>
            <a:r>
              <a:rPr lang="en-US" sz="2000">
                <a:solidFill>
                  <a:srgbClr val="AB24A0"/>
                </a:solidFill>
                <a:latin typeface="Bodoni MT"/>
                <a:cs typeface="Calibri" panose="020F0502020204030204"/>
              </a:rPr>
              <a:t>-Black hole </a:t>
            </a:r>
            <a:r>
              <a:rPr lang="en-US" sz="2000" err="1">
                <a:solidFill>
                  <a:srgbClr val="AB24A0"/>
                </a:solidFill>
                <a:latin typeface="Bodoni MT"/>
                <a:cs typeface="Calibri" panose="020F0502020204030204"/>
              </a:rPr>
              <a:t>superradiance</a:t>
            </a:r>
            <a:endParaRPr lang="en-US" sz="2000" b="1">
              <a:solidFill>
                <a:srgbClr val="AB24A0"/>
              </a:solidFill>
              <a:latin typeface="Bodoni MT"/>
              <a:cs typeface="Calibri" panose="020F0502020204030204"/>
            </a:endParaRPr>
          </a:p>
          <a:p>
            <a:r>
              <a:rPr lang="en-US">
                <a:solidFill>
                  <a:srgbClr val="0070C0"/>
                </a:solidFill>
                <a:latin typeface="Bodoni MT"/>
                <a:cs typeface="Calibri"/>
              </a:rPr>
              <a:t>-Heating</a:t>
            </a:r>
          </a:p>
          <a:p>
            <a:r>
              <a:rPr lang="en-US">
                <a:solidFill>
                  <a:schemeClr val="bg1">
                    <a:lumMod val="50000"/>
                  </a:schemeClr>
                </a:solidFill>
                <a:latin typeface="Bodoni MT"/>
                <a:cs typeface="Calibri"/>
              </a:rPr>
              <a:t>-</a:t>
            </a:r>
            <a:r>
              <a:rPr lang="en-US">
                <a:solidFill>
                  <a:srgbClr val="002060"/>
                </a:solidFill>
                <a:latin typeface="Bodoni MT"/>
                <a:cs typeface="Calibri"/>
              </a:rPr>
              <a:t>Dynamical friction</a:t>
            </a:r>
          </a:p>
          <a:p>
            <a:r>
              <a:rPr lang="en-US">
                <a:solidFill>
                  <a:srgbClr val="7030A0"/>
                </a:solidFill>
                <a:latin typeface="Bodoni MT"/>
                <a:cs typeface="Calibri"/>
              </a:rPr>
              <a:t>-Jeans analysis</a:t>
            </a:r>
          </a:p>
          <a:p>
            <a:r>
              <a:rPr lang="en-US">
                <a:solidFill>
                  <a:srgbClr val="A2A0DE"/>
                </a:solidFill>
                <a:latin typeface="Bodoni MT"/>
                <a:cs typeface="Calibri"/>
              </a:rPr>
              <a:t>-Small scales suppression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63A3A1-A6E1-4A73-944C-9B1B5D48CAA2}"/>
              </a:ext>
            </a:extLst>
          </p:cNvPr>
          <p:cNvSpPr txBox="1"/>
          <p:nvPr/>
        </p:nvSpPr>
        <p:spPr>
          <a:xfrm>
            <a:off x="7728075" y="6245006"/>
            <a:ext cx="576513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Bodoni MT"/>
                <a:cs typeface="Calibri"/>
              </a:rPr>
              <a:t>@Exclusion (FDM is all DM )</a:t>
            </a:r>
          </a:p>
        </p:txBody>
      </p:sp>
    </p:spTree>
    <p:extLst>
      <p:ext uri="{BB962C8B-B14F-4D97-AF65-F5344CB8AC3E}">
        <p14:creationId xmlns:p14="http://schemas.microsoft.com/office/powerpoint/2010/main" val="40182684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Timeline&#10;&#10;Description automatically generated">
            <a:extLst>
              <a:ext uri="{FF2B5EF4-FFF2-40B4-BE49-F238E27FC236}">
                <a16:creationId xmlns:a16="http://schemas.microsoft.com/office/drawing/2014/main" id="{E1367C24-C9BF-B132-F179-E6D2E9373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216" y="823712"/>
            <a:ext cx="6974305" cy="59023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89B662-D0AC-E2BC-53F2-6D54F343F6EC}"/>
              </a:ext>
            </a:extLst>
          </p:cNvPr>
          <p:cNvSpPr txBox="1"/>
          <p:nvPr/>
        </p:nvSpPr>
        <p:spPr>
          <a:xfrm>
            <a:off x="847939" y="221534"/>
            <a:ext cx="6727656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>
                <a:latin typeface="Lucida Calligraphy"/>
                <a:cs typeface="Calibri"/>
              </a:rPr>
              <a:t>Cosmo &amp; Astro Constraints for FDM mass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4CAA19-5A34-0A72-5B76-E0200119473F}"/>
              </a:ext>
            </a:extLst>
          </p:cNvPr>
          <p:cNvSpPr txBox="1"/>
          <p:nvPr/>
        </p:nvSpPr>
        <p:spPr>
          <a:xfrm>
            <a:off x="7936674" y="2315687"/>
            <a:ext cx="4314700" cy="24314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>
                <a:solidFill>
                  <a:srgbClr val="E69CA7"/>
                </a:solidFill>
                <a:latin typeface="Bodoni MT"/>
                <a:cs typeface="Calibri" panose="020F0502020204030204"/>
              </a:rPr>
              <a:t>Cosmology: </a:t>
            </a:r>
          </a:p>
          <a:p>
            <a:r>
              <a:rPr lang="en-US" sz="2000">
                <a:solidFill>
                  <a:srgbClr val="C00000"/>
                </a:solidFill>
                <a:latin typeface="Bodoni MT"/>
                <a:cs typeface="Calibri" panose="020F0502020204030204"/>
              </a:rPr>
              <a:t>-Power spectrum suppression</a:t>
            </a:r>
            <a:endParaRPr lang="en-US" sz="2000">
              <a:solidFill>
                <a:srgbClr val="E69CA7"/>
              </a:solidFill>
              <a:latin typeface="Bodoni MT"/>
              <a:cs typeface="Calibri" panose="020F0502020204030204"/>
            </a:endParaRPr>
          </a:p>
          <a:p>
            <a:pPr marL="342900" indent="-342900">
              <a:buFont typeface="Arial"/>
              <a:buChar char="•"/>
            </a:pPr>
            <a:r>
              <a:rPr lang="en-US" sz="2000">
                <a:solidFill>
                  <a:srgbClr val="00B0F0"/>
                </a:solidFill>
                <a:latin typeface="Bodoni MT"/>
                <a:cs typeface="Calibri" panose="020F0502020204030204"/>
              </a:rPr>
              <a:t>Astrophysics:</a:t>
            </a:r>
          </a:p>
          <a:p>
            <a:r>
              <a:rPr lang="en-US" sz="2000">
                <a:solidFill>
                  <a:srgbClr val="AB24A0"/>
                </a:solidFill>
                <a:latin typeface="Bodoni MT"/>
                <a:cs typeface="Calibri" panose="020F0502020204030204"/>
              </a:rPr>
              <a:t>-Black hole </a:t>
            </a:r>
            <a:r>
              <a:rPr lang="en-US" sz="2000" err="1">
                <a:solidFill>
                  <a:srgbClr val="AB24A0"/>
                </a:solidFill>
                <a:latin typeface="Bodoni MT"/>
                <a:cs typeface="Calibri" panose="020F0502020204030204"/>
              </a:rPr>
              <a:t>superradiance</a:t>
            </a:r>
            <a:endParaRPr lang="en-US" sz="2000" b="1">
              <a:solidFill>
                <a:srgbClr val="AB24A0"/>
              </a:solidFill>
              <a:latin typeface="Bodoni MT"/>
              <a:cs typeface="Calibri" panose="020F0502020204030204"/>
            </a:endParaRPr>
          </a:p>
          <a:p>
            <a:r>
              <a:rPr lang="en-US">
                <a:solidFill>
                  <a:srgbClr val="0070C0"/>
                </a:solidFill>
                <a:latin typeface="Bodoni MT"/>
                <a:cs typeface="Calibri"/>
              </a:rPr>
              <a:t>-Heating</a:t>
            </a:r>
          </a:p>
          <a:p>
            <a:r>
              <a:rPr lang="en-US">
                <a:solidFill>
                  <a:schemeClr val="bg1">
                    <a:lumMod val="50000"/>
                  </a:schemeClr>
                </a:solidFill>
                <a:latin typeface="Bodoni MT"/>
                <a:cs typeface="Calibri"/>
              </a:rPr>
              <a:t>-</a:t>
            </a:r>
            <a:r>
              <a:rPr lang="en-US">
                <a:solidFill>
                  <a:srgbClr val="002060"/>
                </a:solidFill>
                <a:latin typeface="Bodoni MT"/>
                <a:cs typeface="Calibri"/>
              </a:rPr>
              <a:t>Dynamical friction</a:t>
            </a:r>
          </a:p>
          <a:p>
            <a:r>
              <a:rPr lang="en-US">
                <a:solidFill>
                  <a:srgbClr val="7030A0"/>
                </a:solidFill>
                <a:latin typeface="Bodoni MT"/>
                <a:cs typeface="Calibri"/>
              </a:rPr>
              <a:t>-Jeans analysis</a:t>
            </a:r>
          </a:p>
          <a:p>
            <a:r>
              <a:rPr lang="en-US">
                <a:solidFill>
                  <a:srgbClr val="A2A0DE"/>
                </a:solidFill>
                <a:latin typeface="Bodoni MT"/>
                <a:cs typeface="Calibri"/>
              </a:rPr>
              <a:t>-Small scales suppression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63A3A1-A6E1-4A73-944C-9B1B5D48CAA2}"/>
              </a:ext>
            </a:extLst>
          </p:cNvPr>
          <p:cNvSpPr txBox="1"/>
          <p:nvPr/>
        </p:nvSpPr>
        <p:spPr>
          <a:xfrm>
            <a:off x="7728075" y="6245006"/>
            <a:ext cx="576513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Bodoni MT"/>
                <a:cs typeface="Calibri"/>
              </a:rPr>
              <a:t>@Exclusion (FDM is all DM )</a:t>
            </a:r>
          </a:p>
        </p:txBody>
      </p:sp>
    </p:spTree>
    <p:extLst>
      <p:ext uri="{BB962C8B-B14F-4D97-AF65-F5344CB8AC3E}">
        <p14:creationId xmlns:p14="http://schemas.microsoft.com/office/powerpoint/2010/main" val="26271765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493C657-94C6-34F5-00B1-7184BCFA8CF6}"/>
              </a:ext>
            </a:extLst>
          </p:cNvPr>
          <p:cNvSpPr txBox="1"/>
          <p:nvPr/>
        </p:nvSpPr>
        <p:spPr>
          <a:xfrm>
            <a:off x="928627" y="333733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Bodoni MT"/>
                <a:cs typeface="Calibri"/>
              </a:rPr>
              <a:t>Concluding remarks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CB03E0-64C7-C859-B6A9-24CD989E8889}"/>
              </a:ext>
            </a:extLst>
          </p:cNvPr>
          <p:cNvSpPr txBox="1"/>
          <p:nvPr/>
        </p:nvSpPr>
        <p:spPr>
          <a:xfrm>
            <a:off x="932447" y="1714499"/>
            <a:ext cx="8692815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>
                <a:latin typeface="Bodoni MT"/>
                <a:ea typeface="+mn-lt"/>
                <a:cs typeface="+mn-lt"/>
              </a:rPr>
              <a:t>The </a:t>
            </a:r>
            <a:r>
              <a:rPr lang="en-US" sz="2400" err="1">
                <a:latin typeface="Bodoni MT"/>
                <a:ea typeface="+mn-lt"/>
                <a:cs typeface="+mn-lt"/>
              </a:rPr>
              <a:t>soliton+NFW</a:t>
            </a:r>
            <a:r>
              <a:rPr lang="en-US" sz="2400" dirty="0">
                <a:latin typeface="Bodoni MT"/>
                <a:ea typeface="+mn-lt"/>
                <a:cs typeface="+mn-lt"/>
              </a:rPr>
              <a:t> model provides an excellent fit to the rotation curves of the LTs sample</a:t>
            </a:r>
            <a:endParaRPr lang="en-US" sz="2400" dirty="0">
              <a:latin typeface="Bodoni MT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Bodoni MT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latin typeface="Bodoni MT"/>
                <a:ea typeface="+mn-lt"/>
                <a:cs typeface="+mn-lt"/>
              </a:rPr>
              <a:t>A mild correlation of axion mass with the stellar mass of the galaxy with a significance of ∼ 3.3σ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Bodoni MT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400" err="1">
                <a:latin typeface="Bodoni MT"/>
                <a:ea typeface="+mn-lt"/>
                <a:cs typeface="+mn-lt"/>
              </a:rPr>
              <a:t>rc</a:t>
            </a:r>
            <a:r>
              <a:rPr lang="en-US" sz="2400" dirty="0">
                <a:latin typeface="Bodoni MT"/>
                <a:ea typeface="+mn-lt"/>
                <a:cs typeface="+mn-lt"/>
              </a:rPr>
              <a:t> − Mc relation the data shows a scaling that is almost orthogonal to the one predicted by FDM (&gt;5</a:t>
            </a:r>
            <a:r>
              <a:rPr lang="en-US" sz="2400" dirty="0">
                <a:ea typeface="+mn-lt"/>
                <a:cs typeface="+mn-lt"/>
              </a:rPr>
              <a:t>σ</a:t>
            </a:r>
            <a:r>
              <a:rPr lang="en-US" sz="2400" dirty="0">
                <a:latin typeface="Bodoni MT"/>
                <a:ea typeface="+mn-lt"/>
                <a:cs typeface="+mn-lt"/>
              </a:rPr>
              <a:t>)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latin typeface="Bodoni MT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latin typeface="Bodoni MT"/>
                <a:ea typeface="+mn-lt"/>
                <a:cs typeface="+mn-lt"/>
              </a:rPr>
              <a:t>Same galaxies we are studying would be excluded by the strong suppression in the linear power spectrum that is predicted for FDM with the mass 2 10^{-23} eV</a:t>
            </a:r>
            <a:endParaRPr lang="en-US" sz="2400" dirty="0">
              <a:latin typeface="Bodoni MT"/>
            </a:endParaRPr>
          </a:p>
        </p:txBody>
      </p:sp>
    </p:spTree>
    <p:extLst>
      <p:ext uri="{BB962C8B-B14F-4D97-AF65-F5344CB8AC3E}">
        <p14:creationId xmlns:p14="http://schemas.microsoft.com/office/powerpoint/2010/main" val="11534558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493C657-94C6-34F5-00B1-7184BCFA8CF6}"/>
              </a:ext>
            </a:extLst>
          </p:cNvPr>
          <p:cNvSpPr txBox="1"/>
          <p:nvPr/>
        </p:nvSpPr>
        <p:spPr>
          <a:xfrm>
            <a:off x="928627" y="333733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Catch+22 problem FDM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82B713-5567-129D-2F5F-FD319F5F4312}"/>
              </a:ext>
            </a:extLst>
          </p:cNvPr>
          <p:cNvSpPr txBox="1"/>
          <p:nvPr/>
        </p:nvSpPr>
        <p:spPr>
          <a:xfrm>
            <a:off x="1910824" y="2130608"/>
            <a:ext cx="8100754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bg1">
                    <a:lumMod val="50000"/>
                  </a:schemeClr>
                </a:solidFill>
                <a:latin typeface="Bodoni MT"/>
              </a:rPr>
              <a:t>"To replicate the core-like structures in dwarf galaxies by invoking a particle mass would imply a suppression of small-scale structure that is much too strong to be consistent with observations''.</a:t>
            </a:r>
          </a:p>
        </p:txBody>
      </p:sp>
    </p:spTree>
    <p:extLst>
      <p:ext uri="{BB962C8B-B14F-4D97-AF65-F5344CB8AC3E}">
        <p14:creationId xmlns:p14="http://schemas.microsoft.com/office/powerpoint/2010/main" val="3061056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8CB19FB-7C96-4FEC-9331-E826E4E36C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text, person, stone&#10;&#10;Description automatically generated">
            <a:extLst>
              <a:ext uri="{FF2B5EF4-FFF2-40B4-BE49-F238E27FC236}">
                <a16:creationId xmlns:a16="http://schemas.microsoft.com/office/drawing/2014/main" id="{9BADDD25-3BBB-B97E-5999-A1C5DE77B2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789" b="-1"/>
          <a:stretch/>
        </p:blipFill>
        <p:spPr>
          <a:xfrm>
            <a:off x="209691" y="196716"/>
            <a:ext cx="8861253" cy="639679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F071BB7-867E-46A9-A7C2-3FCB28CB8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3810"/>
            <a:ext cx="12192000" cy="6858000"/>
            <a:chOff x="0" y="-381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FF0FCAE-6984-42EA-83CB-9F69F24A3E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0219" y="-3810"/>
              <a:ext cx="8273365" cy="6858000"/>
            </a:xfrm>
            <a:custGeom>
              <a:avLst/>
              <a:gdLst>
                <a:gd name="connsiteX0" fmla="*/ 4102025 w 8273365"/>
                <a:gd name="connsiteY0" fmla="*/ 169161 h 6858000"/>
                <a:gd name="connsiteX1" fmla="*/ 1827641 w 8273365"/>
                <a:gd name="connsiteY1" fmla="*/ 1129498 h 6858000"/>
                <a:gd name="connsiteX2" fmla="*/ 1132950 w 8273365"/>
                <a:gd name="connsiteY2" fmla="*/ 2178191 h 6858000"/>
                <a:gd name="connsiteX3" fmla="*/ 877835 w 8273365"/>
                <a:gd name="connsiteY3" fmla="*/ 3466345 h 6858000"/>
                <a:gd name="connsiteX4" fmla="*/ 1089650 w 8273365"/>
                <a:gd name="connsiteY4" fmla="*/ 4644934 h 6858000"/>
                <a:gd name="connsiteX5" fmla="*/ 1672144 w 8273365"/>
                <a:gd name="connsiteY5" fmla="*/ 5633505 h 6858000"/>
                <a:gd name="connsiteX6" fmla="*/ 2747751 w 8273365"/>
                <a:gd name="connsiteY6" fmla="*/ 6459556 h 6858000"/>
                <a:gd name="connsiteX7" fmla="*/ 4102171 w 8273365"/>
                <a:gd name="connsiteY7" fmla="*/ 6763529 h 6858000"/>
                <a:gd name="connsiteX8" fmla="*/ 5506765 w 8273365"/>
                <a:gd name="connsiteY8" fmla="*/ 5818405 h 6858000"/>
                <a:gd name="connsiteX9" fmla="*/ 5914160 w 8273365"/>
                <a:gd name="connsiteY9" fmla="*/ 5382925 h 6858000"/>
                <a:gd name="connsiteX10" fmla="*/ 6891758 w 8273365"/>
                <a:gd name="connsiteY10" fmla="*/ 4677848 h 6858000"/>
                <a:gd name="connsiteX11" fmla="*/ 7158868 w 8273365"/>
                <a:gd name="connsiteY11" fmla="*/ 4511965 h 6858000"/>
                <a:gd name="connsiteX12" fmla="*/ 7306320 w 8273365"/>
                <a:gd name="connsiteY12" fmla="*/ 4179467 h 6858000"/>
                <a:gd name="connsiteX13" fmla="*/ 7315828 w 8273365"/>
                <a:gd name="connsiteY13" fmla="*/ 2884730 h 6858000"/>
                <a:gd name="connsiteX14" fmla="*/ 6704519 w 8273365"/>
                <a:gd name="connsiteY14" fmla="*/ 1640752 h 6858000"/>
                <a:gd name="connsiteX15" fmla="*/ 5471805 w 8273365"/>
                <a:gd name="connsiteY15" fmla="*/ 563096 h 6858000"/>
                <a:gd name="connsiteX16" fmla="*/ 4102025 w 8273365"/>
                <a:gd name="connsiteY16" fmla="*/ 169161 h 6858000"/>
                <a:gd name="connsiteX17" fmla="*/ 1815426 w 8273365"/>
                <a:gd name="connsiteY17" fmla="*/ 0 h 6858000"/>
                <a:gd name="connsiteX18" fmla="*/ 6228114 w 8273365"/>
                <a:gd name="connsiteY18" fmla="*/ 0 h 6858000"/>
                <a:gd name="connsiteX19" fmla="*/ 6378838 w 8273365"/>
                <a:gd name="connsiteY19" fmla="*/ 104569 h 6858000"/>
                <a:gd name="connsiteX20" fmla="*/ 8151535 w 8273365"/>
                <a:gd name="connsiteY20" fmla="*/ 4415712 h 6858000"/>
                <a:gd name="connsiteX21" fmla="*/ 6540097 w 8273365"/>
                <a:gd name="connsiteY21" fmla="*/ 5998038 h 6858000"/>
                <a:gd name="connsiteX22" fmla="*/ 5741125 w 8273365"/>
                <a:gd name="connsiteY22" fmla="*/ 6849976 h 6858000"/>
                <a:gd name="connsiteX23" fmla="*/ 5732797 w 8273365"/>
                <a:gd name="connsiteY23" fmla="*/ 6858000 h 6858000"/>
                <a:gd name="connsiteX24" fmla="*/ 1711956 w 8273365"/>
                <a:gd name="connsiteY24" fmla="*/ 6858000 h 6858000"/>
                <a:gd name="connsiteX25" fmla="*/ 1631859 w 8273365"/>
                <a:gd name="connsiteY25" fmla="*/ 6799706 h 6858000"/>
                <a:gd name="connsiteX26" fmla="*/ 1004515 w 8273365"/>
                <a:gd name="connsiteY26" fmla="*/ 6203417 h 6858000"/>
                <a:gd name="connsiteX27" fmla="*/ 0 w 8273365"/>
                <a:gd name="connsiteY27" fmla="*/ 3466345 h 6858000"/>
                <a:gd name="connsiteX28" fmla="*/ 1808555 w 8273365"/>
                <a:gd name="connsiteY28" fmla="*/ 448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73365" h="6858000">
                  <a:moveTo>
                    <a:pt x="4102025" y="169161"/>
                  </a:moveTo>
                  <a:cubicBezTo>
                    <a:pt x="3243792" y="169161"/>
                    <a:pt x="2435879" y="510143"/>
                    <a:pt x="1827641" y="1129498"/>
                  </a:cubicBezTo>
                  <a:cubicBezTo>
                    <a:pt x="1529958" y="1432447"/>
                    <a:pt x="1296200" y="1785278"/>
                    <a:pt x="1132950" y="2178191"/>
                  </a:cubicBezTo>
                  <a:cubicBezTo>
                    <a:pt x="963703" y="2585585"/>
                    <a:pt x="877835" y="3019017"/>
                    <a:pt x="877835" y="3466345"/>
                  </a:cubicBezTo>
                  <a:cubicBezTo>
                    <a:pt x="877835" y="3873007"/>
                    <a:pt x="949074" y="4269431"/>
                    <a:pt x="1089650" y="4644934"/>
                  </a:cubicBezTo>
                  <a:cubicBezTo>
                    <a:pt x="1225254" y="5007127"/>
                    <a:pt x="1421271" y="5339626"/>
                    <a:pt x="1672144" y="5633505"/>
                  </a:cubicBezTo>
                  <a:cubicBezTo>
                    <a:pt x="1968657" y="5980924"/>
                    <a:pt x="2340649" y="6266465"/>
                    <a:pt x="2747751" y="6459556"/>
                  </a:cubicBezTo>
                  <a:cubicBezTo>
                    <a:pt x="3172991" y="6661277"/>
                    <a:pt x="3628659" y="6763529"/>
                    <a:pt x="4102171" y="6763529"/>
                  </a:cubicBezTo>
                  <a:cubicBezTo>
                    <a:pt x="4621030" y="6763529"/>
                    <a:pt x="4940657" y="6439515"/>
                    <a:pt x="5506765" y="5818405"/>
                  </a:cubicBezTo>
                  <a:cubicBezTo>
                    <a:pt x="5636225" y="5676365"/>
                    <a:pt x="5770072" y="5529498"/>
                    <a:pt x="5914160" y="5382925"/>
                  </a:cubicBezTo>
                  <a:cubicBezTo>
                    <a:pt x="6290981" y="4999374"/>
                    <a:pt x="6638252" y="4813450"/>
                    <a:pt x="6891758" y="4677848"/>
                  </a:cubicBezTo>
                  <a:cubicBezTo>
                    <a:pt x="7016098" y="4611144"/>
                    <a:pt x="7114398" y="4558629"/>
                    <a:pt x="7158868" y="4511965"/>
                  </a:cubicBezTo>
                  <a:cubicBezTo>
                    <a:pt x="7208604" y="4459742"/>
                    <a:pt x="7260974" y="4341693"/>
                    <a:pt x="7306320" y="4179467"/>
                  </a:cubicBezTo>
                  <a:cubicBezTo>
                    <a:pt x="7422466" y="3764174"/>
                    <a:pt x="7425540" y="3328547"/>
                    <a:pt x="7315828" y="2884730"/>
                  </a:cubicBezTo>
                  <a:cubicBezTo>
                    <a:pt x="7210506" y="2459197"/>
                    <a:pt x="6999129" y="2028984"/>
                    <a:pt x="6704519" y="1640752"/>
                  </a:cubicBezTo>
                  <a:cubicBezTo>
                    <a:pt x="6369826" y="1199861"/>
                    <a:pt x="5943562" y="827136"/>
                    <a:pt x="5471805" y="563096"/>
                  </a:cubicBezTo>
                  <a:cubicBezTo>
                    <a:pt x="5011311" y="305349"/>
                    <a:pt x="4537651" y="169161"/>
                    <a:pt x="4102025" y="169161"/>
                  </a:cubicBezTo>
                  <a:close/>
                  <a:moveTo>
                    <a:pt x="1815426" y="0"/>
                  </a:moveTo>
                  <a:lnTo>
                    <a:pt x="6228114" y="0"/>
                  </a:lnTo>
                  <a:lnTo>
                    <a:pt x="6378838" y="104569"/>
                  </a:lnTo>
                  <a:cubicBezTo>
                    <a:pt x="7701449" y="1070221"/>
                    <a:pt x="8614337" y="2759472"/>
                    <a:pt x="8151535" y="4415712"/>
                  </a:cubicBezTo>
                  <a:cubicBezTo>
                    <a:pt x="7841710" y="5524525"/>
                    <a:pt x="7282330" y="5242495"/>
                    <a:pt x="6540097" y="5998038"/>
                  </a:cubicBezTo>
                  <a:cubicBezTo>
                    <a:pt x="6261706" y="6281367"/>
                    <a:pt x="6008555" y="6583271"/>
                    <a:pt x="5741125" y="6849976"/>
                  </a:cubicBezTo>
                  <a:lnTo>
                    <a:pt x="5732797" y="6858000"/>
                  </a:lnTo>
                  <a:lnTo>
                    <a:pt x="1711956" y="6858000"/>
                  </a:lnTo>
                  <a:lnTo>
                    <a:pt x="1631859" y="6799706"/>
                  </a:lnTo>
                  <a:cubicBezTo>
                    <a:pt x="1402830" y="6623620"/>
                    <a:pt x="1192523" y="6423644"/>
                    <a:pt x="1004515" y="6203417"/>
                  </a:cubicBezTo>
                  <a:cubicBezTo>
                    <a:pt x="378870" y="5470546"/>
                    <a:pt x="0" y="4513427"/>
                    <a:pt x="0" y="3466345"/>
                  </a:cubicBezTo>
                  <a:cubicBezTo>
                    <a:pt x="0" y="2025290"/>
                    <a:pt x="717408" y="754744"/>
                    <a:pt x="1808555" y="4483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EEDAA96-38BD-4AC0-8E5F-CF74F5C718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0219" y="-3810"/>
              <a:ext cx="8273365" cy="6858000"/>
            </a:xfrm>
            <a:custGeom>
              <a:avLst/>
              <a:gdLst>
                <a:gd name="connsiteX0" fmla="*/ 1616062 w 8273365"/>
                <a:gd name="connsiteY0" fmla="*/ 0 h 6858000"/>
                <a:gd name="connsiteX1" fmla="*/ 3206514 w 8273365"/>
                <a:gd name="connsiteY1" fmla="*/ 0 h 6858000"/>
                <a:gd name="connsiteX2" fmla="*/ 3122517 w 8273365"/>
                <a:gd name="connsiteY2" fmla="*/ 23655 h 6858000"/>
                <a:gd name="connsiteX3" fmla="*/ 1723196 w 8273365"/>
                <a:gd name="connsiteY3" fmla="*/ 880747 h 6858000"/>
                <a:gd name="connsiteX4" fmla="*/ 997786 w 8273365"/>
                <a:gd name="connsiteY4" fmla="*/ 1975811 h 6858000"/>
                <a:gd name="connsiteX5" fmla="*/ 731408 w 8273365"/>
                <a:gd name="connsiteY5" fmla="*/ 3320136 h 6858000"/>
                <a:gd name="connsiteX6" fmla="*/ 952731 w 8273365"/>
                <a:gd name="connsiteY6" fmla="*/ 4550071 h 6858000"/>
                <a:gd name="connsiteX7" fmla="*/ 1560970 w 8273365"/>
                <a:gd name="connsiteY7" fmla="*/ 5582379 h 6858000"/>
                <a:gd name="connsiteX8" fmla="*/ 2685142 w 8273365"/>
                <a:gd name="connsiteY8" fmla="*/ 6445587 h 6858000"/>
                <a:gd name="connsiteX9" fmla="*/ 4102171 w 8273365"/>
                <a:gd name="connsiteY9" fmla="*/ 6763602 h 6858000"/>
                <a:gd name="connsiteX10" fmla="*/ 4840307 w 8273365"/>
                <a:gd name="connsiteY10" fmla="*/ 6518434 h 6858000"/>
                <a:gd name="connsiteX11" fmla="*/ 5614867 w 8273365"/>
                <a:gd name="connsiteY11" fmla="*/ 5770643 h 6858000"/>
                <a:gd name="connsiteX12" fmla="*/ 6018458 w 8273365"/>
                <a:gd name="connsiteY12" fmla="*/ 5339114 h 6858000"/>
                <a:gd name="connsiteX13" fmla="*/ 6960802 w 8273365"/>
                <a:gd name="connsiteY13" fmla="*/ 4660514 h 6858000"/>
                <a:gd name="connsiteX14" fmla="*/ 7264776 w 8273365"/>
                <a:gd name="connsiteY14" fmla="*/ 4466544 h 6858000"/>
                <a:gd name="connsiteX15" fmla="*/ 7447190 w 8273365"/>
                <a:gd name="connsiteY15" fmla="*/ 4072462 h 6858000"/>
                <a:gd name="connsiteX16" fmla="*/ 7457722 w 8273365"/>
                <a:gd name="connsiteY16" fmla="*/ 2703268 h 6858000"/>
                <a:gd name="connsiteX17" fmla="*/ 6820959 w 8273365"/>
                <a:gd name="connsiteY17" fmla="*/ 1406044 h 6858000"/>
                <a:gd name="connsiteX18" fmla="*/ 5543190 w 8273365"/>
                <a:gd name="connsiteY18" fmla="*/ 289185 h 6858000"/>
                <a:gd name="connsiteX19" fmla="*/ 4996775 w 8273365"/>
                <a:gd name="connsiteY19" fmla="*/ 40060 h 6858000"/>
                <a:gd name="connsiteX20" fmla="*/ 4871645 w 8273365"/>
                <a:gd name="connsiteY20" fmla="*/ 0 h 6858000"/>
                <a:gd name="connsiteX21" fmla="*/ 6433093 w 8273365"/>
                <a:gd name="connsiteY21" fmla="*/ 0 h 6858000"/>
                <a:gd name="connsiteX22" fmla="*/ 6564891 w 8273365"/>
                <a:gd name="connsiteY22" fmla="*/ 101152 h 6858000"/>
                <a:gd name="connsiteX23" fmla="*/ 8151535 w 8273365"/>
                <a:gd name="connsiteY23" fmla="*/ 4269504 h 6858000"/>
                <a:gd name="connsiteX24" fmla="*/ 6540097 w 8273365"/>
                <a:gd name="connsiteY24" fmla="*/ 5851830 h 6858000"/>
                <a:gd name="connsiteX25" fmla="*/ 5606037 w 8273365"/>
                <a:gd name="connsiteY25" fmla="*/ 6833938 h 6858000"/>
                <a:gd name="connsiteX26" fmla="*/ 5578888 w 8273365"/>
                <a:gd name="connsiteY26" fmla="*/ 6858000 h 6858000"/>
                <a:gd name="connsiteX27" fmla="*/ 1925521 w 8273365"/>
                <a:gd name="connsiteY27" fmla="*/ 6858000 h 6858000"/>
                <a:gd name="connsiteX28" fmla="*/ 1807085 w 8273365"/>
                <a:gd name="connsiteY28" fmla="*/ 6781026 h 6858000"/>
                <a:gd name="connsiteX29" fmla="*/ 1004515 w 8273365"/>
                <a:gd name="connsiteY29" fmla="*/ 6057209 h 6858000"/>
                <a:gd name="connsiteX30" fmla="*/ 0 w 8273365"/>
                <a:gd name="connsiteY30" fmla="*/ 3320136 h 6858000"/>
                <a:gd name="connsiteX31" fmla="*/ 1492767 w 8273365"/>
                <a:gd name="connsiteY31" fmla="*/ 9861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273365" h="6858000">
                  <a:moveTo>
                    <a:pt x="1616062" y="0"/>
                  </a:moveTo>
                  <a:lnTo>
                    <a:pt x="3206514" y="0"/>
                  </a:lnTo>
                  <a:lnTo>
                    <a:pt x="3122517" y="23655"/>
                  </a:lnTo>
                  <a:cubicBezTo>
                    <a:pt x="2599902" y="185042"/>
                    <a:pt x="2120807" y="476097"/>
                    <a:pt x="1723196" y="880747"/>
                  </a:cubicBezTo>
                  <a:cubicBezTo>
                    <a:pt x="1412348" y="1197008"/>
                    <a:pt x="1168351" y="1565490"/>
                    <a:pt x="997786" y="1975811"/>
                  </a:cubicBezTo>
                  <a:cubicBezTo>
                    <a:pt x="821078" y="2401050"/>
                    <a:pt x="731408" y="2853352"/>
                    <a:pt x="731408" y="3320136"/>
                  </a:cubicBezTo>
                  <a:cubicBezTo>
                    <a:pt x="731408" y="3744353"/>
                    <a:pt x="805864" y="4158182"/>
                    <a:pt x="952731" y="4550071"/>
                  </a:cubicBezTo>
                  <a:cubicBezTo>
                    <a:pt x="1094331" y="4928208"/>
                    <a:pt x="1298980" y="5275627"/>
                    <a:pt x="1560970" y="5582379"/>
                  </a:cubicBezTo>
                  <a:cubicBezTo>
                    <a:pt x="1870793" y="5945304"/>
                    <a:pt x="2259610" y="6243718"/>
                    <a:pt x="2685142" y="6445587"/>
                  </a:cubicBezTo>
                  <a:cubicBezTo>
                    <a:pt x="3130131" y="6656669"/>
                    <a:pt x="3606861" y="6763602"/>
                    <a:pt x="4102171" y="6763602"/>
                  </a:cubicBezTo>
                  <a:cubicBezTo>
                    <a:pt x="4371914" y="6763602"/>
                    <a:pt x="4599528" y="6687974"/>
                    <a:pt x="4840307" y="6518434"/>
                  </a:cubicBezTo>
                  <a:cubicBezTo>
                    <a:pt x="5099811" y="6335729"/>
                    <a:pt x="5349951" y="6061159"/>
                    <a:pt x="5614867" y="5770643"/>
                  </a:cubicBezTo>
                  <a:cubicBezTo>
                    <a:pt x="5743449" y="5629628"/>
                    <a:pt x="5876273" y="5483786"/>
                    <a:pt x="6018458" y="5339114"/>
                  </a:cubicBezTo>
                  <a:cubicBezTo>
                    <a:pt x="6379773" y="4971361"/>
                    <a:pt x="6715635" y="4791728"/>
                    <a:pt x="6960802" y="4660514"/>
                  </a:cubicBezTo>
                  <a:cubicBezTo>
                    <a:pt x="7116154" y="4577280"/>
                    <a:pt x="7206994" y="4527251"/>
                    <a:pt x="7264776" y="4466544"/>
                  </a:cubicBezTo>
                  <a:cubicBezTo>
                    <a:pt x="7332650" y="4395306"/>
                    <a:pt x="7394089" y="4262628"/>
                    <a:pt x="7447190" y="4072462"/>
                  </a:cubicBezTo>
                  <a:cubicBezTo>
                    <a:pt x="7570066" y="3632594"/>
                    <a:pt x="7573576" y="3171954"/>
                    <a:pt x="7457722" y="2703268"/>
                  </a:cubicBezTo>
                  <a:cubicBezTo>
                    <a:pt x="7347718" y="2258572"/>
                    <a:pt x="7127565" y="1810073"/>
                    <a:pt x="6820959" y="1406044"/>
                  </a:cubicBezTo>
                  <a:cubicBezTo>
                    <a:pt x="6474271" y="949207"/>
                    <a:pt x="6032355" y="563024"/>
                    <a:pt x="5543190" y="289185"/>
                  </a:cubicBezTo>
                  <a:cubicBezTo>
                    <a:pt x="5362386" y="187977"/>
                    <a:pt x="5179299" y="104665"/>
                    <a:pt x="4996775" y="40060"/>
                  </a:cubicBezTo>
                  <a:lnTo>
                    <a:pt x="4871645" y="0"/>
                  </a:lnTo>
                  <a:lnTo>
                    <a:pt x="6433093" y="0"/>
                  </a:lnTo>
                  <a:lnTo>
                    <a:pt x="6564891" y="101152"/>
                  </a:lnTo>
                  <a:cubicBezTo>
                    <a:pt x="7785271" y="1084819"/>
                    <a:pt x="8592299" y="2692132"/>
                    <a:pt x="8151535" y="4269504"/>
                  </a:cubicBezTo>
                  <a:cubicBezTo>
                    <a:pt x="7841710" y="5378317"/>
                    <a:pt x="7282330" y="5096287"/>
                    <a:pt x="6540097" y="5851830"/>
                  </a:cubicBezTo>
                  <a:cubicBezTo>
                    <a:pt x="6215307" y="6182380"/>
                    <a:pt x="5924872" y="6538214"/>
                    <a:pt x="5606037" y="6833938"/>
                  </a:cubicBezTo>
                  <a:lnTo>
                    <a:pt x="5578888" y="6858000"/>
                  </a:lnTo>
                  <a:lnTo>
                    <a:pt x="1925521" y="6858000"/>
                  </a:lnTo>
                  <a:lnTo>
                    <a:pt x="1807085" y="6781026"/>
                  </a:lnTo>
                  <a:cubicBezTo>
                    <a:pt x="1509378" y="6576133"/>
                    <a:pt x="1239525" y="6332492"/>
                    <a:pt x="1004515" y="6057209"/>
                  </a:cubicBezTo>
                  <a:cubicBezTo>
                    <a:pt x="378870" y="5324338"/>
                    <a:pt x="0" y="4367220"/>
                    <a:pt x="0" y="3320136"/>
                  </a:cubicBezTo>
                  <a:cubicBezTo>
                    <a:pt x="0" y="2023187"/>
                    <a:pt x="581101" y="864350"/>
                    <a:pt x="1492767" y="98612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000679E-B592-4134-AC05-8EC80BBC4D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37594" y="-3810"/>
              <a:ext cx="8219860" cy="6858000"/>
            </a:xfrm>
            <a:custGeom>
              <a:avLst/>
              <a:gdLst>
                <a:gd name="connsiteX0" fmla="*/ 5534366 w 8219860"/>
                <a:gd name="connsiteY0" fmla="*/ 0 h 6858000"/>
                <a:gd name="connsiteX1" fmla="*/ 6263243 w 8219860"/>
                <a:gd name="connsiteY1" fmla="*/ 0 h 6858000"/>
                <a:gd name="connsiteX2" fmla="*/ 6295307 w 8219860"/>
                <a:gd name="connsiteY2" fmla="*/ 21377 h 6858000"/>
                <a:gd name="connsiteX3" fmla="*/ 6907056 w 8219860"/>
                <a:gd name="connsiteY3" fmla="*/ 522976 h 6858000"/>
                <a:gd name="connsiteX4" fmla="*/ 7434107 w 8219860"/>
                <a:gd name="connsiteY4" fmla="*/ 1119513 h 6858000"/>
                <a:gd name="connsiteX5" fmla="*/ 7856130 w 8219860"/>
                <a:gd name="connsiteY5" fmla="*/ 1802940 h 6858000"/>
                <a:gd name="connsiteX6" fmla="*/ 8019380 w 8219860"/>
                <a:gd name="connsiteY6" fmla="*/ 2174201 h 6858000"/>
                <a:gd name="connsiteX7" fmla="*/ 8054634 w 8219860"/>
                <a:gd name="connsiteY7" fmla="*/ 2269723 h 6858000"/>
                <a:gd name="connsiteX8" fmla="*/ 8086962 w 8219860"/>
                <a:gd name="connsiteY8" fmla="*/ 2366562 h 6858000"/>
                <a:gd name="connsiteX9" fmla="*/ 8115633 w 8219860"/>
                <a:gd name="connsiteY9" fmla="*/ 2464717 h 6858000"/>
                <a:gd name="connsiteX10" fmla="*/ 8140794 w 8219860"/>
                <a:gd name="connsiteY10" fmla="*/ 2563895 h 6858000"/>
                <a:gd name="connsiteX11" fmla="*/ 8218615 w 8219860"/>
                <a:gd name="connsiteY11" fmla="*/ 3378975 h 6858000"/>
                <a:gd name="connsiteX12" fmla="*/ 8175170 w 8219860"/>
                <a:gd name="connsiteY12" fmla="*/ 3786370 h 6858000"/>
                <a:gd name="connsiteX13" fmla="*/ 8073943 w 8219860"/>
                <a:gd name="connsiteY13" fmla="*/ 4180891 h 6858000"/>
                <a:gd name="connsiteX14" fmla="*/ 7939071 w 8219860"/>
                <a:gd name="connsiteY14" fmla="*/ 4562246 h 6858000"/>
                <a:gd name="connsiteX15" fmla="*/ 7854229 w 8219860"/>
                <a:gd name="connsiteY15" fmla="*/ 4751828 h 6858000"/>
                <a:gd name="connsiteX16" fmla="*/ 7745102 w 8219860"/>
                <a:gd name="connsiteY16" fmla="*/ 4936435 h 6858000"/>
                <a:gd name="connsiteX17" fmla="*/ 7605403 w 8219860"/>
                <a:gd name="connsiteY17" fmla="*/ 5106852 h 6858000"/>
                <a:gd name="connsiteX18" fmla="*/ 7524949 w 8219860"/>
                <a:gd name="connsiteY18" fmla="*/ 5182481 h 6858000"/>
                <a:gd name="connsiteX19" fmla="*/ 7440106 w 8219860"/>
                <a:gd name="connsiteY19" fmla="*/ 5250208 h 6858000"/>
                <a:gd name="connsiteX20" fmla="*/ 7101758 w 8219860"/>
                <a:gd name="connsiteY20" fmla="*/ 5463633 h 6858000"/>
                <a:gd name="connsiteX21" fmla="*/ 6804366 w 8219860"/>
                <a:gd name="connsiteY21" fmla="*/ 5657895 h 6858000"/>
                <a:gd name="connsiteX22" fmla="*/ 6671103 w 8219860"/>
                <a:gd name="connsiteY22" fmla="*/ 5765704 h 6858000"/>
                <a:gd name="connsiteX23" fmla="*/ 6545887 w 8219860"/>
                <a:gd name="connsiteY23" fmla="*/ 5882583 h 6858000"/>
                <a:gd name="connsiteX24" fmla="*/ 6485473 w 8219860"/>
                <a:gd name="connsiteY24" fmla="*/ 5945046 h 6858000"/>
                <a:gd name="connsiteX25" fmla="*/ 6423303 w 8219860"/>
                <a:gd name="connsiteY25" fmla="*/ 6011604 h 6858000"/>
                <a:gd name="connsiteX26" fmla="*/ 6298672 w 8219860"/>
                <a:gd name="connsiteY26" fmla="*/ 6146768 h 6858000"/>
                <a:gd name="connsiteX27" fmla="*/ 6040923 w 8219860"/>
                <a:gd name="connsiteY27" fmla="*/ 6418997 h 6858000"/>
                <a:gd name="connsiteX28" fmla="*/ 5907662 w 8219860"/>
                <a:gd name="connsiteY28" fmla="*/ 6555769 h 6858000"/>
                <a:gd name="connsiteX29" fmla="*/ 5769864 w 8219860"/>
                <a:gd name="connsiteY29" fmla="*/ 6691081 h 6858000"/>
                <a:gd name="connsiteX30" fmla="*/ 5581270 w 8219860"/>
                <a:gd name="connsiteY30" fmla="*/ 6858000 h 6858000"/>
                <a:gd name="connsiteX31" fmla="*/ 5057635 w 8219860"/>
                <a:gd name="connsiteY31" fmla="*/ 6858000 h 6858000"/>
                <a:gd name="connsiteX32" fmla="*/ 5112401 w 8219860"/>
                <a:gd name="connsiteY32" fmla="*/ 6812805 h 6858000"/>
                <a:gd name="connsiteX33" fmla="*/ 5241495 w 8219860"/>
                <a:gd name="connsiteY33" fmla="*/ 6689617 h 6858000"/>
                <a:gd name="connsiteX34" fmla="*/ 5485639 w 8219860"/>
                <a:gd name="connsiteY34" fmla="*/ 6421192 h 6858000"/>
                <a:gd name="connsiteX35" fmla="*/ 5603981 w 8219860"/>
                <a:gd name="connsiteY35" fmla="*/ 6279592 h 6858000"/>
                <a:gd name="connsiteX36" fmla="*/ 5722615 w 8219860"/>
                <a:gd name="connsiteY36" fmla="*/ 6135503 h 6858000"/>
                <a:gd name="connsiteX37" fmla="*/ 5967636 w 8219860"/>
                <a:gd name="connsiteY37" fmla="*/ 5845135 h 6858000"/>
                <a:gd name="connsiteX38" fmla="*/ 6099583 w 8219860"/>
                <a:gd name="connsiteY38" fmla="*/ 5703828 h 6858000"/>
                <a:gd name="connsiteX39" fmla="*/ 6168189 w 8219860"/>
                <a:gd name="connsiteY39" fmla="*/ 5634490 h 6858000"/>
                <a:gd name="connsiteX40" fmla="*/ 6241769 w 8219860"/>
                <a:gd name="connsiteY40" fmla="*/ 5564129 h 6858000"/>
                <a:gd name="connsiteX41" fmla="*/ 6567684 w 8219860"/>
                <a:gd name="connsiteY41" fmla="*/ 5312962 h 6858000"/>
                <a:gd name="connsiteX42" fmla="*/ 6918466 w 8219860"/>
                <a:gd name="connsiteY42" fmla="*/ 5121628 h 6858000"/>
                <a:gd name="connsiteX43" fmla="*/ 7084202 w 8219860"/>
                <a:gd name="connsiteY43" fmla="*/ 5039856 h 6858000"/>
                <a:gd name="connsiteX44" fmla="*/ 7231508 w 8219860"/>
                <a:gd name="connsiteY44" fmla="*/ 4955159 h 6858000"/>
                <a:gd name="connsiteX45" fmla="*/ 7455757 w 8219860"/>
                <a:gd name="connsiteY45" fmla="*/ 4736907 h 6858000"/>
                <a:gd name="connsiteX46" fmla="*/ 7597796 w 8219860"/>
                <a:gd name="connsiteY46" fmla="*/ 4437761 h 6858000"/>
                <a:gd name="connsiteX47" fmla="*/ 7667720 w 8219860"/>
                <a:gd name="connsiteY47" fmla="*/ 4093562 h 6858000"/>
                <a:gd name="connsiteX48" fmla="*/ 7680008 w 8219860"/>
                <a:gd name="connsiteY48" fmla="*/ 3742632 h 6858000"/>
                <a:gd name="connsiteX49" fmla="*/ 7657188 w 8219860"/>
                <a:gd name="connsiteY49" fmla="*/ 3396237 h 6858000"/>
                <a:gd name="connsiteX50" fmla="*/ 7604818 w 8219860"/>
                <a:gd name="connsiteY50" fmla="*/ 3055255 h 6858000"/>
                <a:gd name="connsiteX51" fmla="*/ 7522900 w 8219860"/>
                <a:gd name="connsiteY51" fmla="*/ 2720270 h 6858000"/>
                <a:gd name="connsiteX52" fmla="*/ 7299968 w 8219860"/>
                <a:gd name="connsiteY52" fmla="*/ 2062442 h 6858000"/>
                <a:gd name="connsiteX53" fmla="*/ 6971566 w 8219860"/>
                <a:gd name="connsiteY53" fmla="*/ 1438698 h 6858000"/>
                <a:gd name="connsiteX54" fmla="*/ 6771307 w 8219860"/>
                <a:gd name="connsiteY54" fmla="*/ 1144380 h 6858000"/>
                <a:gd name="connsiteX55" fmla="*/ 6547935 w 8219860"/>
                <a:gd name="connsiteY55" fmla="*/ 865129 h 6858000"/>
                <a:gd name="connsiteX56" fmla="*/ 6037997 w 8219860"/>
                <a:gd name="connsiteY56" fmla="*/ 359872 h 6858000"/>
                <a:gd name="connsiteX57" fmla="*/ 5602369 w 8219860"/>
                <a:gd name="connsiteY57" fmla="*/ 40572 h 6858000"/>
                <a:gd name="connsiteX58" fmla="*/ 1689206 w 8219860"/>
                <a:gd name="connsiteY58" fmla="*/ 0 h 6858000"/>
                <a:gd name="connsiteX59" fmla="*/ 2580244 w 8219860"/>
                <a:gd name="connsiteY59" fmla="*/ 0 h 6858000"/>
                <a:gd name="connsiteX60" fmla="*/ 2556490 w 8219860"/>
                <a:gd name="connsiteY60" fmla="*/ 13997 h 6858000"/>
                <a:gd name="connsiteX61" fmla="*/ 2125407 w 8219860"/>
                <a:gd name="connsiteY61" fmla="*/ 323156 h 6858000"/>
                <a:gd name="connsiteX62" fmla="*/ 1859322 w 8219860"/>
                <a:gd name="connsiteY62" fmla="*/ 553842 h 6858000"/>
                <a:gd name="connsiteX63" fmla="*/ 1607425 w 8219860"/>
                <a:gd name="connsiteY63" fmla="*/ 799741 h 6858000"/>
                <a:gd name="connsiteX64" fmla="*/ 861829 w 8219860"/>
                <a:gd name="connsiteY64" fmla="*/ 1987400 h 6858000"/>
                <a:gd name="connsiteX65" fmla="*/ 661422 w 8219860"/>
                <a:gd name="connsiteY65" fmla="*/ 2660149 h 6858000"/>
                <a:gd name="connsiteX66" fmla="*/ 608323 w 8219860"/>
                <a:gd name="connsiteY66" fmla="*/ 3006544 h 6858000"/>
                <a:gd name="connsiteX67" fmla="*/ 584625 w 8219860"/>
                <a:gd name="connsiteY67" fmla="*/ 3355571 h 6858000"/>
                <a:gd name="connsiteX68" fmla="*/ 589891 w 8219860"/>
                <a:gd name="connsiteY68" fmla="*/ 3705330 h 6858000"/>
                <a:gd name="connsiteX69" fmla="*/ 623389 w 8219860"/>
                <a:gd name="connsiteY69" fmla="*/ 4053626 h 6858000"/>
                <a:gd name="connsiteX70" fmla="*/ 787078 w 8219860"/>
                <a:gd name="connsiteY70" fmla="*/ 4735736 h 6858000"/>
                <a:gd name="connsiteX71" fmla="*/ 1081251 w 8219860"/>
                <a:gd name="connsiteY71" fmla="*/ 5376742 h 6858000"/>
                <a:gd name="connsiteX72" fmla="*/ 1274196 w 8219860"/>
                <a:gd name="connsiteY72" fmla="*/ 5674278 h 6858000"/>
                <a:gd name="connsiteX73" fmla="*/ 1381274 w 8219860"/>
                <a:gd name="connsiteY73" fmla="*/ 5816170 h 6858000"/>
                <a:gd name="connsiteX74" fmla="*/ 1495959 w 8219860"/>
                <a:gd name="connsiteY74" fmla="*/ 5953677 h 6858000"/>
                <a:gd name="connsiteX75" fmla="*/ 2013356 w 8219860"/>
                <a:gd name="connsiteY75" fmla="*/ 6450448 h 6858000"/>
                <a:gd name="connsiteX76" fmla="*/ 2083865 w 8219860"/>
                <a:gd name="connsiteY76" fmla="*/ 6506327 h 6858000"/>
                <a:gd name="connsiteX77" fmla="*/ 2155688 w 8219860"/>
                <a:gd name="connsiteY77" fmla="*/ 6560744 h 6858000"/>
                <a:gd name="connsiteX78" fmla="*/ 2228537 w 8219860"/>
                <a:gd name="connsiteY78" fmla="*/ 6613844 h 6858000"/>
                <a:gd name="connsiteX79" fmla="*/ 2302700 w 8219860"/>
                <a:gd name="connsiteY79" fmla="*/ 6665190 h 6858000"/>
                <a:gd name="connsiteX80" fmla="*/ 2610915 w 8219860"/>
                <a:gd name="connsiteY80" fmla="*/ 6853454 h 6858000"/>
                <a:gd name="connsiteX81" fmla="*/ 2619731 w 8219860"/>
                <a:gd name="connsiteY81" fmla="*/ 6858000 h 6858000"/>
                <a:gd name="connsiteX82" fmla="*/ 1931408 w 8219860"/>
                <a:gd name="connsiteY82" fmla="*/ 6858000 h 6858000"/>
                <a:gd name="connsiteX83" fmla="*/ 1782231 w 8219860"/>
                <a:gd name="connsiteY83" fmla="*/ 6759101 h 6858000"/>
                <a:gd name="connsiteX84" fmla="*/ 1179844 w 8219860"/>
                <a:gd name="connsiteY84" fmla="*/ 6247262 h 6858000"/>
                <a:gd name="connsiteX85" fmla="*/ 677221 w 8219860"/>
                <a:gd name="connsiteY85" fmla="*/ 5628784 h 6858000"/>
                <a:gd name="connsiteX86" fmla="*/ 302740 w 8219860"/>
                <a:gd name="connsiteY86" fmla="*/ 4919612 h 6858000"/>
                <a:gd name="connsiteX87" fmla="*/ 71615 w 8219860"/>
                <a:gd name="connsiteY87" fmla="*/ 4147685 h 6858000"/>
                <a:gd name="connsiteX88" fmla="*/ 14420 w 8219860"/>
                <a:gd name="connsiteY88" fmla="*/ 3747313 h 6858000"/>
                <a:gd name="connsiteX89" fmla="*/ 815 w 8219860"/>
                <a:gd name="connsiteY89" fmla="*/ 3342991 h 6858000"/>
                <a:gd name="connsiteX90" fmla="*/ 29340 w 8219860"/>
                <a:gd name="connsiteY90" fmla="*/ 2939692 h 6858000"/>
                <a:gd name="connsiteX91" fmla="*/ 97946 w 8219860"/>
                <a:gd name="connsiteY91" fmla="*/ 2541660 h 6858000"/>
                <a:gd name="connsiteX92" fmla="*/ 341358 w 8219860"/>
                <a:gd name="connsiteY92" fmla="*/ 1774268 h 6858000"/>
                <a:gd name="connsiteX93" fmla="*/ 1212758 w 8219860"/>
                <a:gd name="connsiteY93" fmla="*/ 432721 h 6858000"/>
                <a:gd name="connsiteX94" fmla="*/ 1499908 w 8219860"/>
                <a:gd name="connsiteY94" fmla="*/ 150982 h 6858000"/>
                <a:gd name="connsiteX95" fmla="*/ 1655863 w 8219860"/>
                <a:gd name="connsiteY95" fmla="*/ 2359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8219860" h="6858000">
                  <a:moveTo>
                    <a:pt x="5534366" y="0"/>
                  </a:moveTo>
                  <a:lnTo>
                    <a:pt x="6263243" y="0"/>
                  </a:lnTo>
                  <a:lnTo>
                    <a:pt x="6295307" y="21377"/>
                  </a:lnTo>
                  <a:cubicBezTo>
                    <a:pt x="6511218" y="172340"/>
                    <a:pt x="6716597" y="339247"/>
                    <a:pt x="6907056" y="522976"/>
                  </a:cubicBezTo>
                  <a:cubicBezTo>
                    <a:pt x="7097514" y="706706"/>
                    <a:pt x="7274807" y="905503"/>
                    <a:pt x="7434107" y="1119513"/>
                  </a:cubicBezTo>
                  <a:cubicBezTo>
                    <a:pt x="7593992" y="1333084"/>
                    <a:pt x="7735155" y="1562014"/>
                    <a:pt x="7856130" y="1802940"/>
                  </a:cubicBezTo>
                  <a:cubicBezTo>
                    <a:pt x="7916105" y="1923621"/>
                    <a:pt x="7970376" y="2047668"/>
                    <a:pt x="8019380" y="2174201"/>
                  </a:cubicBezTo>
                  <a:cubicBezTo>
                    <a:pt x="8031375" y="2205944"/>
                    <a:pt x="8043808" y="2237541"/>
                    <a:pt x="8054634" y="2269723"/>
                  </a:cubicBezTo>
                  <a:lnTo>
                    <a:pt x="8086962" y="2366562"/>
                  </a:lnTo>
                  <a:lnTo>
                    <a:pt x="8115633" y="2464717"/>
                  </a:lnTo>
                  <a:cubicBezTo>
                    <a:pt x="8124995" y="2497484"/>
                    <a:pt x="8132602" y="2530836"/>
                    <a:pt x="8140794" y="2563895"/>
                  </a:cubicBezTo>
                  <a:cubicBezTo>
                    <a:pt x="8203402" y="2829836"/>
                    <a:pt x="8225636" y="3105576"/>
                    <a:pt x="8218615" y="3378975"/>
                  </a:cubicBezTo>
                  <a:cubicBezTo>
                    <a:pt x="8214958" y="3515749"/>
                    <a:pt x="8200476" y="3652229"/>
                    <a:pt x="8175170" y="3786370"/>
                  </a:cubicBezTo>
                  <a:cubicBezTo>
                    <a:pt x="8149716" y="3920510"/>
                    <a:pt x="8114462" y="4052163"/>
                    <a:pt x="8073943" y="4180891"/>
                  </a:cubicBezTo>
                  <a:cubicBezTo>
                    <a:pt x="8033570" y="4309911"/>
                    <a:pt x="7990270" y="4435421"/>
                    <a:pt x="7939071" y="4562246"/>
                  </a:cubicBezTo>
                  <a:cubicBezTo>
                    <a:pt x="7913472" y="4625587"/>
                    <a:pt x="7885678" y="4688926"/>
                    <a:pt x="7854229" y="4751828"/>
                  </a:cubicBezTo>
                  <a:cubicBezTo>
                    <a:pt x="7822193" y="4814437"/>
                    <a:pt x="7786792" y="4876752"/>
                    <a:pt x="7745102" y="4936435"/>
                  </a:cubicBezTo>
                  <a:cubicBezTo>
                    <a:pt x="7703998" y="4996411"/>
                    <a:pt x="7657040" y="5053899"/>
                    <a:pt x="7605403" y="5106852"/>
                  </a:cubicBezTo>
                  <a:cubicBezTo>
                    <a:pt x="7579512" y="5133183"/>
                    <a:pt x="7552596" y="5158489"/>
                    <a:pt x="7524949" y="5182481"/>
                  </a:cubicBezTo>
                  <a:cubicBezTo>
                    <a:pt x="7497301" y="5206323"/>
                    <a:pt x="7468776" y="5228704"/>
                    <a:pt x="7440106" y="5250208"/>
                  </a:cubicBezTo>
                  <a:cubicBezTo>
                    <a:pt x="7324836" y="5335930"/>
                    <a:pt x="7208103" y="5400146"/>
                    <a:pt x="7101758" y="5463633"/>
                  </a:cubicBezTo>
                  <a:cubicBezTo>
                    <a:pt x="6994825" y="5526533"/>
                    <a:pt x="6896230" y="5588996"/>
                    <a:pt x="6804366" y="5657895"/>
                  </a:cubicBezTo>
                  <a:cubicBezTo>
                    <a:pt x="6758141" y="5691978"/>
                    <a:pt x="6713965" y="5728110"/>
                    <a:pt x="6671103" y="5765704"/>
                  </a:cubicBezTo>
                  <a:cubicBezTo>
                    <a:pt x="6627952" y="5802860"/>
                    <a:pt x="6586408" y="5842209"/>
                    <a:pt x="6545887" y="5882583"/>
                  </a:cubicBezTo>
                  <a:cubicBezTo>
                    <a:pt x="6525407" y="5903062"/>
                    <a:pt x="6506245" y="5923103"/>
                    <a:pt x="6485473" y="5945046"/>
                  </a:cubicBezTo>
                  <a:lnTo>
                    <a:pt x="6423303" y="6011604"/>
                  </a:lnTo>
                  <a:lnTo>
                    <a:pt x="6298672" y="6146768"/>
                  </a:lnTo>
                  <a:cubicBezTo>
                    <a:pt x="6214853" y="6237315"/>
                    <a:pt x="6128400" y="6327572"/>
                    <a:pt x="6040923" y="6418997"/>
                  </a:cubicBezTo>
                  <a:cubicBezTo>
                    <a:pt x="5997186" y="6464637"/>
                    <a:pt x="5952569" y="6510130"/>
                    <a:pt x="5907662" y="6555769"/>
                  </a:cubicBezTo>
                  <a:cubicBezTo>
                    <a:pt x="5862460" y="6601118"/>
                    <a:pt x="5816528" y="6646172"/>
                    <a:pt x="5769864" y="6691081"/>
                  </a:cubicBezTo>
                  <a:lnTo>
                    <a:pt x="5581270" y="6858000"/>
                  </a:lnTo>
                  <a:lnTo>
                    <a:pt x="5057635" y="6858000"/>
                  </a:lnTo>
                  <a:lnTo>
                    <a:pt x="5112401" y="6812805"/>
                  </a:lnTo>
                  <a:cubicBezTo>
                    <a:pt x="5156505" y="6773364"/>
                    <a:pt x="5199439" y="6732113"/>
                    <a:pt x="5241495" y="6689617"/>
                  </a:cubicBezTo>
                  <a:cubicBezTo>
                    <a:pt x="5325753" y="6604628"/>
                    <a:pt x="5405916" y="6513934"/>
                    <a:pt x="5485639" y="6421192"/>
                  </a:cubicBezTo>
                  <a:cubicBezTo>
                    <a:pt x="5525427" y="6374674"/>
                    <a:pt x="5564631" y="6327425"/>
                    <a:pt x="5603981" y="6279592"/>
                  </a:cubicBezTo>
                  <a:lnTo>
                    <a:pt x="5722615" y="6135503"/>
                  </a:lnTo>
                  <a:cubicBezTo>
                    <a:pt x="5802339" y="6038957"/>
                    <a:pt x="5882062" y="5940510"/>
                    <a:pt x="5967636" y="5845135"/>
                  </a:cubicBezTo>
                  <a:cubicBezTo>
                    <a:pt x="6010496" y="5797446"/>
                    <a:pt x="6054381" y="5750345"/>
                    <a:pt x="6099583" y="5703828"/>
                  </a:cubicBezTo>
                  <a:lnTo>
                    <a:pt x="6168189" y="5634490"/>
                  </a:lnTo>
                  <a:cubicBezTo>
                    <a:pt x="6191300" y="5611524"/>
                    <a:pt x="6216754" y="5587094"/>
                    <a:pt x="6241769" y="5564129"/>
                  </a:cubicBezTo>
                  <a:cubicBezTo>
                    <a:pt x="6342117" y="5470948"/>
                    <a:pt x="6452414" y="5386688"/>
                    <a:pt x="6567684" y="5312962"/>
                  </a:cubicBezTo>
                  <a:cubicBezTo>
                    <a:pt x="6682806" y="5238945"/>
                    <a:pt x="6803635" y="5177360"/>
                    <a:pt x="6918466" y="5121628"/>
                  </a:cubicBezTo>
                  <a:cubicBezTo>
                    <a:pt x="6975808" y="5093833"/>
                    <a:pt x="7031688" y="5067211"/>
                    <a:pt x="7084202" y="5039856"/>
                  </a:cubicBezTo>
                  <a:cubicBezTo>
                    <a:pt x="7136864" y="5012793"/>
                    <a:pt x="7186453" y="4985439"/>
                    <a:pt x="7231508" y="4955159"/>
                  </a:cubicBezTo>
                  <a:cubicBezTo>
                    <a:pt x="7322202" y="4895476"/>
                    <a:pt x="7395635" y="4824530"/>
                    <a:pt x="7455757" y="4736907"/>
                  </a:cubicBezTo>
                  <a:cubicBezTo>
                    <a:pt x="7515440" y="4649431"/>
                    <a:pt x="7562543" y="4547326"/>
                    <a:pt x="7597796" y="4437761"/>
                  </a:cubicBezTo>
                  <a:cubicBezTo>
                    <a:pt x="7632758" y="4328343"/>
                    <a:pt x="7655139" y="4210293"/>
                    <a:pt x="7667720" y="4093562"/>
                  </a:cubicBezTo>
                  <a:cubicBezTo>
                    <a:pt x="7679860" y="3976389"/>
                    <a:pt x="7682494" y="3858925"/>
                    <a:pt x="7680008" y="3742632"/>
                  </a:cubicBezTo>
                  <a:cubicBezTo>
                    <a:pt x="7676350" y="3626192"/>
                    <a:pt x="7668451" y="3510776"/>
                    <a:pt x="7657188" y="3396237"/>
                  </a:cubicBezTo>
                  <a:cubicBezTo>
                    <a:pt x="7645923" y="3281699"/>
                    <a:pt x="7628808" y="3167745"/>
                    <a:pt x="7604818" y="3055255"/>
                  </a:cubicBezTo>
                  <a:cubicBezTo>
                    <a:pt x="7581120" y="2942618"/>
                    <a:pt x="7552888" y="2831298"/>
                    <a:pt x="7522900" y="2720270"/>
                  </a:cubicBezTo>
                  <a:cubicBezTo>
                    <a:pt x="7462926" y="2498361"/>
                    <a:pt x="7392418" y="2277038"/>
                    <a:pt x="7299968" y="2062442"/>
                  </a:cubicBezTo>
                  <a:cubicBezTo>
                    <a:pt x="7207518" y="1847847"/>
                    <a:pt x="7097514" y="1639104"/>
                    <a:pt x="6971566" y="1438698"/>
                  </a:cubicBezTo>
                  <a:cubicBezTo>
                    <a:pt x="6908226" y="1338642"/>
                    <a:pt x="6841668" y="1240340"/>
                    <a:pt x="6771307" y="1144380"/>
                  </a:cubicBezTo>
                  <a:cubicBezTo>
                    <a:pt x="6700945" y="1048419"/>
                    <a:pt x="6625903" y="955677"/>
                    <a:pt x="6547935" y="865129"/>
                  </a:cubicBezTo>
                  <a:cubicBezTo>
                    <a:pt x="6392438" y="683740"/>
                    <a:pt x="6221873" y="514199"/>
                    <a:pt x="6037997" y="359872"/>
                  </a:cubicBezTo>
                  <a:cubicBezTo>
                    <a:pt x="5900420" y="243689"/>
                    <a:pt x="5754861" y="136638"/>
                    <a:pt x="5602369" y="40572"/>
                  </a:cubicBezTo>
                  <a:close/>
                  <a:moveTo>
                    <a:pt x="1689206" y="0"/>
                  </a:moveTo>
                  <a:lnTo>
                    <a:pt x="2580244" y="0"/>
                  </a:lnTo>
                  <a:lnTo>
                    <a:pt x="2556490" y="13997"/>
                  </a:lnTo>
                  <a:cubicBezTo>
                    <a:pt x="2405637" y="107875"/>
                    <a:pt x="2262108" y="212018"/>
                    <a:pt x="2125407" y="323156"/>
                  </a:cubicBezTo>
                  <a:cubicBezTo>
                    <a:pt x="2033982" y="397174"/>
                    <a:pt x="1946944" y="475874"/>
                    <a:pt x="1859322" y="553842"/>
                  </a:cubicBezTo>
                  <a:cubicBezTo>
                    <a:pt x="1771699" y="631664"/>
                    <a:pt x="1686271" y="712557"/>
                    <a:pt x="1607425" y="799741"/>
                  </a:cubicBezTo>
                  <a:cubicBezTo>
                    <a:pt x="1289847" y="1146281"/>
                    <a:pt x="1036342" y="1551627"/>
                    <a:pt x="861829" y="1987400"/>
                  </a:cubicBezTo>
                  <a:cubicBezTo>
                    <a:pt x="774499" y="2205213"/>
                    <a:pt x="707062" y="2430780"/>
                    <a:pt x="661422" y="2660149"/>
                  </a:cubicBezTo>
                  <a:cubicBezTo>
                    <a:pt x="638750" y="2774834"/>
                    <a:pt x="621196" y="2890541"/>
                    <a:pt x="608323" y="3006544"/>
                  </a:cubicBezTo>
                  <a:cubicBezTo>
                    <a:pt x="595888" y="3122545"/>
                    <a:pt x="587990" y="3239131"/>
                    <a:pt x="584625" y="3355571"/>
                  </a:cubicBezTo>
                  <a:cubicBezTo>
                    <a:pt x="581699" y="3472156"/>
                    <a:pt x="582578" y="3588890"/>
                    <a:pt x="589891" y="3705330"/>
                  </a:cubicBezTo>
                  <a:cubicBezTo>
                    <a:pt x="595742" y="3821770"/>
                    <a:pt x="607591" y="3937917"/>
                    <a:pt x="623389" y="4053626"/>
                  </a:cubicBezTo>
                  <a:cubicBezTo>
                    <a:pt x="655864" y="4284896"/>
                    <a:pt x="709988" y="4513828"/>
                    <a:pt x="787078" y="4735736"/>
                  </a:cubicBezTo>
                  <a:cubicBezTo>
                    <a:pt x="864023" y="4957499"/>
                    <a:pt x="962324" y="5172825"/>
                    <a:pt x="1081251" y="5376742"/>
                  </a:cubicBezTo>
                  <a:cubicBezTo>
                    <a:pt x="1140934" y="5478553"/>
                    <a:pt x="1205152" y="5578172"/>
                    <a:pt x="1274196" y="5674278"/>
                  </a:cubicBezTo>
                  <a:cubicBezTo>
                    <a:pt x="1308571" y="5722552"/>
                    <a:pt x="1344557" y="5769654"/>
                    <a:pt x="1381274" y="5816170"/>
                  </a:cubicBezTo>
                  <a:cubicBezTo>
                    <a:pt x="1418575" y="5862543"/>
                    <a:pt x="1456608" y="5908622"/>
                    <a:pt x="1495959" y="5953677"/>
                  </a:cubicBezTo>
                  <a:cubicBezTo>
                    <a:pt x="1652919" y="6133894"/>
                    <a:pt x="1826555" y="6300071"/>
                    <a:pt x="2013356" y="6450448"/>
                  </a:cubicBezTo>
                  <a:cubicBezTo>
                    <a:pt x="2037053" y="6468879"/>
                    <a:pt x="2060020" y="6488188"/>
                    <a:pt x="2083865" y="6506327"/>
                  </a:cubicBezTo>
                  <a:lnTo>
                    <a:pt x="2155688" y="6560744"/>
                  </a:lnTo>
                  <a:lnTo>
                    <a:pt x="2228537" y="6613844"/>
                  </a:lnTo>
                  <a:lnTo>
                    <a:pt x="2302700" y="6665190"/>
                  </a:lnTo>
                  <a:cubicBezTo>
                    <a:pt x="2402465" y="6732186"/>
                    <a:pt x="2505008" y="6795525"/>
                    <a:pt x="2610915" y="6853454"/>
                  </a:cubicBezTo>
                  <a:lnTo>
                    <a:pt x="2619731" y="6858000"/>
                  </a:lnTo>
                  <a:lnTo>
                    <a:pt x="1931408" y="6858000"/>
                  </a:lnTo>
                  <a:lnTo>
                    <a:pt x="1782231" y="6759101"/>
                  </a:lnTo>
                  <a:cubicBezTo>
                    <a:pt x="1566612" y="6607846"/>
                    <a:pt x="1365329" y="6435527"/>
                    <a:pt x="1179844" y="6247262"/>
                  </a:cubicBezTo>
                  <a:cubicBezTo>
                    <a:pt x="994506" y="6059437"/>
                    <a:pt x="824235" y="5851280"/>
                    <a:pt x="677221" y="5628784"/>
                  </a:cubicBezTo>
                  <a:cubicBezTo>
                    <a:pt x="530062" y="5405851"/>
                    <a:pt x="404700" y="5167998"/>
                    <a:pt x="302740" y="4919612"/>
                  </a:cubicBezTo>
                  <a:cubicBezTo>
                    <a:pt x="200636" y="4671373"/>
                    <a:pt x="123692" y="4412162"/>
                    <a:pt x="71615" y="4147685"/>
                  </a:cubicBezTo>
                  <a:cubicBezTo>
                    <a:pt x="45285" y="4015446"/>
                    <a:pt x="26854" y="3881599"/>
                    <a:pt x="14420" y="3747313"/>
                  </a:cubicBezTo>
                  <a:cubicBezTo>
                    <a:pt x="3595" y="3612880"/>
                    <a:pt x="-2256" y="3477862"/>
                    <a:pt x="815" y="3342991"/>
                  </a:cubicBezTo>
                  <a:cubicBezTo>
                    <a:pt x="3156" y="3208119"/>
                    <a:pt x="12811" y="3073394"/>
                    <a:pt x="29340" y="2939692"/>
                  </a:cubicBezTo>
                  <a:cubicBezTo>
                    <a:pt x="45578" y="2805845"/>
                    <a:pt x="68690" y="2673022"/>
                    <a:pt x="97946" y="2541660"/>
                  </a:cubicBezTo>
                  <a:cubicBezTo>
                    <a:pt x="156167" y="2278939"/>
                    <a:pt x="237791" y="2021777"/>
                    <a:pt x="341358" y="1774268"/>
                  </a:cubicBezTo>
                  <a:cubicBezTo>
                    <a:pt x="548640" y="1279252"/>
                    <a:pt x="844567" y="822415"/>
                    <a:pt x="1212758" y="432721"/>
                  </a:cubicBezTo>
                  <a:cubicBezTo>
                    <a:pt x="1305208" y="335736"/>
                    <a:pt x="1399705" y="240506"/>
                    <a:pt x="1499908" y="150982"/>
                  </a:cubicBezTo>
                  <a:cubicBezTo>
                    <a:pt x="1550010" y="106294"/>
                    <a:pt x="1602232" y="64018"/>
                    <a:pt x="1655863" y="2359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5" name="Freeform: Shape 14">
              <a:extLst>
                <a:ext uri="{FF2B5EF4-FFF2-40B4-BE49-F238E27FC236}">
                  <a16:creationId xmlns:a16="http://schemas.microsoft.com/office/drawing/2014/main" id="{EC2EF310-93E6-4F72-B482-07BF5CFBB0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65807" y="-3810"/>
              <a:ext cx="8870393" cy="6858000"/>
            </a:xfrm>
            <a:custGeom>
              <a:avLst/>
              <a:gdLst>
                <a:gd name="connsiteX0" fmla="*/ 6200652 w 8899328"/>
                <a:gd name="connsiteY0" fmla="*/ 0 h 6858000"/>
                <a:gd name="connsiteX1" fmla="*/ 7036991 w 8899328"/>
                <a:gd name="connsiteY1" fmla="*/ 0 h 6858000"/>
                <a:gd name="connsiteX2" fmla="*/ 7111956 w 8899328"/>
                <a:gd name="connsiteY2" fmla="*/ 52444 h 6858000"/>
                <a:gd name="connsiteX3" fmla="*/ 8899328 w 8899328"/>
                <a:gd name="connsiteY3" fmla="*/ 3560285 h 6858000"/>
                <a:gd name="connsiteX4" fmla="*/ 7441506 w 8899328"/>
                <a:gd name="connsiteY4" fmla="*/ 6800585 h 6858000"/>
                <a:gd name="connsiteX5" fmla="*/ 7374130 w 8899328"/>
                <a:gd name="connsiteY5" fmla="*/ 6858000 h 6858000"/>
                <a:gd name="connsiteX6" fmla="*/ 5835221 w 8899328"/>
                <a:gd name="connsiteY6" fmla="*/ 6858000 h 6858000"/>
                <a:gd name="connsiteX7" fmla="*/ 5891385 w 8899328"/>
                <a:gd name="connsiteY7" fmla="*/ 6810175 h 6858000"/>
                <a:gd name="connsiteX8" fmla="*/ 6032854 w 8899328"/>
                <a:gd name="connsiteY8" fmla="*/ 6677494 h 6858000"/>
                <a:gd name="connsiteX9" fmla="*/ 6170584 w 8899328"/>
                <a:gd name="connsiteY9" fmla="*/ 6539762 h 6858000"/>
                <a:gd name="connsiteX10" fmla="*/ 6305296 w 8899328"/>
                <a:gd name="connsiteY10" fmla="*/ 6398150 h 6858000"/>
                <a:gd name="connsiteX11" fmla="*/ 6572709 w 8899328"/>
                <a:gd name="connsiteY11" fmla="*/ 6110468 h 6858000"/>
                <a:gd name="connsiteX12" fmla="*/ 6707707 w 8899328"/>
                <a:gd name="connsiteY12" fmla="*/ 5966410 h 6858000"/>
                <a:gd name="connsiteX13" fmla="*/ 6846876 w 8899328"/>
                <a:gd name="connsiteY13" fmla="*/ 5823934 h 6858000"/>
                <a:gd name="connsiteX14" fmla="*/ 7497863 w 8899328"/>
                <a:gd name="connsiteY14" fmla="*/ 5348633 h 6858000"/>
                <a:gd name="connsiteX15" fmla="*/ 7825226 w 8899328"/>
                <a:gd name="connsiteY15" fmla="*/ 5147788 h 6858000"/>
                <a:gd name="connsiteX16" fmla="*/ 8071216 w 8899328"/>
                <a:gd name="connsiteY16" fmla="*/ 4893890 h 6858000"/>
                <a:gd name="connsiteX17" fmla="*/ 8224043 w 8899328"/>
                <a:gd name="connsiteY17" fmla="*/ 4570985 h 6858000"/>
                <a:gd name="connsiteX18" fmla="*/ 8315049 w 8899328"/>
                <a:gd name="connsiteY18" fmla="*/ 4212279 h 6858000"/>
                <a:gd name="connsiteX19" fmla="*/ 8330721 w 8899328"/>
                <a:gd name="connsiteY19" fmla="*/ 4120699 h 6858000"/>
                <a:gd name="connsiteX20" fmla="*/ 8343947 w 8899328"/>
                <a:gd name="connsiteY20" fmla="*/ 4028973 h 6858000"/>
                <a:gd name="connsiteX21" fmla="*/ 8353867 w 8899328"/>
                <a:gd name="connsiteY21" fmla="*/ 3936961 h 6858000"/>
                <a:gd name="connsiteX22" fmla="*/ 8361055 w 8899328"/>
                <a:gd name="connsiteY22" fmla="*/ 3844661 h 6858000"/>
                <a:gd name="connsiteX23" fmla="*/ 8365083 w 8899328"/>
                <a:gd name="connsiteY23" fmla="*/ 3475748 h 6858000"/>
                <a:gd name="connsiteX24" fmla="*/ 8359475 w 8899328"/>
                <a:gd name="connsiteY24" fmla="*/ 3383736 h 6858000"/>
                <a:gd name="connsiteX25" fmla="*/ 8350992 w 8899328"/>
                <a:gd name="connsiteY25" fmla="*/ 3292012 h 6858000"/>
                <a:gd name="connsiteX26" fmla="*/ 8340497 w 8899328"/>
                <a:gd name="connsiteY26" fmla="*/ 3200431 h 6858000"/>
                <a:gd name="connsiteX27" fmla="*/ 8327557 w 8899328"/>
                <a:gd name="connsiteY27" fmla="*/ 3109137 h 6858000"/>
                <a:gd name="connsiteX28" fmla="*/ 8252222 w 8899328"/>
                <a:gd name="connsiteY28" fmla="*/ 2747843 h 6858000"/>
                <a:gd name="connsiteX29" fmla="*/ 7998038 w 8899328"/>
                <a:gd name="connsiteY29" fmla="*/ 2051137 h 6858000"/>
                <a:gd name="connsiteX30" fmla="*/ 7825803 w 8899328"/>
                <a:gd name="connsiteY30" fmla="*/ 1719174 h 6858000"/>
                <a:gd name="connsiteX31" fmla="*/ 7627401 w 8899328"/>
                <a:gd name="connsiteY31" fmla="*/ 1399431 h 6858000"/>
                <a:gd name="connsiteX32" fmla="*/ 7404557 w 8899328"/>
                <a:gd name="connsiteY32" fmla="*/ 1093490 h 6858000"/>
                <a:gd name="connsiteX33" fmla="*/ 7157849 w 8899328"/>
                <a:gd name="connsiteY33" fmla="*/ 803362 h 6858000"/>
                <a:gd name="connsiteX34" fmla="*/ 6889001 w 8899328"/>
                <a:gd name="connsiteY34" fmla="*/ 530489 h 6858000"/>
                <a:gd name="connsiteX35" fmla="*/ 6597149 w 8899328"/>
                <a:gd name="connsiteY35" fmla="*/ 279180 h 6858000"/>
                <a:gd name="connsiteX36" fmla="*/ 6283731 w 8899328"/>
                <a:gd name="connsiteY36" fmla="*/ 51736 h 6858000"/>
                <a:gd name="connsiteX37" fmla="*/ 1862338 w 8899328"/>
                <a:gd name="connsiteY37" fmla="*/ 0 h 6858000"/>
                <a:gd name="connsiteX38" fmla="*/ 2555184 w 8899328"/>
                <a:gd name="connsiteY38" fmla="*/ 0 h 6858000"/>
                <a:gd name="connsiteX39" fmla="*/ 2420890 w 8899328"/>
                <a:gd name="connsiteY39" fmla="*/ 86030 h 6858000"/>
                <a:gd name="connsiteX40" fmla="*/ 1703381 w 8899328"/>
                <a:gd name="connsiteY40" fmla="*/ 715375 h 6858000"/>
                <a:gd name="connsiteX41" fmla="*/ 923719 w 8899328"/>
                <a:gd name="connsiteY41" fmla="*/ 1986010 h 6858000"/>
                <a:gd name="connsiteX42" fmla="*/ 717122 w 8899328"/>
                <a:gd name="connsiteY42" fmla="*/ 2694936 h 6858000"/>
                <a:gd name="connsiteX43" fmla="*/ 646244 w 8899328"/>
                <a:gd name="connsiteY43" fmla="*/ 3427730 h 6858000"/>
                <a:gd name="connsiteX44" fmla="*/ 707346 w 8899328"/>
                <a:gd name="connsiteY44" fmla="*/ 4160522 h 6858000"/>
                <a:gd name="connsiteX45" fmla="*/ 902872 w 8899328"/>
                <a:gd name="connsiteY45" fmla="*/ 4869880 h 6858000"/>
                <a:gd name="connsiteX46" fmla="*/ 1677359 w 8899328"/>
                <a:gd name="connsiteY46" fmla="*/ 6124701 h 6858000"/>
                <a:gd name="connsiteX47" fmla="*/ 2547624 w 8899328"/>
                <a:gd name="connsiteY47" fmla="*/ 6829930 h 6858000"/>
                <a:gd name="connsiteX48" fmla="*/ 2596857 w 8899328"/>
                <a:gd name="connsiteY48" fmla="*/ 6858000 h 6858000"/>
                <a:gd name="connsiteX49" fmla="*/ 1525198 w 8899328"/>
                <a:gd name="connsiteY49" fmla="*/ 6858000 h 6858000"/>
                <a:gd name="connsiteX50" fmla="*/ 1457823 w 8899328"/>
                <a:gd name="connsiteY50" fmla="*/ 6800585 h 6858000"/>
                <a:gd name="connsiteX51" fmla="*/ 0 w 8899328"/>
                <a:gd name="connsiteY51" fmla="*/ 3560285 h 6858000"/>
                <a:gd name="connsiteX52" fmla="*/ 1787372 w 8899328"/>
                <a:gd name="connsiteY52" fmla="*/ 5244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8899328" h="6858000">
                  <a:moveTo>
                    <a:pt x="6200652" y="0"/>
                  </a:moveTo>
                  <a:lnTo>
                    <a:pt x="7036991" y="0"/>
                  </a:lnTo>
                  <a:lnTo>
                    <a:pt x="7111956" y="52444"/>
                  </a:lnTo>
                  <a:cubicBezTo>
                    <a:pt x="8196995" y="850732"/>
                    <a:pt x="8899328" y="2124819"/>
                    <a:pt x="8899328" y="3560285"/>
                  </a:cubicBezTo>
                  <a:cubicBezTo>
                    <a:pt x="8899328" y="4844649"/>
                    <a:pt x="8337073" y="5999820"/>
                    <a:pt x="7441506" y="6800585"/>
                  </a:cubicBezTo>
                  <a:lnTo>
                    <a:pt x="7374130" y="6858000"/>
                  </a:lnTo>
                  <a:lnTo>
                    <a:pt x="5835221" y="6858000"/>
                  </a:lnTo>
                  <a:lnTo>
                    <a:pt x="5891385" y="6810175"/>
                  </a:lnTo>
                  <a:cubicBezTo>
                    <a:pt x="5939440" y="6767098"/>
                    <a:pt x="5986561" y="6722781"/>
                    <a:pt x="6032854" y="6677494"/>
                  </a:cubicBezTo>
                  <a:cubicBezTo>
                    <a:pt x="6079290" y="6632350"/>
                    <a:pt x="6125297" y="6586487"/>
                    <a:pt x="6170584" y="6539762"/>
                  </a:cubicBezTo>
                  <a:cubicBezTo>
                    <a:pt x="6215872" y="6493038"/>
                    <a:pt x="6260585" y="6445738"/>
                    <a:pt x="6305296" y="6398150"/>
                  </a:cubicBezTo>
                  <a:cubicBezTo>
                    <a:pt x="6394865" y="6303119"/>
                    <a:pt x="6483283" y="6206649"/>
                    <a:pt x="6572709" y="6110468"/>
                  </a:cubicBezTo>
                  <a:lnTo>
                    <a:pt x="6707707" y="5966410"/>
                  </a:lnTo>
                  <a:cubicBezTo>
                    <a:pt x="6752995" y="5918535"/>
                    <a:pt x="6798426" y="5871090"/>
                    <a:pt x="6846876" y="5823934"/>
                  </a:cubicBezTo>
                  <a:cubicBezTo>
                    <a:pt x="7037227" y="5634303"/>
                    <a:pt x="7265821" y="5478169"/>
                    <a:pt x="7497863" y="5348633"/>
                  </a:cubicBezTo>
                  <a:cubicBezTo>
                    <a:pt x="7612735" y="5282499"/>
                    <a:pt x="7726745" y="5220534"/>
                    <a:pt x="7825226" y="5147788"/>
                  </a:cubicBezTo>
                  <a:cubicBezTo>
                    <a:pt x="7924139" y="5075471"/>
                    <a:pt x="8006807" y="4992085"/>
                    <a:pt x="8071216" y="4893890"/>
                  </a:cubicBezTo>
                  <a:cubicBezTo>
                    <a:pt x="8136631" y="4796702"/>
                    <a:pt x="8185081" y="4686430"/>
                    <a:pt x="8224043" y="4570985"/>
                  </a:cubicBezTo>
                  <a:cubicBezTo>
                    <a:pt x="8263005" y="4455537"/>
                    <a:pt x="8292046" y="4334053"/>
                    <a:pt x="8315049" y="4212279"/>
                  </a:cubicBezTo>
                  <a:cubicBezTo>
                    <a:pt x="8320225" y="4181657"/>
                    <a:pt x="8326407" y="4151321"/>
                    <a:pt x="8330721" y="4120699"/>
                  </a:cubicBezTo>
                  <a:lnTo>
                    <a:pt x="8343947" y="4028973"/>
                  </a:lnTo>
                  <a:lnTo>
                    <a:pt x="8353867" y="3936961"/>
                  </a:lnTo>
                  <a:cubicBezTo>
                    <a:pt x="8357605" y="3906338"/>
                    <a:pt x="8358468" y="3875427"/>
                    <a:pt x="8361055" y="3844661"/>
                  </a:cubicBezTo>
                  <a:cubicBezTo>
                    <a:pt x="8369825" y="3721738"/>
                    <a:pt x="8369969" y="3598527"/>
                    <a:pt x="8365083" y="3475748"/>
                  </a:cubicBezTo>
                  <a:lnTo>
                    <a:pt x="8359475" y="3383736"/>
                  </a:lnTo>
                  <a:cubicBezTo>
                    <a:pt x="8357031" y="3353114"/>
                    <a:pt x="8353723" y="3322634"/>
                    <a:pt x="8350992" y="3292012"/>
                  </a:cubicBezTo>
                  <a:cubicBezTo>
                    <a:pt x="8348549" y="3261388"/>
                    <a:pt x="8343947" y="3230909"/>
                    <a:pt x="8340497" y="3200431"/>
                  </a:cubicBezTo>
                  <a:cubicBezTo>
                    <a:pt x="8337333" y="3169807"/>
                    <a:pt x="8332301" y="3139471"/>
                    <a:pt x="8327557" y="3109137"/>
                  </a:cubicBezTo>
                  <a:cubicBezTo>
                    <a:pt x="8308293" y="2987651"/>
                    <a:pt x="8283133" y="2867173"/>
                    <a:pt x="8252222" y="2747843"/>
                  </a:cubicBezTo>
                  <a:cubicBezTo>
                    <a:pt x="8188963" y="2509618"/>
                    <a:pt x="8103565" y="2276424"/>
                    <a:pt x="7998038" y="2051137"/>
                  </a:cubicBezTo>
                  <a:cubicBezTo>
                    <a:pt x="7945131" y="1938709"/>
                    <a:pt x="7887767" y="1827864"/>
                    <a:pt x="7825803" y="1719174"/>
                  </a:cubicBezTo>
                  <a:cubicBezTo>
                    <a:pt x="7764413" y="1610196"/>
                    <a:pt x="7697704" y="1503807"/>
                    <a:pt x="7627401" y="1399431"/>
                  </a:cubicBezTo>
                  <a:cubicBezTo>
                    <a:pt x="7557241" y="1295054"/>
                    <a:pt x="7482337" y="1193408"/>
                    <a:pt x="7404557" y="1093490"/>
                  </a:cubicBezTo>
                  <a:cubicBezTo>
                    <a:pt x="7326203" y="994145"/>
                    <a:pt x="7243824" y="897388"/>
                    <a:pt x="7157849" y="803362"/>
                  </a:cubicBezTo>
                  <a:cubicBezTo>
                    <a:pt x="7071731" y="709624"/>
                    <a:pt x="6982739" y="617755"/>
                    <a:pt x="6889001" y="530489"/>
                  </a:cubicBezTo>
                  <a:cubicBezTo>
                    <a:pt x="6795407" y="443077"/>
                    <a:pt x="6698076" y="359115"/>
                    <a:pt x="6597149" y="279180"/>
                  </a:cubicBezTo>
                  <a:cubicBezTo>
                    <a:pt x="6496223" y="199244"/>
                    <a:pt x="6391846" y="122902"/>
                    <a:pt x="6283731" y="51736"/>
                  </a:cubicBezTo>
                  <a:close/>
                  <a:moveTo>
                    <a:pt x="1862338" y="0"/>
                  </a:moveTo>
                  <a:lnTo>
                    <a:pt x="2555184" y="0"/>
                  </a:lnTo>
                  <a:lnTo>
                    <a:pt x="2420890" y="86030"/>
                  </a:lnTo>
                  <a:cubicBezTo>
                    <a:pt x="2154693" y="266478"/>
                    <a:pt x="1913733" y="479863"/>
                    <a:pt x="1703381" y="715375"/>
                  </a:cubicBezTo>
                  <a:cubicBezTo>
                    <a:pt x="1365810" y="1092339"/>
                    <a:pt x="1104149" y="1525660"/>
                    <a:pt x="923719" y="1986010"/>
                  </a:cubicBezTo>
                  <a:cubicBezTo>
                    <a:pt x="833720" y="2216041"/>
                    <a:pt x="763129" y="2453260"/>
                    <a:pt x="717122" y="2694936"/>
                  </a:cubicBezTo>
                  <a:cubicBezTo>
                    <a:pt x="671259" y="2936614"/>
                    <a:pt x="647538" y="3182027"/>
                    <a:pt x="646244" y="3427730"/>
                  </a:cubicBezTo>
                  <a:cubicBezTo>
                    <a:pt x="644376" y="3673432"/>
                    <a:pt x="665077" y="3918845"/>
                    <a:pt x="707346" y="4160522"/>
                  </a:cubicBezTo>
                  <a:cubicBezTo>
                    <a:pt x="749183" y="4402342"/>
                    <a:pt x="816035" y="4639849"/>
                    <a:pt x="902872" y="4869880"/>
                  </a:cubicBezTo>
                  <a:cubicBezTo>
                    <a:pt x="1077984" y="5329367"/>
                    <a:pt x="1339500" y="5759239"/>
                    <a:pt x="1677359" y="6124701"/>
                  </a:cubicBezTo>
                  <a:cubicBezTo>
                    <a:pt x="1930752" y="6398797"/>
                    <a:pt x="2225066" y="6636097"/>
                    <a:pt x="2547624" y="6829930"/>
                  </a:cubicBezTo>
                  <a:lnTo>
                    <a:pt x="2596857" y="6858000"/>
                  </a:lnTo>
                  <a:lnTo>
                    <a:pt x="1525198" y="6858000"/>
                  </a:lnTo>
                  <a:lnTo>
                    <a:pt x="1457823" y="6800585"/>
                  </a:lnTo>
                  <a:cubicBezTo>
                    <a:pt x="562255" y="5999820"/>
                    <a:pt x="0" y="4844649"/>
                    <a:pt x="0" y="3560285"/>
                  </a:cubicBezTo>
                  <a:cubicBezTo>
                    <a:pt x="0" y="2124819"/>
                    <a:pt x="702333" y="850732"/>
                    <a:pt x="1787372" y="52444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100AB910-B0C2-495C-AFD9-34F51C9D45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3810"/>
              <a:ext cx="12192000" cy="6858000"/>
            </a:xfrm>
            <a:custGeom>
              <a:avLst/>
              <a:gdLst>
                <a:gd name="connsiteX0" fmla="*/ 8201697 w 12192000"/>
                <a:gd name="connsiteY0" fmla="*/ 0 h 6858001"/>
                <a:gd name="connsiteX1" fmla="*/ 12192000 w 12192000"/>
                <a:gd name="connsiteY1" fmla="*/ 0 h 6858001"/>
                <a:gd name="connsiteX2" fmla="*/ 12192000 w 12192000"/>
                <a:gd name="connsiteY2" fmla="*/ 6858001 h 6858001"/>
                <a:gd name="connsiteX3" fmla="*/ 8460487 w 12192000"/>
                <a:gd name="connsiteY3" fmla="*/ 6858001 h 6858001"/>
                <a:gd name="connsiteX4" fmla="*/ 8553921 w 12192000"/>
                <a:gd name="connsiteY4" fmla="*/ 6784577 h 6858001"/>
                <a:gd name="connsiteX5" fmla="*/ 10092281 w 12192000"/>
                <a:gd name="connsiteY5" fmla="*/ 3522553 h 6858001"/>
                <a:gd name="connsiteX6" fmla="*/ 8228486 w 12192000"/>
                <a:gd name="connsiteY6" fmla="*/ 17174 h 6858001"/>
                <a:gd name="connsiteX7" fmla="*/ 0 w 12192000"/>
                <a:gd name="connsiteY7" fmla="*/ 0 h 6858001"/>
                <a:gd name="connsiteX8" fmla="*/ 3528179 w 12192000"/>
                <a:gd name="connsiteY8" fmla="*/ 0 h 6858001"/>
                <a:gd name="connsiteX9" fmla="*/ 3501391 w 12192000"/>
                <a:gd name="connsiteY9" fmla="*/ 17174 h 6858001"/>
                <a:gd name="connsiteX10" fmla="*/ 1637595 w 12192000"/>
                <a:gd name="connsiteY10" fmla="*/ 3522553 h 6858001"/>
                <a:gd name="connsiteX11" fmla="*/ 3175956 w 12192000"/>
                <a:gd name="connsiteY11" fmla="*/ 6784577 h 6858001"/>
                <a:gd name="connsiteX12" fmla="*/ 3269390 w 12192000"/>
                <a:gd name="connsiteY12" fmla="*/ 6858001 h 6858001"/>
                <a:gd name="connsiteX13" fmla="*/ 0 w 12192000"/>
                <a:gd name="connsiteY1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2000" h="6858001">
                  <a:moveTo>
                    <a:pt x="8201697" y="0"/>
                  </a:moveTo>
                  <a:lnTo>
                    <a:pt x="12192000" y="0"/>
                  </a:lnTo>
                  <a:lnTo>
                    <a:pt x="12192000" y="6858001"/>
                  </a:lnTo>
                  <a:lnTo>
                    <a:pt x="8460487" y="6858001"/>
                  </a:lnTo>
                  <a:lnTo>
                    <a:pt x="8553921" y="6784577"/>
                  </a:lnTo>
                  <a:cubicBezTo>
                    <a:pt x="9493436" y="6009220"/>
                    <a:pt x="10092281" y="4835820"/>
                    <a:pt x="10092281" y="3522553"/>
                  </a:cubicBezTo>
                  <a:cubicBezTo>
                    <a:pt x="10092281" y="2063368"/>
                    <a:pt x="9352966" y="776858"/>
                    <a:pt x="8228486" y="17174"/>
                  </a:cubicBezTo>
                  <a:close/>
                  <a:moveTo>
                    <a:pt x="0" y="0"/>
                  </a:moveTo>
                  <a:lnTo>
                    <a:pt x="3528179" y="0"/>
                  </a:lnTo>
                  <a:lnTo>
                    <a:pt x="3501391" y="17174"/>
                  </a:lnTo>
                  <a:cubicBezTo>
                    <a:pt x="2376910" y="776858"/>
                    <a:pt x="1637595" y="2063368"/>
                    <a:pt x="1637595" y="3522553"/>
                  </a:cubicBezTo>
                  <a:cubicBezTo>
                    <a:pt x="1637595" y="4835820"/>
                    <a:pt x="2236440" y="6009220"/>
                    <a:pt x="3175956" y="6784577"/>
                  </a:cubicBezTo>
                  <a:lnTo>
                    <a:pt x="3269390" y="6858001"/>
                  </a:lnTo>
                  <a:lnTo>
                    <a:pt x="0" y="685800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925431F-5A12-F262-60F1-378DE9F24E43}"/>
              </a:ext>
            </a:extLst>
          </p:cNvPr>
          <p:cNvSpPr txBox="1"/>
          <p:nvPr/>
        </p:nvSpPr>
        <p:spPr>
          <a:xfrm>
            <a:off x="4479534" y="3432818"/>
            <a:ext cx="3362156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 dirty="0" err="1">
                <a:latin typeface="Lucida Calligraphy"/>
                <a:cs typeface="Calibri"/>
              </a:rPr>
              <a:t>Muchas</a:t>
            </a:r>
            <a:r>
              <a:rPr lang="en-US" sz="2200" dirty="0">
                <a:latin typeface="Lucida Calligraphy"/>
                <a:cs typeface="Calibri"/>
              </a:rPr>
              <a:t> gracias</a:t>
            </a:r>
          </a:p>
        </p:txBody>
      </p:sp>
    </p:spTree>
    <p:extLst>
      <p:ext uri="{BB962C8B-B14F-4D97-AF65-F5344CB8AC3E}">
        <p14:creationId xmlns:p14="http://schemas.microsoft.com/office/powerpoint/2010/main" val="17868337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493C657-94C6-34F5-00B1-7184BCFA8CF6}"/>
              </a:ext>
            </a:extLst>
          </p:cNvPr>
          <p:cNvSpPr txBox="1"/>
          <p:nvPr/>
        </p:nvSpPr>
        <p:spPr>
          <a:xfrm>
            <a:off x="4369781" y="2296851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Properties of the halo</a:t>
            </a:r>
          </a:p>
        </p:txBody>
      </p:sp>
    </p:spTree>
    <p:extLst>
      <p:ext uri="{BB962C8B-B14F-4D97-AF65-F5344CB8AC3E}">
        <p14:creationId xmlns:p14="http://schemas.microsoft.com/office/powerpoint/2010/main" val="1101226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A50998D-6C04-00FB-C45C-DC56D4C1A67B}"/>
              </a:ext>
            </a:extLst>
          </p:cNvPr>
          <p:cNvSpPr txBox="1"/>
          <p:nvPr/>
        </p:nvSpPr>
        <p:spPr>
          <a:xfrm>
            <a:off x="892342" y="401052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i="1">
                <a:latin typeface="Lucida Calligraphy"/>
                <a:cs typeface="Calibri"/>
              </a:rPr>
              <a:t>Cold dark matter</a:t>
            </a:r>
            <a:endParaRPr lang="en-US" sz="2400" i="1">
              <a:latin typeface="Lucida Calligraphy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B84A1C-8BBB-7FCA-F83E-0FACC84A68E6}"/>
              </a:ext>
            </a:extLst>
          </p:cNvPr>
          <p:cNvSpPr txBox="1"/>
          <p:nvPr/>
        </p:nvSpPr>
        <p:spPr>
          <a:xfrm>
            <a:off x="634043" y="1571742"/>
            <a:ext cx="5901200" cy="60631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>
                <a:solidFill>
                  <a:srgbClr val="0070C0"/>
                </a:solidFill>
                <a:latin typeface="Bodoni MT"/>
                <a:cs typeface="Calibri"/>
              </a:rPr>
              <a:t>Cold</a:t>
            </a:r>
            <a:r>
              <a:rPr lang="en-US" sz="2200">
                <a:latin typeface="Bodoni MT"/>
                <a:cs typeface="Calibri"/>
              </a:rPr>
              <a:t>: moves non-relativistic</a:t>
            </a:r>
            <a:endParaRPr lang="en-US" sz="2200" err="1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pPr marL="342900" indent="-342900">
              <a:buFont typeface="Arial"/>
              <a:buChar char="•"/>
            </a:pPr>
            <a:endParaRPr lang="en-US">
              <a:solidFill>
                <a:srgbClr val="000000"/>
              </a:solidFill>
              <a:latin typeface="Calibri" panose="020F0502020204030204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200" err="1">
                <a:solidFill>
                  <a:srgbClr val="0070C0"/>
                </a:solidFill>
                <a:latin typeface="Bodoni MT"/>
                <a:cs typeface="Calibri" panose="020F0502020204030204"/>
              </a:rPr>
              <a:t>Pressureless</a:t>
            </a:r>
            <a:r>
              <a:rPr lang="en-US" sz="2200">
                <a:solidFill>
                  <a:srgbClr val="000000"/>
                </a:solidFill>
                <a:latin typeface="Bodoni MT"/>
                <a:cs typeface="Calibri" panose="020F0502020204030204"/>
              </a:rPr>
              <a:t>: gravitational attractive, cluster</a:t>
            </a:r>
          </a:p>
          <a:p>
            <a:pPr marL="342900" indent="-342900">
              <a:buFont typeface="Arial"/>
              <a:buChar char="•"/>
            </a:pPr>
            <a:endParaRPr lang="en-US" sz="2200">
              <a:solidFill>
                <a:srgbClr val="000000"/>
              </a:solidFill>
              <a:latin typeface="Bodoni MT"/>
              <a:cs typeface="Calibri" panose="020F0502020204030204"/>
            </a:endParaRPr>
          </a:p>
          <a:p>
            <a:pPr marL="342900" indent="-342900">
              <a:buFont typeface="Arial"/>
              <a:buChar char="•"/>
            </a:pPr>
            <a:r>
              <a:rPr lang="en-US" sz="2200">
                <a:solidFill>
                  <a:srgbClr val="0070C0"/>
                </a:solidFill>
                <a:latin typeface="Bodoni MT"/>
                <a:cs typeface="Calibri" panose="020F0502020204030204"/>
              </a:rPr>
              <a:t>Dark: </a:t>
            </a:r>
            <a:r>
              <a:rPr lang="en-US" sz="2200">
                <a:latin typeface="Bodoni MT"/>
                <a:ea typeface="+mn-lt"/>
                <a:cs typeface="+mn-lt"/>
              </a:rPr>
              <a:t>(transparent): no/weakly electromagnetic interaction</a:t>
            </a:r>
          </a:p>
          <a:p>
            <a:pPr marL="342900" indent="-342900">
              <a:buFont typeface="Arial"/>
              <a:buChar char="•"/>
            </a:pPr>
            <a:endParaRPr lang="en-US" sz="2200">
              <a:solidFill>
                <a:srgbClr val="000000"/>
              </a:solidFill>
              <a:latin typeface="Bodoni MT"/>
              <a:cs typeface="Calibri" panose="020F0502020204030204"/>
            </a:endParaRPr>
          </a:p>
          <a:p>
            <a:pPr marL="342900" indent="-342900">
              <a:buFont typeface="Arial"/>
              <a:buChar char="•"/>
            </a:pPr>
            <a:r>
              <a:rPr lang="en-US" sz="2200" err="1">
                <a:solidFill>
                  <a:srgbClr val="0070C0"/>
                </a:solidFill>
                <a:latin typeface="Bodoni MT"/>
                <a:cs typeface="Calibri" panose="020F0502020204030204"/>
              </a:rPr>
              <a:t>Collisionless</a:t>
            </a:r>
            <a:r>
              <a:rPr lang="en-US" sz="2200">
                <a:solidFill>
                  <a:srgbClr val="0070C0"/>
                </a:solidFill>
                <a:latin typeface="Bodoni MT"/>
                <a:cs typeface="Calibri" panose="020F0502020204030204"/>
              </a:rPr>
              <a:t>: </a:t>
            </a:r>
            <a:r>
              <a:rPr lang="en-US" sz="2200">
                <a:solidFill>
                  <a:srgbClr val="000000"/>
                </a:solidFill>
                <a:latin typeface="Bodoni MT"/>
                <a:cs typeface="Calibri" panose="020F0502020204030204"/>
              </a:rPr>
              <a:t>no/weakly self-interaction or interaction with baryons</a:t>
            </a:r>
          </a:p>
          <a:p>
            <a:pPr marL="342900" indent="-342900">
              <a:buFont typeface="Arial"/>
              <a:buChar char="•"/>
            </a:pPr>
            <a:endParaRPr lang="en-US" sz="2200">
              <a:solidFill>
                <a:srgbClr val="000000"/>
              </a:solidFill>
              <a:latin typeface="Bodoni MT"/>
              <a:cs typeface="Calibri" panose="020F0502020204030204"/>
            </a:endParaRPr>
          </a:p>
          <a:p>
            <a:pPr marL="342900" indent="-342900">
              <a:buFont typeface="Arial"/>
              <a:buChar char="•"/>
            </a:pPr>
            <a:endParaRPr lang="en-US" sz="2200">
              <a:solidFill>
                <a:srgbClr val="000000"/>
              </a:solidFill>
              <a:latin typeface="Bodoni MT"/>
              <a:cs typeface="Calibri" panose="020F0502020204030204"/>
            </a:endParaRPr>
          </a:p>
          <a:p>
            <a:pPr marL="342900" indent="-342900">
              <a:buFont typeface="Arial"/>
              <a:buChar char="•"/>
            </a:pPr>
            <a:r>
              <a:rPr lang="en-US" sz="2200">
                <a:solidFill>
                  <a:srgbClr val="0070C0"/>
                </a:solidFill>
                <a:latin typeface="Bodoni MT"/>
                <a:cs typeface="Calibri" panose="020F0502020204030204"/>
              </a:rPr>
              <a:t>Abundance:</a:t>
            </a:r>
            <a:r>
              <a:rPr lang="en-US" sz="2200">
                <a:solidFill>
                  <a:srgbClr val="000000"/>
                </a:solidFill>
                <a:latin typeface="Bodoni MT"/>
                <a:cs typeface="Calibri" panose="020F0502020204030204"/>
              </a:rPr>
              <a:t> amount of DM today known</a:t>
            </a:r>
          </a:p>
          <a:p>
            <a:pPr marL="342900" indent="-342900">
              <a:buFont typeface="Arial"/>
              <a:buChar char="•"/>
            </a:pPr>
            <a:endParaRPr lang="en-US" sz="2200">
              <a:solidFill>
                <a:srgbClr val="000000"/>
              </a:solidFill>
              <a:latin typeface="Bodoni MT"/>
              <a:cs typeface="Calibri" panose="020F0502020204030204"/>
            </a:endParaRPr>
          </a:p>
          <a:p>
            <a:pPr marL="342900" indent="-342900">
              <a:buFont typeface="Arial"/>
              <a:buChar char="•"/>
            </a:pPr>
            <a:endParaRPr lang="en-US" sz="2200">
              <a:solidFill>
                <a:srgbClr val="000000"/>
              </a:solidFill>
              <a:latin typeface="Bodoni MT"/>
              <a:cs typeface="Calibri" panose="020F0502020204030204"/>
            </a:endParaRPr>
          </a:p>
          <a:p>
            <a:pPr marL="342900" indent="-342900">
              <a:buFont typeface="Arial"/>
              <a:buChar char="•"/>
            </a:pPr>
            <a:endParaRPr lang="en-US" sz="2200">
              <a:solidFill>
                <a:srgbClr val="000000"/>
              </a:solidFill>
              <a:latin typeface="Bodoni MT"/>
              <a:cs typeface="Calibri" panose="020F0502020204030204"/>
            </a:endParaRPr>
          </a:p>
          <a:p>
            <a:pPr marL="342900" indent="-342900">
              <a:buFont typeface="Arial"/>
              <a:buChar char="•"/>
            </a:pPr>
            <a:endParaRPr lang="en-US" sz="2200">
              <a:solidFill>
                <a:srgbClr val="000000"/>
              </a:solidFill>
              <a:latin typeface="Bodoni MT"/>
              <a:cs typeface="Calibri" panose="020F0502020204030204"/>
            </a:endParaRPr>
          </a:p>
          <a:p>
            <a:pPr marL="342900" indent="-342900">
              <a:buFont typeface="Arial"/>
              <a:buChar char="•"/>
            </a:pPr>
            <a:endParaRPr lang="en-US" sz="2000">
              <a:solidFill>
                <a:srgbClr val="002060"/>
              </a:solidFill>
              <a:latin typeface="Bodoni MT"/>
              <a:cs typeface="Calibri" panose="020F0502020204030204"/>
            </a:endParaRPr>
          </a:p>
          <a:p>
            <a:pPr marL="342900" indent="-342900">
              <a:buFont typeface="Arial"/>
              <a:buChar char="•"/>
            </a:pPr>
            <a:endParaRPr lang="en-US" sz="2000">
              <a:solidFill>
                <a:srgbClr val="002060"/>
              </a:solidFill>
              <a:latin typeface="Bodoni MT"/>
              <a:cs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36DAA4-4591-180D-6C12-6A3FEC6C79E6}"/>
              </a:ext>
            </a:extLst>
          </p:cNvPr>
          <p:cNvSpPr txBox="1"/>
          <p:nvPr/>
        </p:nvSpPr>
        <p:spPr>
          <a:xfrm>
            <a:off x="9407618" y="5895482"/>
            <a:ext cx="2648606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rgbClr val="00B0F0"/>
                </a:solidFill>
                <a:latin typeface="Bodoni MT"/>
              </a:rPr>
              <a:t>@Based on E. Ferreira Talks</a:t>
            </a:r>
            <a:endParaRPr lang="en-US" sz="1600">
              <a:solidFill>
                <a:srgbClr val="000000"/>
              </a:solidFill>
              <a:latin typeface="Bodoni MT"/>
              <a:cs typeface="Calibri"/>
            </a:endParaRPr>
          </a:p>
        </p:txBody>
      </p:sp>
      <p:pic>
        <p:nvPicPr>
          <p:cNvPr id="2" name="Picture 4" descr="Chart&#10;&#10;Description automatically generated">
            <a:extLst>
              <a:ext uri="{FF2B5EF4-FFF2-40B4-BE49-F238E27FC236}">
                <a16:creationId xmlns:a16="http://schemas.microsoft.com/office/drawing/2014/main" id="{092BB018-C2EE-311D-B4EA-DB41FAC6F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4753" y="636906"/>
            <a:ext cx="5049793" cy="479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2879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493C657-94C6-34F5-00B1-7184BCFA8CF6}"/>
              </a:ext>
            </a:extLst>
          </p:cNvPr>
          <p:cNvSpPr txBox="1"/>
          <p:nvPr/>
        </p:nvSpPr>
        <p:spPr>
          <a:xfrm>
            <a:off x="537124" y="412034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Benchmark analysis</a:t>
            </a:r>
          </a:p>
        </p:txBody>
      </p:sp>
      <p:pic>
        <p:nvPicPr>
          <p:cNvPr id="2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F6F00DEA-7FBE-34AE-7165-E607E9D56F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52" y="1208854"/>
            <a:ext cx="6192251" cy="4893993"/>
          </a:xfrm>
          <a:prstGeom prst="rect">
            <a:avLst/>
          </a:prstGeom>
        </p:spPr>
      </p:pic>
      <p:pic>
        <p:nvPicPr>
          <p:cNvPr id="3" name="Picture 3" descr="Chart, bar chart&#10;&#10;Description automatically generated">
            <a:extLst>
              <a:ext uri="{FF2B5EF4-FFF2-40B4-BE49-F238E27FC236}">
                <a16:creationId xmlns:a16="http://schemas.microsoft.com/office/drawing/2014/main" id="{E3C02EE3-84BA-F0C0-4DFF-3B19922D1E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941" y="1213520"/>
            <a:ext cx="5779608" cy="490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38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hart&#10;&#10;Description automatically generated">
            <a:extLst>
              <a:ext uri="{FF2B5EF4-FFF2-40B4-BE49-F238E27FC236}">
                <a16:creationId xmlns:a16="http://schemas.microsoft.com/office/drawing/2014/main" id="{4ACA35ED-6E5F-3355-F5D3-F4A9CFCBD4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14" y="770155"/>
            <a:ext cx="7646067" cy="60832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CCB327-F421-0032-B950-45A172734ACB}"/>
              </a:ext>
            </a:extLst>
          </p:cNvPr>
          <p:cNvSpPr txBox="1"/>
          <p:nvPr/>
        </p:nvSpPr>
        <p:spPr>
          <a:xfrm>
            <a:off x="416808" y="281692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Inner slope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ED7AA9-C934-11AC-BF08-45A099D5A318}"/>
              </a:ext>
            </a:extLst>
          </p:cNvPr>
          <p:cNvSpPr txBox="1"/>
          <p:nvPr/>
        </p:nvSpPr>
        <p:spPr>
          <a:xfrm>
            <a:off x="7663542" y="1755569"/>
            <a:ext cx="3742706" cy="34778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>
                <a:solidFill>
                  <a:schemeClr val="bg1">
                    <a:lumMod val="50000"/>
                  </a:schemeClr>
                </a:solidFill>
                <a:latin typeface="Bodoni MT"/>
              </a:rPr>
              <a:t>The most massive galaxies in the sample present cores which are consistent with those expected from baryonic feedback while the less massive ones.</a:t>
            </a:r>
            <a:endParaRPr lang="en-US" sz="2000">
              <a:solidFill>
                <a:schemeClr val="bg1">
                  <a:lumMod val="50000"/>
                </a:schemeClr>
              </a:solidFill>
              <a:latin typeface="Bodoni MT"/>
              <a:cs typeface="Calibri"/>
            </a:endParaRPr>
          </a:p>
          <a:p>
            <a:pPr marL="342900" indent="-342900">
              <a:buFont typeface="Arial"/>
              <a:buChar char="•"/>
            </a:pPr>
            <a:endParaRPr lang="en-US" sz="2000">
              <a:solidFill>
                <a:schemeClr val="bg1">
                  <a:lumMod val="50000"/>
                </a:schemeClr>
              </a:solidFill>
              <a:latin typeface="Bodoni MT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000">
                <a:solidFill>
                  <a:schemeClr val="bg1">
                    <a:lumMod val="50000"/>
                  </a:schemeClr>
                </a:solidFill>
                <a:latin typeface="Bodoni MT"/>
              </a:rPr>
              <a:t>Other present cores generally more extended (or flatter) than predicted by these processes. </a:t>
            </a:r>
          </a:p>
        </p:txBody>
      </p:sp>
    </p:spTree>
    <p:extLst>
      <p:ext uri="{BB962C8B-B14F-4D97-AF65-F5344CB8AC3E}">
        <p14:creationId xmlns:p14="http://schemas.microsoft.com/office/powerpoint/2010/main" val="3006853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6E332F08-1718-C307-2DA5-430245359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912" y="798715"/>
            <a:ext cx="7265066" cy="57824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E4BBDE-54BB-F96B-FE76-AEFAA7E91ADC}"/>
              </a:ext>
            </a:extLst>
          </p:cNvPr>
          <p:cNvSpPr txBox="1"/>
          <p:nvPr/>
        </p:nvSpPr>
        <p:spPr>
          <a:xfrm>
            <a:off x="416808" y="281692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Abundance matching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35442F-0ACE-DCA5-363C-7D9274E29510}"/>
              </a:ext>
            </a:extLst>
          </p:cNvPr>
          <p:cNvSpPr txBox="1"/>
          <p:nvPr/>
        </p:nvSpPr>
        <p:spPr>
          <a:xfrm>
            <a:off x="7891153" y="2210790"/>
            <a:ext cx="3505199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bg1">
                    <a:lumMod val="50000"/>
                  </a:schemeClr>
                </a:solidFill>
                <a:latin typeface="Bodoni MT"/>
              </a:rPr>
              <a:t>Galaxies with stellar low masses should be extremely rare which is clearly in plain contradiction with the posterior distributions of the very same fits.</a:t>
            </a:r>
            <a:endParaRPr lang="en-US" sz="2000">
              <a:solidFill>
                <a:schemeClr val="bg1">
                  <a:lumMod val="50000"/>
                </a:schemeClr>
              </a:solidFill>
              <a:latin typeface="Bodoni M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76504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493C657-94C6-34F5-00B1-7184BCFA8CF6}"/>
              </a:ext>
            </a:extLst>
          </p:cNvPr>
          <p:cNvSpPr txBox="1"/>
          <p:nvPr/>
        </p:nvSpPr>
        <p:spPr>
          <a:xfrm>
            <a:off x="4838413" y="2256876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25135290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hart, diagram&#10;&#10;Description automatically generated">
            <a:extLst>
              <a:ext uri="{FF2B5EF4-FFF2-40B4-BE49-F238E27FC236}">
                <a16:creationId xmlns:a16="http://schemas.microsoft.com/office/drawing/2014/main" id="{C0708F7E-923E-7790-981E-B772251F6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508" y="863227"/>
            <a:ext cx="7068064" cy="4946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0C60EF-D1B6-5385-6DC5-48EF76A76D0F}"/>
              </a:ext>
            </a:extLst>
          </p:cNvPr>
          <p:cNvSpPr txBox="1"/>
          <p:nvPr/>
        </p:nvSpPr>
        <p:spPr>
          <a:xfrm>
            <a:off x="698156" y="5949778"/>
            <a:ext cx="1123846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>
                <a:solidFill>
                  <a:schemeClr val="accent3">
                    <a:lumMod val="50000"/>
                  </a:schemeClr>
                </a:solidFill>
                <a:latin typeface="Bodoni MT"/>
              </a:rPr>
              <a:t>The more massive </a:t>
            </a:r>
            <a:r>
              <a:rPr lang="en-US" sz="2000" err="1">
                <a:solidFill>
                  <a:schemeClr val="accent3">
                    <a:lumMod val="50000"/>
                  </a:schemeClr>
                </a:solidFill>
                <a:latin typeface="Bodoni MT"/>
              </a:rPr>
              <a:t>subhalos</a:t>
            </a:r>
            <a:r>
              <a:rPr lang="en-US" sz="2000">
                <a:solidFill>
                  <a:schemeClr val="accent3">
                    <a:lumMod val="50000"/>
                  </a:schemeClr>
                </a:solidFill>
                <a:latin typeface="Bodoni MT"/>
              </a:rPr>
              <a:t> predicted by the simulations are too big to fail to form stars and galaxies</a:t>
            </a:r>
            <a:endParaRPr 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77CA493-2D81-F74A-A52E-6951C1D75862}"/>
              </a:ext>
            </a:extLst>
          </p:cNvPr>
          <p:cNvSpPr txBox="1">
            <a:spLocks/>
          </p:cNvSpPr>
          <p:nvPr/>
        </p:nvSpPr>
        <p:spPr>
          <a:xfrm>
            <a:off x="561734" y="213404"/>
            <a:ext cx="3108159" cy="44257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latin typeface="Lucida Calligraphy"/>
                <a:cs typeface="Calibri"/>
              </a:rPr>
              <a:t>Too big to fail</a:t>
            </a:r>
          </a:p>
        </p:txBody>
      </p:sp>
    </p:spTree>
    <p:extLst>
      <p:ext uri="{BB962C8B-B14F-4D97-AF65-F5344CB8AC3E}">
        <p14:creationId xmlns:p14="http://schemas.microsoft.com/office/powerpoint/2010/main" val="29265254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7" descr="Diagram&#10;&#10;Description automatically generated">
            <a:extLst>
              <a:ext uri="{FF2B5EF4-FFF2-40B4-BE49-F238E27FC236}">
                <a16:creationId xmlns:a16="http://schemas.microsoft.com/office/drawing/2014/main" id="{6B6FC7F2-69B6-4F10-8851-F142CF8AA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55" y="2150335"/>
            <a:ext cx="5718628" cy="37308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687627-EE4D-4694-8D96-DA27F58DA38B}"/>
              </a:ext>
            </a:extLst>
          </p:cNvPr>
          <p:cNvSpPr txBox="1"/>
          <p:nvPr/>
        </p:nvSpPr>
        <p:spPr>
          <a:xfrm>
            <a:off x="523933" y="184542"/>
            <a:ext cx="6159613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000">
                <a:latin typeface="Lucida Calligraphy"/>
                <a:cs typeface="Calibri"/>
              </a:rPr>
              <a:t>FDM Motivations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A80F3C-4243-4D22-96AB-A44FB4807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45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64A0ED-34E1-485B-8762-CF65A3CACA3F}"/>
              </a:ext>
            </a:extLst>
          </p:cNvPr>
          <p:cNvSpPr txBox="1"/>
          <p:nvPr/>
        </p:nvSpPr>
        <p:spPr>
          <a:xfrm>
            <a:off x="6269017" y="3020711"/>
            <a:ext cx="8222994" cy="28007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2200">
              <a:latin typeface="Bodoni MT"/>
              <a:cs typeface="Calibri"/>
            </a:endParaRPr>
          </a:p>
          <a:p>
            <a:pPr marL="342900" indent="-342900">
              <a:buFont typeface="Arial"/>
              <a:buChar char="•"/>
            </a:pPr>
            <a:endParaRPr lang="en-US" sz="2200">
              <a:latin typeface="Bodoni MT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200">
                <a:latin typeface="Bodoni MT"/>
                <a:cs typeface="Calibri"/>
              </a:rPr>
              <a:t>Correct relic density: Misalignment Mechanism</a:t>
            </a:r>
          </a:p>
          <a:p>
            <a:endParaRPr lang="en-US" sz="2200">
              <a:latin typeface="Bodoni MT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200">
                <a:latin typeface="Bodoni MT"/>
                <a:cs typeface="Calibri"/>
              </a:rPr>
              <a:t>Core-cusp problem</a:t>
            </a:r>
          </a:p>
          <a:p>
            <a:pPr marL="342900" indent="-342900">
              <a:buFont typeface="Arial"/>
              <a:buChar char="•"/>
            </a:pPr>
            <a:endParaRPr lang="en-US" sz="2200">
              <a:latin typeface="Bodoni MT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200">
                <a:latin typeface="Bodoni MT"/>
                <a:cs typeface="Calibri"/>
              </a:rPr>
              <a:t>Large scale structure: CDM like behavior </a:t>
            </a:r>
          </a:p>
          <a:p>
            <a:endParaRPr lang="en-US" sz="2200">
              <a:latin typeface="Bodoni MT"/>
              <a:cs typeface="Calibri"/>
            </a:endParaRPr>
          </a:p>
        </p:txBody>
      </p:sp>
      <p:pic>
        <p:nvPicPr>
          <p:cNvPr id="16" name="Picture 16">
            <a:extLst>
              <a:ext uri="{FF2B5EF4-FFF2-40B4-BE49-F238E27FC236}">
                <a16:creationId xmlns:a16="http://schemas.microsoft.com/office/drawing/2014/main" id="{BAAEC3AD-B8D6-42C2-ACA4-4867EDE48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5965" y="1262061"/>
            <a:ext cx="2657597" cy="4781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8ABC8CD-0998-4202-A310-766B7E5DBFCD}"/>
              </a:ext>
            </a:extLst>
          </p:cNvPr>
          <p:cNvSpPr/>
          <p:nvPr/>
        </p:nvSpPr>
        <p:spPr>
          <a:xfrm>
            <a:off x="5876018" y="3753303"/>
            <a:ext cx="493486" cy="4426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7AE1F9-FFCC-4C4B-A983-1027A559C8E8}"/>
              </a:ext>
            </a:extLst>
          </p:cNvPr>
          <p:cNvSpPr/>
          <p:nvPr/>
        </p:nvSpPr>
        <p:spPr>
          <a:xfrm>
            <a:off x="317046" y="2011588"/>
            <a:ext cx="493486" cy="4426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BEFAF7D-BC20-4A05-B90B-5930B8A7BD2A}"/>
              </a:ext>
            </a:extLst>
          </p:cNvPr>
          <p:cNvSpPr/>
          <p:nvPr/>
        </p:nvSpPr>
        <p:spPr>
          <a:xfrm>
            <a:off x="2232931" y="3978273"/>
            <a:ext cx="333829" cy="3701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408317-B420-4633-A112-1770F33AF74B}"/>
              </a:ext>
            </a:extLst>
          </p:cNvPr>
          <p:cNvSpPr/>
          <p:nvPr/>
        </p:nvSpPr>
        <p:spPr>
          <a:xfrm>
            <a:off x="2095044" y="2802614"/>
            <a:ext cx="812800" cy="319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176D65B-7C67-4CC7-BB5F-60EE641127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1583" y="3973622"/>
            <a:ext cx="285750" cy="314325"/>
          </a:xfrm>
          <a:prstGeom prst="rect">
            <a:avLst/>
          </a:prstGeom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F3324E1-C206-4050-955B-0B5CFF296B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2932" y="2860675"/>
            <a:ext cx="628650" cy="323850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71D4ABE4-3A7A-4726-9EA7-0D56263D70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5929" y="4004355"/>
            <a:ext cx="228600" cy="257175"/>
          </a:xfrm>
          <a:prstGeom prst="rect">
            <a:avLst/>
          </a:prstGeom>
        </p:spPr>
      </p:pic>
      <p:pic>
        <p:nvPicPr>
          <p:cNvPr id="9" name="Picture 13">
            <a:extLst>
              <a:ext uri="{FF2B5EF4-FFF2-40B4-BE49-F238E27FC236}">
                <a16:creationId xmlns:a16="http://schemas.microsoft.com/office/drawing/2014/main" id="{D763144B-6538-469C-B0A8-16052640EE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0426" y="2014311"/>
            <a:ext cx="485775" cy="36195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1599749-2DCB-477A-B3C4-E39F601B1778}"/>
              </a:ext>
            </a:extLst>
          </p:cNvPr>
          <p:cNvSpPr/>
          <p:nvPr/>
        </p:nvSpPr>
        <p:spPr>
          <a:xfrm>
            <a:off x="331560" y="4065359"/>
            <a:ext cx="493486" cy="4426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1C5F3AA-5A13-4432-AF74-E7304D1438F8}"/>
              </a:ext>
            </a:extLst>
          </p:cNvPr>
          <p:cNvSpPr/>
          <p:nvPr/>
        </p:nvSpPr>
        <p:spPr>
          <a:xfrm>
            <a:off x="5876016" y="5690958"/>
            <a:ext cx="493486" cy="4426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C4F029-5588-4509-ACC3-D0A3AF1ADF80}"/>
              </a:ext>
            </a:extLst>
          </p:cNvPr>
          <p:cNvSpPr/>
          <p:nvPr/>
        </p:nvSpPr>
        <p:spPr>
          <a:xfrm>
            <a:off x="1013729" y="4631414"/>
            <a:ext cx="420915" cy="3846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13">
            <a:extLst>
              <a:ext uri="{FF2B5EF4-FFF2-40B4-BE49-F238E27FC236}">
                <a16:creationId xmlns:a16="http://schemas.microsoft.com/office/drawing/2014/main" id="{D367726C-A45A-4A49-97CE-AA1478E6ED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911" y="4017282"/>
            <a:ext cx="485775" cy="361950"/>
          </a:xfrm>
          <a:prstGeom prst="rect">
            <a:avLst/>
          </a:prstGeom>
        </p:spPr>
      </p:pic>
      <p:pic>
        <p:nvPicPr>
          <p:cNvPr id="23" name="Picture 8">
            <a:extLst>
              <a:ext uri="{FF2B5EF4-FFF2-40B4-BE49-F238E27FC236}">
                <a16:creationId xmlns:a16="http://schemas.microsoft.com/office/drawing/2014/main" id="{C4AA1A78-4448-4471-981E-19715D6735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6729" y="5876698"/>
            <a:ext cx="228600" cy="257175"/>
          </a:xfrm>
          <a:prstGeom prst="rect">
            <a:avLst/>
          </a:prstGeom>
        </p:spPr>
      </p:pic>
      <p:pic>
        <p:nvPicPr>
          <p:cNvPr id="14" name="Picture 14">
            <a:extLst>
              <a:ext uri="{FF2B5EF4-FFF2-40B4-BE49-F238E27FC236}">
                <a16:creationId xmlns:a16="http://schemas.microsoft.com/office/drawing/2014/main" id="{55490DB4-FCD1-4374-A4E7-CEF2E336D4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1281" y="4916941"/>
            <a:ext cx="238125" cy="333375"/>
          </a:xfrm>
          <a:prstGeom prst="rect">
            <a:avLst/>
          </a:prstGeom>
        </p:spPr>
      </p:pic>
      <p:pic>
        <p:nvPicPr>
          <p:cNvPr id="3" name="Picture 14">
            <a:extLst>
              <a:ext uri="{FF2B5EF4-FFF2-40B4-BE49-F238E27FC236}">
                <a16:creationId xmlns:a16="http://schemas.microsoft.com/office/drawing/2014/main" id="{F0E939FC-37F7-4980-9AFD-DAA6175706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79975" y="1353230"/>
            <a:ext cx="1009196" cy="37782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96AECEE-8244-467E-BD44-0A52A74C4AED}"/>
              </a:ext>
            </a:extLst>
          </p:cNvPr>
          <p:cNvSpPr txBox="1"/>
          <p:nvPr/>
        </p:nvSpPr>
        <p:spPr>
          <a:xfrm>
            <a:off x="8490857" y="1139369"/>
            <a:ext cx="3570514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>
                <a:latin typeface="Bodoni MT"/>
              </a:rPr>
              <a:t>Axion field starts to oscillate with a frequency equal to its mass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35929C6-AB9C-4CED-8077-8DA4C7A7C291}"/>
              </a:ext>
            </a:extLst>
          </p:cNvPr>
          <p:cNvSpPr txBox="1"/>
          <p:nvPr/>
        </p:nvSpPr>
        <p:spPr>
          <a:xfrm>
            <a:off x="319314" y="776514"/>
            <a:ext cx="6299199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>
                <a:latin typeface="Bodoni MT"/>
                <a:cs typeface="Arial"/>
              </a:rPr>
              <a:t>Isotropic and homogeneous expanding universe</a:t>
            </a:r>
            <a:r>
              <a:rPr lang="en-US" sz="2200">
                <a:latin typeface="Arial"/>
                <a:cs typeface="Arial"/>
              </a:rPr>
              <a:t> </a:t>
            </a:r>
            <a:endParaRPr lang="en-US" sz="2200">
              <a:cs typeface="Calibri" panose="020F0502020204030204"/>
            </a:endParaRPr>
          </a:p>
        </p:txBody>
      </p:sp>
      <p:pic>
        <p:nvPicPr>
          <p:cNvPr id="15" name="Picture 21">
            <a:extLst>
              <a:ext uri="{FF2B5EF4-FFF2-40B4-BE49-F238E27FC236}">
                <a16:creationId xmlns:a16="http://schemas.microsoft.com/office/drawing/2014/main" id="{26980E73-30A5-41E9-8A14-AC9DB1B2F1B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90947" y="3976234"/>
            <a:ext cx="2663280" cy="2656386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1E77530-0051-4BA8-8D35-D4BBF2676E6C}"/>
              </a:ext>
            </a:extLst>
          </p:cNvPr>
          <p:cNvSpPr/>
          <p:nvPr/>
        </p:nvSpPr>
        <p:spPr>
          <a:xfrm>
            <a:off x="332261" y="4015259"/>
            <a:ext cx="3063101" cy="25756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4">
            <a:extLst>
              <a:ext uri="{FF2B5EF4-FFF2-40B4-BE49-F238E27FC236}">
                <a16:creationId xmlns:a16="http://schemas.microsoft.com/office/drawing/2014/main" id="{A18813C6-AA4E-416F-8325-B20848426DE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964" y="4063840"/>
            <a:ext cx="3389403" cy="278784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F7EB181-81BC-4412-8F49-6BA46054B507}"/>
              </a:ext>
            </a:extLst>
          </p:cNvPr>
          <p:cNvSpPr txBox="1"/>
          <p:nvPr/>
        </p:nvSpPr>
        <p:spPr>
          <a:xfrm>
            <a:off x="-67276" y="6200345"/>
            <a:ext cx="124665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B0F0"/>
                </a:solidFill>
                <a:latin typeface="Bodoni MT"/>
                <a:cs typeface="Calibri"/>
              </a:rPr>
              <a:t>Ho et al (2015)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66A428B-F62A-40F7-B28C-BF8FB7C2DE2F}"/>
              </a:ext>
            </a:extLst>
          </p:cNvPr>
          <p:cNvSpPr txBox="1"/>
          <p:nvPr/>
        </p:nvSpPr>
        <p:spPr>
          <a:xfrm>
            <a:off x="6056183" y="6200345"/>
            <a:ext cx="124665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err="1">
                <a:solidFill>
                  <a:srgbClr val="00B0F0"/>
                </a:solidFill>
                <a:latin typeface="Bodoni MT"/>
                <a:cs typeface="Calibri"/>
              </a:rPr>
              <a:t>Schive</a:t>
            </a:r>
            <a:r>
              <a:rPr lang="en-US" sz="1400">
                <a:solidFill>
                  <a:srgbClr val="00B0F0"/>
                </a:solidFill>
                <a:latin typeface="Bodoni MT"/>
                <a:cs typeface="Calibri"/>
              </a:rPr>
              <a:t> et al (2014)</a:t>
            </a:r>
          </a:p>
        </p:txBody>
      </p:sp>
      <p:sp>
        <p:nvSpPr>
          <p:cNvPr id="29" name="TextBox 1">
            <a:extLst>
              <a:ext uri="{FF2B5EF4-FFF2-40B4-BE49-F238E27FC236}">
                <a16:creationId xmlns:a16="http://schemas.microsoft.com/office/drawing/2014/main" id="{1EB6C38D-FF15-4812-B4B7-70FA3C31FBA9}"/>
              </a:ext>
            </a:extLst>
          </p:cNvPr>
          <p:cNvSpPr txBox="1"/>
          <p:nvPr/>
        </p:nvSpPr>
        <p:spPr>
          <a:xfrm>
            <a:off x="5081372" y="2651209"/>
            <a:ext cx="1246659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rgbClr val="00B0F0"/>
                </a:solidFill>
                <a:latin typeface="Bodoni MT"/>
              </a:rPr>
              <a:t>Co et al (2019)</a:t>
            </a:r>
            <a:endParaRPr lang="en-US" sz="1400">
              <a:solidFill>
                <a:srgbClr val="000000"/>
              </a:solidFill>
              <a:latin typeface="Bodoni MT"/>
              <a:cs typeface="Calibri"/>
            </a:endParaRPr>
          </a:p>
        </p:txBody>
      </p:sp>
      <p:pic>
        <p:nvPicPr>
          <p:cNvPr id="30" name="Picture 30" descr="A picture containing timeline&#10;&#10;Description automatically generated">
            <a:extLst>
              <a:ext uri="{FF2B5EF4-FFF2-40B4-BE49-F238E27FC236}">
                <a16:creationId xmlns:a16="http://schemas.microsoft.com/office/drawing/2014/main" id="{344D2767-D8AA-775C-F1B6-A88C769E338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857943" y="118815"/>
            <a:ext cx="1343025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4692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02AB18-77D4-F2CD-8582-4F33240D2087}"/>
              </a:ext>
            </a:extLst>
          </p:cNvPr>
          <p:cNvSpPr txBox="1"/>
          <p:nvPr/>
        </p:nvSpPr>
        <p:spPr>
          <a:xfrm>
            <a:off x="928627" y="333733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Baryonic effects</a:t>
            </a:r>
          </a:p>
        </p:txBody>
      </p:sp>
      <p:pic>
        <p:nvPicPr>
          <p:cNvPr id="2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E3F9A83-23FA-3788-FAF4-FE7740EC4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7057" y="1211729"/>
            <a:ext cx="6452935" cy="5186515"/>
          </a:xfrm>
          <a:prstGeom prst="rect">
            <a:avLst/>
          </a:prstGeom>
        </p:spPr>
      </p:pic>
      <p:pic>
        <p:nvPicPr>
          <p:cNvPr id="4" name="Picture 4" descr="Text, letter&#10;&#10;Description automatically generated">
            <a:extLst>
              <a:ext uri="{FF2B5EF4-FFF2-40B4-BE49-F238E27FC236}">
                <a16:creationId xmlns:a16="http://schemas.microsoft.com/office/drawing/2014/main" id="{16F28EDA-EFC2-5640-C766-16EFCC06BF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953" y="3074071"/>
            <a:ext cx="5079331" cy="113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1994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02AB18-77D4-F2CD-8582-4F33240D2087}"/>
              </a:ext>
            </a:extLst>
          </p:cNvPr>
          <p:cNvSpPr txBox="1"/>
          <p:nvPr/>
        </p:nvSpPr>
        <p:spPr>
          <a:xfrm>
            <a:off x="928627" y="333733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Baryonic effects</a:t>
            </a:r>
          </a:p>
        </p:txBody>
      </p:sp>
      <p:pic>
        <p:nvPicPr>
          <p:cNvPr id="4" name="Picture 4" descr="Text, letter&#10;&#10;Description automatically generated">
            <a:extLst>
              <a:ext uri="{FF2B5EF4-FFF2-40B4-BE49-F238E27FC236}">
                <a16:creationId xmlns:a16="http://schemas.microsoft.com/office/drawing/2014/main" id="{16F28EDA-EFC2-5640-C766-16EFCC06BF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874" y="2903623"/>
            <a:ext cx="4758489" cy="1060784"/>
          </a:xfrm>
          <a:prstGeom prst="rect">
            <a:avLst/>
          </a:prstGeom>
        </p:spPr>
      </p:pic>
      <p:pic>
        <p:nvPicPr>
          <p:cNvPr id="5" name="Picture 5" descr="Graphical user interface, histogram&#10;&#10;Description automatically generated">
            <a:extLst>
              <a:ext uri="{FF2B5EF4-FFF2-40B4-BE49-F238E27FC236}">
                <a16:creationId xmlns:a16="http://schemas.microsoft.com/office/drawing/2014/main" id="{22946840-650E-CBF5-EBD3-2C658E210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7716" y="918747"/>
            <a:ext cx="6262435" cy="522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9404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E8A6A3E4-459E-1269-5EEC-646EBEA79C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26" y="1619592"/>
            <a:ext cx="5195312" cy="4266733"/>
          </a:xfrm>
          <a:prstGeom prst="rect">
            <a:avLst/>
          </a:prstGeom>
        </p:spPr>
      </p:pic>
      <p:pic>
        <p:nvPicPr>
          <p:cNvPr id="3" name="Picture 3" descr="Chart&#10;&#10;Description automatically generated">
            <a:extLst>
              <a:ext uri="{FF2B5EF4-FFF2-40B4-BE49-F238E27FC236}">
                <a16:creationId xmlns:a16="http://schemas.microsoft.com/office/drawing/2014/main" id="{064C74BA-7F71-3C1D-D504-914AB3EEC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3305" y="1482925"/>
            <a:ext cx="6960237" cy="45527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533885-5231-D80F-2A36-62A85CC45AD4}"/>
              </a:ext>
            </a:extLst>
          </p:cNvPr>
          <p:cNvSpPr txBox="1"/>
          <p:nvPr/>
        </p:nvSpPr>
        <p:spPr>
          <a:xfrm>
            <a:off x="928627" y="333733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Global fit for mass</a:t>
            </a:r>
          </a:p>
        </p:txBody>
      </p:sp>
    </p:spTree>
    <p:extLst>
      <p:ext uri="{BB962C8B-B14F-4D97-AF65-F5344CB8AC3E}">
        <p14:creationId xmlns:p14="http://schemas.microsoft.com/office/powerpoint/2010/main" val="14507655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iagram&#10;&#10;Description automatically generated">
            <a:extLst>
              <a:ext uri="{FF2B5EF4-FFF2-40B4-BE49-F238E27FC236}">
                <a16:creationId xmlns:a16="http://schemas.microsoft.com/office/drawing/2014/main" id="{9AEBA58C-0F22-FF96-B615-6C2ADB076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82" y="1010358"/>
            <a:ext cx="7365332" cy="56701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2C6665-7827-0E7E-8354-CF91CE9BDCDF}"/>
              </a:ext>
            </a:extLst>
          </p:cNvPr>
          <p:cNvSpPr txBox="1"/>
          <p:nvPr/>
        </p:nvSpPr>
        <p:spPr>
          <a:xfrm>
            <a:off x="837913" y="391981"/>
            <a:ext cx="5765131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>
                <a:latin typeface="Lucida Calligraphy"/>
                <a:cs typeface="Calibri"/>
              </a:rPr>
              <a:t>Central density and core radius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58E7434B-04E4-60C2-751F-3FD19F1A8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2486" y="1846057"/>
            <a:ext cx="1475262" cy="2663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38EBAC-7B83-CE1A-EB57-DFEB5701D92E}"/>
              </a:ext>
            </a:extLst>
          </p:cNvPr>
          <p:cNvSpPr txBox="1"/>
          <p:nvPr/>
        </p:nvSpPr>
        <p:spPr>
          <a:xfrm>
            <a:off x="8880764" y="2448296"/>
            <a:ext cx="2743200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bg1">
                    <a:lumMod val="50000"/>
                  </a:schemeClr>
                </a:solidFill>
                <a:latin typeface="Bodoni MT"/>
              </a:rPr>
              <a:t>Disagreeing with the prediction of FDM, with a significance larger than 3σ</a:t>
            </a:r>
          </a:p>
          <a:p>
            <a:pPr marL="285750" indent="-285750">
              <a:buFont typeface="Arial"/>
              <a:buChar char="•"/>
            </a:pPr>
            <a:endParaRPr lang="en-US">
              <a:solidFill>
                <a:schemeClr val="bg1">
                  <a:lumMod val="50000"/>
                </a:schemeClr>
              </a:solidFill>
              <a:latin typeface="Bodoni MT"/>
            </a:endParaRPr>
          </a:p>
          <a:p>
            <a:pPr marL="285750" indent="-285750">
              <a:buFont typeface="Arial"/>
              <a:buChar char="•"/>
            </a:pPr>
            <a:endParaRPr lang="en-US">
              <a:solidFill>
                <a:schemeClr val="bg1">
                  <a:lumMod val="50000"/>
                </a:schemeClr>
              </a:solidFill>
              <a:latin typeface="Bodoni MT"/>
            </a:endParaRPr>
          </a:p>
        </p:txBody>
      </p:sp>
    </p:spTree>
    <p:extLst>
      <p:ext uri="{BB962C8B-B14F-4D97-AF65-F5344CB8AC3E}">
        <p14:creationId xmlns:p14="http://schemas.microsoft.com/office/powerpoint/2010/main" val="2633811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896C81B-D1D6-B849-A890-70EE82431CD0}"/>
              </a:ext>
            </a:extLst>
          </p:cNvPr>
          <p:cNvSpPr txBox="1"/>
          <p:nvPr/>
        </p:nvSpPr>
        <p:spPr>
          <a:xfrm>
            <a:off x="892342" y="401052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i="1">
                <a:latin typeface="Lucida Calligraphy"/>
                <a:cs typeface="Calibri"/>
              </a:rPr>
              <a:t>Small scale challenges</a:t>
            </a:r>
            <a:endParaRPr lang="en-US" sz="2400" i="1">
              <a:latin typeface="Lucida Calligraphy"/>
            </a:endParaRPr>
          </a:p>
        </p:txBody>
      </p:sp>
      <p:pic>
        <p:nvPicPr>
          <p:cNvPr id="8" name="Picture 8" descr="A picture containing text, black, indoor, electronics&#10;&#10;Description automatically generated">
            <a:extLst>
              <a:ext uri="{FF2B5EF4-FFF2-40B4-BE49-F238E27FC236}">
                <a16:creationId xmlns:a16="http://schemas.microsoft.com/office/drawing/2014/main" id="{0F43936E-DEBC-1C96-C47A-FC744B991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098" y="1447376"/>
            <a:ext cx="4300924" cy="35849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0907CC-962D-A0F4-9A86-F77761D17549}"/>
              </a:ext>
            </a:extLst>
          </p:cNvPr>
          <p:cNvSpPr txBox="1"/>
          <p:nvPr/>
        </p:nvSpPr>
        <p:spPr>
          <a:xfrm>
            <a:off x="8106732" y="982578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bg2">
                    <a:lumMod val="50000"/>
                  </a:schemeClr>
                </a:solidFill>
                <a:latin typeface="Bodoni MT"/>
                <a:cs typeface="Calibri"/>
              </a:rPr>
              <a:t>Missing satellites</a:t>
            </a:r>
            <a:endParaRPr lang="en-US" sz="2400">
              <a:solidFill>
                <a:schemeClr val="bg2">
                  <a:lumMod val="50000"/>
                </a:schemeClr>
              </a:solidFill>
              <a:latin typeface="Bodoni M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1AF3F9-5BB1-73D6-F3AE-4966B9C97CE8}"/>
              </a:ext>
            </a:extLst>
          </p:cNvPr>
          <p:cNvSpPr txBox="1"/>
          <p:nvPr/>
        </p:nvSpPr>
        <p:spPr>
          <a:xfrm>
            <a:off x="10730025" y="1132889"/>
            <a:ext cx="217689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B0F0"/>
                </a:solidFill>
                <a:latin typeface="Bodoni MT"/>
                <a:cs typeface="Calibri"/>
              </a:rPr>
              <a:t>Bullock+17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DC8D04-0712-28EF-E434-7820AA42057E}"/>
              </a:ext>
            </a:extLst>
          </p:cNvPr>
          <p:cNvSpPr txBox="1"/>
          <p:nvPr/>
        </p:nvSpPr>
        <p:spPr>
          <a:xfrm>
            <a:off x="7351815" y="5037365"/>
            <a:ext cx="4460173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0070C0"/>
                </a:solidFill>
                <a:latin typeface="Bodoni MT"/>
                <a:ea typeface="+mn-lt"/>
                <a:cs typeface="+mn-lt"/>
              </a:rPr>
              <a:t>"LCDM predicts a much larger number of satellite </a:t>
            </a:r>
            <a:r>
              <a:rPr lang="en-US" sz="2000" err="1">
                <a:solidFill>
                  <a:srgbClr val="0070C0"/>
                </a:solidFill>
                <a:latin typeface="Bodoni MT"/>
                <a:ea typeface="+mn-lt"/>
                <a:cs typeface="+mn-lt"/>
              </a:rPr>
              <a:t>subhalos</a:t>
            </a:r>
            <a:r>
              <a:rPr lang="en-US" sz="2000">
                <a:solidFill>
                  <a:srgbClr val="0070C0"/>
                </a:solidFill>
                <a:latin typeface="Bodoni MT"/>
                <a:ea typeface="+mn-lt"/>
                <a:cs typeface="+mn-lt"/>
              </a:rPr>
              <a:t> in the local group (for MW and M31) than we observe</a:t>
            </a:r>
            <a:r>
              <a:rPr lang="en-US" sz="2000">
                <a:solidFill>
                  <a:srgbClr val="0070C0"/>
                </a:solidFill>
                <a:latin typeface="Bodoni MT"/>
                <a:ea typeface="Roboto"/>
                <a:cs typeface="Roboto"/>
              </a:rPr>
              <a:t>"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A49F3D-B249-7B33-9334-0553B10584D7}"/>
              </a:ext>
            </a:extLst>
          </p:cNvPr>
          <p:cNvSpPr txBox="1"/>
          <p:nvPr/>
        </p:nvSpPr>
        <p:spPr>
          <a:xfrm>
            <a:off x="226400" y="5034139"/>
            <a:ext cx="675854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0070C0"/>
                </a:solidFill>
                <a:latin typeface="Bodoni MT"/>
              </a:rPr>
              <a:t>"Observed dwarf galaxies show constant density cores at their centers, not high-density cusps (NFW)"</a:t>
            </a:r>
            <a:endParaRPr lang="en-US">
              <a:solidFill>
                <a:srgbClr val="0070C0"/>
              </a:solidFill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13" name="Picture 13" descr="Chart&#10;&#10;Description automatically generated">
            <a:extLst>
              <a:ext uri="{FF2B5EF4-FFF2-40B4-BE49-F238E27FC236}">
                <a16:creationId xmlns:a16="http://schemas.microsoft.com/office/drawing/2014/main" id="{4CBF9BF5-B1F2-F880-58E9-E259E1268C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90" y="1127471"/>
            <a:ext cx="6986387" cy="39014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1F2635-174E-AACB-7DA9-7F93DC8F3FD1}"/>
              </a:ext>
            </a:extLst>
          </p:cNvPr>
          <p:cNvSpPr txBox="1"/>
          <p:nvPr/>
        </p:nvSpPr>
        <p:spPr>
          <a:xfrm>
            <a:off x="467115" y="1143437"/>
            <a:ext cx="217689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B0F0"/>
                </a:solidFill>
                <a:latin typeface="Bodoni MT"/>
                <a:cs typeface="Calibri"/>
              </a:rPr>
              <a:t>Oh et al (2011)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BB35FA-2C46-8E3E-E479-A6FCA8F29B9A}"/>
              </a:ext>
            </a:extLst>
          </p:cNvPr>
          <p:cNvSpPr txBox="1"/>
          <p:nvPr/>
        </p:nvSpPr>
        <p:spPr>
          <a:xfrm>
            <a:off x="3048000" y="982578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bg2">
                    <a:lumMod val="50000"/>
                  </a:schemeClr>
                </a:solidFill>
                <a:latin typeface="Bodoni MT"/>
                <a:cs typeface="Calibri"/>
              </a:rPr>
              <a:t>Cusp-core</a:t>
            </a:r>
            <a:endParaRPr lang="en-US" sz="2400">
              <a:solidFill>
                <a:schemeClr val="bg2">
                  <a:lumMod val="50000"/>
                </a:schemeClr>
              </a:solidFill>
              <a:latin typeface="Bodoni MT"/>
            </a:endParaRPr>
          </a:p>
        </p:txBody>
      </p:sp>
    </p:spTree>
    <p:extLst>
      <p:ext uri="{BB962C8B-B14F-4D97-AF65-F5344CB8AC3E}">
        <p14:creationId xmlns:p14="http://schemas.microsoft.com/office/powerpoint/2010/main" val="14187314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0A088C2-B703-9C27-5E93-899E56AAF897}"/>
              </a:ext>
            </a:extLst>
          </p:cNvPr>
          <p:cNvSpPr txBox="1"/>
          <p:nvPr/>
        </p:nvSpPr>
        <p:spPr>
          <a:xfrm>
            <a:off x="928627" y="333733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  <a:cs typeface="Calibri"/>
              </a:rPr>
              <a:t>NFW results</a:t>
            </a:r>
          </a:p>
        </p:txBody>
      </p:sp>
      <p:pic>
        <p:nvPicPr>
          <p:cNvPr id="6" name="Picture 6" descr="Diagram&#10;&#10;Description automatically generated">
            <a:extLst>
              <a:ext uri="{FF2B5EF4-FFF2-40B4-BE49-F238E27FC236}">
                <a16:creationId xmlns:a16="http://schemas.microsoft.com/office/drawing/2014/main" id="{939DF155-D3F0-3163-C4CE-65C1191A4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13" y="1068411"/>
            <a:ext cx="5791200" cy="4573172"/>
          </a:xfrm>
          <a:prstGeom prst="rect">
            <a:avLst/>
          </a:prstGeom>
        </p:spPr>
      </p:pic>
      <p:pic>
        <p:nvPicPr>
          <p:cNvPr id="7" name="Picture 7" descr="Chart&#10;&#10;Description automatically generated">
            <a:extLst>
              <a:ext uri="{FF2B5EF4-FFF2-40B4-BE49-F238E27FC236}">
                <a16:creationId xmlns:a16="http://schemas.microsoft.com/office/drawing/2014/main" id="{8BDC9E97-25C4-4D5B-89CD-6A76CA596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8900" y="1072230"/>
            <a:ext cx="5600698" cy="443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7487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Timeline&#10;&#10;Description automatically generated">
            <a:extLst>
              <a:ext uri="{FF2B5EF4-FFF2-40B4-BE49-F238E27FC236}">
                <a16:creationId xmlns:a16="http://schemas.microsoft.com/office/drawing/2014/main" id="{E1367C24-C9BF-B132-F179-E6D2E9373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111" y="833738"/>
            <a:ext cx="6974305" cy="59023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24BDAA-A382-8D16-D965-60647FC64913}"/>
              </a:ext>
            </a:extLst>
          </p:cNvPr>
          <p:cNvSpPr txBox="1"/>
          <p:nvPr/>
        </p:nvSpPr>
        <p:spPr>
          <a:xfrm>
            <a:off x="847939" y="221534"/>
            <a:ext cx="6727656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>
                <a:latin typeface="Lucida Calligraphy"/>
                <a:cs typeface="Calibri"/>
              </a:rPr>
              <a:t>Cosmo &amp; Astro Constraints for FDM mass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29110E-A180-FC64-9383-F54E9A0A5ACE}"/>
              </a:ext>
            </a:extLst>
          </p:cNvPr>
          <p:cNvSpPr txBox="1"/>
          <p:nvPr/>
        </p:nvSpPr>
        <p:spPr>
          <a:xfrm>
            <a:off x="7728075" y="6245006"/>
            <a:ext cx="576513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Bodoni MT"/>
                <a:cs typeface="Calibri"/>
              </a:rPr>
              <a:t>@Exclusion (FDM is all DM 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78F910-DDFF-8C40-ADB9-DA7588244A06}"/>
              </a:ext>
            </a:extLst>
          </p:cNvPr>
          <p:cNvSpPr txBox="1"/>
          <p:nvPr/>
        </p:nvSpPr>
        <p:spPr>
          <a:xfrm>
            <a:off x="7649917" y="2407239"/>
            <a:ext cx="4126831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bg1">
                    <a:lumMod val="50000"/>
                  </a:schemeClr>
                </a:solidFill>
                <a:latin typeface="Bodoni MT"/>
              </a:rPr>
              <a:t>Influence of baryons: baryonic processes can change the density structure of their halo.</a:t>
            </a:r>
          </a:p>
          <a:p>
            <a:pPr marL="285750" indent="-285750">
              <a:buFont typeface="Arial"/>
              <a:buChar char="•"/>
            </a:pPr>
            <a:endParaRPr lang="en-US">
              <a:solidFill>
                <a:schemeClr val="bg1">
                  <a:lumMod val="50000"/>
                </a:schemeClr>
              </a:solidFill>
              <a:latin typeface="Bodoni MT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bg1">
                    <a:lumMod val="50000"/>
                  </a:schemeClr>
                </a:solidFill>
                <a:latin typeface="Bodoni MT"/>
                <a:ea typeface="+mn-lt"/>
                <a:cs typeface="+mn-lt"/>
              </a:rPr>
              <a:t>Universality of the core profile: FDM soliton profile might be too simplistic, could change for different systems (might also depend on baryons).</a:t>
            </a:r>
          </a:p>
          <a:p>
            <a:pPr marL="285750" indent="-285750">
              <a:buFont typeface="Arial"/>
              <a:buChar char="•"/>
            </a:pPr>
            <a:endParaRPr lang="en-US">
              <a:solidFill>
                <a:schemeClr val="bg1">
                  <a:lumMod val="50000"/>
                </a:schemeClr>
              </a:solidFill>
              <a:latin typeface="Bodoni MT"/>
              <a:cs typeface="Calibri"/>
            </a:endParaRPr>
          </a:p>
          <a:p>
            <a:endParaRPr lang="en-US">
              <a:solidFill>
                <a:schemeClr val="bg1">
                  <a:lumMod val="50000"/>
                </a:schemeClr>
              </a:solidFill>
              <a:latin typeface="Bodoni M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916172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Timeline&#10;&#10;Description automatically generated">
            <a:extLst>
              <a:ext uri="{FF2B5EF4-FFF2-40B4-BE49-F238E27FC236}">
                <a16:creationId xmlns:a16="http://schemas.microsoft.com/office/drawing/2014/main" id="{E1367C24-C9BF-B132-F179-E6D2E9373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111" y="833738"/>
            <a:ext cx="6974305" cy="59023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24BDAA-A382-8D16-D965-60647FC64913}"/>
              </a:ext>
            </a:extLst>
          </p:cNvPr>
          <p:cNvSpPr txBox="1"/>
          <p:nvPr/>
        </p:nvSpPr>
        <p:spPr>
          <a:xfrm>
            <a:off x="847939" y="221534"/>
            <a:ext cx="6727656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>
                <a:latin typeface="Lucida Calligraphy"/>
                <a:cs typeface="Calibri"/>
              </a:rPr>
              <a:t>Cosmo &amp; Astro Constraints for FDM mass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29110E-A180-FC64-9383-F54E9A0A5ACE}"/>
              </a:ext>
            </a:extLst>
          </p:cNvPr>
          <p:cNvSpPr txBox="1"/>
          <p:nvPr/>
        </p:nvSpPr>
        <p:spPr>
          <a:xfrm>
            <a:off x="7728075" y="6245006"/>
            <a:ext cx="5765131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>
                <a:latin typeface="Bodoni MT"/>
                <a:cs typeface="Calibri"/>
              </a:rPr>
              <a:t>@Exclusion (FDM is all DM 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78F910-DDFF-8C40-ADB9-DA7588244A06}"/>
              </a:ext>
            </a:extLst>
          </p:cNvPr>
          <p:cNvSpPr txBox="1"/>
          <p:nvPr/>
        </p:nvSpPr>
        <p:spPr>
          <a:xfrm>
            <a:off x="7768581" y="2384929"/>
            <a:ext cx="4126831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chemeClr val="bg1">
                  <a:lumMod val="50000"/>
                </a:schemeClr>
              </a:solidFill>
              <a:latin typeface="Bodoni MT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bg1">
                    <a:lumMod val="50000"/>
                  </a:schemeClr>
                </a:solidFill>
                <a:latin typeface="Bodoni MT"/>
                <a:ea typeface="+mn-lt"/>
                <a:cs typeface="+mn-lt"/>
              </a:rPr>
              <a:t>Core-mass relation: might need to be better understood. Diff. relations in diff. Simulations.</a:t>
            </a:r>
          </a:p>
          <a:p>
            <a:pPr marL="285750" indent="-285750">
              <a:buFont typeface="Arial"/>
              <a:buChar char="•"/>
            </a:pPr>
            <a:endParaRPr lang="en-US">
              <a:solidFill>
                <a:schemeClr val="bg1">
                  <a:lumMod val="50000"/>
                </a:schemeClr>
              </a:solidFill>
              <a:latin typeface="Bodoni MT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solidFill>
                  <a:schemeClr val="bg1">
                    <a:lumMod val="50000"/>
                  </a:schemeClr>
                </a:solidFill>
                <a:latin typeface="Bodoni MT"/>
                <a:ea typeface="+mn-lt"/>
                <a:cs typeface="+mn-lt"/>
              </a:rPr>
              <a:t>Challenge for the FDM model</a:t>
            </a:r>
            <a:endParaRPr lang="en-US">
              <a:solidFill>
                <a:schemeClr val="bg1">
                  <a:lumMod val="50000"/>
                </a:schemeClr>
              </a:solidFill>
              <a:latin typeface="Bodoni M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0945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8CB19FB-7C96-4FEC-9331-E826E4E36C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text, person, stone&#10;&#10;Description automatically generated">
            <a:extLst>
              <a:ext uri="{FF2B5EF4-FFF2-40B4-BE49-F238E27FC236}">
                <a16:creationId xmlns:a16="http://schemas.microsoft.com/office/drawing/2014/main" id="{9BADDD25-3BBB-B97E-5999-A1C5DE77B2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789" b="-1"/>
          <a:stretch/>
        </p:blipFill>
        <p:spPr>
          <a:xfrm>
            <a:off x="209691" y="196716"/>
            <a:ext cx="8861253" cy="639679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F071BB7-867E-46A9-A7C2-3FCB28CB8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3810"/>
            <a:ext cx="12192000" cy="6858000"/>
            <a:chOff x="0" y="-3810"/>
            <a:chExt cx="12192000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FF0FCAE-6984-42EA-83CB-9F69F24A3E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0219" y="-3810"/>
              <a:ext cx="8273365" cy="6858000"/>
            </a:xfrm>
            <a:custGeom>
              <a:avLst/>
              <a:gdLst>
                <a:gd name="connsiteX0" fmla="*/ 4102025 w 8273365"/>
                <a:gd name="connsiteY0" fmla="*/ 169161 h 6858000"/>
                <a:gd name="connsiteX1" fmla="*/ 1827641 w 8273365"/>
                <a:gd name="connsiteY1" fmla="*/ 1129498 h 6858000"/>
                <a:gd name="connsiteX2" fmla="*/ 1132950 w 8273365"/>
                <a:gd name="connsiteY2" fmla="*/ 2178191 h 6858000"/>
                <a:gd name="connsiteX3" fmla="*/ 877835 w 8273365"/>
                <a:gd name="connsiteY3" fmla="*/ 3466345 h 6858000"/>
                <a:gd name="connsiteX4" fmla="*/ 1089650 w 8273365"/>
                <a:gd name="connsiteY4" fmla="*/ 4644934 h 6858000"/>
                <a:gd name="connsiteX5" fmla="*/ 1672144 w 8273365"/>
                <a:gd name="connsiteY5" fmla="*/ 5633505 h 6858000"/>
                <a:gd name="connsiteX6" fmla="*/ 2747751 w 8273365"/>
                <a:gd name="connsiteY6" fmla="*/ 6459556 h 6858000"/>
                <a:gd name="connsiteX7" fmla="*/ 4102171 w 8273365"/>
                <a:gd name="connsiteY7" fmla="*/ 6763529 h 6858000"/>
                <a:gd name="connsiteX8" fmla="*/ 5506765 w 8273365"/>
                <a:gd name="connsiteY8" fmla="*/ 5818405 h 6858000"/>
                <a:gd name="connsiteX9" fmla="*/ 5914160 w 8273365"/>
                <a:gd name="connsiteY9" fmla="*/ 5382925 h 6858000"/>
                <a:gd name="connsiteX10" fmla="*/ 6891758 w 8273365"/>
                <a:gd name="connsiteY10" fmla="*/ 4677848 h 6858000"/>
                <a:gd name="connsiteX11" fmla="*/ 7158868 w 8273365"/>
                <a:gd name="connsiteY11" fmla="*/ 4511965 h 6858000"/>
                <a:gd name="connsiteX12" fmla="*/ 7306320 w 8273365"/>
                <a:gd name="connsiteY12" fmla="*/ 4179467 h 6858000"/>
                <a:gd name="connsiteX13" fmla="*/ 7315828 w 8273365"/>
                <a:gd name="connsiteY13" fmla="*/ 2884730 h 6858000"/>
                <a:gd name="connsiteX14" fmla="*/ 6704519 w 8273365"/>
                <a:gd name="connsiteY14" fmla="*/ 1640752 h 6858000"/>
                <a:gd name="connsiteX15" fmla="*/ 5471805 w 8273365"/>
                <a:gd name="connsiteY15" fmla="*/ 563096 h 6858000"/>
                <a:gd name="connsiteX16" fmla="*/ 4102025 w 8273365"/>
                <a:gd name="connsiteY16" fmla="*/ 169161 h 6858000"/>
                <a:gd name="connsiteX17" fmla="*/ 1815426 w 8273365"/>
                <a:gd name="connsiteY17" fmla="*/ 0 h 6858000"/>
                <a:gd name="connsiteX18" fmla="*/ 6228114 w 8273365"/>
                <a:gd name="connsiteY18" fmla="*/ 0 h 6858000"/>
                <a:gd name="connsiteX19" fmla="*/ 6378838 w 8273365"/>
                <a:gd name="connsiteY19" fmla="*/ 104569 h 6858000"/>
                <a:gd name="connsiteX20" fmla="*/ 8151535 w 8273365"/>
                <a:gd name="connsiteY20" fmla="*/ 4415712 h 6858000"/>
                <a:gd name="connsiteX21" fmla="*/ 6540097 w 8273365"/>
                <a:gd name="connsiteY21" fmla="*/ 5998038 h 6858000"/>
                <a:gd name="connsiteX22" fmla="*/ 5741125 w 8273365"/>
                <a:gd name="connsiteY22" fmla="*/ 6849976 h 6858000"/>
                <a:gd name="connsiteX23" fmla="*/ 5732797 w 8273365"/>
                <a:gd name="connsiteY23" fmla="*/ 6858000 h 6858000"/>
                <a:gd name="connsiteX24" fmla="*/ 1711956 w 8273365"/>
                <a:gd name="connsiteY24" fmla="*/ 6858000 h 6858000"/>
                <a:gd name="connsiteX25" fmla="*/ 1631859 w 8273365"/>
                <a:gd name="connsiteY25" fmla="*/ 6799706 h 6858000"/>
                <a:gd name="connsiteX26" fmla="*/ 1004515 w 8273365"/>
                <a:gd name="connsiteY26" fmla="*/ 6203417 h 6858000"/>
                <a:gd name="connsiteX27" fmla="*/ 0 w 8273365"/>
                <a:gd name="connsiteY27" fmla="*/ 3466345 h 6858000"/>
                <a:gd name="connsiteX28" fmla="*/ 1808555 w 8273365"/>
                <a:gd name="connsiteY28" fmla="*/ 448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273365" h="6858000">
                  <a:moveTo>
                    <a:pt x="4102025" y="169161"/>
                  </a:moveTo>
                  <a:cubicBezTo>
                    <a:pt x="3243792" y="169161"/>
                    <a:pt x="2435879" y="510143"/>
                    <a:pt x="1827641" y="1129498"/>
                  </a:cubicBezTo>
                  <a:cubicBezTo>
                    <a:pt x="1529958" y="1432447"/>
                    <a:pt x="1296200" y="1785278"/>
                    <a:pt x="1132950" y="2178191"/>
                  </a:cubicBezTo>
                  <a:cubicBezTo>
                    <a:pt x="963703" y="2585585"/>
                    <a:pt x="877835" y="3019017"/>
                    <a:pt x="877835" y="3466345"/>
                  </a:cubicBezTo>
                  <a:cubicBezTo>
                    <a:pt x="877835" y="3873007"/>
                    <a:pt x="949074" y="4269431"/>
                    <a:pt x="1089650" y="4644934"/>
                  </a:cubicBezTo>
                  <a:cubicBezTo>
                    <a:pt x="1225254" y="5007127"/>
                    <a:pt x="1421271" y="5339626"/>
                    <a:pt x="1672144" y="5633505"/>
                  </a:cubicBezTo>
                  <a:cubicBezTo>
                    <a:pt x="1968657" y="5980924"/>
                    <a:pt x="2340649" y="6266465"/>
                    <a:pt x="2747751" y="6459556"/>
                  </a:cubicBezTo>
                  <a:cubicBezTo>
                    <a:pt x="3172991" y="6661277"/>
                    <a:pt x="3628659" y="6763529"/>
                    <a:pt x="4102171" y="6763529"/>
                  </a:cubicBezTo>
                  <a:cubicBezTo>
                    <a:pt x="4621030" y="6763529"/>
                    <a:pt x="4940657" y="6439515"/>
                    <a:pt x="5506765" y="5818405"/>
                  </a:cubicBezTo>
                  <a:cubicBezTo>
                    <a:pt x="5636225" y="5676365"/>
                    <a:pt x="5770072" y="5529498"/>
                    <a:pt x="5914160" y="5382925"/>
                  </a:cubicBezTo>
                  <a:cubicBezTo>
                    <a:pt x="6290981" y="4999374"/>
                    <a:pt x="6638252" y="4813450"/>
                    <a:pt x="6891758" y="4677848"/>
                  </a:cubicBezTo>
                  <a:cubicBezTo>
                    <a:pt x="7016098" y="4611144"/>
                    <a:pt x="7114398" y="4558629"/>
                    <a:pt x="7158868" y="4511965"/>
                  </a:cubicBezTo>
                  <a:cubicBezTo>
                    <a:pt x="7208604" y="4459742"/>
                    <a:pt x="7260974" y="4341693"/>
                    <a:pt x="7306320" y="4179467"/>
                  </a:cubicBezTo>
                  <a:cubicBezTo>
                    <a:pt x="7422466" y="3764174"/>
                    <a:pt x="7425540" y="3328547"/>
                    <a:pt x="7315828" y="2884730"/>
                  </a:cubicBezTo>
                  <a:cubicBezTo>
                    <a:pt x="7210506" y="2459197"/>
                    <a:pt x="6999129" y="2028984"/>
                    <a:pt x="6704519" y="1640752"/>
                  </a:cubicBezTo>
                  <a:cubicBezTo>
                    <a:pt x="6369826" y="1199861"/>
                    <a:pt x="5943562" y="827136"/>
                    <a:pt x="5471805" y="563096"/>
                  </a:cubicBezTo>
                  <a:cubicBezTo>
                    <a:pt x="5011311" y="305349"/>
                    <a:pt x="4537651" y="169161"/>
                    <a:pt x="4102025" y="169161"/>
                  </a:cubicBezTo>
                  <a:close/>
                  <a:moveTo>
                    <a:pt x="1815426" y="0"/>
                  </a:moveTo>
                  <a:lnTo>
                    <a:pt x="6228114" y="0"/>
                  </a:lnTo>
                  <a:lnTo>
                    <a:pt x="6378838" y="104569"/>
                  </a:lnTo>
                  <a:cubicBezTo>
                    <a:pt x="7701449" y="1070221"/>
                    <a:pt x="8614337" y="2759472"/>
                    <a:pt x="8151535" y="4415712"/>
                  </a:cubicBezTo>
                  <a:cubicBezTo>
                    <a:pt x="7841710" y="5524525"/>
                    <a:pt x="7282330" y="5242495"/>
                    <a:pt x="6540097" y="5998038"/>
                  </a:cubicBezTo>
                  <a:cubicBezTo>
                    <a:pt x="6261706" y="6281367"/>
                    <a:pt x="6008555" y="6583271"/>
                    <a:pt x="5741125" y="6849976"/>
                  </a:cubicBezTo>
                  <a:lnTo>
                    <a:pt x="5732797" y="6858000"/>
                  </a:lnTo>
                  <a:lnTo>
                    <a:pt x="1711956" y="6858000"/>
                  </a:lnTo>
                  <a:lnTo>
                    <a:pt x="1631859" y="6799706"/>
                  </a:lnTo>
                  <a:cubicBezTo>
                    <a:pt x="1402830" y="6623620"/>
                    <a:pt x="1192523" y="6423644"/>
                    <a:pt x="1004515" y="6203417"/>
                  </a:cubicBezTo>
                  <a:cubicBezTo>
                    <a:pt x="378870" y="5470546"/>
                    <a:pt x="0" y="4513427"/>
                    <a:pt x="0" y="3466345"/>
                  </a:cubicBezTo>
                  <a:cubicBezTo>
                    <a:pt x="0" y="2025290"/>
                    <a:pt x="717408" y="754744"/>
                    <a:pt x="1808555" y="4483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EEDAA96-38BD-4AC0-8E5F-CF74F5C718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0219" y="-3810"/>
              <a:ext cx="8273365" cy="6858000"/>
            </a:xfrm>
            <a:custGeom>
              <a:avLst/>
              <a:gdLst>
                <a:gd name="connsiteX0" fmla="*/ 1616062 w 8273365"/>
                <a:gd name="connsiteY0" fmla="*/ 0 h 6858000"/>
                <a:gd name="connsiteX1" fmla="*/ 3206514 w 8273365"/>
                <a:gd name="connsiteY1" fmla="*/ 0 h 6858000"/>
                <a:gd name="connsiteX2" fmla="*/ 3122517 w 8273365"/>
                <a:gd name="connsiteY2" fmla="*/ 23655 h 6858000"/>
                <a:gd name="connsiteX3" fmla="*/ 1723196 w 8273365"/>
                <a:gd name="connsiteY3" fmla="*/ 880747 h 6858000"/>
                <a:gd name="connsiteX4" fmla="*/ 997786 w 8273365"/>
                <a:gd name="connsiteY4" fmla="*/ 1975811 h 6858000"/>
                <a:gd name="connsiteX5" fmla="*/ 731408 w 8273365"/>
                <a:gd name="connsiteY5" fmla="*/ 3320136 h 6858000"/>
                <a:gd name="connsiteX6" fmla="*/ 952731 w 8273365"/>
                <a:gd name="connsiteY6" fmla="*/ 4550071 h 6858000"/>
                <a:gd name="connsiteX7" fmla="*/ 1560970 w 8273365"/>
                <a:gd name="connsiteY7" fmla="*/ 5582379 h 6858000"/>
                <a:gd name="connsiteX8" fmla="*/ 2685142 w 8273365"/>
                <a:gd name="connsiteY8" fmla="*/ 6445587 h 6858000"/>
                <a:gd name="connsiteX9" fmla="*/ 4102171 w 8273365"/>
                <a:gd name="connsiteY9" fmla="*/ 6763602 h 6858000"/>
                <a:gd name="connsiteX10" fmla="*/ 4840307 w 8273365"/>
                <a:gd name="connsiteY10" fmla="*/ 6518434 h 6858000"/>
                <a:gd name="connsiteX11" fmla="*/ 5614867 w 8273365"/>
                <a:gd name="connsiteY11" fmla="*/ 5770643 h 6858000"/>
                <a:gd name="connsiteX12" fmla="*/ 6018458 w 8273365"/>
                <a:gd name="connsiteY12" fmla="*/ 5339114 h 6858000"/>
                <a:gd name="connsiteX13" fmla="*/ 6960802 w 8273365"/>
                <a:gd name="connsiteY13" fmla="*/ 4660514 h 6858000"/>
                <a:gd name="connsiteX14" fmla="*/ 7264776 w 8273365"/>
                <a:gd name="connsiteY14" fmla="*/ 4466544 h 6858000"/>
                <a:gd name="connsiteX15" fmla="*/ 7447190 w 8273365"/>
                <a:gd name="connsiteY15" fmla="*/ 4072462 h 6858000"/>
                <a:gd name="connsiteX16" fmla="*/ 7457722 w 8273365"/>
                <a:gd name="connsiteY16" fmla="*/ 2703268 h 6858000"/>
                <a:gd name="connsiteX17" fmla="*/ 6820959 w 8273365"/>
                <a:gd name="connsiteY17" fmla="*/ 1406044 h 6858000"/>
                <a:gd name="connsiteX18" fmla="*/ 5543190 w 8273365"/>
                <a:gd name="connsiteY18" fmla="*/ 289185 h 6858000"/>
                <a:gd name="connsiteX19" fmla="*/ 4996775 w 8273365"/>
                <a:gd name="connsiteY19" fmla="*/ 40060 h 6858000"/>
                <a:gd name="connsiteX20" fmla="*/ 4871645 w 8273365"/>
                <a:gd name="connsiteY20" fmla="*/ 0 h 6858000"/>
                <a:gd name="connsiteX21" fmla="*/ 6433093 w 8273365"/>
                <a:gd name="connsiteY21" fmla="*/ 0 h 6858000"/>
                <a:gd name="connsiteX22" fmla="*/ 6564891 w 8273365"/>
                <a:gd name="connsiteY22" fmla="*/ 101152 h 6858000"/>
                <a:gd name="connsiteX23" fmla="*/ 8151535 w 8273365"/>
                <a:gd name="connsiteY23" fmla="*/ 4269504 h 6858000"/>
                <a:gd name="connsiteX24" fmla="*/ 6540097 w 8273365"/>
                <a:gd name="connsiteY24" fmla="*/ 5851830 h 6858000"/>
                <a:gd name="connsiteX25" fmla="*/ 5606037 w 8273365"/>
                <a:gd name="connsiteY25" fmla="*/ 6833938 h 6858000"/>
                <a:gd name="connsiteX26" fmla="*/ 5578888 w 8273365"/>
                <a:gd name="connsiteY26" fmla="*/ 6858000 h 6858000"/>
                <a:gd name="connsiteX27" fmla="*/ 1925521 w 8273365"/>
                <a:gd name="connsiteY27" fmla="*/ 6858000 h 6858000"/>
                <a:gd name="connsiteX28" fmla="*/ 1807085 w 8273365"/>
                <a:gd name="connsiteY28" fmla="*/ 6781026 h 6858000"/>
                <a:gd name="connsiteX29" fmla="*/ 1004515 w 8273365"/>
                <a:gd name="connsiteY29" fmla="*/ 6057209 h 6858000"/>
                <a:gd name="connsiteX30" fmla="*/ 0 w 8273365"/>
                <a:gd name="connsiteY30" fmla="*/ 3320136 h 6858000"/>
                <a:gd name="connsiteX31" fmla="*/ 1492767 w 8273365"/>
                <a:gd name="connsiteY31" fmla="*/ 9861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273365" h="6858000">
                  <a:moveTo>
                    <a:pt x="1616062" y="0"/>
                  </a:moveTo>
                  <a:lnTo>
                    <a:pt x="3206514" y="0"/>
                  </a:lnTo>
                  <a:lnTo>
                    <a:pt x="3122517" y="23655"/>
                  </a:lnTo>
                  <a:cubicBezTo>
                    <a:pt x="2599902" y="185042"/>
                    <a:pt x="2120807" y="476097"/>
                    <a:pt x="1723196" y="880747"/>
                  </a:cubicBezTo>
                  <a:cubicBezTo>
                    <a:pt x="1412348" y="1197008"/>
                    <a:pt x="1168351" y="1565490"/>
                    <a:pt x="997786" y="1975811"/>
                  </a:cubicBezTo>
                  <a:cubicBezTo>
                    <a:pt x="821078" y="2401050"/>
                    <a:pt x="731408" y="2853352"/>
                    <a:pt x="731408" y="3320136"/>
                  </a:cubicBezTo>
                  <a:cubicBezTo>
                    <a:pt x="731408" y="3744353"/>
                    <a:pt x="805864" y="4158182"/>
                    <a:pt x="952731" y="4550071"/>
                  </a:cubicBezTo>
                  <a:cubicBezTo>
                    <a:pt x="1094331" y="4928208"/>
                    <a:pt x="1298980" y="5275627"/>
                    <a:pt x="1560970" y="5582379"/>
                  </a:cubicBezTo>
                  <a:cubicBezTo>
                    <a:pt x="1870793" y="5945304"/>
                    <a:pt x="2259610" y="6243718"/>
                    <a:pt x="2685142" y="6445587"/>
                  </a:cubicBezTo>
                  <a:cubicBezTo>
                    <a:pt x="3130131" y="6656669"/>
                    <a:pt x="3606861" y="6763602"/>
                    <a:pt x="4102171" y="6763602"/>
                  </a:cubicBezTo>
                  <a:cubicBezTo>
                    <a:pt x="4371914" y="6763602"/>
                    <a:pt x="4599528" y="6687974"/>
                    <a:pt x="4840307" y="6518434"/>
                  </a:cubicBezTo>
                  <a:cubicBezTo>
                    <a:pt x="5099811" y="6335729"/>
                    <a:pt x="5349951" y="6061159"/>
                    <a:pt x="5614867" y="5770643"/>
                  </a:cubicBezTo>
                  <a:cubicBezTo>
                    <a:pt x="5743449" y="5629628"/>
                    <a:pt x="5876273" y="5483786"/>
                    <a:pt x="6018458" y="5339114"/>
                  </a:cubicBezTo>
                  <a:cubicBezTo>
                    <a:pt x="6379773" y="4971361"/>
                    <a:pt x="6715635" y="4791728"/>
                    <a:pt x="6960802" y="4660514"/>
                  </a:cubicBezTo>
                  <a:cubicBezTo>
                    <a:pt x="7116154" y="4577280"/>
                    <a:pt x="7206994" y="4527251"/>
                    <a:pt x="7264776" y="4466544"/>
                  </a:cubicBezTo>
                  <a:cubicBezTo>
                    <a:pt x="7332650" y="4395306"/>
                    <a:pt x="7394089" y="4262628"/>
                    <a:pt x="7447190" y="4072462"/>
                  </a:cubicBezTo>
                  <a:cubicBezTo>
                    <a:pt x="7570066" y="3632594"/>
                    <a:pt x="7573576" y="3171954"/>
                    <a:pt x="7457722" y="2703268"/>
                  </a:cubicBezTo>
                  <a:cubicBezTo>
                    <a:pt x="7347718" y="2258572"/>
                    <a:pt x="7127565" y="1810073"/>
                    <a:pt x="6820959" y="1406044"/>
                  </a:cubicBezTo>
                  <a:cubicBezTo>
                    <a:pt x="6474271" y="949207"/>
                    <a:pt x="6032355" y="563024"/>
                    <a:pt x="5543190" y="289185"/>
                  </a:cubicBezTo>
                  <a:cubicBezTo>
                    <a:pt x="5362386" y="187977"/>
                    <a:pt x="5179299" y="104665"/>
                    <a:pt x="4996775" y="40060"/>
                  </a:cubicBezTo>
                  <a:lnTo>
                    <a:pt x="4871645" y="0"/>
                  </a:lnTo>
                  <a:lnTo>
                    <a:pt x="6433093" y="0"/>
                  </a:lnTo>
                  <a:lnTo>
                    <a:pt x="6564891" y="101152"/>
                  </a:lnTo>
                  <a:cubicBezTo>
                    <a:pt x="7785271" y="1084819"/>
                    <a:pt x="8592299" y="2692132"/>
                    <a:pt x="8151535" y="4269504"/>
                  </a:cubicBezTo>
                  <a:cubicBezTo>
                    <a:pt x="7841710" y="5378317"/>
                    <a:pt x="7282330" y="5096287"/>
                    <a:pt x="6540097" y="5851830"/>
                  </a:cubicBezTo>
                  <a:cubicBezTo>
                    <a:pt x="6215307" y="6182380"/>
                    <a:pt x="5924872" y="6538214"/>
                    <a:pt x="5606037" y="6833938"/>
                  </a:cubicBezTo>
                  <a:lnTo>
                    <a:pt x="5578888" y="6858000"/>
                  </a:lnTo>
                  <a:lnTo>
                    <a:pt x="1925521" y="6858000"/>
                  </a:lnTo>
                  <a:lnTo>
                    <a:pt x="1807085" y="6781026"/>
                  </a:lnTo>
                  <a:cubicBezTo>
                    <a:pt x="1509378" y="6576133"/>
                    <a:pt x="1239525" y="6332492"/>
                    <a:pt x="1004515" y="6057209"/>
                  </a:cubicBezTo>
                  <a:cubicBezTo>
                    <a:pt x="378870" y="5324338"/>
                    <a:pt x="0" y="4367220"/>
                    <a:pt x="0" y="3320136"/>
                  </a:cubicBezTo>
                  <a:cubicBezTo>
                    <a:pt x="0" y="2023187"/>
                    <a:pt x="581101" y="864350"/>
                    <a:pt x="1492767" y="98612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000679E-B592-4134-AC05-8EC80BBC4D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37594" y="-3810"/>
              <a:ext cx="8219860" cy="6858000"/>
            </a:xfrm>
            <a:custGeom>
              <a:avLst/>
              <a:gdLst>
                <a:gd name="connsiteX0" fmla="*/ 5534366 w 8219860"/>
                <a:gd name="connsiteY0" fmla="*/ 0 h 6858000"/>
                <a:gd name="connsiteX1" fmla="*/ 6263243 w 8219860"/>
                <a:gd name="connsiteY1" fmla="*/ 0 h 6858000"/>
                <a:gd name="connsiteX2" fmla="*/ 6295307 w 8219860"/>
                <a:gd name="connsiteY2" fmla="*/ 21377 h 6858000"/>
                <a:gd name="connsiteX3" fmla="*/ 6907056 w 8219860"/>
                <a:gd name="connsiteY3" fmla="*/ 522976 h 6858000"/>
                <a:gd name="connsiteX4" fmla="*/ 7434107 w 8219860"/>
                <a:gd name="connsiteY4" fmla="*/ 1119513 h 6858000"/>
                <a:gd name="connsiteX5" fmla="*/ 7856130 w 8219860"/>
                <a:gd name="connsiteY5" fmla="*/ 1802940 h 6858000"/>
                <a:gd name="connsiteX6" fmla="*/ 8019380 w 8219860"/>
                <a:gd name="connsiteY6" fmla="*/ 2174201 h 6858000"/>
                <a:gd name="connsiteX7" fmla="*/ 8054634 w 8219860"/>
                <a:gd name="connsiteY7" fmla="*/ 2269723 h 6858000"/>
                <a:gd name="connsiteX8" fmla="*/ 8086962 w 8219860"/>
                <a:gd name="connsiteY8" fmla="*/ 2366562 h 6858000"/>
                <a:gd name="connsiteX9" fmla="*/ 8115633 w 8219860"/>
                <a:gd name="connsiteY9" fmla="*/ 2464717 h 6858000"/>
                <a:gd name="connsiteX10" fmla="*/ 8140794 w 8219860"/>
                <a:gd name="connsiteY10" fmla="*/ 2563895 h 6858000"/>
                <a:gd name="connsiteX11" fmla="*/ 8218615 w 8219860"/>
                <a:gd name="connsiteY11" fmla="*/ 3378975 h 6858000"/>
                <a:gd name="connsiteX12" fmla="*/ 8175170 w 8219860"/>
                <a:gd name="connsiteY12" fmla="*/ 3786370 h 6858000"/>
                <a:gd name="connsiteX13" fmla="*/ 8073943 w 8219860"/>
                <a:gd name="connsiteY13" fmla="*/ 4180891 h 6858000"/>
                <a:gd name="connsiteX14" fmla="*/ 7939071 w 8219860"/>
                <a:gd name="connsiteY14" fmla="*/ 4562246 h 6858000"/>
                <a:gd name="connsiteX15" fmla="*/ 7854229 w 8219860"/>
                <a:gd name="connsiteY15" fmla="*/ 4751828 h 6858000"/>
                <a:gd name="connsiteX16" fmla="*/ 7745102 w 8219860"/>
                <a:gd name="connsiteY16" fmla="*/ 4936435 h 6858000"/>
                <a:gd name="connsiteX17" fmla="*/ 7605403 w 8219860"/>
                <a:gd name="connsiteY17" fmla="*/ 5106852 h 6858000"/>
                <a:gd name="connsiteX18" fmla="*/ 7524949 w 8219860"/>
                <a:gd name="connsiteY18" fmla="*/ 5182481 h 6858000"/>
                <a:gd name="connsiteX19" fmla="*/ 7440106 w 8219860"/>
                <a:gd name="connsiteY19" fmla="*/ 5250208 h 6858000"/>
                <a:gd name="connsiteX20" fmla="*/ 7101758 w 8219860"/>
                <a:gd name="connsiteY20" fmla="*/ 5463633 h 6858000"/>
                <a:gd name="connsiteX21" fmla="*/ 6804366 w 8219860"/>
                <a:gd name="connsiteY21" fmla="*/ 5657895 h 6858000"/>
                <a:gd name="connsiteX22" fmla="*/ 6671103 w 8219860"/>
                <a:gd name="connsiteY22" fmla="*/ 5765704 h 6858000"/>
                <a:gd name="connsiteX23" fmla="*/ 6545887 w 8219860"/>
                <a:gd name="connsiteY23" fmla="*/ 5882583 h 6858000"/>
                <a:gd name="connsiteX24" fmla="*/ 6485473 w 8219860"/>
                <a:gd name="connsiteY24" fmla="*/ 5945046 h 6858000"/>
                <a:gd name="connsiteX25" fmla="*/ 6423303 w 8219860"/>
                <a:gd name="connsiteY25" fmla="*/ 6011604 h 6858000"/>
                <a:gd name="connsiteX26" fmla="*/ 6298672 w 8219860"/>
                <a:gd name="connsiteY26" fmla="*/ 6146768 h 6858000"/>
                <a:gd name="connsiteX27" fmla="*/ 6040923 w 8219860"/>
                <a:gd name="connsiteY27" fmla="*/ 6418997 h 6858000"/>
                <a:gd name="connsiteX28" fmla="*/ 5907662 w 8219860"/>
                <a:gd name="connsiteY28" fmla="*/ 6555769 h 6858000"/>
                <a:gd name="connsiteX29" fmla="*/ 5769864 w 8219860"/>
                <a:gd name="connsiteY29" fmla="*/ 6691081 h 6858000"/>
                <a:gd name="connsiteX30" fmla="*/ 5581270 w 8219860"/>
                <a:gd name="connsiteY30" fmla="*/ 6858000 h 6858000"/>
                <a:gd name="connsiteX31" fmla="*/ 5057635 w 8219860"/>
                <a:gd name="connsiteY31" fmla="*/ 6858000 h 6858000"/>
                <a:gd name="connsiteX32" fmla="*/ 5112401 w 8219860"/>
                <a:gd name="connsiteY32" fmla="*/ 6812805 h 6858000"/>
                <a:gd name="connsiteX33" fmla="*/ 5241495 w 8219860"/>
                <a:gd name="connsiteY33" fmla="*/ 6689617 h 6858000"/>
                <a:gd name="connsiteX34" fmla="*/ 5485639 w 8219860"/>
                <a:gd name="connsiteY34" fmla="*/ 6421192 h 6858000"/>
                <a:gd name="connsiteX35" fmla="*/ 5603981 w 8219860"/>
                <a:gd name="connsiteY35" fmla="*/ 6279592 h 6858000"/>
                <a:gd name="connsiteX36" fmla="*/ 5722615 w 8219860"/>
                <a:gd name="connsiteY36" fmla="*/ 6135503 h 6858000"/>
                <a:gd name="connsiteX37" fmla="*/ 5967636 w 8219860"/>
                <a:gd name="connsiteY37" fmla="*/ 5845135 h 6858000"/>
                <a:gd name="connsiteX38" fmla="*/ 6099583 w 8219860"/>
                <a:gd name="connsiteY38" fmla="*/ 5703828 h 6858000"/>
                <a:gd name="connsiteX39" fmla="*/ 6168189 w 8219860"/>
                <a:gd name="connsiteY39" fmla="*/ 5634490 h 6858000"/>
                <a:gd name="connsiteX40" fmla="*/ 6241769 w 8219860"/>
                <a:gd name="connsiteY40" fmla="*/ 5564129 h 6858000"/>
                <a:gd name="connsiteX41" fmla="*/ 6567684 w 8219860"/>
                <a:gd name="connsiteY41" fmla="*/ 5312962 h 6858000"/>
                <a:gd name="connsiteX42" fmla="*/ 6918466 w 8219860"/>
                <a:gd name="connsiteY42" fmla="*/ 5121628 h 6858000"/>
                <a:gd name="connsiteX43" fmla="*/ 7084202 w 8219860"/>
                <a:gd name="connsiteY43" fmla="*/ 5039856 h 6858000"/>
                <a:gd name="connsiteX44" fmla="*/ 7231508 w 8219860"/>
                <a:gd name="connsiteY44" fmla="*/ 4955159 h 6858000"/>
                <a:gd name="connsiteX45" fmla="*/ 7455757 w 8219860"/>
                <a:gd name="connsiteY45" fmla="*/ 4736907 h 6858000"/>
                <a:gd name="connsiteX46" fmla="*/ 7597796 w 8219860"/>
                <a:gd name="connsiteY46" fmla="*/ 4437761 h 6858000"/>
                <a:gd name="connsiteX47" fmla="*/ 7667720 w 8219860"/>
                <a:gd name="connsiteY47" fmla="*/ 4093562 h 6858000"/>
                <a:gd name="connsiteX48" fmla="*/ 7680008 w 8219860"/>
                <a:gd name="connsiteY48" fmla="*/ 3742632 h 6858000"/>
                <a:gd name="connsiteX49" fmla="*/ 7657188 w 8219860"/>
                <a:gd name="connsiteY49" fmla="*/ 3396237 h 6858000"/>
                <a:gd name="connsiteX50" fmla="*/ 7604818 w 8219860"/>
                <a:gd name="connsiteY50" fmla="*/ 3055255 h 6858000"/>
                <a:gd name="connsiteX51" fmla="*/ 7522900 w 8219860"/>
                <a:gd name="connsiteY51" fmla="*/ 2720270 h 6858000"/>
                <a:gd name="connsiteX52" fmla="*/ 7299968 w 8219860"/>
                <a:gd name="connsiteY52" fmla="*/ 2062442 h 6858000"/>
                <a:gd name="connsiteX53" fmla="*/ 6971566 w 8219860"/>
                <a:gd name="connsiteY53" fmla="*/ 1438698 h 6858000"/>
                <a:gd name="connsiteX54" fmla="*/ 6771307 w 8219860"/>
                <a:gd name="connsiteY54" fmla="*/ 1144380 h 6858000"/>
                <a:gd name="connsiteX55" fmla="*/ 6547935 w 8219860"/>
                <a:gd name="connsiteY55" fmla="*/ 865129 h 6858000"/>
                <a:gd name="connsiteX56" fmla="*/ 6037997 w 8219860"/>
                <a:gd name="connsiteY56" fmla="*/ 359872 h 6858000"/>
                <a:gd name="connsiteX57" fmla="*/ 5602369 w 8219860"/>
                <a:gd name="connsiteY57" fmla="*/ 40572 h 6858000"/>
                <a:gd name="connsiteX58" fmla="*/ 1689206 w 8219860"/>
                <a:gd name="connsiteY58" fmla="*/ 0 h 6858000"/>
                <a:gd name="connsiteX59" fmla="*/ 2580244 w 8219860"/>
                <a:gd name="connsiteY59" fmla="*/ 0 h 6858000"/>
                <a:gd name="connsiteX60" fmla="*/ 2556490 w 8219860"/>
                <a:gd name="connsiteY60" fmla="*/ 13997 h 6858000"/>
                <a:gd name="connsiteX61" fmla="*/ 2125407 w 8219860"/>
                <a:gd name="connsiteY61" fmla="*/ 323156 h 6858000"/>
                <a:gd name="connsiteX62" fmla="*/ 1859322 w 8219860"/>
                <a:gd name="connsiteY62" fmla="*/ 553842 h 6858000"/>
                <a:gd name="connsiteX63" fmla="*/ 1607425 w 8219860"/>
                <a:gd name="connsiteY63" fmla="*/ 799741 h 6858000"/>
                <a:gd name="connsiteX64" fmla="*/ 861829 w 8219860"/>
                <a:gd name="connsiteY64" fmla="*/ 1987400 h 6858000"/>
                <a:gd name="connsiteX65" fmla="*/ 661422 w 8219860"/>
                <a:gd name="connsiteY65" fmla="*/ 2660149 h 6858000"/>
                <a:gd name="connsiteX66" fmla="*/ 608323 w 8219860"/>
                <a:gd name="connsiteY66" fmla="*/ 3006544 h 6858000"/>
                <a:gd name="connsiteX67" fmla="*/ 584625 w 8219860"/>
                <a:gd name="connsiteY67" fmla="*/ 3355571 h 6858000"/>
                <a:gd name="connsiteX68" fmla="*/ 589891 w 8219860"/>
                <a:gd name="connsiteY68" fmla="*/ 3705330 h 6858000"/>
                <a:gd name="connsiteX69" fmla="*/ 623389 w 8219860"/>
                <a:gd name="connsiteY69" fmla="*/ 4053626 h 6858000"/>
                <a:gd name="connsiteX70" fmla="*/ 787078 w 8219860"/>
                <a:gd name="connsiteY70" fmla="*/ 4735736 h 6858000"/>
                <a:gd name="connsiteX71" fmla="*/ 1081251 w 8219860"/>
                <a:gd name="connsiteY71" fmla="*/ 5376742 h 6858000"/>
                <a:gd name="connsiteX72" fmla="*/ 1274196 w 8219860"/>
                <a:gd name="connsiteY72" fmla="*/ 5674278 h 6858000"/>
                <a:gd name="connsiteX73" fmla="*/ 1381274 w 8219860"/>
                <a:gd name="connsiteY73" fmla="*/ 5816170 h 6858000"/>
                <a:gd name="connsiteX74" fmla="*/ 1495959 w 8219860"/>
                <a:gd name="connsiteY74" fmla="*/ 5953677 h 6858000"/>
                <a:gd name="connsiteX75" fmla="*/ 2013356 w 8219860"/>
                <a:gd name="connsiteY75" fmla="*/ 6450448 h 6858000"/>
                <a:gd name="connsiteX76" fmla="*/ 2083865 w 8219860"/>
                <a:gd name="connsiteY76" fmla="*/ 6506327 h 6858000"/>
                <a:gd name="connsiteX77" fmla="*/ 2155688 w 8219860"/>
                <a:gd name="connsiteY77" fmla="*/ 6560744 h 6858000"/>
                <a:gd name="connsiteX78" fmla="*/ 2228537 w 8219860"/>
                <a:gd name="connsiteY78" fmla="*/ 6613844 h 6858000"/>
                <a:gd name="connsiteX79" fmla="*/ 2302700 w 8219860"/>
                <a:gd name="connsiteY79" fmla="*/ 6665190 h 6858000"/>
                <a:gd name="connsiteX80" fmla="*/ 2610915 w 8219860"/>
                <a:gd name="connsiteY80" fmla="*/ 6853454 h 6858000"/>
                <a:gd name="connsiteX81" fmla="*/ 2619731 w 8219860"/>
                <a:gd name="connsiteY81" fmla="*/ 6858000 h 6858000"/>
                <a:gd name="connsiteX82" fmla="*/ 1931408 w 8219860"/>
                <a:gd name="connsiteY82" fmla="*/ 6858000 h 6858000"/>
                <a:gd name="connsiteX83" fmla="*/ 1782231 w 8219860"/>
                <a:gd name="connsiteY83" fmla="*/ 6759101 h 6858000"/>
                <a:gd name="connsiteX84" fmla="*/ 1179844 w 8219860"/>
                <a:gd name="connsiteY84" fmla="*/ 6247262 h 6858000"/>
                <a:gd name="connsiteX85" fmla="*/ 677221 w 8219860"/>
                <a:gd name="connsiteY85" fmla="*/ 5628784 h 6858000"/>
                <a:gd name="connsiteX86" fmla="*/ 302740 w 8219860"/>
                <a:gd name="connsiteY86" fmla="*/ 4919612 h 6858000"/>
                <a:gd name="connsiteX87" fmla="*/ 71615 w 8219860"/>
                <a:gd name="connsiteY87" fmla="*/ 4147685 h 6858000"/>
                <a:gd name="connsiteX88" fmla="*/ 14420 w 8219860"/>
                <a:gd name="connsiteY88" fmla="*/ 3747313 h 6858000"/>
                <a:gd name="connsiteX89" fmla="*/ 815 w 8219860"/>
                <a:gd name="connsiteY89" fmla="*/ 3342991 h 6858000"/>
                <a:gd name="connsiteX90" fmla="*/ 29340 w 8219860"/>
                <a:gd name="connsiteY90" fmla="*/ 2939692 h 6858000"/>
                <a:gd name="connsiteX91" fmla="*/ 97946 w 8219860"/>
                <a:gd name="connsiteY91" fmla="*/ 2541660 h 6858000"/>
                <a:gd name="connsiteX92" fmla="*/ 341358 w 8219860"/>
                <a:gd name="connsiteY92" fmla="*/ 1774268 h 6858000"/>
                <a:gd name="connsiteX93" fmla="*/ 1212758 w 8219860"/>
                <a:gd name="connsiteY93" fmla="*/ 432721 h 6858000"/>
                <a:gd name="connsiteX94" fmla="*/ 1499908 w 8219860"/>
                <a:gd name="connsiteY94" fmla="*/ 150982 h 6858000"/>
                <a:gd name="connsiteX95" fmla="*/ 1655863 w 8219860"/>
                <a:gd name="connsiteY95" fmla="*/ 2359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8219860" h="6858000">
                  <a:moveTo>
                    <a:pt x="5534366" y="0"/>
                  </a:moveTo>
                  <a:lnTo>
                    <a:pt x="6263243" y="0"/>
                  </a:lnTo>
                  <a:lnTo>
                    <a:pt x="6295307" y="21377"/>
                  </a:lnTo>
                  <a:cubicBezTo>
                    <a:pt x="6511218" y="172340"/>
                    <a:pt x="6716597" y="339247"/>
                    <a:pt x="6907056" y="522976"/>
                  </a:cubicBezTo>
                  <a:cubicBezTo>
                    <a:pt x="7097514" y="706706"/>
                    <a:pt x="7274807" y="905503"/>
                    <a:pt x="7434107" y="1119513"/>
                  </a:cubicBezTo>
                  <a:cubicBezTo>
                    <a:pt x="7593992" y="1333084"/>
                    <a:pt x="7735155" y="1562014"/>
                    <a:pt x="7856130" y="1802940"/>
                  </a:cubicBezTo>
                  <a:cubicBezTo>
                    <a:pt x="7916105" y="1923621"/>
                    <a:pt x="7970376" y="2047668"/>
                    <a:pt x="8019380" y="2174201"/>
                  </a:cubicBezTo>
                  <a:cubicBezTo>
                    <a:pt x="8031375" y="2205944"/>
                    <a:pt x="8043808" y="2237541"/>
                    <a:pt x="8054634" y="2269723"/>
                  </a:cubicBezTo>
                  <a:lnTo>
                    <a:pt x="8086962" y="2366562"/>
                  </a:lnTo>
                  <a:lnTo>
                    <a:pt x="8115633" y="2464717"/>
                  </a:lnTo>
                  <a:cubicBezTo>
                    <a:pt x="8124995" y="2497484"/>
                    <a:pt x="8132602" y="2530836"/>
                    <a:pt x="8140794" y="2563895"/>
                  </a:cubicBezTo>
                  <a:cubicBezTo>
                    <a:pt x="8203402" y="2829836"/>
                    <a:pt x="8225636" y="3105576"/>
                    <a:pt x="8218615" y="3378975"/>
                  </a:cubicBezTo>
                  <a:cubicBezTo>
                    <a:pt x="8214958" y="3515749"/>
                    <a:pt x="8200476" y="3652229"/>
                    <a:pt x="8175170" y="3786370"/>
                  </a:cubicBezTo>
                  <a:cubicBezTo>
                    <a:pt x="8149716" y="3920510"/>
                    <a:pt x="8114462" y="4052163"/>
                    <a:pt x="8073943" y="4180891"/>
                  </a:cubicBezTo>
                  <a:cubicBezTo>
                    <a:pt x="8033570" y="4309911"/>
                    <a:pt x="7990270" y="4435421"/>
                    <a:pt x="7939071" y="4562246"/>
                  </a:cubicBezTo>
                  <a:cubicBezTo>
                    <a:pt x="7913472" y="4625587"/>
                    <a:pt x="7885678" y="4688926"/>
                    <a:pt x="7854229" y="4751828"/>
                  </a:cubicBezTo>
                  <a:cubicBezTo>
                    <a:pt x="7822193" y="4814437"/>
                    <a:pt x="7786792" y="4876752"/>
                    <a:pt x="7745102" y="4936435"/>
                  </a:cubicBezTo>
                  <a:cubicBezTo>
                    <a:pt x="7703998" y="4996411"/>
                    <a:pt x="7657040" y="5053899"/>
                    <a:pt x="7605403" y="5106852"/>
                  </a:cubicBezTo>
                  <a:cubicBezTo>
                    <a:pt x="7579512" y="5133183"/>
                    <a:pt x="7552596" y="5158489"/>
                    <a:pt x="7524949" y="5182481"/>
                  </a:cubicBezTo>
                  <a:cubicBezTo>
                    <a:pt x="7497301" y="5206323"/>
                    <a:pt x="7468776" y="5228704"/>
                    <a:pt x="7440106" y="5250208"/>
                  </a:cubicBezTo>
                  <a:cubicBezTo>
                    <a:pt x="7324836" y="5335930"/>
                    <a:pt x="7208103" y="5400146"/>
                    <a:pt x="7101758" y="5463633"/>
                  </a:cubicBezTo>
                  <a:cubicBezTo>
                    <a:pt x="6994825" y="5526533"/>
                    <a:pt x="6896230" y="5588996"/>
                    <a:pt x="6804366" y="5657895"/>
                  </a:cubicBezTo>
                  <a:cubicBezTo>
                    <a:pt x="6758141" y="5691978"/>
                    <a:pt x="6713965" y="5728110"/>
                    <a:pt x="6671103" y="5765704"/>
                  </a:cubicBezTo>
                  <a:cubicBezTo>
                    <a:pt x="6627952" y="5802860"/>
                    <a:pt x="6586408" y="5842209"/>
                    <a:pt x="6545887" y="5882583"/>
                  </a:cubicBezTo>
                  <a:cubicBezTo>
                    <a:pt x="6525407" y="5903062"/>
                    <a:pt x="6506245" y="5923103"/>
                    <a:pt x="6485473" y="5945046"/>
                  </a:cubicBezTo>
                  <a:lnTo>
                    <a:pt x="6423303" y="6011604"/>
                  </a:lnTo>
                  <a:lnTo>
                    <a:pt x="6298672" y="6146768"/>
                  </a:lnTo>
                  <a:cubicBezTo>
                    <a:pt x="6214853" y="6237315"/>
                    <a:pt x="6128400" y="6327572"/>
                    <a:pt x="6040923" y="6418997"/>
                  </a:cubicBezTo>
                  <a:cubicBezTo>
                    <a:pt x="5997186" y="6464637"/>
                    <a:pt x="5952569" y="6510130"/>
                    <a:pt x="5907662" y="6555769"/>
                  </a:cubicBezTo>
                  <a:cubicBezTo>
                    <a:pt x="5862460" y="6601118"/>
                    <a:pt x="5816528" y="6646172"/>
                    <a:pt x="5769864" y="6691081"/>
                  </a:cubicBezTo>
                  <a:lnTo>
                    <a:pt x="5581270" y="6858000"/>
                  </a:lnTo>
                  <a:lnTo>
                    <a:pt x="5057635" y="6858000"/>
                  </a:lnTo>
                  <a:lnTo>
                    <a:pt x="5112401" y="6812805"/>
                  </a:lnTo>
                  <a:cubicBezTo>
                    <a:pt x="5156505" y="6773364"/>
                    <a:pt x="5199439" y="6732113"/>
                    <a:pt x="5241495" y="6689617"/>
                  </a:cubicBezTo>
                  <a:cubicBezTo>
                    <a:pt x="5325753" y="6604628"/>
                    <a:pt x="5405916" y="6513934"/>
                    <a:pt x="5485639" y="6421192"/>
                  </a:cubicBezTo>
                  <a:cubicBezTo>
                    <a:pt x="5525427" y="6374674"/>
                    <a:pt x="5564631" y="6327425"/>
                    <a:pt x="5603981" y="6279592"/>
                  </a:cubicBezTo>
                  <a:lnTo>
                    <a:pt x="5722615" y="6135503"/>
                  </a:lnTo>
                  <a:cubicBezTo>
                    <a:pt x="5802339" y="6038957"/>
                    <a:pt x="5882062" y="5940510"/>
                    <a:pt x="5967636" y="5845135"/>
                  </a:cubicBezTo>
                  <a:cubicBezTo>
                    <a:pt x="6010496" y="5797446"/>
                    <a:pt x="6054381" y="5750345"/>
                    <a:pt x="6099583" y="5703828"/>
                  </a:cubicBezTo>
                  <a:lnTo>
                    <a:pt x="6168189" y="5634490"/>
                  </a:lnTo>
                  <a:cubicBezTo>
                    <a:pt x="6191300" y="5611524"/>
                    <a:pt x="6216754" y="5587094"/>
                    <a:pt x="6241769" y="5564129"/>
                  </a:cubicBezTo>
                  <a:cubicBezTo>
                    <a:pt x="6342117" y="5470948"/>
                    <a:pt x="6452414" y="5386688"/>
                    <a:pt x="6567684" y="5312962"/>
                  </a:cubicBezTo>
                  <a:cubicBezTo>
                    <a:pt x="6682806" y="5238945"/>
                    <a:pt x="6803635" y="5177360"/>
                    <a:pt x="6918466" y="5121628"/>
                  </a:cubicBezTo>
                  <a:cubicBezTo>
                    <a:pt x="6975808" y="5093833"/>
                    <a:pt x="7031688" y="5067211"/>
                    <a:pt x="7084202" y="5039856"/>
                  </a:cubicBezTo>
                  <a:cubicBezTo>
                    <a:pt x="7136864" y="5012793"/>
                    <a:pt x="7186453" y="4985439"/>
                    <a:pt x="7231508" y="4955159"/>
                  </a:cubicBezTo>
                  <a:cubicBezTo>
                    <a:pt x="7322202" y="4895476"/>
                    <a:pt x="7395635" y="4824530"/>
                    <a:pt x="7455757" y="4736907"/>
                  </a:cubicBezTo>
                  <a:cubicBezTo>
                    <a:pt x="7515440" y="4649431"/>
                    <a:pt x="7562543" y="4547326"/>
                    <a:pt x="7597796" y="4437761"/>
                  </a:cubicBezTo>
                  <a:cubicBezTo>
                    <a:pt x="7632758" y="4328343"/>
                    <a:pt x="7655139" y="4210293"/>
                    <a:pt x="7667720" y="4093562"/>
                  </a:cubicBezTo>
                  <a:cubicBezTo>
                    <a:pt x="7679860" y="3976389"/>
                    <a:pt x="7682494" y="3858925"/>
                    <a:pt x="7680008" y="3742632"/>
                  </a:cubicBezTo>
                  <a:cubicBezTo>
                    <a:pt x="7676350" y="3626192"/>
                    <a:pt x="7668451" y="3510776"/>
                    <a:pt x="7657188" y="3396237"/>
                  </a:cubicBezTo>
                  <a:cubicBezTo>
                    <a:pt x="7645923" y="3281699"/>
                    <a:pt x="7628808" y="3167745"/>
                    <a:pt x="7604818" y="3055255"/>
                  </a:cubicBezTo>
                  <a:cubicBezTo>
                    <a:pt x="7581120" y="2942618"/>
                    <a:pt x="7552888" y="2831298"/>
                    <a:pt x="7522900" y="2720270"/>
                  </a:cubicBezTo>
                  <a:cubicBezTo>
                    <a:pt x="7462926" y="2498361"/>
                    <a:pt x="7392418" y="2277038"/>
                    <a:pt x="7299968" y="2062442"/>
                  </a:cubicBezTo>
                  <a:cubicBezTo>
                    <a:pt x="7207518" y="1847847"/>
                    <a:pt x="7097514" y="1639104"/>
                    <a:pt x="6971566" y="1438698"/>
                  </a:cubicBezTo>
                  <a:cubicBezTo>
                    <a:pt x="6908226" y="1338642"/>
                    <a:pt x="6841668" y="1240340"/>
                    <a:pt x="6771307" y="1144380"/>
                  </a:cubicBezTo>
                  <a:cubicBezTo>
                    <a:pt x="6700945" y="1048419"/>
                    <a:pt x="6625903" y="955677"/>
                    <a:pt x="6547935" y="865129"/>
                  </a:cubicBezTo>
                  <a:cubicBezTo>
                    <a:pt x="6392438" y="683740"/>
                    <a:pt x="6221873" y="514199"/>
                    <a:pt x="6037997" y="359872"/>
                  </a:cubicBezTo>
                  <a:cubicBezTo>
                    <a:pt x="5900420" y="243689"/>
                    <a:pt x="5754861" y="136638"/>
                    <a:pt x="5602369" y="40572"/>
                  </a:cubicBezTo>
                  <a:close/>
                  <a:moveTo>
                    <a:pt x="1689206" y="0"/>
                  </a:moveTo>
                  <a:lnTo>
                    <a:pt x="2580244" y="0"/>
                  </a:lnTo>
                  <a:lnTo>
                    <a:pt x="2556490" y="13997"/>
                  </a:lnTo>
                  <a:cubicBezTo>
                    <a:pt x="2405637" y="107875"/>
                    <a:pt x="2262108" y="212018"/>
                    <a:pt x="2125407" y="323156"/>
                  </a:cubicBezTo>
                  <a:cubicBezTo>
                    <a:pt x="2033982" y="397174"/>
                    <a:pt x="1946944" y="475874"/>
                    <a:pt x="1859322" y="553842"/>
                  </a:cubicBezTo>
                  <a:cubicBezTo>
                    <a:pt x="1771699" y="631664"/>
                    <a:pt x="1686271" y="712557"/>
                    <a:pt x="1607425" y="799741"/>
                  </a:cubicBezTo>
                  <a:cubicBezTo>
                    <a:pt x="1289847" y="1146281"/>
                    <a:pt x="1036342" y="1551627"/>
                    <a:pt x="861829" y="1987400"/>
                  </a:cubicBezTo>
                  <a:cubicBezTo>
                    <a:pt x="774499" y="2205213"/>
                    <a:pt x="707062" y="2430780"/>
                    <a:pt x="661422" y="2660149"/>
                  </a:cubicBezTo>
                  <a:cubicBezTo>
                    <a:pt x="638750" y="2774834"/>
                    <a:pt x="621196" y="2890541"/>
                    <a:pt x="608323" y="3006544"/>
                  </a:cubicBezTo>
                  <a:cubicBezTo>
                    <a:pt x="595888" y="3122545"/>
                    <a:pt x="587990" y="3239131"/>
                    <a:pt x="584625" y="3355571"/>
                  </a:cubicBezTo>
                  <a:cubicBezTo>
                    <a:pt x="581699" y="3472156"/>
                    <a:pt x="582578" y="3588890"/>
                    <a:pt x="589891" y="3705330"/>
                  </a:cubicBezTo>
                  <a:cubicBezTo>
                    <a:pt x="595742" y="3821770"/>
                    <a:pt x="607591" y="3937917"/>
                    <a:pt x="623389" y="4053626"/>
                  </a:cubicBezTo>
                  <a:cubicBezTo>
                    <a:pt x="655864" y="4284896"/>
                    <a:pt x="709988" y="4513828"/>
                    <a:pt x="787078" y="4735736"/>
                  </a:cubicBezTo>
                  <a:cubicBezTo>
                    <a:pt x="864023" y="4957499"/>
                    <a:pt x="962324" y="5172825"/>
                    <a:pt x="1081251" y="5376742"/>
                  </a:cubicBezTo>
                  <a:cubicBezTo>
                    <a:pt x="1140934" y="5478553"/>
                    <a:pt x="1205152" y="5578172"/>
                    <a:pt x="1274196" y="5674278"/>
                  </a:cubicBezTo>
                  <a:cubicBezTo>
                    <a:pt x="1308571" y="5722552"/>
                    <a:pt x="1344557" y="5769654"/>
                    <a:pt x="1381274" y="5816170"/>
                  </a:cubicBezTo>
                  <a:cubicBezTo>
                    <a:pt x="1418575" y="5862543"/>
                    <a:pt x="1456608" y="5908622"/>
                    <a:pt x="1495959" y="5953677"/>
                  </a:cubicBezTo>
                  <a:cubicBezTo>
                    <a:pt x="1652919" y="6133894"/>
                    <a:pt x="1826555" y="6300071"/>
                    <a:pt x="2013356" y="6450448"/>
                  </a:cubicBezTo>
                  <a:cubicBezTo>
                    <a:pt x="2037053" y="6468879"/>
                    <a:pt x="2060020" y="6488188"/>
                    <a:pt x="2083865" y="6506327"/>
                  </a:cubicBezTo>
                  <a:lnTo>
                    <a:pt x="2155688" y="6560744"/>
                  </a:lnTo>
                  <a:lnTo>
                    <a:pt x="2228537" y="6613844"/>
                  </a:lnTo>
                  <a:lnTo>
                    <a:pt x="2302700" y="6665190"/>
                  </a:lnTo>
                  <a:cubicBezTo>
                    <a:pt x="2402465" y="6732186"/>
                    <a:pt x="2505008" y="6795525"/>
                    <a:pt x="2610915" y="6853454"/>
                  </a:cubicBezTo>
                  <a:lnTo>
                    <a:pt x="2619731" y="6858000"/>
                  </a:lnTo>
                  <a:lnTo>
                    <a:pt x="1931408" y="6858000"/>
                  </a:lnTo>
                  <a:lnTo>
                    <a:pt x="1782231" y="6759101"/>
                  </a:lnTo>
                  <a:cubicBezTo>
                    <a:pt x="1566612" y="6607846"/>
                    <a:pt x="1365329" y="6435527"/>
                    <a:pt x="1179844" y="6247262"/>
                  </a:cubicBezTo>
                  <a:cubicBezTo>
                    <a:pt x="994506" y="6059437"/>
                    <a:pt x="824235" y="5851280"/>
                    <a:pt x="677221" y="5628784"/>
                  </a:cubicBezTo>
                  <a:cubicBezTo>
                    <a:pt x="530062" y="5405851"/>
                    <a:pt x="404700" y="5167998"/>
                    <a:pt x="302740" y="4919612"/>
                  </a:cubicBezTo>
                  <a:cubicBezTo>
                    <a:pt x="200636" y="4671373"/>
                    <a:pt x="123692" y="4412162"/>
                    <a:pt x="71615" y="4147685"/>
                  </a:cubicBezTo>
                  <a:cubicBezTo>
                    <a:pt x="45285" y="4015446"/>
                    <a:pt x="26854" y="3881599"/>
                    <a:pt x="14420" y="3747313"/>
                  </a:cubicBezTo>
                  <a:cubicBezTo>
                    <a:pt x="3595" y="3612880"/>
                    <a:pt x="-2256" y="3477862"/>
                    <a:pt x="815" y="3342991"/>
                  </a:cubicBezTo>
                  <a:cubicBezTo>
                    <a:pt x="3156" y="3208119"/>
                    <a:pt x="12811" y="3073394"/>
                    <a:pt x="29340" y="2939692"/>
                  </a:cubicBezTo>
                  <a:cubicBezTo>
                    <a:pt x="45578" y="2805845"/>
                    <a:pt x="68690" y="2673022"/>
                    <a:pt x="97946" y="2541660"/>
                  </a:cubicBezTo>
                  <a:cubicBezTo>
                    <a:pt x="156167" y="2278939"/>
                    <a:pt x="237791" y="2021777"/>
                    <a:pt x="341358" y="1774268"/>
                  </a:cubicBezTo>
                  <a:cubicBezTo>
                    <a:pt x="548640" y="1279252"/>
                    <a:pt x="844567" y="822415"/>
                    <a:pt x="1212758" y="432721"/>
                  </a:cubicBezTo>
                  <a:cubicBezTo>
                    <a:pt x="1305208" y="335736"/>
                    <a:pt x="1399705" y="240506"/>
                    <a:pt x="1499908" y="150982"/>
                  </a:cubicBezTo>
                  <a:cubicBezTo>
                    <a:pt x="1550010" y="106294"/>
                    <a:pt x="1602232" y="64018"/>
                    <a:pt x="1655863" y="2359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5" name="Freeform: Shape 14">
              <a:extLst>
                <a:ext uri="{FF2B5EF4-FFF2-40B4-BE49-F238E27FC236}">
                  <a16:creationId xmlns:a16="http://schemas.microsoft.com/office/drawing/2014/main" id="{EC2EF310-93E6-4F72-B482-07BF5CFBB0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65807" y="-3810"/>
              <a:ext cx="8870393" cy="6858000"/>
            </a:xfrm>
            <a:custGeom>
              <a:avLst/>
              <a:gdLst>
                <a:gd name="connsiteX0" fmla="*/ 6200652 w 8899328"/>
                <a:gd name="connsiteY0" fmla="*/ 0 h 6858000"/>
                <a:gd name="connsiteX1" fmla="*/ 7036991 w 8899328"/>
                <a:gd name="connsiteY1" fmla="*/ 0 h 6858000"/>
                <a:gd name="connsiteX2" fmla="*/ 7111956 w 8899328"/>
                <a:gd name="connsiteY2" fmla="*/ 52444 h 6858000"/>
                <a:gd name="connsiteX3" fmla="*/ 8899328 w 8899328"/>
                <a:gd name="connsiteY3" fmla="*/ 3560285 h 6858000"/>
                <a:gd name="connsiteX4" fmla="*/ 7441506 w 8899328"/>
                <a:gd name="connsiteY4" fmla="*/ 6800585 h 6858000"/>
                <a:gd name="connsiteX5" fmla="*/ 7374130 w 8899328"/>
                <a:gd name="connsiteY5" fmla="*/ 6858000 h 6858000"/>
                <a:gd name="connsiteX6" fmla="*/ 5835221 w 8899328"/>
                <a:gd name="connsiteY6" fmla="*/ 6858000 h 6858000"/>
                <a:gd name="connsiteX7" fmla="*/ 5891385 w 8899328"/>
                <a:gd name="connsiteY7" fmla="*/ 6810175 h 6858000"/>
                <a:gd name="connsiteX8" fmla="*/ 6032854 w 8899328"/>
                <a:gd name="connsiteY8" fmla="*/ 6677494 h 6858000"/>
                <a:gd name="connsiteX9" fmla="*/ 6170584 w 8899328"/>
                <a:gd name="connsiteY9" fmla="*/ 6539762 h 6858000"/>
                <a:gd name="connsiteX10" fmla="*/ 6305296 w 8899328"/>
                <a:gd name="connsiteY10" fmla="*/ 6398150 h 6858000"/>
                <a:gd name="connsiteX11" fmla="*/ 6572709 w 8899328"/>
                <a:gd name="connsiteY11" fmla="*/ 6110468 h 6858000"/>
                <a:gd name="connsiteX12" fmla="*/ 6707707 w 8899328"/>
                <a:gd name="connsiteY12" fmla="*/ 5966410 h 6858000"/>
                <a:gd name="connsiteX13" fmla="*/ 6846876 w 8899328"/>
                <a:gd name="connsiteY13" fmla="*/ 5823934 h 6858000"/>
                <a:gd name="connsiteX14" fmla="*/ 7497863 w 8899328"/>
                <a:gd name="connsiteY14" fmla="*/ 5348633 h 6858000"/>
                <a:gd name="connsiteX15" fmla="*/ 7825226 w 8899328"/>
                <a:gd name="connsiteY15" fmla="*/ 5147788 h 6858000"/>
                <a:gd name="connsiteX16" fmla="*/ 8071216 w 8899328"/>
                <a:gd name="connsiteY16" fmla="*/ 4893890 h 6858000"/>
                <a:gd name="connsiteX17" fmla="*/ 8224043 w 8899328"/>
                <a:gd name="connsiteY17" fmla="*/ 4570985 h 6858000"/>
                <a:gd name="connsiteX18" fmla="*/ 8315049 w 8899328"/>
                <a:gd name="connsiteY18" fmla="*/ 4212279 h 6858000"/>
                <a:gd name="connsiteX19" fmla="*/ 8330721 w 8899328"/>
                <a:gd name="connsiteY19" fmla="*/ 4120699 h 6858000"/>
                <a:gd name="connsiteX20" fmla="*/ 8343947 w 8899328"/>
                <a:gd name="connsiteY20" fmla="*/ 4028973 h 6858000"/>
                <a:gd name="connsiteX21" fmla="*/ 8353867 w 8899328"/>
                <a:gd name="connsiteY21" fmla="*/ 3936961 h 6858000"/>
                <a:gd name="connsiteX22" fmla="*/ 8361055 w 8899328"/>
                <a:gd name="connsiteY22" fmla="*/ 3844661 h 6858000"/>
                <a:gd name="connsiteX23" fmla="*/ 8365083 w 8899328"/>
                <a:gd name="connsiteY23" fmla="*/ 3475748 h 6858000"/>
                <a:gd name="connsiteX24" fmla="*/ 8359475 w 8899328"/>
                <a:gd name="connsiteY24" fmla="*/ 3383736 h 6858000"/>
                <a:gd name="connsiteX25" fmla="*/ 8350992 w 8899328"/>
                <a:gd name="connsiteY25" fmla="*/ 3292012 h 6858000"/>
                <a:gd name="connsiteX26" fmla="*/ 8340497 w 8899328"/>
                <a:gd name="connsiteY26" fmla="*/ 3200431 h 6858000"/>
                <a:gd name="connsiteX27" fmla="*/ 8327557 w 8899328"/>
                <a:gd name="connsiteY27" fmla="*/ 3109137 h 6858000"/>
                <a:gd name="connsiteX28" fmla="*/ 8252222 w 8899328"/>
                <a:gd name="connsiteY28" fmla="*/ 2747843 h 6858000"/>
                <a:gd name="connsiteX29" fmla="*/ 7998038 w 8899328"/>
                <a:gd name="connsiteY29" fmla="*/ 2051137 h 6858000"/>
                <a:gd name="connsiteX30" fmla="*/ 7825803 w 8899328"/>
                <a:gd name="connsiteY30" fmla="*/ 1719174 h 6858000"/>
                <a:gd name="connsiteX31" fmla="*/ 7627401 w 8899328"/>
                <a:gd name="connsiteY31" fmla="*/ 1399431 h 6858000"/>
                <a:gd name="connsiteX32" fmla="*/ 7404557 w 8899328"/>
                <a:gd name="connsiteY32" fmla="*/ 1093490 h 6858000"/>
                <a:gd name="connsiteX33" fmla="*/ 7157849 w 8899328"/>
                <a:gd name="connsiteY33" fmla="*/ 803362 h 6858000"/>
                <a:gd name="connsiteX34" fmla="*/ 6889001 w 8899328"/>
                <a:gd name="connsiteY34" fmla="*/ 530489 h 6858000"/>
                <a:gd name="connsiteX35" fmla="*/ 6597149 w 8899328"/>
                <a:gd name="connsiteY35" fmla="*/ 279180 h 6858000"/>
                <a:gd name="connsiteX36" fmla="*/ 6283731 w 8899328"/>
                <a:gd name="connsiteY36" fmla="*/ 51736 h 6858000"/>
                <a:gd name="connsiteX37" fmla="*/ 1862338 w 8899328"/>
                <a:gd name="connsiteY37" fmla="*/ 0 h 6858000"/>
                <a:gd name="connsiteX38" fmla="*/ 2555184 w 8899328"/>
                <a:gd name="connsiteY38" fmla="*/ 0 h 6858000"/>
                <a:gd name="connsiteX39" fmla="*/ 2420890 w 8899328"/>
                <a:gd name="connsiteY39" fmla="*/ 86030 h 6858000"/>
                <a:gd name="connsiteX40" fmla="*/ 1703381 w 8899328"/>
                <a:gd name="connsiteY40" fmla="*/ 715375 h 6858000"/>
                <a:gd name="connsiteX41" fmla="*/ 923719 w 8899328"/>
                <a:gd name="connsiteY41" fmla="*/ 1986010 h 6858000"/>
                <a:gd name="connsiteX42" fmla="*/ 717122 w 8899328"/>
                <a:gd name="connsiteY42" fmla="*/ 2694936 h 6858000"/>
                <a:gd name="connsiteX43" fmla="*/ 646244 w 8899328"/>
                <a:gd name="connsiteY43" fmla="*/ 3427730 h 6858000"/>
                <a:gd name="connsiteX44" fmla="*/ 707346 w 8899328"/>
                <a:gd name="connsiteY44" fmla="*/ 4160522 h 6858000"/>
                <a:gd name="connsiteX45" fmla="*/ 902872 w 8899328"/>
                <a:gd name="connsiteY45" fmla="*/ 4869880 h 6858000"/>
                <a:gd name="connsiteX46" fmla="*/ 1677359 w 8899328"/>
                <a:gd name="connsiteY46" fmla="*/ 6124701 h 6858000"/>
                <a:gd name="connsiteX47" fmla="*/ 2547624 w 8899328"/>
                <a:gd name="connsiteY47" fmla="*/ 6829930 h 6858000"/>
                <a:gd name="connsiteX48" fmla="*/ 2596857 w 8899328"/>
                <a:gd name="connsiteY48" fmla="*/ 6858000 h 6858000"/>
                <a:gd name="connsiteX49" fmla="*/ 1525198 w 8899328"/>
                <a:gd name="connsiteY49" fmla="*/ 6858000 h 6858000"/>
                <a:gd name="connsiteX50" fmla="*/ 1457823 w 8899328"/>
                <a:gd name="connsiteY50" fmla="*/ 6800585 h 6858000"/>
                <a:gd name="connsiteX51" fmla="*/ 0 w 8899328"/>
                <a:gd name="connsiteY51" fmla="*/ 3560285 h 6858000"/>
                <a:gd name="connsiteX52" fmla="*/ 1787372 w 8899328"/>
                <a:gd name="connsiteY52" fmla="*/ 5244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8899328" h="6858000">
                  <a:moveTo>
                    <a:pt x="6200652" y="0"/>
                  </a:moveTo>
                  <a:lnTo>
                    <a:pt x="7036991" y="0"/>
                  </a:lnTo>
                  <a:lnTo>
                    <a:pt x="7111956" y="52444"/>
                  </a:lnTo>
                  <a:cubicBezTo>
                    <a:pt x="8196995" y="850732"/>
                    <a:pt x="8899328" y="2124819"/>
                    <a:pt x="8899328" y="3560285"/>
                  </a:cubicBezTo>
                  <a:cubicBezTo>
                    <a:pt x="8899328" y="4844649"/>
                    <a:pt x="8337073" y="5999820"/>
                    <a:pt x="7441506" y="6800585"/>
                  </a:cubicBezTo>
                  <a:lnTo>
                    <a:pt x="7374130" y="6858000"/>
                  </a:lnTo>
                  <a:lnTo>
                    <a:pt x="5835221" y="6858000"/>
                  </a:lnTo>
                  <a:lnTo>
                    <a:pt x="5891385" y="6810175"/>
                  </a:lnTo>
                  <a:cubicBezTo>
                    <a:pt x="5939440" y="6767098"/>
                    <a:pt x="5986561" y="6722781"/>
                    <a:pt x="6032854" y="6677494"/>
                  </a:cubicBezTo>
                  <a:cubicBezTo>
                    <a:pt x="6079290" y="6632350"/>
                    <a:pt x="6125297" y="6586487"/>
                    <a:pt x="6170584" y="6539762"/>
                  </a:cubicBezTo>
                  <a:cubicBezTo>
                    <a:pt x="6215872" y="6493038"/>
                    <a:pt x="6260585" y="6445738"/>
                    <a:pt x="6305296" y="6398150"/>
                  </a:cubicBezTo>
                  <a:cubicBezTo>
                    <a:pt x="6394865" y="6303119"/>
                    <a:pt x="6483283" y="6206649"/>
                    <a:pt x="6572709" y="6110468"/>
                  </a:cubicBezTo>
                  <a:lnTo>
                    <a:pt x="6707707" y="5966410"/>
                  </a:lnTo>
                  <a:cubicBezTo>
                    <a:pt x="6752995" y="5918535"/>
                    <a:pt x="6798426" y="5871090"/>
                    <a:pt x="6846876" y="5823934"/>
                  </a:cubicBezTo>
                  <a:cubicBezTo>
                    <a:pt x="7037227" y="5634303"/>
                    <a:pt x="7265821" y="5478169"/>
                    <a:pt x="7497863" y="5348633"/>
                  </a:cubicBezTo>
                  <a:cubicBezTo>
                    <a:pt x="7612735" y="5282499"/>
                    <a:pt x="7726745" y="5220534"/>
                    <a:pt x="7825226" y="5147788"/>
                  </a:cubicBezTo>
                  <a:cubicBezTo>
                    <a:pt x="7924139" y="5075471"/>
                    <a:pt x="8006807" y="4992085"/>
                    <a:pt x="8071216" y="4893890"/>
                  </a:cubicBezTo>
                  <a:cubicBezTo>
                    <a:pt x="8136631" y="4796702"/>
                    <a:pt x="8185081" y="4686430"/>
                    <a:pt x="8224043" y="4570985"/>
                  </a:cubicBezTo>
                  <a:cubicBezTo>
                    <a:pt x="8263005" y="4455537"/>
                    <a:pt x="8292046" y="4334053"/>
                    <a:pt x="8315049" y="4212279"/>
                  </a:cubicBezTo>
                  <a:cubicBezTo>
                    <a:pt x="8320225" y="4181657"/>
                    <a:pt x="8326407" y="4151321"/>
                    <a:pt x="8330721" y="4120699"/>
                  </a:cubicBezTo>
                  <a:lnTo>
                    <a:pt x="8343947" y="4028973"/>
                  </a:lnTo>
                  <a:lnTo>
                    <a:pt x="8353867" y="3936961"/>
                  </a:lnTo>
                  <a:cubicBezTo>
                    <a:pt x="8357605" y="3906338"/>
                    <a:pt x="8358468" y="3875427"/>
                    <a:pt x="8361055" y="3844661"/>
                  </a:cubicBezTo>
                  <a:cubicBezTo>
                    <a:pt x="8369825" y="3721738"/>
                    <a:pt x="8369969" y="3598527"/>
                    <a:pt x="8365083" y="3475748"/>
                  </a:cubicBezTo>
                  <a:lnTo>
                    <a:pt x="8359475" y="3383736"/>
                  </a:lnTo>
                  <a:cubicBezTo>
                    <a:pt x="8357031" y="3353114"/>
                    <a:pt x="8353723" y="3322634"/>
                    <a:pt x="8350992" y="3292012"/>
                  </a:cubicBezTo>
                  <a:cubicBezTo>
                    <a:pt x="8348549" y="3261388"/>
                    <a:pt x="8343947" y="3230909"/>
                    <a:pt x="8340497" y="3200431"/>
                  </a:cubicBezTo>
                  <a:cubicBezTo>
                    <a:pt x="8337333" y="3169807"/>
                    <a:pt x="8332301" y="3139471"/>
                    <a:pt x="8327557" y="3109137"/>
                  </a:cubicBezTo>
                  <a:cubicBezTo>
                    <a:pt x="8308293" y="2987651"/>
                    <a:pt x="8283133" y="2867173"/>
                    <a:pt x="8252222" y="2747843"/>
                  </a:cubicBezTo>
                  <a:cubicBezTo>
                    <a:pt x="8188963" y="2509618"/>
                    <a:pt x="8103565" y="2276424"/>
                    <a:pt x="7998038" y="2051137"/>
                  </a:cubicBezTo>
                  <a:cubicBezTo>
                    <a:pt x="7945131" y="1938709"/>
                    <a:pt x="7887767" y="1827864"/>
                    <a:pt x="7825803" y="1719174"/>
                  </a:cubicBezTo>
                  <a:cubicBezTo>
                    <a:pt x="7764413" y="1610196"/>
                    <a:pt x="7697704" y="1503807"/>
                    <a:pt x="7627401" y="1399431"/>
                  </a:cubicBezTo>
                  <a:cubicBezTo>
                    <a:pt x="7557241" y="1295054"/>
                    <a:pt x="7482337" y="1193408"/>
                    <a:pt x="7404557" y="1093490"/>
                  </a:cubicBezTo>
                  <a:cubicBezTo>
                    <a:pt x="7326203" y="994145"/>
                    <a:pt x="7243824" y="897388"/>
                    <a:pt x="7157849" y="803362"/>
                  </a:cubicBezTo>
                  <a:cubicBezTo>
                    <a:pt x="7071731" y="709624"/>
                    <a:pt x="6982739" y="617755"/>
                    <a:pt x="6889001" y="530489"/>
                  </a:cubicBezTo>
                  <a:cubicBezTo>
                    <a:pt x="6795407" y="443077"/>
                    <a:pt x="6698076" y="359115"/>
                    <a:pt x="6597149" y="279180"/>
                  </a:cubicBezTo>
                  <a:cubicBezTo>
                    <a:pt x="6496223" y="199244"/>
                    <a:pt x="6391846" y="122902"/>
                    <a:pt x="6283731" y="51736"/>
                  </a:cubicBezTo>
                  <a:close/>
                  <a:moveTo>
                    <a:pt x="1862338" y="0"/>
                  </a:moveTo>
                  <a:lnTo>
                    <a:pt x="2555184" y="0"/>
                  </a:lnTo>
                  <a:lnTo>
                    <a:pt x="2420890" y="86030"/>
                  </a:lnTo>
                  <a:cubicBezTo>
                    <a:pt x="2154693" y="266478"/>
                    <a:pt x="1913733" y="479863"/>
                    <a:pt x="1703381" y="715375"/>
                  </a:cubicBezTo>
                  <a:cubicBezTo>
                    <a:pt x="1365810" y="1092339"/>
                    <a:pt x="1104149" y="1525660"/>
                    <a:pt x="923719" y="1986010"/>
                  </a:cubicBezTo>
                  <a:cubicBezTo>
                    <a:pt x="833720" y="2216041"/>
                    <a:pt x="763129" y="2453260"/>
                    <a:pt x="717122" y="2694936"/>
                  </a:cubicBezTo>
                  <a:cubicBezTo>
                    <a:pt x="671259" y="2936614"/>
                    <a:pt x="647538" y="3182027"/>
                    <a:pt x="646244" y="3427730"/>
                  </a:cubicBezTo>
                  <a:cubicBezTo>
                    <a:pt x="644376" y="3673432"/>
                    <a:pt x="665077" y="3918845"/>
                    <a:pt x="707346" y="4160522"/>
                  </a:cubicBezTo>
                  <a:cubicBezTo>
                    <a:pt x="749183" y="4402342"/>
                    <a:pt x="816035" y="4639849"/>
                    <a:pt x="902872" y="4869880"/>
                  </a:cubicBezTo>
                  <a:cubicBezTo>
                    <a:pt x="1077984" y="5329367"/>
                    <a:pt x="1339500" y="5759239"/>
                    <a:pt x="1677359" y="6124701"/>
                  </a:cubicBezTo>
                  <a:cubicBezTo>
                    <a:pt x="1930752" y="6398797"/>
                    <a:pt x="2225066" y="6636097"/>
                    <a:pt x="2547624" y="6829930"/>
                  </a:cubicBezTo>
                  <a:lnTo>
                    <a:pt x="2596857" y="6858000"/>
                  </a:lnTo>
                  <a:lnTo>
                    <a:pt x="1525198" y="6858000"/>
                  </a:lnTo>
                  <a:lnTo>
                    <a:pt x="1457823" y="6800585"/>
                  </a:lnTo>
                  <a:cubicBezTo>
                    <a:pt x="562255" y="5999820"/>
                    <a:pt x="0" y="4844649"/>
                    <a:pt x="0" y="3560285"/>
                  </a:cubicBezTo>
                  <a:cubicBezTo>
                    <a:pt x="0" y="2124819"/>
                    <a:pt x="702333" y="850732"/>
                    <a:pt x="1787372" y="52444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 useBgFill="1">
          <p:nvSpPr>
            <p:cNvPr id="16" name="Freeform: Shape 15">
              <a:extLst>
                <a:ext uri="{FF2B5EF4-FFF2-40B4-BE49-F238E27FC236}">
                  <a16:creationId xmlns:a16="http://schemas.microsoft.com/office/drawing/2014/main" id="{100AB910-B0C2-495C-AFD9-34F51C9D45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3810"/>
              <a:ext cx="12192000" cy="6858000"/>
            </a:xfrm>
            <a:custGeom>
              <a:avLst/>
              <a:gdLst>
                <a:gd name="connsiteX0" fmla="*/ 8201697 w 12192000"/>
                <a:gd name="connsiteY0" fmla="*/ 0 h 6858001"/>
                <a:gd name="connsiteX1" fmla="*/ 12192000 w 12192000"/>
                <a:gd name="connsiteY1" fmla="*/ 0 h 6858001"/>
                <a:gd name="connsiteX2" fmla="*/ 12192000 w 12192000"/>
                <a:gd name="connsiteY2" fmla="*/ 6858001 h 6858001"/>
                <a:gd name="connsiteX3" fmla="*/ 8460487 w 12192000"/>
                <a:gd name="connsiteY3" fmla="*/ 6858001 h 6858001"/>
                <a:gd name="connsiteX4" fmla="*/ 8553921 w 12192000"/>
                <a:gd name="connsiteY4" fmla="*/ 6784577 h 6858001"/>
                <a:gd name="connsiteX5" fmla="*/ 10092281 w 12192000"/>
                <a:gd name="connsiteY5" fmla="*/ 3522553 h 6858001"/>
                <a:gd name="connsiteX6" fmla="*/ 8228486 w 12192000"/>
                <a:gd name="connsiteY6" fmla="*/ 17174 h 6858001"/>
                <a:gd name="connsiteX7" fmla="*/ 0 w 12192000"/>
                <a:gd name="connsiteY7" fmla="*/ 0 h 6858001"/>
                <a:gd name="connsiteX8" fmla="*/ 3528179 w 12192000"/>
                <a:gd name="connsiteY8" fmla="*/ 0 h 6858001"/>
                <a:gd name="connsiteX9" fmla="*/ 3501391 w 12192000"/>
                <a:gd name="connsiteY9" fmla="*/ 17174 h 6858001"/>
                <a:gd name="connsiteX10" fmla="*/ 1637595 w 12192000"/>
                <a:gd name="connsiteY10" fmla="*/ 3522553 h 6858001"/>
                <a:gd name="connsiteX11" fmla="*/ 3175956 w 12192000"/>
                <a:gd name="connsiteY11" fmla="*/ 6784577 h 6858001"/>
                <a:gd name="connsiteX12" fmla="*/ 3269390 w 12192000"/>
                <a:gd name="connsiteY12" fmla="*/ 6858001 h 6858001"/>
                <a:gd name="connsiteX13" fmla="*/ 0 w 12192000"/>
                <a:gd name="connsiteY13" fmla="*/ 6858001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2000" h="6858001">
                  <a:moveTo>
                    <a:pt x="8201697" y="0"/>
                  </a:moveTo>
                  <a:lnTo>
                    <a:pt x="12192000" y="0"/>
                  </a:lnTo>
                  <a:lnTo>
                    <a:pt x="12192000" y="6858001"/>
                  </a:lnTo>
                  <a:lnTo>
                    <a:pt x="8460487" y="6858001"/>
                  </a:lnTo>
                  <a:lnTo>
                    <a:pt x="8553921" y="6784577"/>
                  </a:lnTo>
                  <a:cubicBezTo>
                    <a:pt x="9493436" y="6009220"/>
                    <a:pt x="10092281" y="4835820"/>
                    <a:pt x="10092281" y="3522553"/>
                  </a:cubicBezTo>
                  <a:cubicBezTo>
                    <a:pt x="10092281" y="2063368"/>
                    <a:pt x="9352966" y="776858"/>
                    <a:pt x="8228486" y="17174"/>
                  </a:cubicBezTo>
                  <a:close/>
                  <a:moveTo>
                    <a:pt x="0" y="0"/>
                  </a:moveTo>
                  <a:lnTo>
                    <a:pt x="3528179" y="0"/>
                  </a:lnTo>
                  <a:lnTo>
                    <a:pt x="3501391" y="17174"/>
                  </a:lnTo>
                  <a:cubicBezTo>
                    <a:pt x="2376910" y="776858"/>
                    <a:pt x="1637595" y="2063368"/>
                    <a:pt x="1637595" y="3522553"/>
                  </a:cubicBezTo>
                  <a:cubicBezTo>
                    <a:pt x="1637595" y="4835820"/>
                    <a:pt x="2236440" y="6009220"/>
                    <a:pt x="3175956" y="6784577"/>
                  </a:cubicBezTo>
                  <a:lnTo>
                    <a:pt x="3269390" y="6858001"/>
                  </a:lnTo>
                  <a:lnTo>
                    <a:pt x="0" y="6858001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8E0F6A0-8014-A82C-85E4-72F3886CC68B}"/>
              </a:ext>
            </a:extLst>
          </p:cNvPr>
          <p:cNvSpPr txBox="1"/>
          <p:nvPr/>
        </p:nvSpPr>
        <p:spPr>
          <a:xfrm>
            <a:off x="4467439" y="2135605"/>
            <a:ext cx="2600157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>
                <a:latin typeface="Lucida Calligraphy"/>
                <a:cs typeface="Calibri"/>
              </a:rPr>
              <a:t>Cosmo &amp; Astro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25431F-5A12-F262-60F1-378DE9F24E43}"/>
              </a:ext>
            </a:extLst>
          </p:cNvPr>
          <p:cNvSpPr txBox="1"/>
          <p:nvPr/>
        </p:nvSpPr>
        <p:spPr>
          <a:xfrm>
            <a:off x="4540010" y="3432818"/>
            <a:ext cx="2600157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200">
                <a:latin typeface="Lucida Calligraphy"/>
                <a:cs typeface="Calibri"/>
              </a:rPr>
              <a:t>Fund. HEP </a:t>
            </a:r>
          </a:p>
        </p:txBody>
      </p:sp>
    </p:spTree>
    <p:extLst>
      <p:ext uri="{BB962C8B-B14F-4D97-AF65-F5344CB8AC3E}">
        <p14:creationId xmlns:p14="http://schemas.microsoft.com/office/powerpoint/2010/main" val="2925563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9E0681-4C59-305E-8115-5C4CC6146FB9}"/>
              </a:ext>
            </a:extLst>
          </p:cNvPr>
          <p:cNvSpPr txBox="1"/>
          <p:nvPr/>
        </p:nvSpPr>
        <p:spPr>
          <a:xfrm>
            <a:off x="3746977" y="2474779"/>
            <a:ext cx="576513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latin typeface="Lucida Calligraphy"/>
                <a:cs typeface="Calibri"/>
              </a:rPr>
              <a:t>Fuzzy Dark Matter: </a:t>
            </a:r>
            <a:r>
              <a:rPr lang="en-US" sz="2400" dirty="0">
                <a:latin typeface="Lucida Calligraphy"/>
                <a:ea typeface="+mn-lt"/>
                <a:cs typeface="+mn-lt"/>
              </a:rPr>
              <a:t>Foundations</a:t>
            </a:r>
            <a:endParaRPr lang="en-US" sz="2400" dirty="0">
              <a:latin typeface="Lucida Calligraphy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E0479F-4C68-EC36-E892-74343F2C1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15365C-9103-B479-67B8-2F586E4D8186}"/>
              </a:ext>
            </a:extLst>
          </p:cNvPr>
          <p:cNvSpPr txBox="1"/>
          <p:nvPr/>
        </p:nvSpPr>
        <p:spPr>
          <a:xfrm>
            <a:off x="1072738" y="469075"/>
            <a:ext cx="546462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</a:rPr>
              <a:t>Axion-like Particles (ALPs)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6677E0-ED6D-F2A8-E364-005DFDA6BEB8}"/>
              </a:ext>
            </a:extLst>
          </p:cNvPr>
          <p:cNvSpPr txBox="1"/>
          <p:nvPr/>
        </p:nvSpPr>
        <p:spPr>
          <a:xfrm>
            <a:off x="983673" y="1636816"/>
            <a:ext cx="10135588" cy="17851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>
                <a:latin typeface="Bodoni MT"/>
              </a:rPr>
              <a:t>Originally proposed to solve the strong CP problem in QCD</a:t>
            </a:r>
          </a:p>
          <a:p>
            <a:pPr marL="285750" indent="-285750">
              <a:buFont typeface="Arial"/>
              <a:buChar char="•"/>
            </a:pPr>
            <a:endParaRPr lang="en-US" sz="2200">
              <a:latin typeface="Bodoni MT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sz="2200">
              <a:latin typeface="Bodoni MT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2200" dirty="0">
                <a:latin typeface="Bodoni MT"/>
                <a:ea typeface="+mn-lt"/>
                <a:cs typeface="+mn-lt"/>
              </a:rPr>
              <a:t>In the range ~ 10^-22 − 10^-21 eV predicted relic abundances are consistent  with observed DM abundance</a:t>
            </a:r>
            <a:endParaRPr lang="en-US" dirty="0">
              <a:latin typeface="Bodoni MT"/>
              <a:cs typeface="Calibri" panose="020F0502020204030204"/>
            </a:endParaRPr>
          </a:p>
        </p:txBody>
      </p:sp>
      <p:pic>
        <p:nvPicPr>
          <p:cNvPr id="6" name="Picture 4" descr="Diagram, timeline&#10;&#10;Description automatically generated">
            <a:extLst>
              <a:ext uri="{FF2B5EF4-FFF2-40B4-BE49-F238E27FC236}">
                <a16:creationId xmlns:a16="http://schemas.microsoft.com/office/drawing/2014/main" id="{5BB5B56D-FAA1-4C99-286C-E83845F68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959" y="5379467"/>
            <a:ext cx="10092489" cy="147512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3394E26B-2BC9-943B-2C75-8BBEC431D253}"/>
              </a:ext>
            </a:extLst>
          </p:cNvPr>
          <p:cNvSpPr/>
          <p:nvPr/>
        </p:nvSpPr>
        <p:spPr>
          <a:xfrm>
            <a:off x="2115553" y="5103394"/>
            <a:ext cx="1147101" cy="168442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689916FE-8374-210D-B422-BE55A9328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1368" y="3890566"/>
            <a:ext cx="4585958" cy="86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244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D67A95-548D-90B9-978F-6FBC490F9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CF99CAB0-B2D5-9391-9283-23C6E41C7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4610" y="972802"/>
            <a:ext cx="4283475" cy="30832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05467A-9811-D438-EC4D-D93754588D8A}"/>
              </a:ext>
            </a:extLst>
          </p:cNvPr>
          <p:cNvSpPr txBox="1"/>
          <p:nvPr/>
        </p:nvSpPr>
        <p:spPr>
          <a:xfrm>
            <a:off x="498764" y="696685"/>
            <a:ext cx="458387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Lucida Calligraphy"/>
              </a:rPr>
              <a:t>Wave like behavior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73C090-6715-84D0-1C51-3CA50F0BB816}"/>
              </a:ext>
            </a:extLst>
          </p:cNvPr>
          <p:cNvSpPr txBox="1"/>
          <p:nvPr/>
        </p:nvSpPr>
        <p:spPr>
          <a:xfrm>
            <a:off x="538348" y="1775361"/>
            <a:ext cx="662247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>
                <a:latin typeface="Bodoni MT"/>
              </a:rPr>
              <a:t>Low masses mean a high de Broglie wavelength </a:t>
            </a:r>
          </a:p>
        </p:txBody>
      </p:sp>
      <p:pic>
        <p:nvPicPr>
          <p:cNvPr id="6" name="Picture 6" descr="Diagram&#10;&#10;Description automatically generated">
            <a:extLst>
              <a:ext uri="{FF2B5EF4-FFF2-40B4-BE49-F238E27FC236}">
                <a16:creationId xmlns:a16="http://schemas.microsoft.com/office/drawing/2014/main" id="{A745EEE1-6BF8-B1CB-B179-0613A6E8A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557" y="2430604"/>
            <a:ext cx="5128160" cy="10962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1F8D75-2B26-EE31-B06F-B35BC23342CE}"/>
              </a:ext>
            </a:extLst>
          </p:cNvPr>
          <p:cNvSpPr txBox="1"/>
          <p:nvPr/>
        </p:nvSpPr>
        <p:spPr>
          <a:xfrm>
            <a:off x="429490" y="3774374"/>
            <a:ext cx="7819901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>
                <a:latin typeface="Bodoni MT"/>
              </a:rPr>
              <a:t>Structure below the de Broglie wavelength is suppressed (wave-like behavior)</a:t>
            </a:r>
          </a:p>
          <a:p>
            <a:pPr marL="342900" indent="-342900">
              <a:buFont typeface="Arial"/>
              <a:buChar char="•"/>
            </a:pPr>
            <a:endParaRPr lang="en-US" sz="2000">
              <a:latin typeface="Bodoni MT"/>
            </a:endParaRPr>
          </a:p>
          <a:p>
            <a:pPr>
              <a:buFont typeface="Arial"/>
              <a:buChar char="•"/>
            </a:pPr>
            <a:r>
              <a:rPr lang="en-US" sz="2000">
                <a:ea typeface="+mn-lt"/>
                <a:cs typeface="+mn-lt"/>
              </a:rPr>
              <a:t> </a:t>
            </a:r>
            <a:r>
              <a:rPr lang="en-US" sz="2000">
                <a:latin typeface="Bodoni MT"/>
                <a:ea typeface="+mn-lt"/>
                <a:cs typeface="+mn-lt"/>
              </a:rPr>
              <a:t> In the high-particle density limit, forming cored structures analogous to BECs</a:t>
            </a:r>
            <a:endParaRPr lang="en-US" sz="2000">
              <a:latin typeface="Bodoni MT"/>
              <a:cs typeface="Calibri" panose="020F0502020204030204"/>
            </a:endParaRPr>
          </a:p>
        </p:txBody>
      </p:sp>
      <p:pic>
        <p:nvPicPr>
          <p:cNvPr id="8" name="Picture 8" descr="Diagram&#10;&#10;Description automatically generated">
            <a:extLst>
              <a:ext uri="{FF2B5EF4-FFF2-40B4-BE49-F238E27FC236}">
                <a16:creationId xmlns:a16="http://schemas.microsoft.com/office/drawing/2014/main" id="{E19EA16D-594A-28A8-0177-25AA5F40EF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5252" y="5359852"/>
            <a:ext cx="5613069" cy="11853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EF378C-F1A7-F5C3-226B-53AB5E3FD1BF}"/>
              </a:ext>
            </a:extLst>
          </p:cNvPr>
          <p:cNvSpPr txBox="1"/>
          <p:nvPr/>
        </p:nvSpPr>
        <p:spPr>
          <a:xfrm>
            <a:off x="5477216" y="3274664"/>
            <a:ext cx="2068035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solidFill>
                  <a:srgbClr val="00B0F0"/>
                </a:solidFill>
                <a:latin typeface="Bodoni MT"/>
              </a:rPr>
              <a:t>Hui+16 and Bar+18</a:t>
            </a:r>
            <a:endParaRPr lang="en-US" sz="1600">
              <a:solidFill>
                <a:srgbClr val="000000"/>
              </a:solidFill>
              <a:latin typeface="Bodoni MT"/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F1E441-5750-5A4F-30CC-3B43FF9C0154}"/>
              </a:ext>
            </a:extLst>
          </p:cNvPr>
          <p:cNvSpPr txBox="1"/>
          <p:nvPr/>
        </p:nvSpPr>
        <p:spPr>
          <a:xfrm>
            <a:off x="10269795" y="561178"/>
            <a:ext cx="1850321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B0F0"/>
                </a:solidFill>
                <a:latin typeface="Bodoni MT"/>
              </a:rPr>
              <a:t>Ferreira+21</a:t>
            </a:r>
            <a:endParaRPr lang="en-US">
              <a:solidFill>
                <a:srgbClr val="000000"/>
              </a:solidFill>
              <a:latin typeface="Bodoni MT"/>
              <a:cs typeface="Calibri"/>
            </a:endParaRPr>
          </a:p>
        </p:txBody>
      </p:sp>
      <p:pic>
        <p:nvPicPr>
          <p:cNvPr id="9" name="Picture 11">
            <a:extLst>
              <a:ext uri="{FF2B5EF4-FFF2-40B4-BE49-F238E27FC236}">
                <a16:creationId xmlns:a16="http://schemas.microsoft.com/office/drawing/2014/main" id="{956301CF-2EC5-A30E-C5E1-ECA2275727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3768" y="4195051"/>
            <a:ext cx="3856121" cy="25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626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Panorámica</PresentationFormat>
  <Slides>52</Slides>
  <Notes>0</Notes>
  <HiddenSlides>0</HiddenSlide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52</vt:i4>
      </vt:variant>
    </vt:vector>
  </HeadingPairs>
  <TitlesOfParts>
    <vt:vector size="54" baseType="lpstr"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36</cp:revision>
  <dcterms:created xsi:type="dcterms:W3CDTF">2023-04-05T13:12:19Z</dcterms:created>
  <dcterms:modified xsi:type="dcterms:W3CDTF">2024-07-24T11:39:13Z</dcterms:modified>
</cp:coreProperties>
</file>